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179F5-C11B-4FF5-AB70-73CD75FEF927}" type="datetimeFigureOut">
              <a:rPr lang="es-ES" smtClean="0"/>
              <a:pPr/>
              <a:t>03/05/2008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8B703-2DA5-49E1-8E7E-153A97427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03/05/2008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03/05/2008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03/05/2008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03/05/2008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03/05/2008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03/05/2008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03/05/2008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03/05/2008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03/05/2008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03/05/2008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A18-44B9-490F-A6D1-2CA29C678C0C}" type="datetimeFigureOut">
              <a:rPr lang="es-ES" smtClean="0"/>
              <a:pPr/>
              <a:t>03/05/2008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9A18-44B9-490F-A6D1-2CA29C678C0C}" type="datetimeFigureOut">
              <a:rPr lang="es-ES" smtClean="0"/>
              <a:pPr/>
              <a:t>03/05/2008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DCCB-1719-4FAD-A635-0DB5E57167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642910" y="357166"/>
            <a:ext cx="7929618" cy="6286544"/>
            <a:chOff x="642910" y="357166"/>
            <a:chExt cx="7929618" cy="6286544"/>
          </a:xfrm>
        </p:grpSpPr>
        <p:pic>
          <p:nvPicPr>
            <p:cNvPr id="4" name="3 Imagen" descr="01RC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976" y="1500174"/>
              <a:ext cx="6802315" cy="5072098"/>
            </a:xfrm>
            <a:prstGeom prst="rect">
              <a:avLst/>
            </a:prstGeom>
          </p:spPr>
        </p:pic>
        <p:sp>
          <p:nvSpPr>
            <p:cNvPr id="8" name="7 Rectángulo"/>
            <p:cNvSpPr/>
            <p:nvPr/>
          </p:nvSpPr>
          <p:spPr>
            <a:xfrm>
              <a:off x="642910" y="714356"/>
              <a:ext cx="7929618" cy="592935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143504" y="357166"/>
              <a:ext cx="3214710" cy="642942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071802" y="500042"/>
              <a:ext cx="52864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i="1" dirty="0" smtClean="0">
                  <a:latin typeface="Times" pitchFamily="18" charset="0"/>
                </a:rPr>
                <a:t>INQUIETUDES DE </a:t>
              </a:r>
            </a:p>
            <a:p>
              <a:pPr algn="r"/>
              <a:r>
                <a:rPr lang="es-ES" sz="2800" b="1" i="1" dirty="0" smtClean="0">
                  <a:latin typeface="Times" pitchFamily="18" charset="0"/>
                </a:rPr>
                <a:t>LOS JOVENES CRISTIANOS</a:t>
              </a:r>
              <a:endParaRPr lang="es-ES" sz="2800" b="1" i="1" dirty="0">
                <a:latin typeface="Times" pitchFamily="18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28794" y="500042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RESPONSABILIDADES </a:t>
            </a:r>
            <a:endParaRPr lang="es-ES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SIERVO Hacia:</a:t>
            </a:r>
            <a:endParaRPr lang="es-E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71670" y="2357438"/>
            <a:ext cx="6624686" cy="2857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188587" y="2357438"/>
            <a:ext cx="636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5:13-16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88587" y="2857500"/>
            <a:ext cx="63648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just"/>
            <a:r>
              <a:rPr lang="es-ES" sz="1600" dirty="0" smtClean="0"/>
              <a:t>13 Vosotros sois la sal de la tierra; pero si la sal se desvaneciere, ¿con qué será salada? No sirve más para nada, sino para ser echada fuera y hollada por los hombres</a:t>
            </a:r>
            <a:r>
              <a:rPr lang="es-ES" sz="1600" dirty="0" smtClean="0"/>
              <a:t>.</a:t>
            </a:r>
            <a:endParaRPr lang="es-ES_tradnl" sz="1600" dirty="0" smtClean="0"/>
          </a:p>
          <a:p>
            <a:pPr marL="269875" indent="-269875" algn="just"/>
            <a:r>
              <a:rPr lang="es-ES" sz="1600" dirty="0" smtClean="0"/>
              <a:t>14 Vosotros sois la luz del mundo; una ciudad asentada sobre un monte no se puede esconder</a:t>
            </a:r>
            <a:r>
              <a:rPr lang="es-ES" sz="1600" dirty="0" smtClean="0"/>
              <a:t>. </a:t>
            </a:r>
          </a:p>
          <a:p>
            <a:pPr marL="269875" indent="-269875" algn="just"/>
            <a:r>
              <a:rPr lang="es-ES" sz="1600" dirty="0" smtClean="0"/>
              <a:t>15 </a:t>
            </a:r>
            <a:r>
              <a:rPr lang="es-ES" sz="1600" dirty="0" smtClean="0"/>
              <a:t>Ni se enciende una luz y se pone debajo de un almud, sino sobre el candelero, y alumbra a todos los que están en casa</a:t>
            </a:r>
            <a:r>
              <a:rPr lang="es-ES" sz="1600" dirty="0" smtClean="0"/>
              <a:t>.</a:t>
            </a:r>
            <a:endParaRPr lang="es-ES" sz="1600" dirty="0" smtClean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264" y="1428750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 descr="12Y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0"/>
            <a:ext cx="23297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28794" y="500042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RESPONSABILIDADES </a:t>
            </a:r>
            <a:endParaRPr lang="es-ES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SIERVO Hacia:</a:t>
            </a:r>
            <a:endParaRPr lang="es-E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71670" y="2357438"/>
            <a:ext cx="6624686" cy="2857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188587" y="2357438"/>
            <a:ext cx="636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12:1-2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88587" y="2857500"/>
            <a:ext cx="63648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indent="-185738" algn="just"/>
            <a:r>
              <a:rPr lang="es-ES" dirty="0" smtClean="0"/>
              <a:t>1 Así que, hermanos, os ruego por las misericordias de Dios, que presentéis vuestros cuerpos en sacrificio vivo, santo, agradable a Dios, que es vuestro culto racional</a:t>
            </a:r>
            <a:r>
              <a:rPr lang="es-ES" dirty="0" smtClean="0"/>
              <a:t>. </a:t>
            </a:r>
          </a:p>
          <a:p>
            <a:pPr marL="185738" indent="-185738" algn="just"/>
            <a:r>
              <a:rPr lang="es-ES" dirty="0" smtClean="0"/>
              <a:t>2 </a:t>
            </a:r>
            <a:r>
              <a:rPr lang="es-ES" dirty="0" smtClean="0"/>
              <a:t>No os conforméis a este siglo, sino transformaos por medio de la renovación de vuestro entendimiento, para que comprobéis cuál sea la buena voluntad de Dios, agradable y perfecta</a:t>
            </a:r>
            <a:r>
              <a:rPr lang="es-ES" dirty="0" smtClean="0"/>
              <a:t>.</a:t>
            </a:r>
            <a:endParaRPr lang="es-ES" dirty="0" smtClean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264" y="1428750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 descr="12Y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0"/>
            <a:ext cx="23297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28794" y="500042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RESPONSABILIDADES </a:t>
            </a:r>
            <a:endParaRPr lang="es-ES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SIERVO Hacia:</a:t>
            </a:r>
            <a:endParaRPr lang="es-E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71670" y="2357438"/>
            <a:ext cx="6624686" cy="2857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188587" y="2357438"/>
            <a:ext cx="636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Gálatas 2:20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88587" y="2857500"/>
            <a:ext cx="6364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algn="just"/>
            <a:r>
              <a:rPr lang="es-ES" dirty="0" smtClean="0"/>
              <a:t>20 Con Cristo estoy juntamente crucificado, y ya no vivo yo, mas vive Cristo en mí; y lo que ahora vivo en la carne, lo vivo en la fe del Hijo de Dios, el cual me amó y se entregó a sí mismo por mí</a:t>
            </a:r>
            <a:r>
              <a:rPr lang="es-ES" dirty="0" smtClean="0"/>
              <a:t>.</a:t>
            </a:r>
            <a:endParaRPr lang="es-ES" dirty="0" smtClean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264" y="1428750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 descr="12Y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0"/>
            <a:ext cx="23297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28794" y="500042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RESPONSABILIDADES </a:t>
            </a:r>
            <a:endParaRPr lang="es-ES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SIERVO Hacia:</a:t>
            </a:r>
            <a:endParaRPr lang="es-E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71670" y="2357438"/>
            <a:ext cx="6624686" cy="2857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188587" y="2357438"/>
            <a:ext cx="636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Efesios 6:12-13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88587" y="2857500"/>
            <a:ext cx="63648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algn="just"/>
            <a:r>
              <a:rPr lang="es-ES" dirty="0" smtClean="0"/>
              <a:t>12 Porque no tenemos lucha contra sangre y carne, sino contra principados, contra potestades, contra los gobernadores de las tinieblas de este siglo, contra huestes espirituales de maldad en las regiones celestes</a:t>
            </a:r>
            <a:r>
              <a:rPr lang="es-ES" dirty="0" smtClean="0"/>
              <a:t>. </a:t>
            </a:r>
          </a:p>
          <a:p>
            <a:pPr marL="271463" indent="-271463" algn="just"/>
            <a:r>
              <a:rPr lang="es-ES" dirty="0" smtClean="0"/>
              <a:t>13 </a:t>
            </a:r>
            <a:r>
              <a:rPr lang="es-ES" dirty="0" smtClean="0"/>
              <a:t>Por tanto, tomad toda la armadura de Dios, para que podáis resistir en el día malo, y habiendo acabado todo, estar firmes</a:t>
            </a:r>
            <a:r>
              <a:rPr lang="es-ES" dirty="0" smtClean="0"/>
              <a:t>.</a:t>
            </a:r>
            <a:endParaRPr lang="es-ES" dirty="0" smtClean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264" y="1428750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 descr="12Y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0"/>
            <a:ext cx="23297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28794" y="500042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RESPONSABILIDADES </a:t>
            </a:r>
            <a:endParaRPr lang="es-ES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SIERVO Hacia:</a:t>
            </a:r>
            <a:endParaRPr lang="es-E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71670" y="2357438"/>
            <a:ext cx="6624686" cy="2857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188587" y="2357438"/>
            <a:ext cx="636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3:1-4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88587" y="2857500"/>
            <a:ext cx="63648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indent="-185738" algn="just"/>
            <a:r>
              <a:rPr lang="es-ES" dirty="0" smtClean="0"/>
              <a:t>1 Si, pues, habéis resucitado con Cristo, buscad las cosas de arriba, donde está Cristo sentado a la diestra de Dios</a:t>
            </a:r>
            <a:r>
              <a:rPr lang="es-ES" dirty="0" smtClean="0"/>
              <a:t>. </a:t>
            </a:r>
          </a:p>
          <a:p>
            <a:pPr marL="185738" indent="-185738" algn="just"/>
            <a:r>
              <a:rPr lang="es-ES" dirty="0" smtClean="0"/>
              <a:t>2 </a:t>
            </a:r>
            <a:r>
              <a:rPr lang="es-ES" dirty="0" smtClean="0"/>
              <a:t>Poned la mira en las cosas de arriba, no en las de la tierra</a:t>
            </a:r>
            <a:r>
              <a:rPr lang="es-ES" dirty="0" smtClean="0"/>
              <a:t>. </a:t>
            </a:r>
          </a:p>
          <a:p>
            <a:pPr marL="185738" indent="-185738" algn="just"/>
            <a:r>
              <a:rPr lang="es-ES" dirty="0" smtClean="0"/>
              <a:t>3 </a:t>
            </a:r>
            <a:r>
              <a:rPr lang="es-ES" dirty="0" smtClean="0"/>
              <a:t>Porque habéis muerto, y vuestra vida está escondida con Cristo en Dios</a:t>
            </a:r>
            <a:r>
              <a:rPr lang="es-ES" dirty="0" smtClean="0"/>
              <a:t>. </a:t>
            </a:r>
          </a:p>
          <a:p>
            <a:pPr marL="185738" indent="-185738" algn="just"/>
            <a:r>
              <a:rPr lang="es-ES" dirty="0" smtClean="0"/>
              <a:t>4 </a:t>
            </a:r>
            <a:r>
              <a:rPr lang="es-ES" dirty="0" smtClean="0"/>
              <a:t>Cuando Cristo, vuestra vida, se manifieste, entonces vosotros también seréis manifestados con él en gloria</a:t>
            </a:r>
            <a:r>
              <a:rPr lang="es-ES" dirty="0" smtClean="0"/>
              <a:t>.</a:t>
            </a:r>
            <a:endParaRPr lang="es-ES" dirty="0" smtClean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264" y="1428750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 descr="12Y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0"/>
            <a:ext cx="23297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28794" y="500042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RESPONSABILIDADES </a:t>
            </a:r>
            <a:endParaRPr lang="es-ES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SIERVO Hacia:</a:t>
            </a:r>
            <a:endParaRPr lang="es-E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71670" y="1714482"/>
            <a:ext cx="6624686" cy="46434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188587" y="1714482"/>
            <a:ext cx="636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3:5-10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88587" y="2214544"/>
            <a:ext cx="63648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185738" algn="just"/>
            <a:r>
              <a:rPr lang="es-ES" dirty="0" smtClean="0"/>
              <a:t>5 Haced morir, pues, lo terrenal en vosotros: fornicación, impureza, pasiones desordenadas, malos deseos y avaricia, que es idolatría</a:t>
            </a:r>
            <a:r>
              <a:rPr lang="es-ES" dirty="0" smtClean="0"/>
              <a:t>; </a:t>
            </a:r>
          </a:p>
          <a:p>
            <a:pPr marL="271463" indent="-185738" algn="just"/>
            <a:r>
              <a:rPr lang="es-ES" dirty="0" smtClean="0"/>
              <a:t>6 </a:t>
            </a:r>
            <a:r>
              <a:rPr lang="es-ES" dirty="0" smtClean="0"/>
              <a:t>cosas por las cuales la ira de Dios viene sobre los hijos de desobediencia</a:t>
            </a:r>
            <a:r>
              <a:rPr lang="es-ES" dirty="0" smtClean="0"/>
              <a:t>, </a:t>
            </a:r>
          </a:p>
          <a:p>
            <a:pPr marL="271463" indent="-185738" algn="just"/>
            <a:r>
              <a:rPr lang="es-ES" dirty="0" smtClean="0"/>
              <a:t>7 </a:t>
            </a:r>
            <a:r>
              <a:rPr lang="es-ES" dirty="0" smtClean="0"/>
              <a:t>en las cuales vosotros también anduvisteis en otro tiempo cuando vivíais en ellas</a:t>
            </a:r>
            <a:r>
              <a:rPr lang="es-ES" dirty="0" smtClean="0"/>
              <a:t>. </a:t>
            </a:r>
          </a:p>
          <a:p>
            <a:pPr marL="271463" indent="-185738" algn="just"/>
            <a:r>
              <a:rPr lang="es-ES" dirty="0" smtClean="0"/>
              <a:t>8 </a:t>
            </a:r>
            <a:r>
              <a:rPr lang="es-ES" dirty="0" smtClean="0"/>
              <a:t>Pero ahora dejad también vosotros todas estas cosas: ira, enojo, malicia, blasfemia, palabras deshonestas de vuestra boca</a:t>
            </a:r>
            <a:r>
              <a:rPr lang="es-ES" dirty="0" smtClean="0"/>
              <a:t>. </a:t>
            </a:r>
          </a:p>
          <a:p>
            <a:pPr marL="271463" indent="-185738" algn="just"/>
            <a:r>
              <a:rPr lang="es-ES" dirty="0" smtClean="0"/>
              <a:t>9 </a:t>
            </a:r>
            <a:r>
              <a:rPr lang="es-ES" dirty="0" smtClean="0"/>
              <a:t>No mintáis los unos a los otros, habiéndoos despojado del viejo hombre con sus hechos</a:t>
            </a:r>
            <a:r>
              <a:rPr lang="es-ES" dirty="0" smtClean="0"/>
              <a:t>,</a:t>
            </a:r>
          </a:p>
          <a:p>
            <a:pPr marL="271463" indent="-271463" algn="just"/>
            <a:r>
              <a:rPr lang="es-ES" dirty="0" smtClean="0"/>
              <a:t>10 </a:t>
            </a:r>
            <a:r>
              <a:rPr lang="es-ES" dirty="0" smtClean="0"/>
              <a:t>y revestido del nuevo, el cual conforme a la imagen del que lo creó se va renovando hasta el conocimiento </a:t>
            </a:r>
            <a:r>
              <a:rPr lang="es-ES" dirty="0" smtClean="0"/>
              <a:t>pleno. </a:t>
            </a:r>
            <a:endParaRPr lang="es-ES" dirty="0" smtClean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264" y="785794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 descr="12Y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0"/>
            <a:ext cx="23297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28794" y="500042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RESPONSABILIDADES </a:t>
            </a:r>
            <a:endParaRPr lang="es-ES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E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SIERVO Hacia:</a:t>
            </a:r>
            <a:endParaRPr lang="es-E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71670" y="2357438"/>
            <a:ext cx="6624686" cy="2071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188587" y="2357438"/>
            <a:ext cx="636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Hebreos 12:1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88587" y="2857500"/>
            <a:ext cx="6364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dirty="0" smtClean="0"/>
              <a:t>1 Por tanto, nosotros también, teniendo en derredor nuestro tan grande nube de testigos, despojémonos de todo peso y del pecado que nos asedia, y corramos con paciencia la carrera que tenemos por </a:t>
            </a:r>
            <a:r>
              <a:rPr lang="es-ES" dirty="0" smtClean="0"/>
              <a:t>delante</a:t>
            </a:r>
            <a:r>
              <a:rPr lang="es-ES" dirty="0" smtClean="0"/>
              <a:t>.</a:t>
            </a:r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264" y="1428750"/>
            <a:ext cx="125133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 descr="12Y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0"/>
            <a:ext cx="23297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10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64" y="0"/>
            <a:ext cx="6422484" cy="6858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R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92979"/>
            <a:ext cx="8715436" cy="636502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10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64" y="0"/>
            <a:ext cx="6422484" cy="6858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Efesios 6:11-12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16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/>
            <a:r>
              <a:rPr lang="es-ES" dirty="0" smtClean="0"/>
              <a:t>11 Vestíos de toda la armadura de Dios, para que podáis estar firmes contra las asechanzas del diablo. </a:t>
            </a:r>
          </a:p>
          <a:p>
            <a:pPr marL="271463" indent="-271463" algn="just"/>
            <a:r>
              <a:rPr lang="es-ES" dirty="0" smtClean="0"/>
              <a:t>12 Porque no tenemos lucha contra sangre y carne, sino contra principados, contra potestades, contra los gobernadores de las tinieblas de este siglo, contra huestes espirituales de maldad en las regiones celestes.</a:t>
            </a:r>
          </a:p>
        </p:txBody>
      </p:sp>
      <p:pic>
        <p:nvPicPr>
          <p:cNvPr id="11" name="10 Imagen" descr="10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143248"/>
            <a:ext cx="3478847" cy="371475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 autoUpdateAnimBg="0"/>
      <p:bldP spid="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Colosenses </a:t>
            </a:r>
            <a:r>
              <a:rPr lang="es-CO" sz="4400" b="1" dirty="0" smtClean="0">
                <a:solidFill>
                  <a:schemeClr val="bg1"/>
                </a:solidFill>
              </a:rPr>
              <a:t>2:8 (PDT)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16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algn="just"/>
            <a:r>
              <a:rPr lang="es-ES" dirty="0" smtClean="0"/>
              <a:t>8  </a:t>
            </a:r>
            <a:r>
              <a:rPr lang="es-ES" dirty="0" smtClean="0"/>
              <a:t>¡Ojo! </a:t>
            </a:r>
            <a:r>
              <a:rPr lang="es-E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nadie los aleje del camino correcto</a:t>
            </a:r>
            <a:r>
              <a:rPr lang="es-ES" dirty="0" smtClean="0"/>
              <a:t>. </a:t>
            </a:r>
            <a:r>
              <a:rPr lang="es-E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dejen engañar por gente que viene con ideas falsas y palabras que no significan nada</a:t>
            </a:r>
            <a:r>
              <a:rPr lang="es-ES" dirty="0" smtClean="0"/>
              <a:t>. Esas ideas vienen de los poderes espirituales del mundo y de las tradiciones de los hombres, no vienen de Cristo.</a:t>
            </a:r>
          </a:p>
          <a:p>
            <a:endParaRPr lang="es-ES" dirty="0" smtClean="0"/>
          </a:p>
        </p:txBody>
      </p:sp>
      <p:pic>
        <p:nvPicPr>
          <p:cNvPr id="11" name="10 Imagen" descr="10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143248"/>
            <a:ext cx="3478847" cy="37147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smtClean="0">
                <a:solidFill>
                  <a:schemeClr val="bg1"/>
                </a:solidFill>
              </a:rPr>
              <a:t>Colosenses 3:5-9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4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algn="just"/>
            <a:r>
              <a:rPr lang="es-ES" dirty="0" smtClean="0"/>
              <a:t>5 Haced morir, pues, lo terrenal en vosotros: fornicación, impureza, pasiones desordenadas, malos deseos y avaricia, que es idolatría</a:t>
            </a:r>
            <a:r>
              <a:rPr lang="es-ES" dirty="0" smtClean="0"/>
              <a:t>; </a:t>
            </a:r>
          </a:p>
          <a:p>
            <a:pPr marL="182563" indent="-182563" algn="just"/>
            <a:r>
              <a:rPr lang="es-ES" dirty="0" smtClean="0"/>
              <a:t>6 </a:t>
            </a:r>
            <a:r>
              <a:rPr lang="es-ES" dirty="0" smtClean="0"/>
              <a:t>cosas por las cuales la ira de Dios viene sobre los hijos de desobediencia</a:t>
            </a:r>
            <a:r>
              <a:rPr lang="es-ES" dirty="0" smtClean="0"/>
              <a:t>, </a:t>
            </a:r>
          </a:p>
          <a:p>
            <a:pPr marL="182563" indent="-182563" algn="just"/>
            <a:r>
              <a:rPr lang="es-ES" dirty="0" smtClean="0"/>
              <a:t>7 </a:t>
            </a:r>
            <a:r>
              <a:rPr lang="es-ES" dirty="0" smtClean="0"/>
              <a:t>en las cuales vosotros también anduvisteis en otro tiempo cuando vivíais en ellas</a:t>
            </a:r>
            <a:r>
              <a:rPr lang="es-ES" dirty="0" smtClean="0"/>
              <a:t>. </a:t>
            </a:r>
          </a:p>
          <a:p>
            <a:pPr marL="182563" indent="-182563" algn="just"/>
            <a:r>
              <a:rPr lang="es-ES" dirty="0" smtClean="0"/>
              <a:t>8 </a:t>
            </a:r>
            <a:r>
              <a:rPr lang="es-ES" dirty="0" smtClean="0"/>
              <a:t>Pero ahora dejad también vosotros todas estas cosas: ira, enojo, malicia, blasfemia, palabras deshonestas de vuestra boca</a:t>
            </a:r>
            <a:r>
              <a:rPr lang="es-ES" dirty="0" smtClean="0"/>
              <a:t>. </a:t>
            </a:r>
          </a:p>
          <a:p>
            <a:pPr marL="182563" indent="-182563" algn="just"/>
            <a:r>
              <a:rPr lang="es-ES" dirty="0" smtClean="0"/>
              <a:t>9 </a:t>
            </a:r>
            <a:r>
              <a:rPr lang="es-ES" dirty="0" smtClean="0"/>
              <a:t>No mintáis los unos a los otros, habiéndoos despojado del viejo hombre con sus </a:t>
            </a:r>
            <a:r>
              <a:rPr lang="es-ES" dirty="0" smtClean="0"/>
              <a:t>hechos. </a:t>
            </a:r>
            <a:endParaRPr lang="es-ES" dirty="0" smtClean="0"/>
          </a:p>
        </p:txBody>
      </p:sp>
      <p:pic>
        <p:nvPicPr>
          <p:cNvPr id="11" name="10 Imagen" descr="10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143248"/>
            <a:ext cx="3478847" cy="371475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2 Timoteo 3:1-7,13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4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182563" algn="just"/>
            <a:r>
              <a:rPr lang="es-ES" sz="1600" dirty="0" smtClean="0"/>
              <a:t>1 También debes saber esto: que en los postreros días vendrán tiempos peligrosos</a:t>
            </a:r>
            <a:r>
              <a:rPr lang="es-ES" sz="1600" dirty="0" smtClean="0"/>
              <a:t>. </a:t>
            </a:r>
          </a:p>
          <a:p>
            <a:pPr marL="269875" indent="-182563" algn="just"/>
            <a:r>
              <a:rPr lang="es-ES" sz="1600" dirty="0" smtClean="0"/>
              <a:t>2 </a:t>
            </a:r>
            <a:r>
              <a:rPr lang="es-ES" sz="1600" dirty="0" smtClean="0"/>
              <a:t>Porque habrá hombres amadores de sí mismos, avaros, vanagloriosos, soberbios, blasfemos, desobedientes a los padres, ingratos, impíos</a:t>
            </a:r>
            <a:r>
              <a:rPr lang="es-ES" sz="1600" dirty="0" smtClean="0"/>
              <a:t>, </a:t>
            </a:r>
          </a:p>
          <a:p>
            <a:pPr marL="269875" indent="-182563" algn="just"/>
            <a:r>
              <a:rPr lang="es-ES" sz="1600" dirty="0" smtClean="0"/>
              <a:t>3 </a:t>
            </a:r>
            <a:r>
              <a:rPr lang="es-ES" sz="1600" dirty="0" smtClean="0"/>
              <a:t>sin afecto natural, implacables, calumniadores, intemperantes, crueles, aborrecedores de lo bueno</a:t>
            </a:r>
            <a:r>
              <a:rPr lang="es-ES" sz="1600" dirty="0" smtClean="0"/>
              <a:t>, </a:t>
            </a:r>
          </a:p>
          <a:p>
            <a:pPr marL="269875" indent="-182563" algn="just"/>
            <a:r>
              <a:rPr lang="es-ES" sz="1600" dirty="0" smtClean="0"/>
              <a:t>4 </a:t>
            </a:r>
            <a:r>
              <a:rPr lang="es-ES" sz="1600" dirty="0" smtClean="0"/>
              <a:t>traidores, impetuosos, infatuados, amadores de los deleites más que de Dios</a:t>
            </a:r>
            <a:r>
              <a:rPr lang="es-ES" sz="1600" dirty="0" smtClean="0"/>
              <a:t>, </a:t>
            </a:r>
          </a:p>
          <a:p>
            <a:pPr marL="269875" indent="-182563" algn="just"/>
            <a:r>
              <a:rPr lang="es-ES" sz="1600" dirty="0" smtClean="0"/>
              <a:t>5 </a:t>
            </a:r>
            <a:r>
              <a:rPr lang="es-ES" sz="1600" dirty="0" smtClean="0"/>
              <a:t>que tendrán apariencia de piedad, pero negarán la eficacia de ella; a éstos evita</a:t>
            </a:r>
            <a:r>
              <a:rPr lang="es-ES" sz="1600" dirty="0" smtClean="0"/>
              <a:t>. </a:t>
            </a:r>
          </a:p>
          <a:p>
            <a:pPr marL="269875" indent="-182563" algn="just"/>
            <a:r>
              <a:rPr lang="es-ES" sz="1600" dirty="0" smtClean="0"/>
              <a:t>6 </a:t>
            </a:r>
            <a:r>
              <a:rPr lang="es-ES" sz="1600" dirty="0" smtClean="0"/>
              <a:t>Porque de éstos son los que se meten en las casas y llevan cautivas a las mujercillas cargadas de pecados, arrastradas por diversas concupiscencias</a:t>
            </a:r>
            <a:r>
              <a:rPr lang="es-ES" sz="1600" dirty="0" smtClean="0"/>
              <a:t>. </a:t>
            </a:r>
          </a:p>
          <a:p>
            <a:pPr marL="269875" indent="-182563" algn="just"/>
            <a:r>
              <a:rPr lang="es-ES" sz="1600" dirty="0" smtClean="0"/>
              <a:t>7 </a:t>
            </a:r>
            <a:r>
              <a:rPr lang="es-ES" sz="1600" dirty="0" smtClean="0"/>
              <a:t>Estas siempre están aprendiendo, y nunca pueden llegar al conocimiento de la verdad</a:t>
            </a:r>
            <a:r>
              <a:rPr lang="es-ES" sz="1600" dirty="0" smtClean="0"/>
              <a:t>. </a:t>
            </a:r>
          </a:p>
          <a:p>
            <a:pPr marL="182563" indent="-182563" algn="just"/>
            <a:endParaRPr lang="es-ES" sz="1600" dirty="0" smtClean="0"/>
          </a:p>
          <a:p>
            <a:pPr marL="269875" indent="-269875" algn="just"/>
            <a:r>
              <a:rPr lang="es-ES" sz="1600" dirty="0" smtClean="0"/>
              <a:t>13 mas los malos hombres y los engañadores irán de mal en peor, engañando y siendo engañados</a:t>
            </a:r>
            <a:r>
              <a:rPr lang="es-ES" sz="1600" dirty="0" smtClean="0"/>
              <a:t>.</a:t>
            </a:r>
            <a:endParaRPr lang="es-ES" sz="1600" dirty="0" smtClean="0"/>
          </a:p>
        </p:txBody>
      </p:sp>
      <p:pic>
        <p:nvPicPr>
          <p:cNvPr id="11" name="10 Imagen" descr="10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340684"/>
            <a:ext cx="2357454" cy="2517316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Mateo 10</a:t>
            </a:r>
            <a:r>
              <a:rPr lang="es-ES" sz="4400" b="1" dirty="0" smtClean="0">
                <a:solidFill>
                  <a:schemeClr val="bg1"/>
                </a:solidFill>
              </a:rPr>
              <a:t>:34-36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160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 algn="just"/>
            <a:r>
              <a:rPr lang="es-ES" dirty="0" smtClean="0"/>
              <a:t>34 No penséis que he venido para traer paz a la tierra; no he venido para traer paz, sino espada</a:t>
            </a:r>
            <a:r>
              <a:rPr lang="es-ES" dirty="0" smtClean="0"/>
              <a:t>. </a:t>
            </a:r>
          </a:p>
          <a:p>
            <a:pPr marL="269875" indent="-269875" algn="just"/>
            <a:r>
              <a:rPr lang="es-ES" dirty="0" smtClean="0"/>
              <a:t>35 </a:t>
            </a:r>
            <a:r>
              <a:rPr lang="es-ES" dirty="0" smtClean="0"/>
              <a:t>Porque he venido para poner en disensión al hombre contra su padre, a la hija contra su madre, y a la nuera contra su suegra</a:t>
            </a:r>
            <a:r>
              <a:rPr lang="es-ES" dirty="0" smtClean="0"/>
              <a:t>; </a:t>
            </a:r>
          </a:p>
          <a:p>
            <a:pPr marL="269875" indent="-269875" algn="just"/>
            <a:r>
              <a:rPr lang="es-ES" dirty="0" smtClean="0"/>
              <a:t>36 </a:t>
            </a:r>
            <a:r>
              <a:rPr lang="es-ES" dirty="0" smtClean="0"/>
              <a:t>y los enemigos del hombre serán los de su casa</a:t>
            </a:r>
            <a:r>
              <a:rPr lang="es-ES" dirty="0" smtClean="0"/>
              <a:t>.</a:t>
            </a:r>
            <a:endParaRPr lang="es-ES" dirty="0" smtClean="0"/>
          </a:p>
        </p:txBody>
      </p:sp>
      <p:pic>
        <p:nvPicPr>
          <p:cNvPr id="11" name="10 Imagen" descr="10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662473"/>
            <a:ext cx="3929090" cy="4195527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97C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8501122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857356" y="2285992"/>
            <a:ext cx="52864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 DIJO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 ABSORBENTE INTERES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PERSONA -- DONDE </a:t>
            </a:r>
          </a:p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INVIRTIENDO SU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TIEMPO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ENERGIA; AYUDA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REVELAR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CLASE DE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 DE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QUE HA ESCOGIDO.  </a:t>
            </a:r>
          </a:p>
          <a:p>
            <a:pPr indent="271463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CRISTIANO, LO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MAXIMO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DEBE SER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CAPAZ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DECIR, ES ‘CRISTO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VIDA, DOMINA MI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PENSAMIENTO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CONTROLA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DESEOS.  EL ES MI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MOTIVACION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 FUENTE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PODER’”. </a:t>
            </a:r>
          </a:p>
          <a:p>
            <a:r>
              <a:rPr lang="es-ES" dirty="0" smtClean="0"/>
              <a:t>                          </a:t>
            </a:r>
            <a:r>
              <a:rPr lang="es-ES" dirty="0" smtClean="0"/>
              <a:t>                                    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Fritz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Ridenour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1114</Words>
  <Application>Microsoft Office PowerPoint</Application>
  <PresentationFormat>Presentación en pantalla (4:3)</PresentationFormat>
  <Paragraphs>89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REPRESENTANTE LEGAL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JAIME RESTREPO MONTOYA</dc:creator>
  <cp:lastModifiedBy>JAIME RESTREPO MONTOYA</cp:lastModifiedBy>
  <cp:revision>99</cp:revision>
  <dcterms:created xsi:type="dcterms:W3CDTF">2008-03-01T20:38:29Z</dcterms:created>
  <dcterms:modified xsi:type="dcterms:W3CDTF">2008-05-03T21:06:28Z</dcterms:modified>
</cp:coreProperties>
</file>