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79F5-C11B-4FF5-AB70-73CD75FEF927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B703-2DA5-49E1-8E7E-153A97427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C57F2-297A-4296-818D-088BCD7F5D78}" type="slidenum">
              <a:rPr lang="es-ES"/>
              <a:pPr/>
              <a:t>2</a:t>
            </a:fld>
            <a:endParaRPr 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9A18-44B9-490F-A6D1-2CA29C678C0C}" type="datetimeFigureOut">
              <a:rPr lang="es-ES" smtClean="0"/>
              <a:pPr/>
              <a:t>13/03/2008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42910" y="357166"/>
            <a:ext cx="7929618" cy="6286544"/>
            <a:chOff x="642910" y="357166"/>
            <a:chExt cx="7929618" cy="6286544"/>
          </a:xfrm>
        </p:grpSpPr>
        <p:pic>
          <p:nvPicPr>
            <p:cNvPr id="4" name="3 Imagen" descr="01R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76" y="1500174"/>
              <a:ext cx="6802315" cy="5072098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642910" y="714356"/>
              <a:ext cx="7929618" cy="59293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143504" y="357166"/>
              <a:ext cx="3214710" cy="64294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071802" y="500042"/>
              <a:ext cx="5286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i="1" dirty="0" smtClean="0">
                  <a:latin typeface="Times" pitchFamily="18" charset="0"/>
                </a:rPr>
                <a:t>INQUIETUDES DE </a:t>
              </a:r>
            </a:p>
            <a:p>
              <a:pPr algn="r"/>
              <a:r>
                <a:rPr lang="es-ES" sz="2800" b="1" i="1" dirty="0" smtClean="0">
                  <a:latin typeface="Times" pitchFamily="18" charset="0"/>
                </a:rPr>
                <a:t>LOS JOVENES CRISTIANOS</a:t>
              </a:r>
              <a:endParaRPr lang="es-ES" sz="2800" b="1" i="1" dirty="0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>
          <a:xfrm>
            <a:off x="4714876" y="642918"/>
            <a:ext cx="4071966" cy="4286280"/>
          </a:xfrm>
          <a:prstGeom prst="wedgeRoundRectCallout">
            <a:avLst>
              <a:gd name="adj1" fmla="val -89323"/>
              <a:gd name="adj2" fmla="val 24639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 descr="04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357430"/>
            <a:ext cx="5172984" cy="43577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929190" y="1000108"/>
            <a:ext cx="357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términos generales, creo que la mejor forma de vencer el problema de lo malo  que entra para que pueda convertirme  en todo lo que realmente quiero ser, y ser un siervo del Señor Jesucristo tan maduro y digno de confianza es ....</a:t>
            </a:r>
            <a:endParaRPr lang="es-E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7" name="Picture 3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203700"/>
            <a:ext cx="28670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Eclesiastés </a:t>
            </a:r>
            <a:r>
              <a:rPr lang="es-CO" sz="4400" b="1" dirty="0" smtClean="0">
                <a:solidFill>
                  <a:schemeClr val="bg1"/>
                </a:solidFill>
              </a:rPr>
              <a:t>12:1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es-ES" dirty="0"/>
              <a:t>1 Acuérdate de tu Creador en los días de tu juventud, antes que vengan los días malos, y lleguen los años de los cuales digas: No tengo en ellos </a:t>
            </a:r>
            <a:r>
              <a:rPr lang="es-ES" dirty="0" smtClean="0"/>
              <a:t>contentamiento. 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 animBg="1" autoUpdateAnimBg="0"/>
      <p:bldP spid="614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1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2857519" cy="378621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85786" y="78579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i="1" dirty="0" smtClean="0">
                <a:latin typeface="Times" pitchFamily="18" charset="0"/>
              </a:rPr>
              <a:t>¿Para que sirve la Biblia?</a:t>
            </a:r>
            <a:endParaRPr lang="es-ES" sz="3600" b="1" i="1" dirty="0">
              <a:latin typeface="Times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00519" y="1857364"/>
            <a:ext cx="4572009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143394" y="1857364"/>
            <a:ext cx="439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1:2-5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43394" y="2357426"/>
            <a:ext cx="43927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2 Para entender sabiduría y doctrina,</a:t>
            </a:r>
          </a:p>
          <a:p>
            <a:pPr indent="177800"/>
            <a:r>
              <a:rPr lang="es-ES_tradnl" sz="1600" dirty="0"/>
              <a:t>Para conocer razones prudentes,</a:t>
            </a:r>
          </a:p>
          <a:p>
            <a:r>
              <a:rPr lang="es-ES" sz="1600" dirty="0"/>
              <a:t>3 Para recibir el consejo de prudencia,</a:t>
            </a:r>
          </a:p>
          <a:p>
            <a:pPr indent="177800"/>
            <a:r>
              <a:rPr lang="es-ES_tradnl" sz="1600" dirty="0"/>
              <a:t>Justicia, juicio y equidad;</a:t>
            </a:r>
          </a:p>
          <a:p>
            <a:r>
              <a:rPr lang="es-ES" sz="1600" dirty="0"/>
              <a:t>4 Para dar sagacidad a los simples,</a:t>
            </a:r>
          </a:p>
          <a:p>
            <a:pPr indent="177800"/>
            <a:r>
              <a:rPr lang="es-ES" sz="1600" dirty="0"/>
              <a:t>Y a los jóvenes inteligencia y cordura.</a:t>
            </a:r>
          </a:p>
          <a:p>
            <a:r>
              <a:rPr lang="es-ES" sz="1600" dirty="0"/>
              <a:t>5 Oirá el sabio, y aumentará el saber,</a:t>
            </a:r>
          </a:p>
          <a:p>
            <a:pPr indent="177800"/>
            <a:r>
              <a:rPr lang="es-ES" sz="1600" dirty="0"/>
              <a:t>Y el entendido adquirirá </a:t>
            </a:r>
            <a:r>
              <a:rPr lang="es-ES" sz="1600" dirty="0" smtClean="0"/>
              <a:t>consejo</a:t>
            </a:r>
            <a:r>
              <a:rPr lang="es-ES" sz="1600" dirty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2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62120"/>
            <a:ext cx="4429156" cy="48387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Las Cosas que hay </a:t>
            </a:r>
          </a:p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en tu Mente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man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7158" y="2244764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es-ES" dirty="0" smtClean="0"/>
              <a:t>Tu mente tiene un efecto poderoso en tu vida. Emerson escribió hace años, “El hombre se convierte en las cosas que piensa durante todo el día”.  Estaba en lo correcto.  Los </a:t>
            </a:r>
            <a:r>
              <a:rPr lang="es-ES" dirty="0" err="1" smtClean="0"/>
              <a:t>pensa-mientos</a:t>
            </a:r>
            <a:r>
              <a:rPr lang="es-ES" dirty="0" smtClean="0"/>
              <a:t> que sean más superiores en tu mente influenciarán tu vida.  ¡Nunca subestimes los pensamientos y reflexiones que tengas! </a:t>
            </a:r>
          </a:p>
          <a:p>
            <a:pPr indent="182563"/>
            <a:r>
              <a:rPr lang="es-ES" dirty="0" smtClean="0"/>
              <a:t>Quizás has escuchado la frase </a:t>
            </a:r>
            <a: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Basura Entra-Basura Sale</a:t>
            </a:r>
            <a:r>
              <a:rPr lang="es-ES" dirty="0" smtClean="0"/>
              <a:t>.  Significa que si piensas o colocas basura en tu mente, entonces basura (o experiencias negativas) emanarán de tu vida. 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71670" y="164305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(-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Entra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Sale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 )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Abscissa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2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62120"/>
            <a:ext cx="4429156" cy="48387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Las Cosas que hay </a:t>
            </a:r>
          </a:p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en tu Mente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man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71670" y="164305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(-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Entra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Sale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 )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Absciss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305" y="2928934"/>
            <a:ext cx="3857629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57181" y="2928934"/>
            <a:ext cx="3571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23:7 --  (NBLH)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81" y="3428996"/>
            <a:ext cx="3571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/>
              <a:t>7  Pues como piensa dentro de sí, así es él.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2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1662120"/>
            <a:ext cx="4429156" cy="483871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Las Cosas que hay </a:t>
            </a:r>
          </a:p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man" pitchFamily="2" charset="0"/>
              </a:rPr>
              <a:t>en tu Mente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man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71670" y="164305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(-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Entra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Ding-DongDaddyO" pitchFamily="2" charset="0"/>
              </a:rPr>
              <a:t>Basura Sale 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bscissa" pitchFamily="2" charset="0"/>
              </a:rPr>
              <a:t>- )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Abscissa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29256" y="235743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LA MEJOR MANERA DE MEJORAR LO QUE SALE ES ¡MEJORAR LO QUE ENTRA! </a:t>
            </a:r>
            <a:endParaRPr lang="es-ES" b="1" dirty="0"/>
          </a:p>
        </p:txBody>
      </p:sp>
      <p:pic>
        <p:nvPicPr>
          <p:cNvPr id="12" name="Picture 2" descr="D -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14554"/>
            <a:ext cx="1292929" cy="10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643461" y="3571876"/>
            <a:ext cx="3857629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786337" y="3571876"/>
            <a:ext cx="3571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 4:8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86337" y="4071938"/>
            <a:ext cx="3571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/>
              <a:t>8 Por lo demás, hermanos, todo lo que es verdadero, todo lo honesto, todo lo justo, todo lo puro, todo lo amable, todo lo que es de buen nombre; si hay virtud alguna, si algo digno de alabanza, en esto pensad</a:t>
            </a:r>
            <a:r>
              <a:rPr lang="es-ES" sz="1600" dirty="0" smtClean="0"/>
              <a:t>.</a:t>
            </a:r>
            <a:endParaRPr lang="es-E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18CM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501121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357158" y="357166"/>
            <a:ext cx="8501122" cy="6215900"/>
            <a:chOff x="357158" y="357166"/>
            <a:chExt cx="8501122" cy="6215900"/>
          </a:xfrm>
        </p:grpSpPr>
        <p:sp>
          <p:nvSpPr>
            <p:cNvPr id="2" name="1 Rectángulo"/>
            <p:cNvSpPr/>
            <p:nvPr/>
          </p:nvSpPr>
          <p:spPr>
            <a:xfrm>
              <a:off x="357158" y="357166"/>
              <a:ext cx="8501122" cy="62151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357422" y="357166"/>
              <a:ext cx="4429156" cy="45720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2357422" y="357166"/>
              <a:ext cx="4429156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rot="5400000">
              <a:off x="3749669" y="5750735"/>
              <a:ext cx="1643074" cy="1588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12 Imagen" descr="01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8604"/>
            <a:ext cx="4071965" cy="35719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8597" y="428604"/>
            <a:ext cx="185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12:34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8604"/>
            <a:ext cx="185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15:17-20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71736" y="400050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Estudie cada pasaje en los recuadros y diga cómo Jesús confirma el principio de </a:t>
            </a:r>
          </a:p>
          <a:p>
            <a:pPr algn="ctr"/>
            <a:r>
              <a:rPr lang="es-ES" sz="1600" dirty="0" smtClean="0"/>
              <a:t>“entra-sale” en cada uno.</a:t>
            </a:r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28619" y="714356"/>
            <a:ext cx="1857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/>
            <a:r>
              <a:rPr lang="es-ES" sz="1400" dirty="0"/>
              <a:t>34 ¡Generación de víboras! ¿Cómo podéis hablar lo bueno, siendo malos? </a:t>
            </a:r>
            <a:r>
              <a:rPr lang="es-ES" sz="1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de la abundancia del corazón habla la boca</a:t>
            </a:r>
            <a:r>
              <a:rPr lang="es-ES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1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29477" y="714356"/>
            <a:ext cx="18573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/>
            <a:r>
              <a:rPr lang="es-ES" sz="1400" dirty="0"/>
              <a:t>17 ¿No entendéis que todo lo que entra en la boca va al vientre, y es echado en la letrina</a:t>
            </a:r>
            <a:r>
              <a:rPr lang="es-ES" sz="1400" dirty="0" smtClean="0"/>
              <a:t>? </a:t>
            </a:r>
          </a:p>
          <a:p>
            <a:pPr marL="182563" indent="-182563"/>
            <a:r>
              <a:rPr lang="es-ES" sz="1400" dirty="0" smtClean="0"/>
              <a:t>18 </a:t>
            </a:r>
            <a:r>
              <a:rPr lang="es-ES" sz="1400" dirty="0"/>
              <a:t>Pero </a:t>
            </a:r>
            <a:r>
              <a:rPr lang="es-E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sale de la boca, del corazón sale; y esto contamina al hombre</a:t>
            </a:r>
            <a:r>
              <a:rPr lang="es-ES" sz="1400" dirty="0" smtClean="0"/>
              <a:t>. </a:t>
            </a:r>
          </a:p>
          <a:p>
            <a:pPr marL="182563" indent="-182563"/>
            <a:r>
              <a:rPr lang="es-E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s-E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del corazón salen</a:t>
            </a:r>
            <a:r>
              <a:rPr lang="es-ES" sz="1400" dirty="0"/>
              <a:t> los malos pensamientos, los homicidios, los adulterios, las fornicaciones, los hurtos, los falsos testimonios, las blasfemias</a:t>
            </a:r>
            <a:r>
              <a:rPr lang="es-ES" sz="1400" dirty="0" smtClean="0"/>
              <a:t>. </a:t>
            </a:r>
          </a:p>
          <a:p>
            <a:pPr marL="182563" indent="-182563"/>
            <a:r>
              <a:rPr lang="es-E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s-E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Estas cosas son las que contaminan al hombre</a:t>
            </a:r>
            <a:r>
              <a:rPr lang="es-ES" sz="1400" dirty="0"/>
              <a:t>; pero el comer con las manos sin lavar no contamina al hombre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build="p" bldLvl="4"/>
      <p:bldP spid="18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3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386281" cy="3000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71538" y="321468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00166" y="334542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¿Qué influencias mundanas afectan sus pensamientos?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643042" y="39290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a. De los </a:t>
            </a:r>
            <a:r>
              <a:rPr lang="es-ES" dirty="0" smtClean="0"/>
              <a:t>amigos … 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43042" y="434555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b. De la escuela ...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643042" y="477418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c. De la T.V. y la música popular ...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00100" y="555999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 pitchFamily="2" charset="0"/>
              </a:rPr>
              <a:t>¿Qué puedo hacer? 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 Extended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560</Words>
  <Application>Microsoft Office PowerPoint</Application>
  <PresentationFormat>Presentación en pantalla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REPRESENTANTE LEGAL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59</cp:revision>
  <dcterms:created xsi:type="dcterms:W3CDTF">2008-03-01T20:38:29Z</dcterms:created>
  <dcterms:modified xsi:type="dcterms:W3CDTF">2008-03-13T12:35:46Z</dcterms:modified>
</cp:coreProperties>
</file>