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8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E7990-FC71-4925-8BAB-DC14C9B41A80}" type="datetimeFigureOut">
              <a:rPr lang="es-ES" smtClean="0"/>
              <a:t>19/04/2008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B7CF1-5A2F-48E7-A7D9-79BEFFB2F26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B703-2DA5-49E1-8E7E-153A97427083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009EC-6AF8-470C-A9ED-15B6AB4656F3}" type="slidenum">
              <a:rPr lang="es-ES"/>
              <a:pPr/>
              <a:t>10</a:t>
            </a:fld>
            <a:endParaRPr lang="es-E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009EC-6AF8-470C-A9ED-15B6AB4656F3}" type="slidenum">
              <a:rPr lang="es-ES"/>
              <a:pPr/>
              <a:t>11</a:t>
            </a:fld>
            <a:endParaRPr lang="es-E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B7CF1-5A2F-48E7-A7D9-79BEFFB2F265}" type="slidenum">
              <a:rPr lang="es-ES" smtClean="0"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009EC-6AF8-470C-A9ED-15B6AB4656F3}" type="slidenum">
              <a:rPr lang="es-ES"/>
              <a:pPr/>
              <a:t>13</a:t>
            </a:fld>
            <a:endParaRPr lang="es-E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009EC-6AF8-470C-A9ED-15B6AB4656F3}" type="slidenum">
              <a:rPr lang="es-ES"/>
              <a:pPr/>
              <a:t>14</a:t>
            </a:fld>
            <a:endParaRPr lang="es-E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009EC-6AF8-470C-A9ED-15B6AB4656F3}" type="slidenum">
              <a:rPr lang="es-ES"/>
              <a:pPr/>
              <a:t>15</a:t>
            </a:fld>
            <a:endParaRPr lang="es-E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B7CF1-5A2F-48E7-A7D9-79BEFFB2F265}" type="slidenum">
              <a:rPr lang="es-ES" smtClean="0"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7E04B-5947-4D44-AC29-FFDC443FA07E}" type="slidenum">
              <a:rPr lang="es-ES"/>
              <a:pPr/>
              <a:t>17</a:t>
            </a:fld>
            <a:endParaRPr lang="es-ES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B7CF1-5A2F-48E7-A7D9-79BEFFB2F265}" type="slidenum">
              <a:rPr lang="es-ES" smtClean="0"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009EC-6AF8-470C-A9ED-15B6AB4656F3}" type="slidenum">
              <a:rPr lang="es-ES"/>
              <a:pPr/>
              <a:t>19</a:t>
            </a:fld>
            <a:endParaRPr lang="es-E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B7CF1-5A2F-48E7-A7D9-79BEFFB2F265}" type="slidenum">
              <a:rPr lang="es-ES" smtClean="0"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009EC-6AF8-470C-A9ED-15B6AB4656F3}" type="slidenum">
              <a:rPr lang="es-ES"/>
              <a:pPr/>
              <a:t>20</a:t>
            </a:fld>
            <a:endParaRPr lang="es-E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B7CF1-5A2F-48E7-A7D9-79BEFFB2F265}" type="slidenum">
              <a:rPr lang="es-ES" smtClean="0"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009EC-6AF8-470C-A9ED-15B6AB4656F3}" type="slidenum">
              <a:rPr lang="es-ES"/>
              <a:pPr/>
              <a:t>22</a:t>
            </a:fld>
            <a:endParaRPr lang="es-E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B7CF1-5A2F-48E7-A7D9-79BEFFB2F265}" type="slidenum">
              <a:rPr lang="es-ES" smtClean="0"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B7CF1-5A2F-48E7-A7D9-79BEFFB2F265}" type="slidenum">
              <a:rPr lang="es-ES" smtClean="0"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009EC-6AF8-470C-A9ED-15B6AB4656F3}" type="slidenum">
              <a:rPr lang="es-ES"/>
              <a:pPr/>
              <a:t>25</a:t>
            </a:fld>
            <a:endParaRPr lang="es-E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B7CF1-5A2F-48E7-A7D9-79BEFFB2F265}" type="slidenum">
              <a:rPr lang="es-ES" smtClean="0"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B7CF1-5A2F-48E7-A7D9-79BEFFB2F265}" type="slidenum">
              <a:rPr lang="es-ES" smtClean="0"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B7CF1-5A2F-48E7-A7D9-79BEFFB2F265}" type="slidenum">
              <a:rPr lang="es-ES" smtClean="0"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B7CF1-5A2F-48E7-A7D9-79BEFFB2F265}" type="slidenum">
              <a:rPr lang="es-ES" smtClean="0"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009EC-6AF8-470C-A9ED-15B6AB4656F3}" type="slidenum">
              <a:rPr lang="es-ES"/>
              <a:pPr/>
              <a:t>3</a:t>
            </a:fld>
            <a:endParaRPr lang="es-E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B7CF1-5A2F-48E7-A7D9-79BEFFB2F265}" type="slidenum">
              <a:rPr lang="es-ES" smtClean="0"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009EC-6AF8-470C-A9ED-15B6AB4656F3}" type="slidenum">
              <a:rPr lang="es-ES"/>
              <a:pPr/>
              <a:t>4</a:t>
            </a:fld>
            <a:endParaRPr lang="es-E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B7CF1-5A2F-48E7-A7D9-79BEFFB2F265}" type="slidenum">
              <a:rPr lang="es-ES" smtClean="0"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009EC-6AF8-470C-A9ED-15B6AB4656F3}" type="slidenum">
              <a:rPr lang="es-ES"/>
              <a:pPr/>
              <a:t>6</a:t>
            </a:fld>
            <a:endParaRPr lang="es-E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B7CF1-5A2F-48E7-A7D9-79BEFFB2F265}" type="slidenum">
              <a:rPr lang="es-ES" smtClean="0"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009EC-6AF8-470C-A9ED-15B6AB4656F3}" type="slidenum">
              <a:rPr lang="es-ES"/>
              <a:pPr/>
              <a:t>8</a:t>
            </a:fld>
            <a:endParaRPr lang="es-E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009EC-6AF8-470C-A9ED-15B6AB4656F3}" type="slidenum">
              <a:rPr lang="es-ES"/>
              <a:pPr/>
              <a:t>9</a:t>
            </a:fld>
            <a:endParaRPr lang="es-E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0B44-4D6E-4D17-AD00-10D85C85B205}" type="datetimeFigureOut">
              <a:rPr lang="es-ES" smtClean="0"/>
              <a:t>19/04/2008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3BD3-CAA9-458C-BB7E-3223BE6DA5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0B44-4D6E-4D17-AD00-10D85C85B205}" type="datetimeFigureOut">
              <a:rPr lang="es-ES" smtClean="0"/>
              <a:t>19/04/2008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3BD3-CAA9-458C-BB7E-3223BE6DA5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0B44-4D6E-4D17-AD00-10D85C85B205}" type="datetimeFigureOut">
              <a:rPr lang="es-ES" smtClean="0"/>
              <a:t>19/04/2008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3BD3-CAA9-458C-BB7E-3223BE6DA5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0B44-4D6E-4D17-AD00-10D85C85B205}" type="datetimeFigureOut">
              <a:rPr lang="es-ES" smtClean="0"/>
              <a:t>19/04/2008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3BD3-CAA9-458C-BB7E-3223BE6DA5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0B44-4D6E-4D17-AD00-10D85C85B205}" type="datetimeFigureOut">
              <a:rPr lang="es-ES" smtClean="0"/>
              <a:t>19/04/2008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3BD3-CAA9-458C-BB7E-3223BE6DA5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0B44-4D6E-4D17-AD00-10D85C85B205}" type="datetimeFigureOut">
              <a:rPr lang="es-ES" smtClean="0"/>
              <a:t>19/04/2008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3BD3-CAA9-458C-BB7E-3223BE6DA5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0B44-4D6E-4D17-AD00-10D85C85B205}" type="datetimeFigureOut">
              <a:rPr lang="es-ES" smtClean="0"/>
              <a:t>19/04/2008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3BD3-CAA9-458C-BB7E-3223BE6DA5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0B44-4D6E-4D17-AD00-10D85C85B205}" type="datetimeFigureOut">
              <a:rPr lang="es-ES" smtClean="0"/>
              <a:t>19/04/2008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3BD3-CAA9-458C-BB7E-3223BE6DA5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0B44-4D6E-4D17-AD00-10D85C85B205}" type="datetimeFigureOut">
              <a:rPr lang="es-ES" smtClean="0"/>
              <a:t>19/04/2008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3BD3-CAA9-458C-BB7E-3223BE6DA5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0B44-4D6E-4D17-AD00-10D85C85B205}" type="datetimeFigureOut">
              <a:rPr lang="es-ES" smtClean="0"/>
              <a:t>19/04/2008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3BD3-CAA9-458C-BB7E-3223BE6DA5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0B44-4D6E-4D17-AD00-10D85C85B205}" type="datetimeFigureOut">
              <a:rPr lang="es-ES" smtClean="0"/>
              <a:t>19/04/2008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F3BD3-CAA9-458C-BB7E-3223BE6DA5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F0B44-4D6E-4D17-AD00-10D85C85B205}" type="datetimeFigureOut">
              <a:rPr lang="es-ES" smtClean="0"/>
              <a:t>19/04/2008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F3BD3-CAA9-458C-BB7E-3223BE6DA53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9 Grupo"/>
          <p:cNvGrpSpPr/>
          <p:nvPr/>
        </p:nvGrpSpPr>
        <p:grpSpPr>
          <a:xfrm>
            <a:off x="642910" y="357166"/>
            <a:ext cx="7929618" cy="6286544"/>
            <a:chOff x="642910" y="357166"/>
            <a:chExt cx="7929618" cy="6286544"/>
          </a:xfrm>
        </p:grpSpPr>
        <p:pic>
          <p:nvPicPr>
            <p:cNvPr id="4" name="3 Imagen" descr="01RC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976" y="1500174"/>
              <a:ext cx="6802315" cy="5072098"/>
            </a:xfrm>
            <a:prstGeom prst="rect">
              <a:avLst/>
            </a:prstGeom>
          </p:spPr>
        </p:pic>
        <p:sp>
          <p:nvSpPr>
            <p:cNvPr id="8" name="7 Rectángulo"/>
            <p:cNvSpPr/>
            <p:nvPr/>
          </p:nvSpPr>
          <p:spPr>
            <a:xfrm>
              <a:off x="642910" y="714356"/>
              <a:ext cx="7929618" cy="5929354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5143504" y="357166"/>
              <a:ext cx="3214710" cy="642942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3071802" y="500042"/>
              <a:ext cx="52864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2800" b="1" i="1" dirty="0" smtClean="0">
                  <a:latin typeface="Times" pitchFamily="18" charset="0"/>
                </a:rPr>
                <a:t>INQUIETUDES DE </a:t>
              </a:r>
            </a:p>
            <a:p>
              <a:pPr algn="r"/>
              <a:r>
                <a:rPr lang="es-ES" sz="2800" b="1" i="1" dirty="0" smtClean="0">
                  <a:latin typeface="Times" pitchFamily="18" charset="0"/>
                </a:rPr>
                <a:t>LOS JOVENES CRISTIANOS</a:t>
              </a:r>
              <a:endParaRPr lang="es-ES" sz="2800" b="1" i="1" dirty="0">
                <a:latin typeface="Times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1000" y="228600"/>
            <a:ext cx="8382000" cy="6248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100000">
                <a:srgbClr val="47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4400" b="1" dirty="0" smtClean="0">
                <a:solidFill>
                  <a:schemeClr val="bg1"/>
                </a:solidFill>
              </a:rPr>
              <a:t>1 Samuel 1:1-28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" y="16764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68288" algn="just"/>
            <a:r>
              <a:rPr lang="es-ES" sz="1600" dirty="0"/>
              <a:t>16 No tengas a tu sierva por una mujer impía; porque por la magnitud de mis congojas y de mi aflicción he hablado hasta ahora</a:t>
            </a:r>
            <a:r>
              <a:rPr lang="es-ES" sz="1600" dirty="0" smtClean="0"/>
              <a:t>. </a:t>
            </a:r>
          </a:p>
          <a:p>
            <a:pPr marL="268288" indent="-268288" algn="just"/>
            <a:r>
              <a:rPr lang="es-ES" sz="1600" dirty="0" smtClean="0"/>
              <a:t>17 </a:t>
            </a:r>
            <a:r>
              <a:rPr lang="es-ES" sz="1600" dirty="0"/>
              <a:t>Elí respondió y dijo: Ve en paz, y el Dios de Israel te otorgue la petición que le has hecho</a:t>
            </a:r>
            <a:r>
              <a:rPr lang="es-ES" sz="1600" dirty="0" smtClean="0"/>
              <a:t>. </a:t>
            </a:r>
          </a:p>
          <a:p>
            <a:pPr marL="268288" indent="-268288" algn="just"/>
            <a:r>
              <a:rPr lang="es-ES" sz="1600" dirty="0" smtClean="0"/>
              <a:t>18 </a:t>
            </a:r>
            <a:r>
              <a:rPr lang="es-ES" sz="1600" dirty="0"/>
              <a:t>Y ella dijo: Halle tu sierva gracia delante de tus ojos. Y se fue la mujer por su camino, y comió, y no estuvo más triste.</a:t>
            </a:r>
          </a:p>
          <a:p>
            <a:pPr marL="268288" indent="-268288" algn="just"/>
            <a:r>
              <a:rPr lang="es-ES" sz="1600" dirty="0"/>
              <a:t>19 Y levantándose de mañana, adoraron delante de Jehová, y volvieron y fueron a su casa en </a:t>
            </a:r>
            <a:r>
              <a:rPr lang="es-ES" sz="1600" dirty="0" err="1"/>
              <a:t>Ramá</a:t>
            </a:r>
            <a:r>
              <a:rPr lang="es-ES" sz="1600" dirty="0"/>
              <a:t>. Y </a:t>
            </a:r>
            <a:r>
              <a:rPr lang="es-ES" sz="1600" dirty="0" err="1"/>
              <a:t>Elcana</a:t>
            </a:r>
            <a:r>
              <a:rPr lang="es-ES" sz="1600" dirty="0"/>
              <a:t> se llegó a Ana su mujer, y Jehová se acordó de ella</a:t>
            </a:r>
            <a:r>
              <a:rPr lang="es-ES" sz="1600" dirty="0" smtClean="0"/>
              <a:t>. </a:t>
            </a:r>
          </a:p>
          <a:p>
            <a:pPr marL="268288" indent="-268288" algn="just"/>
            <a:r>
              <a:rPr lang="es-ES" sz="1600" dirty="0" smtClean="0"/>
              <a:t>20 </a:t>
            </a:r>
            <a:r>
              <a:rPr lang="es-ES" sz="1600" dirty="0"/>
              <a:t>Aconteció que al cumplirse el tiempo, después de haber concebido Ana, dio a luz un hijo, y le puso por nombre Samuel, diciendo: Por cuanto lo pedí a Jehová.</a:t>
            </a:r>
          </a:p>
          <a:p>
            <a:pPr marL="268288" indent="-268288" algn="just"/>
            <a:r>
              <a:rPr lang="es-ES" sz="1600" dirty="0"/>
              <a:t>21 Después subió el varón </a:t>
            </a:r>
            <a:r>
              <a:rPr lang="es-ES" sz="1600" dirty="0" err="1"/>
              <a:t>Elcana</a:t>
            </a:r>
            <a:r>
              <a:rPr lang="es-ES" sz="1600" dirty="0"/>
              <a:t> con toda su familia, para ofrecer a Jehová el sacrificio acostumbrado y su voto</a:t>
            </a:r>
            <a:r>
              <a:rPr lang="es-ES" sz="1600" dirty="0" smtClean="0"/>
              <a:t>. </a:t>
            </a:r>
          </a:p>
          <a:p>
            <a:pPr marL="268288" indent="-268288" algn="just"/>
            <a:r>
              <a:rPr lang="es-ES" sz="1600" dirty="0" smtClean="0"/>
              <a:t>22 </a:t>
            </a:r>
            <a:r>
              <a:rPr lang="es-ES" sz="1600" dirty="0"/>
              <a:t>Pero Ana no subió, sino dijo a su marido: Yo no subiré hasta que el niño sea destetado, para que lo lleve y sea presentado delante de Jehová, y se quede allá para siempre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pic>
        <p:nvPicPr>
          <p:cNvPr id="8198" name="Picture 6" descr="Biblia -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354638"/>
            <a:ext cx="2287588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1000" y="228600"/>
            <a:ext cx="8382000" cy="6248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100000">
                <a:srgbClr val="47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4400" b="1" dirty="0" smtClean="0">
                <a:solidFill>
                  <a:schemeClr val="bg1"/>
                </a:solidFill>
              </a:rPr>
              <a:t>1 Samuel 1:1-28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" y="16764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68288" algn="just"/>
            <a:r>
              <a:rPr lang="es-ES" sz="1600" dirty="0"/>
              <a:t>23 Y </a:t>
            </a:r>
            <a:r>
              <a:rPr lang="es-ES" sz="1600" dirty="0" err="1"/>
              <a:t>Elcana</a:t>
            </a:r>
            <a:r>
              <a:rPr lang="es-ES" sz="1600" dirty="0"/>
              <a:t> su marido le respondió: Haz lo que bien te parezca; quédate hasta que lo destetes; solamente que cumpla Jehová su palabra. Y se quedó la mujer, y crió a su hijo hasta que lo destetó</a:t>
            </a:r>
            <a:r>
              <a:rPr lang="es-ES" sz="1600" dirty="0" smtClean="0"/>
              <a:t>. </a:t>
            </a:r>
          </a:p>
          <a:p>
            <a:pPr marL="268288" indent="-268288" algn="just"/>
            <a:r>
              <a:rPr lang="es-ES" sz="1600" dirty="0" smtClean="0"/>
              <a:t>24 </a:t>
            </a:r>
            <a:r>
              <a:rPr lang="es-ES" sz="1600" dirty="0"/>
              <a:t>Después que lo hubo destetado, lo llevó consigo, con tres becerros, un </a:t>
            </a:r>
            <a:r>
              <a:rPr lang="es-ES" sz="1600" dirty="0" err="1"/>
              <a:t>efa</a:t>
            </a:r>
            <a:r>
              <a:rPr lang="es-ES" sz="1600" dirty="0"/>
              <a:t> de harina, y una vasija de vino, y lo trajo a la casa de Jehová en Silo; y el niño era pequeño</a:t>
            </a:r>
            <a:r>
              <a:rPr lang="es-ES" sz="1600" dirty="0" smtClean="0"/>
              <a:t>. </a:t>
            </a:r>
          </a:p>
          <a:p>
            <a:pPr marL="268288" indent="-268288" algn="just"/>
            <a:r>
              <a:rPr lang="es-ES" sz="1600" dirty="0" smtClean="0"/>
              <a:t>25 </a:t>
            </a:r>
            <a:r>
              <a:rPr lang="es-ES" sz="1600" dirty="0"/>
              <a:t>Y matando el becerro, trajeron el niño a Elí</a:t>
            </a:r>
            <a:r>
              <a:rPr lang="es-ES" sz="1600" dirty="0" smtClean="0"/>
              <a:t>. </a:t>
            </a:r>
          </a:p>
          <a:p>
            <a:pPr marL="268288" indent="-268288" algn="just"/>
            <a:r>
              <a:rPr lang="es-ES" sz="1600" dirty="0" smtClean="0"/>
              <a:t>26 </a:t>
            </a:r>
            <a:r>
              <a:rPr lang="es-ES" sz="1600" dirty="0"/>
              <a:t>Y ella dijo: ¡Oh, señor mío! Vive tu alma, señor mío, yo soy aquella mujer que estuvo aquí junto a ti orando a Jehová</a:t>
            </a:r>
            <a:r>
              <a:rPr lang="es-ES" sz="1600" dirty="0" smtClean="0"/>
              <a:t>. </a:t>
            </a:r>
          </a:p>
          <a:p>
            <a:pPr marL="268288" indent="-268288" algn="just"/>
            <a:r>
              <a:rPr lang="es-ES" sz="1600" dirty="0" smtClean="0"/>
              <a:t>27 </a:t>
            </a:r>
            <a:r>
              <a:rPr lang="es-ES" sz="1600" dirty="0"/>
              <a:t>Por este niño oraba, y Jehová me dio lo que le pedí</a:t>
            </a:r>
            <a:r>
              <a:rPr lang="es-ES" sz="1600" dirty="0" smtClean="0"/>
              <a:t>. </a:t>
            </a:r>
          </a:p>
          <a:p>
            <a:pPr marL="268288" indent="-268288" algn="just"/>
            <a:r>
              <a:rPr lang="es-ES" sz="1600" dirty="0" smtClean="0"/>
              <a:t>28 </a:t>
            </a:r>
            <a:r>
              <a:rPr lang="es-ES" sz="1600" dirty="0"/>
              <a:t>Yo, pues, lo dedico también a Jehová; todos los días que viva, será de </a:t>
            </a:r>
            <a:r>
              <a:rPr lang="es-ES" sz="1600" dirty="0" smtClean="0"/>
              <a:t>Jehová.  Y </a:t>
            </a:r>
            <a:r>
              <a:rPr lang="es-ES" sz="1600" dirty="0"/>
              <a:t>adoró allí a Jehová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pic>
        <p:nvPicPr>
          <p:cNvPr id="8198" name="Picture 6" descr="Biblia -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354638"/>
            <a:ext cx="2287588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6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-1"/>
            <a:ext cx="3608488" cy="438361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857620" y="214290"/>
            <a:ext cx="5000660" cy="1218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SIRVIENDO A JESUS, </a:t>
            </a:r>
          </a:p>
          <a:p>
            <a:pPr algn="ctr">
              <a:lnSpc>
                <a:spcPts val="3500"/>
              </a:lnSpc>
            </a:pPr>
            <a:r>
              <a:rPr lang="es-E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 EDAD</a:t>
            </a:r>
            <a:endParaRPr lang="es-E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786182" y="1534061"/>
            <a:ext cx="5072070" cy="1251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842212" y="1534061"/>
            <a:ext cx="48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Eclesiastes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12:1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42212" y="1812185"/>
            <a:ext cx="48731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/>
            <a:r>
              <a:rPr lang="es-ES" sz="1600" dirty="0" smtClean="0"/>
              <a:t>1 </a:t>
            </a:r>
            <a:r>
              <a:rPr lang="es-ES" sz="1600" dirty="0"/>
              <a:t>Acuérdate de tu Creador en los días de tu juventud, antes que vengan los días malos, y lleguen los años de los cuales digas: No tengo en ellos </a:t>
            </a:r>
            <a:r>
              <a:rPr lang="es-ES" sz="1600" dirty="0" smtClean="0"/>
              <a:t>contentamiento. </a:t>
            </a:r>
            <a:endParaRPr lang="es-ES" sz="1600" dirty="0"/>
          </a:p>
        </p:txBody>
      </p:sp>
      <p:pic>
        <p:nvPicPr>
          <p:cNvPr id="7" name="Picture 1027" descr="Biblia -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32" y="616480"/>
            <a:ext cx="137636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4286248" y="2928934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latin typeface="AmericanTypewriter Cn" pitchFamily="18" charset="0"/>
              </a:rPr>
              <a:t>ENCUENTRE LA EDAD EXACTA O APROXIMADA DE ESTOS HEROES CUANDO FUERON SEÑALADOS PARA EL SERVICIO A DIOS: </a:t>
            </a:r>
            <a:endParaRPr lang="es-ES" sz="1600" b="1" dirty="0">
              <a:latin typeface="AmericanTypewriter Cn" pitchFamily="18" charset="0"/>
            </a:endParaRPr>
          </a:p>
        </p:txBody>
      </p:sp>
      <p:pic>
        <p:nvPicPr>
          <p:cNvPr id="11" name="10 Imagen" descr="145J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2571744"/>
            <a:ext cx="733427" cy="861272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4357686" y="385762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1. JOSE (Génesis 37:1-11) 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357686" y="421481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2. SANSON (Jueces 12:2-5) 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215206" y="378619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mericanTypewriter Cn" pitchFamily="18" charset="0"/>
              </a:rPr>
              <a:t>17 años</a:t>
            </a:r>
            <a:endParaRPr lang="es-ES" b="1" dirty="0">
              <a:solidFill>
                <a:srgbClr val="C00000"/>
              </a:solidFill>
              <a:latin typeface="AmericanTypewriter Cn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858016" y="4202676"/>
            <a:ext cx="22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mericanTypewriter Cn" pitchFamily="18" charset="0"/>
              </a:rPr>
              <a:t>Desde su nacimiento</a:t>
            </a:r>
            <a:endParaRPr lang="es-ES" b="1" dirty="0">
              <a:solidFill>
                <a:srgbClr val="C00000"/>
              </a:solidFill>
              <a:latin typeface="AmericanTypewriter Cn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357290" y="4559866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3. SAMUEL (1 Samuel 1 y 3) 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643042" y="492919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¿Cuándo lo dio para ser entrenado?_______________________________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500694" y="484561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mericanTypewriter Cn" pitchFamily="18" charset="0"/>
              </a:rPr>
              <a:t>Cuando fue destetado</a:t>
            </a:r>
            <a:endParaRPr lang="es-ES" b="1" dirty="0">
              <a:solidFill>
                <a:srgbClr val="C00000"/>
              </a:solidFill>
              <a:latin typeface="AmericanTypewriter C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1000" y="228600"/>
            <a:ext cx="8382000" cy="6248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100000">
                <a:srgbClr val="47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4400" b="1" dirty="0" smtClean="0">
                <a:solidFill>
                  <a:schemeClr val="bg1"/>
                </a:solidFill>
              </a:rPr>
              <a:t>1 Samuel 3:1-21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" y="16764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 algn="just"/>
            <a:r>
              <a:rPr lang="es-ES" sz="1600" dirty="0"/>
              <a:t>1 El joven Samuel ministraba a Jehová en presencia de Elí; y la palabra de Jehová escaseaba en aquellos días; no había visión con frecuencia.</a:t>
            </a:r>
          </a:p>
          <a:p>
            <a:pPr marL="177800" indent="-177800" algn="just"/>
            <a:r>
              <a:rPr lang="es-ES" sz="1600" dirty="0"/>
              <a:t>2 Y aconteció un día, que estando Elí acostado en su aposento, cuando sus ojos comenzaban a oscurecerse de modo que no podía ver</a:t>
            </a:r>
            <a:r>
              <a:rPr lang="es-ES" sz="1600" dirty="0" smtClean="0"/>
              <a:t>, </a:t>
            </a:r>
          </a:p>
          <a:p>
            <a:pPr marL="177800" indent="-177800" algn="just"/>
            <a:r>
              <a:rPr lang="es-ES" sz="1600" dirty="0" smtClean="0"/>
              <a:t>3 </a:t>
            </a:r>
            <a:r>
              <a:rPr lang="es-ES" sz="1600" dirty="0"/>
              <a:t>Samuel estaba durmiendo en el templo de Jehová, donde estaba el arca de Dios; y antes que la lámpara de Dios fuese apagada</a:t>
            </a:r>
            <a:r>
              <a:rPr lang="es-ES" sz="1600" dirty="0" smtClean="0"/>
              <a:t>, </a:t>
            </a:r>
          </a:p>
          <a:p>
            <a:pPr marL="177800" indent="-177800" algn="just"/>
            <a:r>
              <a:rPr lang="es-ES" sz="1600" dirty="0" smtClean="0"/>
              <a:t>4 </a:t>
            </a:r>
            <a:r>
              <a:rPr lang="es-ES" sz="1600" dirty="0"/>
              <a:t>Jehová llamó a Samuel; y él respondió: Heme aquí</a:t>
            </a:r>
            <a:r>
              <a:rPr lang="es-ES" sz="1600" dirty="0" smtClean="0"/>
              <a:t>. </a:t>
            </a:r>
          </a:p>
          <a:p>
            <a:pPr marL="177800" indent="-177800" algn="just"/>
            <a:r>
              <a:rPr lang="es-ES" sz="1600" dirty="0" smtClean="0"/>
              <a:t>5 </a:t>
            </a:r>
            <a:r>
              <a:rPr lang="es-ES" sz="1600" dirty="0"/>
              <a:t>Y corriendo luego a Elí, dijo: Heme aquí; ¿para qué me llamaste? Y Elí le dijo: Yo no he llamado; vuelve y acuéstate. Y él se volvió y se acostó</a:t>
            </a:r>
            <a:r>
              <a:rPr lang="es-ES" sz="1600" dirty="0" smtClean="0"/>
              <a:t>. </a:t>
            </a:r>
          </a:p>
          <a:p>
            <a:pPr marL="177800" indent="-177800" algn="just"/>
            <a:r>
              <a:rPr lang="es-ES" sz="1600" dirty="0" smtClean="0"/>
              <a:t>6 </a:t>
            </a:r>
            <a:r>
              <a:rPr lang="es-ES" sz="1600" dirty="0"/>
              <a:t>Y Jehová volvió a llamar otra vez a Samuel. Y levantándose Samuel, vino a Elí y dijo: Heme aquí; ¿para qué me has llamado? Y él dijo: Hijo mío, yo no he llamado; vuelve y acuéstate</a:t>
            </a:r>
            <a:r>
              <a:rPr lang="es-ES" sz="1600" dirty="0" smtClean="0"/>
              <a:t>. </a:t>
            </a:r>
          </a:p>
          <a:p>
            <a:pPr marL="177800" indent="-177800"/>
            <a:r>
              <a:rPr lang="es-ES" sz="1600" dirty="0"/>
              <a:t>7 Y Samuel no había conocido aún a Jehová, ni la palabra de Jehová le había sido revelada</a:t>
            </a:r>
            <a:r>
              <a:rPr lang="es-ES" sz="1600" dirty="0" smtClean="0"/>
              <a:t>. </a:t>
            </a:r>
          </a:p>
          <a:p>
            <a:pPr marL="177800" indent="-177800"/>
            <a:r>
              <a:rPr lang="es-ES" sz="1600" dirty="0" smtClean="0"/>
              <a:t>8 </a:t>
            </a:r>
            <a:r>
              <a:rPr lang="es-ES" sz="1600" dirty="0"/>
              <a:t>Jehová, pues, llamó la tercera vez a Samuel. Y él se levantó y vino a Elí, y dijo: Heme aquí; ¿para qué me has llamado? Entonces entendió Elí que Jehová llamaba al joven</a:t>
            </a:r>
            <a:r>
              <a:rPr lang="es-ES" sz="1600" dirty="0" smtClean="0"/>
              <a:t>. </a:t>
            </a:r>
          </a:p>
          <a:p>
            <a:pPr marL="177800" indent="-177800" algn="just"/>
            <a:r>
              <a:rPr lang="es-ES" sz="1600" dirty="0"/>
              <a:t>9 Y dijo Elí a Samuel: Ve y acuéstate; y si te llamare, dirás: Habla, Jehová, porque tu siervo oye. Así se fue Samuel, y se acostó en su lugar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pic>
        <p:nvPicPr>
          <p:cNvPr id="8198" name="Picture 6" descr="Biblia -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2" y="5449572"/>
            <a:ext cx="2143132" cy="140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 autoUpdateAnimBg="0"/>
      <p:bldP spid="819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1000" y="228600"/>
            <a:ext cx="8382000" cy="6248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100000">
                <a:srgbClr val="47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4400" b="1" dirty="0" smtClean="0">
                <a:solidFill>
                  <a:schemeClr val="bg1"/>
                </a:solidFill>
              </a:rPr>
              <a:t>1 Samuel 3:1-21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" y="16764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indent="-269875" algn="just"/>
            <a:r>
              <a:rPr lang="es-ES" sz="1600" dirty="0"/>
              <a:t>10 Y vino Jehová y se paró, y llamó como las otras veces: ¡Samuel, Samuel! Entonces Samuel dijo: Habla, porque tu siervo oye</a:t>
            </a:r>
            <a:r>
              <a:rPr lang="es-ES" sz="1600" dirty="0" smtClean="0"/>
              <a:t>. </a:t>
            </a:r>
          </a:p>
          <a:p>
            <a:pPr marL="269875" indent="-269875" algn="just"/>
            <a:r>
              <a:rPr lang="es-ES" sz="1600" dirty="0" smtClean="0"/>
              <a:t>11 </a:t>
            </a:r>
            <a:r>
              <a:rPr lang="es-ES" sz="1600" dirty="0"/>
              <a:t>Y Jehová dijo a Samuel: He aquí haré yo una cosa en Israel, que a quien la oyere, le retiñirán ambos oídos</a:t>
            </a:r>
            <a:r>
              <a:rPr lang="es-ES" sz="1600" dirty="0" smtClean="0"/>
              <a:t>. </a:t>
            </a:r>
          </a:p>
          <a:p>
            <a:pPr marL="269875" indent="-269875" algn="just"/>
            <a:r>
              <a:rPr lang="es-ES" sz="1600" dirty="0" smtClean="0"/>
              <a:t>12 </a:t>
            </a:r>
            <a:r>
              <a:rPr lang="es-ES" sz="1600" dirty="0"/>
              <a:t>Aquel día yo cumpliré contra Elí todas las cosas que he dicho sobre su casa, desde el principio hasta el fin</a:t>
            </a:r>
            <a:r>
              <a:rPr lang="es-ES" sz="1600" dirty="0" smtClean="0"/>
              <a:t>. </a:t>
            </a:r>
          </a:p>
          <a:p>
            <a:pPr marL="269875" indent="-269875" algn="just"/>
            <a:r>
              <a:rPr lang="es-ES" sz="1600" dirty="0" smtClean="0"/>
              <a:t>13 </a:t>
            </a:r>
            <a:r>
              <a:rPr lang="es-ES" sz="1600" dirty="0"/>
              <a:t>Y le mostraré que yo juzgaré su casa para siempre, por la iniquidad que él sabe; porque sus hijos han blasfemado a Dios, y él no los ha estorbado</a:t>
            </a:r>
            <a:r>
              <a:rPr lang="es-ES" sz="1600" dirty="0" smtClean="0"/>
              <a:t>. </a:t>
            </a:r>
          </a:p>
          <a:p>
            <a:pPr marL="269875" indent="-269875" algn="just"/>
            <a:r>
              <a:rPr lang="es-ES" sz="1600" dirty="0" smtClean="0"/>
              <a:t>14 </a:t>
            </a:r>
            <a:r>
              <a:rPr lang="es-ES" sz="1600" dirty="0"/>
              <a:t>Por tanto, yo he jurado a la casa de Elí que la iniquidad de la casa de Elí no será expiada jamás, ni con sacrificios ni con ofrendas.</a:t>
            </a:r>
          </a:p>
          <a:p>
            <a:pPr marL="269875" indent="-269875" algn="just"/>
            <a:r>
              <a:rPr lang="es-ES" sz="1600" dirty="0"/>
              <a:t>15 Y Samuel estuvo acostado hasta la mañana, y abrió las puertas de la casa de Jehová. Y Samuel temía descubrir la visión a Elí</a:t>
            </a:r>
            <a:r>
              <a:rPr lang="es-ES" sz="1600" dirty="0" smtClean="0"/>
              <a:t>. </a:t>
            </a:r>
          </a:p>
          <a:p>
            <a:pPr marL="269875" indent="-269875" algn="just"/>
            <a:r>
              <a:rPr lang="es-ES" sz="1600" dirty="0" smtClean="0"/>
              <a:t>16 </a:t>
            </a:r>
            <a:r>
              <a:rPr lang="es-ES" sz="1600" dirty="0"/>
              <a:t>Llamando, pues, Elí a Samuel, le dijo: Hijo mío, Samuel. Y él respondió: Heme aquí</a:t>
            </a:r>
            <a:r>
              <a:rPr lang="es-ES" sz="1600" dirty="0" smtClean="0"/>
              <a:t>. </a:t>
            </a:r>
          </a:p>
          <a:p>
            <a:pPr marL="269875" indent="-269875" algn="just"/>
            <a:r>
              <a:rPr lang="es-ES" sz="1600" dirty="0" smtClean="0"/>
              <a:t>17 </a:t>
            </a:r>
            <a:r>
              <a:rPr lang="es-ES" sz="1600" dirty="0"/>
              <a:t>Y Elí dijo: ¿Qué es la palabra que te habló? Te ruego que no me la encubras; así te haga Dios y aun te añada, si me encubrieres palabra de todo lo que </a:t>
            </a:r>
            <a:r>
              <a:rPr lang="es-ES" sz="1600" dirty="0" smtClean="0"/>
              <a:t>habló.  </a:t>
            </a:r>
            <a:endParaRPr lang="es-ES" sz="1600" dirty="0"/>
          </a:p>
        </p:txBody>
      </p:sp>
      <p:pic>
        <p:nvPicPr>
          <p:cNvPr id="8198" name="Picture 6" descr="Biblia -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2" y="5449572"/>
            <a:ext cx="2143132" cy="140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1000" y="228600"/>
            <a:ext cx="8382000" cy="6248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100000">
                <a:srgbClr val="47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4400" b="1" dirty="0" smtClean="0">
                <a:solidFill>
                  <a:schemeClr val="bg1"/>
                </a:solidFill>
              </a:rPr>
              <a:t>1 Samuel 3:1-21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" y="16764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indent="-269875" algn="just"/>
            <a:r>
              <a:rPr lang="es-ES" sz="1600" dirty="0"/>
              <a:t>18 Y Samuel se lo manifestó todo, sin encubrirle nada. Entonces él dijo: Jehová es; haga lo que bien le pareciere.</a:t>
            </a:r>
          </a:p>
          <a:p>
            <a:pPr marL="269875" indent="-269875" algn="just"/>
            <a:r>
              <a:rPr lang="es-ES" sz="1600" dirty="0"/>
              <a:t>19 Y Samuel creció, y Jehová estaba con él, y no dejó caer a tierra ninguna de sus palabras</a:t>
            </a:r>
            <a:r>
              <a:rPr lang="es-ES" sz="1600" dirty="0" smtClean="0"/>
              <a:t>. </a:t>
            </a:r>
          </a:p>
          <a:p>
            <a:pPr marL="269875" indent="-269875" algn="just"/>
            <a:r>
              <a:rPr lang="es-ES" sz="1600" dirty="0" smtClean="0"/>
              <a:t>20 </a:t>
            </a:r>
            <a:r>
              <a:rPr lang="es-ES" sz="1600" dirty="0"/>
              <a:t>Y todo Israel, desde Dan hasta </a:t>
            </a:r>
            <a:r>
              <a:rPr lang="es-ES" sz="1600" dirty="0" err="1"/>
              <a:t>Beerseba</a:t>
            </a:r>
            <a:r>
              <a:rPr lang="es-ES" sz="1600" dirty="0"/>
              <a:t>, conoció que Samuel era fiel profeta de Jehová</a:t>
            </a:r>
            <a:r>
              <a:rPr lang="es-ES" sz="1600" dirty="0" smtClean="0"/>
              <a:t>. </a:t>
            </a:r>
          </a:p>
          <a:p>
            <a:pPr marL="269875" indent="-269875" algn="just"/>
            <a:r>
              <a:rPr lang="es-ES" sz="1600" dirty="0" smtClean="0"/>
              <a:t>21 </a:t>
            </a:r>
            <a:r>
              <a:rPr lang="es-ES" sz="1600" dirty="0"/>
              <a:t>Y Jehová volvió a aparecer en Silo; porque Jehová se manifestó a Samuel en Silo por la palabra de Jehová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pic>
        <p:nvPicPr>
          <p:cNvPr id="8198" name="Picture 6" descr="Biblia -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2" y="5449572"/>
            <a:ext cx="2143132" cy="140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6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-1"/>
            <a:ext cx="3608488" cy="438361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857620" y="214290"/>
            <a:ext cx="5000660" cy="1218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SIRVIENDO A JESUS, </a:t>
            </a:r>
          </a:p>
          <a:p>
            <a:pPr algn="ctr">
              <a:lnSpc>
                <a:spcPts val="3500"/>
              </a:lnSpc>
            </a:pPr>
            <a:r>
              <a:rPr lang="es-E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 EDAD</a:t>
            </a:r>
            <a:endParaRPr lang="es-E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786182" y="1534061"/>
            <a:ext cx="5072070" cy="1251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842212" y="1534061"/>
            <a:ext cx="48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Eclesiastes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12:1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42212" y="1812185"/>
            <a:ext cx="48731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/>
            <a:r>
              <a:rPr lang="es-ES" sz="1600" dirty="0" smtClean="0"/>
              <a:t>1 </a:t>
            </a:r>
            <a:r>
              <a:rPr lang="es-ES" sz="1600" dirty="0"/>
              <a:t>Acuérdate de tu Creador en los días de tu juventud, antes que vengan los días malos, y lleguen los años de los cuales digas: No tengo en ellos </a:t>
            </a:r>
            <a:r>
              <a:rPr lang="es-ES" sz="1600" dirty="0" smtClean="0"/>
              <a:t>contentamiento. </a:t>
            </a:r>
            <a:endParaRPr lang="es-ES" sz="1600" dirty="0"/>
          </a:p>
        </p:txBody>
      </p:sp>
      <p:pic>
        <p:nvPicPr>
          <p:cNvPr id="7" name="Picture 1027" descr="Biblia -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32" y="616480"/>
            <a:ext cx="137636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4286248" y="2928934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latin typeface="AmericanTypewriter Cn" pitchFamily="18" charset="0"/>
              </a:rPr>
              <a:t>ENCUENTRE LA EDAD EXACTA O APROXIMADA DE ESTOS HEROES CUANDO FUERON SEÑALADOS PARA EL SERVICIO A DIOS: </a:t>
            </a:r>
            <a:endParaRPr lang="es-ES" sz="1600" b="1" dirty="0">
              <a:latin typeface="AmericanTypewriter Cn" pitchFamily="18" charset="0"/>
            </a:endParaRPr>
          </a:p>
        </p:txBody>
      </p:sp>
      <p:pic>
        <p:nvPicPr>
          <p:cNvPr id="11" name="10 Imagen" descr="145J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2571744"/>
            <a:ext cx="733427" cy="861272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4357686" y="385762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1. JOSE (Génesis 37:1-11) 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357686" y="421481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2. SANSON (Jueces 12:2-5) 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215206" y="378619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mericanTypewriter Cn" pitchFamily="18" charset="0"/>
              </a:rPr>
              <a:t>17 años</a:t>
            </a:r>
            <a:endParaRPr lang="es-ES" b="1" dirty="0">
              <a:solidFill>
                <a:srgbClr val="C00000"/>
              </a:solidFill>
              <a:latin typeface="AmericanTypewriter Cn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858016" y="4202676"/>
            <a:ext cx="22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mericanTypewriter Cn" pitchFamily="18" charset="0"/>
              </a:rPr>
              <a:t>Desde su nacimiento</a:t>
            </a:r>
            <a:endParaRPr lang="es-ES" b="1" dirty="0">
              <a:solidFill>
                <a:srgbClr val="C00000"/>
              </a:solidFill>
              <a:latin typeface="AmericanTypewriter Cn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357290" y="4559866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3. SAMUEL (1 Samuel 1 y 3) 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643042" y="492919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¿Cuándo lo dio para ser entrenado?_______________________________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500694" y="484561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mericanTypewriter Cn" pitchFamily="18" charset="0"/>
              </a:rPr>
              <a:t>Cuando fue destetado</a:t>
            </a:r>
            <a:endParaRPr lang="es-ES" b="1" dirty="0">
              <a:solidFill>
                <a:srgbClr val="C00000"/>
              </a:solidFill>
              <a:latin typeface="AmericanTypewriter Cn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643042" y="527424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¿Cuándo fue llamado por Dios?__________________________________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500694" y="519066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mericanTypewriter Cn" pitchFamily="18" charset="0"/>
              </a:rPr>
              <a:t>Cuando era sólo un joven</a:t>
            </a:r>
            <a:endParaRPr lang="es-ES" b="1" dirty="0">
              <a:solidFill>
                <a:srgbClr val="C00000"/>
              </a:solidFill>
              <a:latin typeface="AmericanTypewriter C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opia de 211JO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990600" y="1795383"/>
            <a:ext cx="7239000" cy="306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CO" dirty="0" smtClean="0">
                <a:latin typeface="Verdana" pitchFamily="34" charset="0"/>
              </a:rPr>
              <a:t>Cuando Samuel tuvo doce años de edad comenzó a profetizar.  Una vez que estaba durmiendo Dios lo llamó por su nombre; creyendo que lo había llamado el sumo sacerdote, se dirigió hacia Eli, pero éste le dijo que no lo había llamado.  Dios repitió el llamado tres veces y Eli comprendió entonces y le dijo:  -- Tampoco te llamé esta vez, Samuel.  Es Dios quien te llama.  Respóndele, diciendo aquí estoy</a:t>
            </a:r>
            <a:r>
              <a:rPr lang="es-CO" sz="1800" dirty="0" smtClean="0">
                <a:latin typeface="Verdana" pitchFamily="34" charset="0"/>
              </a:rPr>
              <a:t>. </a:t>
            </a:r>
            <a:endParaRPr lang="es-CO" sz="1800" dirty="0">
              <a:latin typeface="Verdana" pitchFamily="34" charset="0"/>
            </a:endParaRPr>
          </a:p>
          <a:p>
            <a:pPr algn="r">
              <a:lnSpc>
                <a:spcPts val="1000"/>
              </a:lnSpc>
              <a:spcBef>
                <a:spcPct val="50000"/>
              </a:spcBef>
            </a:pPr>
            <a:r>
              <a:rPr lang="es-CO" sz="1600" b="1" i="1" dirty="0" smtClean="0">
                <a:latin typeface="Verdana" pitchFamily="34" charset="0"/>
              </a:rPr>
              <a:t>Flavio Josefo</a:t>
            </a:r>
          </a:p>
          <a:p>
            <a:pPr algn="r">
              <a:lnSpc>
                <a:spcPts val="1000"/>
              </a:lnSpc>
              <a:spcBef>
                <a:spcPct val="50000"/>
              </a:spcBef>
            </a:pPr>
            <a:r>
              <a:rPr lang="es-CO" sz="1600" b="1" i="1" dirty="0" smtClean="0">
                <a:latin typeface="Verdana" pitchFamily="34" charset="0"/>
              </a:rPr>
              <a:t>Antigüedades de los Judíos, </a:t>
            </a:r>
            <a:endParaRPr lang="es-CO" sz="1600" dirty="0" smtClean="0">
              <a:latin typeface="Verdana" pitchFamily="34" charset="0"/>
            </a:endParaRPr>
          </a:p>
          <a:p>
            <a:pPr algn="r">
              <a:lnSpc>
                <a:spcPts val="1000"/>
              </a:lnSpc>
              <a:spcBef>
                <a:spcPct val="50000"/>
              </a:spcBef>
            </a:pPr>
            <a:r>
              <a:rPr lang="es-CO" sz="1600" dirty="0" smtClean="0">
                <a:latin typeface="Verdana" pitchFamily="34" charset="0"/>
              </a:rPr>
              <a:t>Tomo 1, Libro 5, Cap. 10, Par. 4, Pág. 259</a:t>
            </a:r>
            <a:endParaRPr lang="es-CO" sz="1600" b="1" dirty="0">
              <a:latin typeface="Verdana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6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-1"/>
            <a:ext cx="3608488" cy="438361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857620" y="214290"/>
            <a:ext cx="5000660" cy="1218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SIRVIENDO A JESUS, </a:t>
            </a:r>
          </a:p>
          <a:p>
            <a:pPr algn="ctr">
              <a:lnSpc>
                <a:spcPts val="3500"/>
              </a:lnSpc>
            </a:pPr>
            <a:r>
              <a:rPr lang="es-E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 EDAD</a:t>
            </a:r>
            <a:endParaRPr lang="es-E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786182" y="1534061"/>
            <a:ext cx="5072070" cy="1251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842212" y="1534061"/>
            <a:ext cx="48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Eclesiastes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12:1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42212" y="1812185"/>
            <a:ext cx="48731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/>
            <a:r>
              <a:rPr lang="es-ES" sz="1600" dirty="0" smtClean="0"/>
              <a:t>1 </a:t>
            </a:r>
            <a:r>
              <a:rPr lang="es-ES" sz="1600" dirty="0"/>
              <a:t>Acuérdate de tu Creador en los días de tu juventud, antes que vengan los días malos, y lleguen los años de los cuales digas: No tengo en ellos </a:t>
            </a:r>
            <a:r>
              <a:rPr lang="es-ES" sz="1600" dirty="0" smtClean="0"/>
              <a:t>contentamiento. </a:t>
            </a:r>
            <a:endParaRPr lang="es-ES" sz="1600" dirty="0"/>
          </a:p>
        </p:txBody>
      </p:sp>
      <p:pic>
        <p:nvPicPr>
          <p:cNvPr id="7" name="Picture 1027" descr="Biblia -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32" y="616480"/>
            <a:ext cx="137636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4286248" y="2928934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latin typeface="AmericanTypewriter Cn" pitchFamily="18" charset="0"/>
              </a:rPr>
              <a:t>ENCUENTRE LA EDAD EXACTA O APROXIMADA DE ESTOS HEROES CUANDO FUERON SEÑALADOS PARA EL SERVICIO A DIOS: </a:t>
            </a:r>
            <a:endParaRPr lang="es-ES" sz="1600" b="1" dirty="0">
              <a:latin typeface="AmericanTypewriter Cn" pitchFamily="18" charset="0"/>
            </a:endParaRPr>
          </a:p>
        </p:txBody>
      </p:sp>
      <p:pic>
        <p:nvPicPr>
          <p:cNvPr id="11" name="10 Imagen" descr="145J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2571744"/>
            <a:ext cx="733427" cy="861272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4357686" y="385762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1. JOSE (Génesis 37:1-11) 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357686" y="421481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2. SANSON (Jueces 12:2-5) 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215206" y="378619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mericanTypewriter Cn" pitchFamily="18" charset="0"/>
              </a:rPr>
              <a:t>17 años</a:t>
            </a:r>
            <a:endParaRPr lang="es-ES" b="1" dirty="0">
              <a:solidFill>
                <a:srgbClr val="C00000"/>
              </a:solidFill>
              <a:latin typeface="AmericanTypewriter Cn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858016" y="4202676"/>
            <a:ext cx="22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mericanTypewriter Cn" pitchFamily="18" charset="0"/>
              </a:rPr>
              <a:t>Desde su nacimiento</a:t>
            </a:r>
            <a:endParaRPr lang="es-ES" b="1" dirty="0">
              <a:solidFill>
                <a:srgbClr val="C00000"/>
              </a:solidFill>
              <a:latin typeface="AmericanTypewriter Cn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357290" y="4559866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3. SAMUEL (1 Samuel 1 y 3) 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643042" y="492919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¿Cuándo lo dio para ser entrenado?_______________________________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500694" y="484561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mericanTypewriter Cn" pitchFamily="18" charset="0"/>
              </a:rPr>
              <a:t>Cuando fue destetado</a:t>
            </a:r>
            <a:endParaRPr lang="es-ES" b="1" dirty="0">
              <a:solidFill>
                <a:srgbClr val="C00000"/>
              </a:solidFill>
              <a:latin typeface="AmericanTypewriter Cn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643042" y="527424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¿Cuándo fue llamado por Dios?__________________________________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500694" y="519066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mericanTypewriter Cn" pitchFamily="18" charset="0"/>
              </a:rPr>
              <a:t>Cuando era sólo un joven</a:t>
            </a:r>
            <a:endParaRPr lang="es-ES" b="1" dirty="0">
              <a:solidFill>
                <a:srgbClr val="C00000"/>
              </a:solidFill>
              <a:latin typeface="AmericanTypewriter Cn" pitchFamily="18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357290" y="570287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4. DAVID (1 Samuel 16:1-13; 17:33)  </a:t>
            </a:r>
            <a:endParaRPr lang="es-ES" dirty="0">
              <a:latin typeface="AmericanTypewriter C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1000" y="228600"/>
            <a:ext cx="8382000" cy="6248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100000">
                <a:srgbClr val="47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4400" b="1" dirty="0" smtClean="0">
                <a:solidFill>
                  <a:schemeClr val="bg1"/>
                </a:solidFill>
              </a:rPr>
              <a:t>1 Samuel 16:1-13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" y="16764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 algn="just"/>
            <a:r>
              <a:rPr lang="es-ES" sz="1600" dirty="0"/>
              <a:t>1 Dijo Jehová a Samuel: ¿Hasta cuándo llorarás a Saúl, habiéndolo yo desechado para que no reine sobre Israel? Llena tu cuerno de aceite, y ven, te enviaré a Isaí de Belén, porque de sus hijos me he provisto de rey</a:t>
            </a:r>
            <a:r>
              <a:rPr lang="es-ES" sz="1600" dirty="0" smtClean="0"/>
              <a:t>. </a:t>
            </a:r>
          </a:p>
          <a:p>
            <a:pPr marL="182563" indent="-182563" algn="just"/>
            <a:r>
              <a:rPr lang="es-ES" sz="1600" dirty="0" smtClean="0"/>
              <a:t>2 </a:t>
            </a:r>
            <a:r>
              <a:rPr lang="es-ES" sz="1600" dirty="0"/>
              <a:t>Y dijo Samuel: ¿Cómo iré? Si Saúl lo supiera, me mataría. Jehová respondió: Toma contigo una becerra de la vacada, y di: A ofrecer sacrificio a Jehová he venido</a:t>
            </a:r>
            <a:r>
              <a:rPr lang="es-ES" sz="1600" dirty="0" smtClean="0"/>
              <a:t>. </a:t>
            </a:r>
          </a:p>
          <a:p>
            <a:pPr marL="182563" indent="-182563" algn="just"/>
            <a:r>
              <a:rPr lang="es-ES" sz="1600" dirty="0" smtClean="0"/>
              <a:t>3 </a:t>
            </a:r>
            <a:r>
              <a:rPr lang="es-ES" sz="1600" dirty="0"/>
              <a:t>Y llama a Isaí al sacrificio, y yo te enseñaré lo que has de hacer; y me ungirás al que yo te dijere</a:t>
            </a:r>
            <a:r>
              <a:rPr lang="es-ES" sz="1600" dirty="0" smtClean="0"/>
              <a:t>. </a:t>
            </a:r>
          </a:p>
          <a:p>
            <a:pPr marL="182563" indent="-182563" algn="just"/>
            <a:r>
              <a:rPr lang="es-ES" sz="1600" dirty="0" smtClean="0"/>
              <a:t>4 </a:t>
            </a:r>
            <a:r>
              <a:rPr lang="es-ES" sz="1600" dirty="0"/>
              <a:t>Hizo, pues, Samuel como le dijo Jehová; y luego que él llegó a Belén, los ancianos de la ciudad salieron a recibirle con miedo, y dijeron: ¿Es pacífica tu venida</a:t>
            </a:r>
            <a:r>
              <a:rPr lang="es-ES" sz="1600" dirty="0" smtClean="0"/>
              <a:t>? </a:t>
            </a:r>
          </a:p>
          <a:p>
            <a:pPr marL="182563" indent="-182563" algn="just"/>
            <a:r>
              <a:rPr lang="es-ES" sz="1600" dirty="0" smtClean="0"/>
              <a:t>5 </a:t>
            </a:r>
            <a:r>
              <a:rPr lang="es-ES" sz="1600" dirty="0"/>
              <a:t>El respondió: Sí, vengo a ofrecer sacrificio a Jehová; santificaos, y venid conmigo al sacrificio. Y santificando él a Isaí y a sus hijos, los llamó al sacrificio.</a:t>
            </a:r>
          </a:p>
          <a:p>
            <a:pPr marL="182563" indent="-182563" algn="just"/>
            <a:r>
              <a:rPr lang="es-ES" sz="1600" dirty="0"/>
              <a:t>6 Y aconteció que cuando ellos vinieron, él vio a </a:t>
            </a:r>
            <a:r>
              <a:rPr lang="es-ES" sz="1600" dirty="0" err="1"/>
              <a:t>Eliab</a:t>
            </a:r>
            <a:r>
              <a:rPr lang="es-ES" sz="1600" dirty="0"/>
              <a:t>, y dijo: De cierto delante de Jehová está su ungido</a:t>
            </a:r>
            <a:r>
              <a:rPr lang="es-ES" sz="1600" dirty="0" smtClean="0"/>
              <a:t>. </a:t>
            </a:r>
          </a:p>
          <a:p>
            <a:pPr marL="182563" indent="-182563" algn="just"/>
            <a:r>
              <a:rPr lang="es-ES" sz="1600" dirty="0" smtClean="0"/>
              <a:t>7 </a:t>
            </a:r>
            <a:r>
              <a:rPr lang="es-ES" sz="1600" dirty="0"/>
              <a:t>Y Jehová respondió a Samuel: No mires a su parecer, ni a lo grande de su estatura, porque yo lo desecho; porque Jehová no mira lo que mira el hombre; pues el hombre mira lo que está delante de sus ojos, pero Jehová mira el corazón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pic>
        <p:nvPicPr>
          <p:cNvPr id="8198" name="Picture 6" descr="Biblia -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5684310"/>
            <a:ext cx="1785942" cy="117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 autoUpdateAnimBg="0"/>
      <p:bldP spid="819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6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-1"/>
            <a:ext cx="3608488" cy="438361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857620" y="214290"/>
            <a:ext cx="5000660" cy="1218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SIRVIENDO A JESUS, </a:t>
            </a:r>
          </a:p>
          <a:p>
            <a:pPr algn="ctr">
              <a:lnSpc>
                <a:spcPts val="3500"/>
              </a:lnSpc>
            </a:pPr>
            <a:r>
              <a:rPr lang="es-E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 EDAD</a:t>
            </a:r>
            <a:endParaRPr lang="es-E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786182" y="1534061"/>
            <a:ext cx="5072070" cy="1251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842212" y="1534061"/>
            <a:ext cx="48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Eclesiastes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12:1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42212" y="1812185"/>
            <a:ext cx="48731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/>
            <a:r>
              <a:rPr lang="es-ES" sz="1600" dirty="0" smtClean="0"/>
              <a:t>1 </a:t>
            </a:r>
            <a:r>
              <a:rPr lang="es-ES" sz="1600" dirty="0"/>
              <a:t>Acuérdate de tu Creador en los días de tu juventud, antes que vengan los días malos, y lleguen los años de los cuales digas: No tengo en ellos </a:t>
            </a:r>
            <a:r>
              <a:rPr lang="es-ES" sz="1600" dirty="0" smtClean="0"/>
              <a:t>contentamiento. </a:t>
            </a:r>
            <a:endParaRPr lang="es-ES" sz="1600" dirty="0"/>
          </a:p>
        </p:txBody>
      </p:sp>
      <p:pic>
        <p:nvPicPr>
          <p:cNvPr id="7" name="Picture 1027" descr="Biblia -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32" y="616480"/>
            <a:ext cx="137636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4286248" y="2928934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latin typeface="AmericanTypewriter Cn" pitchFamily="18" charset="0"/>
              </a:rPr>
              <a:t>ENCUENTRE LA EDAD EXACTA O APROXIMADA DE ESTOS HEROES CUANDO FUERON SEÑALADOS PARA EL SERVICIO A DIOS: </a:t>
            </a:r>
            <a:endParaRPr lang="es-ES" sz="1600" b="1" dirty="0">
              <a:latin typeface="AmericanTypewriter Cn" pitchFamily="18" charset="0"/>
            </a:endParaRPr>
          </a:p>
        </p:txBody>
      </p:sp>
      <p:pic>
        <p:nvPicPr>
          <p:cNvPr id="11" name="10 Imagen" descr="145J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2571744"/>
            <a:ext cx="733427" cy="861272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4357686" y="385762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1. JOSE (Génesis 37:1-11) ________________</a:t>
            </a:r>
            <a:endParaRPr lang="es-ES" dirty="0">
              <a:latin typeface="AmericanTypewriter C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build="p" bldLvl="4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1000" y="228600"/>
            <a:ext cx="8382000" cy="6248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100000">
                <a:srgbClr val="47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4400" b="1" dirty="0" smtClean="0">
                <a:solidFill>
                  <a:schemeClr val="bg1"/>
                </a:solidFill>
              </a:rPr>
              <a:t>1 Samuel 16:1-13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" y="16764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indent="-182563" algn="just"/>
            <a:r>
              <a:rPr lang="es-ES" sz="1600" dirty="0"/>
              <a:t>8 Entonces llamó Isaí a </a:t>
            </a:r>
            <a:r>
              <a:rPr lang="es-ES" sz="1600" dirty="0" err="1"/>
              <a:t>Abinadab</a:t>
            </a:r>
            <a:r>
              <a:rPr lang="es-ES" sz="1600" dirty="0"/>
              <a:t>, y lo hizo pasar delante de Samuel, el cual dijo: Tampoco a éste ha escogido Jehová</a:t>
            </a:r>
            <a:r>
              <a:rPr lang="es-ES" sz="1600" dirty="0" smtClean="0"/>
              <a:t>. </a:t>
            </a:r>
          </a:p>
          <a:p>
            <a:pPr marL="269875" indent="-182563" algn="just"/>
            <a:r>
              <a:rPr lang="es-ES" sz="1600" dirty="0" smtClean="0"/>
              <a:t>9 </a:t>
            </a:r>
            <a:r>
              <a:rPr lang="es-ES" sz="1600" dirty="0"/>
              <a:t>Hizo luego pasar Isaí a Sama. Y él dijo: Tampoco a éste ha elegido Jehová</a:t>
            </a:r>
            <a:r>
              <a:rPr lang="es-ES" sz="1600" dirty="0" smtClean="0"/>
              <a:t>. </a:t>
            </a:r>
          </a:p>
          <a:p>
            <a:pPr marL="269875" indent="-269875" algn="just"/>
            <a:r>
              <a:rPr lang="es-ES" sz="1600" dirty="0" smtClean="0"/>
              <a:t>10 </a:t>
            </a:r>
            <a:r>
              <a:rPr lang="es-ES" sz="1600" dirty="0"/>
              <a:t>E hizo pasar Isaí siete hijos suyos delante de Samuel; pero Samuel dijo a Isaí: Jehová no ha elegido a éstos</a:t>
            </a:r>
            <a:r>
              <a:rPr lang="es-ES" sz="1600" dirty="0" smtClean="0"/>
              <a:t>. </a:t>
            </a:r>
          </a:p>
          <a:p>
            <a:pPr marL="269875" indent="-269875" algn="just"/>
            <a:r>
              <a:rPr lang="es-ES" sz="1600" dirty="0" smtClean="0"/>
              <a:t>11 </a:t>
            </a:r>
            <a:r>
              <a:rPr lang="es-ES" sz="1600" dirty="0"/>
              <a:t>Entonces dijo Samuel a Isaí: ¿Son éstos todos tus hijos? Y él respondió: Queda aún el menor, que apacienta las ovejas. Y dijo Samuel a Isaí: Envía por él, porque no nos sentaremos a la mesa hasta que él venga aquí</a:t>
            </a:r>
            <a:r>
              <a:rPr lang="es-ES" sz="1600" dirty="0" smtClean="0"/>
              <a:t>. </a:t>
            </a:r>
          </a:p>
          <a:p>
            <a:pPr marL="269875" indent="-269875" algn="just"/>
            <a:r>
              <a:rPr lang="es-ES" sz="1600" dirty="0" smtClean="0"/>
              <a:t>12 </a:t>
            </a:r>
            <a:r>
              <a:rPr lang="es-ES" sz="1600" dirty="0"/>
              <a:t>Envió, pues, por él, y le hizo entrar; y era rubio, hermoso de ojos, y de buen parecer. Entonces Jehová dijo: Levántate y úngelo, porque éste es</a:t>
            </a:r>
            <a:r>
              <a:rPr lang="es-ES" sz="1600" dirty="0" smtClean="0"/>
              <a:t>. </a:t>
            </a:r>
          </a:p>
          <a:p>
            <a:pPr marL="269875" indent="-269875" algn="just"/>
            <a:r>
              <a:rPr lang="es-ES" sz="1600" dirty="0" smtClean="0"/>
              <a:t>13 </a:t>
            </a:r>
            <a:r>
              <a:rPr lang="es-ES" sz="1600" dirty="0"/>
              <a:t>Y Samuel tomó el cuerno del aceite, y lo ungió en medio de sus hermanos; y desde aquel día en adelante el Espíritu de Jehová vino sobre David. Se levantó luego Samuel, y se volvió a </a:t>
            </a:r>
            <a:r>
              <a:rPr lang="es-ES" sz="1600" dirty="0" err="1"/>
              <a:t>Ramá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pic>
        <p:nvPicPr>
          <p:cNvPr id="8198" name="Picture 6" descr="Biblia -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5684310"/>
            <a:ext cx="1785942" cy="117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6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-1"/>
            <a:ext cx="3608488" cy="438361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857620" y="214290"/>
            <a:ext cx="5000660" cy="1218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SIRVIENDO A JESUS, </a:t>
            </a:r>
          </a:p>
          <a:p>
            <a:pPr algn="ctr">
              <a:lnSpc>
                <a:spcPts val="3500"/>
              </a:lnSpc>
            </a:pPr>
            <a:r>
              <a:rPr lang="es-E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 EDAD</a:t>
            </a:r>
            <a:endParaRPr lang="es-E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786182" y="1534061"/>
            <a:ext cx="5072070" cy="1251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842212" y="1534061"/>
            <a:ext cx="48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Eclesiastes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12:1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42212" y="1812185"/>
            <a:ext cx="48731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/>
            <a:r>
              <a:rPr lang="es-ES" sz="1600" dirty="0" smtClean="0"/>
              <a:t>1 </a:t>
            </a:r>
            <a:r>
              <a:rPr lang="es-ES" sz="1600" dirty="0"/>
              <a:t>Acuérdate de tu Creador en los días de tu juventud, antes que vengan los días malos, y lleguen los años de los cuales digas: No tengo en ellos </a:t>
            </a:r>
            <a:r>
              <a:rPr lang="es-ES" sz="1600" dirty="0" smtClean="0"/>
              <a:t>contentamiento. </a:t>
            </a:r>
            <a:endParaRPr lang="es-ES" sz="1600" dirty="0"/>
          </a:p>
        </p:txBody>
      </p:sp>
      <p:pic>
        <p:nvPicPr>
          <p:cNvPr id="7" name="Picture 1027" descr="Biblia -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32" y="616480"/>
            <a:ext cx="137636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4286248" y="2928934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latin typeface="AmericanTypewriter Cn" pitchFamily="18" charset="0"/>
              </a:rPr>
              <a:t>ENCUENTRE LA EDAD EXACTA O APROXIMADA DE ESTOS HEROES CUANDO FUERON SEÑALADOS PARA EL SERVICIO A DIOS: </a:t>
            </a:r>
            <a:endParaRPr lang="es-ES" sz="1600" b="1" dirty="0">
              <a:latin typeface="AmericanTypewriter Cn" pitchFamily="18" charset="0"/>
            </a:endParaRPr>
          </a:p>
        </p:txBody>
      </p:sp>
      <p:pic>
        <p:nvPicPr>
          <p:cNvPr id="11" name="10 Imagen" descr="145J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2571744"/>
            <a:ext cx="733427" cy="861272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4357686" y="385762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1. JOSE (Génesis 37:1-11) 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357686" y="421481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2. SANSON (Jueces 12:2-5) 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215206" y="378619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mericanTypewriter Cn" pitchFamily="18" charset="0"/>
              </a:rPr>
              <a:t>17 años</a:t>
            </a:r>
            <a:endParaRPr lang="es-ES" b="1" dirty="0">
              <a:solidFill>
                <a:srgbClr val="C00000"/>
              </a:solidFill>
              <a:latin typeface="AmericanTypewriter Cn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858016" y="4202676"/>
            <a:ext cx="22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mericanTypewriter Cn" pitchFamily="18" charset="0"/>
              </a:rPr>
              <a:t>Desde su nacimiento</a:t>
            </a:r>
            <a:endParaRPr lang="es-ES" b="1" dirty="0">
              <a:solidFill>
                <a:srgbClr val="C00000"/>
              </a:solidFill>
              <a:latin typeface="AmericanTypewriter Cn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357290" y="4559866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3. SAMUEL (1 Samuel 1 y 3) 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643042" y="492919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¿Cuándo lo dio para ser entrenado?_______________________________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500694" y="484561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mericanTypewriter Cn" pitchFamily="18" charset="0"/>
              </a:rPr>
              <a:t>Cuando fue destetado</a:t>
            </a:r>
            <a:endParaRPr lang="es-ES" b="1" dirty="0">
              <a:solidFill>
                <a:srgbClr val="C00000"/>
              </a:solidFill>
              <a:latin typeface="AmericanTypewriter Cn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643042" y="527424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¿Cuándo fue llamado por Dios?__________________________________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500694" y="519066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mericanTypewriter Cn" pitchFamily="18" charset="0"/>
              </a:rPr>
              <a:t>Cuando era sólo un joven</a:t>
            </a:r>
            <a:endParaRPr lang="es-ES" b="1" dirty="0">
              <a:solidFill>
                <a:srgbClr val="C00000"/>
              </a:solidFill>
              <a:latin typeface="AmericanTypewriter Cn" pitchFamily="18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357290" y="570287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4. DAVID (1 Samuel 16:1-13; 17:33)  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571604" y="6060064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¿Cuándo fue ungido para ser rey?_______________________________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429256" y="597648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mericanTypewriter Cn" pitchFamily="18" charset="0"/>
              </a:rPr>
              <a:t>Cuando era sólo un joven</a:t>
            </a:r>
            <a:endParaRPr lang="es-ES" b="1" dirty="0">
              <a:solidFill>
                <a:srgbClr val="C00000"/>
              </a:solidFill>
              <a:latin typeface="AmericanTypewriter C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1000" y="228600"/>
            <a:ext cx="8382000" cy="6248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100000">
                <a:srgbClr val="47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4400" b="1" dirty="0" smtClean="0">
                <a:solidFill>
                  <a:schemeClr val="bg1"/>
                </a:solidFill>
              </a:rPr>
              <a:t>1 Samuel 17:33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" y="16764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indent="-357188" algn="just"/>
            <a:r>
              <a:rPr lang="es-ES" dirty="0"/>
              <a:t>33 Dijo Saúl a David: No podrás tú ir contra aquel filisteo, para pelear con él; porque tú eres muchacho, y él un hombre de guerra desde su juventud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8198" name="Picture 6" descr="Biblia -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5684310"/>
            <a:ext cx="1785942" cy="117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 autoUpdateAnimBg="0"/>
      <p:bldP spid="819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6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-1"/>
            <a:ext cx="3608488" cy="438361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857620" y="214290"/>
            <a:ext cx="5000660" cy="1218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SIRVIENDO A JESUS, </a:t>
            </a:r>
          </a:p>
          <a:p>
            <a:pPr algn="ctr">
              <a:lnSpc>
                <a:spcPts val="3500"/>
              </a:lnSpc>
            </a:pPr>
            <a:r>
              <a:rPr lang="es-E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 EDAD</a:t>
            </a:r>
            <a:endParaRPr lang="es-E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786182" y="1534061"/>
            <a:ext cx="5072070" cy="1251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842212" y="1534061"/>
            <a:ext cx="48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Eclesiastes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12:1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42212" y="1812185"/>
            <a:ext cx="48731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/>
            <a:r>
              <a:rPr lang="es-ES" sz="1600" dirty="0" smtClean="0"/>
              <a:t>1 </a:t>
            </a:r>
            <a:r>
              <a:rPr lang="es-ES" sz="1600" dirty="0"/>
              <a:t>Acuérdate de tu Creador en los días de tu juventud, antes que vengan los días malos, y lleguen los años de los cuales digas: No tengo en ellos </a:t>
            </a:r>
            <a:r>
              <a:rPr lang="es-ES" sz="1600" dirty="0" smtClean="0"/>
              <a:t>contentamiento. </a:t>
            </a:r>
            <a:endParaRPr lang="es-ES" sz="1600" dirty="0"/>
          </a:p>
        </p:txBody>
      </p:sp>
      <p:pic>
        <p:nvPicPr>
          <p:cNvPr id="7" name="Picture 1027" descr="Biblia -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32" y="616480"/>
            <a:ext cx="137636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4286248" y="2928934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latin typeface="AmericanTypewriter Cn" pitchFamily="18" charset="0"/>
              </a:rPr>
              <a:t>ENCUENTRE LA EDAD EXACTA O APROXIMADA DE ESTOS HEROES CUANDO FUERON SEÑALADOS PARA EL SERVICIO A DIOS: </a:t>
            </a:r>
            <a:endParaRPr lang="es-ES" sz="1600" b="1" dirty="0">
              <a:latin typeface="AmericanTypewriter Cn" pitchFamily="18" charset="0"/>
            </a:endParaRPr>
          </a:p>
        </p:txBody>
      </p:sp>
      <p:pic>
        <p:nvPicPr>
          <p:cNvPr id="11" name="10 Imagen" descr="145J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2571744"/>
            <a:ext cx="733427" cy="861272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4357686" y="385762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1. JOSE (Génesis 37:1-11) 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357686" y="421481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2. SANSON (Jueces 12:2-5) 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215206" y="378619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mericanTypewriter Cn" pitchFamily="18" charset="0"/>
              </a:rPr>
              <a:t>17 años</a:t>
            </a:r>
            <a:endParaRPr lang="es-ES" b="1" dirty="0">
              <a:solidFill>
                <a:srgbClr val="C00000"/>
              </a:solidFill>
              <a:latin typeface="AmericanTypewriter Cn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858016" y="4202676"/>
            <a:ext cx="22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mericanTypewriter Cn" pitchFamily="18" charset="0"/>
              </a:rPr>
              <a:t>Desde su nacimiento</a:t>
            </a:r>
            <a:endParaRPr lang="es-ES" b="1" dirty="0">
              <a:solidFill>
                <a:srgbClr val="C00000"/>
              </a:solidFill>
              <a:latin typeface="AmericanTypewriter Cn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357290" y="4559866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3. SAMUEL (1 Samuel 1 y 3) 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643042" y="492919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¿Cuándo lo dio para ser entrenado?_______________________________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500694" y="484561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mericanTypewriter Cn" pitchFamily="18" charset="0"/>
              </a:rPr>
              <a:t>Cuando fue destetado</a:t>
            </a:r>
            <a:endParaRPr lang="es-ES" b="1" dirty="0">
              <a:solidFill>
                <a:srgbClr val="C00000"/>
              </a:solidFill>
              <a:latin typeface="AmericanTypewriter Cn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643042" y="527424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¿Cuándo fue llamado por Dios?__________________________________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500694" y="519066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mericanTypewriter Cn" pitchFamily="18" charset="0"/>
              </a:rPr>
              <a:t>Cuando era sólo un joven</a:t>
            </a:r>
            <a:endParaRPr lang="es-ES" b="1" dirty="0">
              <a:solidFill>
                <a:srgbClr val="C00000"/>
              </a:solidFill>
              <a:latin typeface="AmericanTypewriter Cn" pitchFamily="18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357290" y="570287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4. DAVID (1 Samuel 16:1-13; 17:33)  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571604" y="6060064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¿Cuándo fue ungido para ser rey?_______________________________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429256" y="597648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mericanTypewriter Cn" pitchFamily="18" charset="0"/>
              </a:rPr>
              <a:t>Cuando era sólo un joven</a:t>
            </a:r>
            <a:endParaRPr lang="es-ES" b="1" dirty="0">
              <a:solidFill>
                <a:srgbClr val="C00000"/>
              </a:solidFill>
              <a:latin typeface="AmericanTypewriter Cn" pitchFamily="18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571604" y="637010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¿Cuándo peleó con Goliat?_______________________________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286248" y="628652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mericanTypewriter Cn" pitchFamily="18" charset="0"/>
              </a:rPr>
              <a:t>Cuando era un muchacho</a:t>
            </a:r>
            <a:endParaRPr lang="es-ES" b="1" dirty="0">
              <a:solidFill>
                <a:srgbClr val="C00000"/>
              </a:solidFill>
              <a:latin typeface="AmericanTypewriter C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6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-1"/>
            <a:ext cx="3608488" cy="438361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857620" y="214290"/>
            <a:ext cx="5000660" cy="1218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SIRVIENDO A JESUS, </a:t>
            </a:r>
          </a:p>
          <a:p>
            <a:pPr algn="ctr">
              <a:lnSpc>
                <a:spcPts val="3500"/>
              </a:lnSpc>
            </a:pPr>
            <a:r>
              <a:rPr lang="es-E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 EDAD</a:t>
            </a:r>
            <a:endParaRPr lang="es-E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786182" y="1534061"/>
            <a:ext cx="5072070" cy="1251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842212" y="1534061"/>
            <a:ext cx="48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Eclesiastes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12:1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42212" y="1812185"/>
            <a:ext cx="48731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/>
            <a:r>
              <a:rPr lang="es-ES" sz="1600" dirty="0" smtClean="0"/>
              <a:t>1 </a:t>
            </a:r>
            <a:r>
              <a:rPr lang="es-ES" sz="1600" dirty="0"/>
              <a:t>Acuérdate de tu Creador en los días de tu juventud, antes que vengan los días malos, y lleguen los años de los cuales digas: No tengo en ellos </a:t>
            </a:r>
            <a:r>
              <a:rPr lang="es-ES" sz="1600" dirty="0" smtClean="0"/>
              <a:t>contentamiento. </a:t>
            </a:r>
            <a:endParaRPr lang="es-ES" sz="1600" dirty="0"/>
          </a:p>
        </p:txBody>
      </p:sp>
      <p:pic>
        <p:nvPicPr>
          <p:cNvPr id="7" name="Picture 1027" descr="Biblia -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32" y="616480"/>
            <a:ext cx="137636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4286248" y="2928934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latin typeface="AmericanTypewriter Cn" pitchFamily="18" charset="0"/>
              </a:rPr>
              <a:t>ENCUENTRE LA EDAD EXACTA O APROXIMADA DE ESTOS HEROES CUANDO FUERON SEÑALADOS PARA EL SERVICIO A DIOS: </a:t>
            </a:r>
            <a:endParaRPr lang="es-ES" sz="1600" b="1" dirty="0">
              <a:latin typeface="AmericanTypewriter Cn" pitchFamily="18" charset="0"/>
            </a:endParaRPr>
          </a:p>
        </p:txBody>
      </p:sp>
      <p:pic>
        <p:nvPicPr>
          <p:cNvPr id="11" name="10 Imagen" descr="145J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2571744"/>
            <a:ext cx="733427" cy="861272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4357686" y="385762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1. JOSE (Génesis 37:1-11) 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357686" y="421481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2. SANSON (Jueces 12:2-5) 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215206" y="378619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mericanTypewriter Cn" pitchFamily="18" charset="0"/>
              </a:rPr>
              <a:t>17 años</a:t>
            </a:r>
            <a:endParaRPr lang="es-ES" b="1" dirty="0">
              <a:solidFill>
                <a:srgbClr val="C00000"/>
              </a:solidFill>
              <a:latin typeface="AmericanTypewriter Cn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858016" y="4202676"/>
            <a:ext cx="22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mericanTypewriter Cn" pitchFamily="18" charset="0"/>
              </a:rPr>
              <a:t>Desde su nacimiento</a:t>
            </a:r>
            <a:endParaRPr lang="es-ES" b="1" dirty="0">
              <a:solidFill>
                <a:srgbClr val="C00000"/>
              </a:solidFill>
              <a:latin typeface="AmericanTypewriter Cn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357290" y="455986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5. JESUS (Lucas 2:41-49) ________________________</a:t>
            </a:r>
            <a:endParaRPr lang="es-ES" dirty="0">
              <a:latin typeface="AmericanTypewriter C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1000" y="228600"/>
            <a:ext cx="8382000" cy="6248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100000">
                <a:srgbClr val="47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4400" b="1" dirty="0" smtClean="0">
                <a:solidFill>
                  <a:schemeClr val="bg1"/>
                </a:solidFill>
              </a:rPr>
              <a:t>Lucas 2:41-49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" y="16764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268288" algn="just"/>
            <a:r>
              <a:rPr lang="es-ES" sz="1600" dirty="0"/>
              <a:t>41 Iban sus padres todos los años a Jerusalén en la fiesta de la pascua</a:t>
            </a:r>
            <a:r>
              <a:rPr lang="es-ES" sz="1600" dirty="0" smtClean="0"/>
              <a:t>; </a:t>
            </a:r>
          </a:p>
          <a:p>
            <a:pPr marL="268288" indent="-268288" algn="just"/>
            <a:r>
              <a:rPr lang="es-ES" sz="1600" dirty="0" smtClean="0"/>
              <a:t>42 </a:t>
            </a:r>
            <a:r>
              <a:rPr lang="es-ES" sz="1600" dirty="0"/>
              <a:t>y cuando tuvo doce años, subieron a Jerusalén conforme a la costumbre de la fiesta</a:t>
            </a:r>
            <a:r>
              <a:rPr lang="es-ES" sz="1600" dirty="0" smtClean="0"/>
              <a:t>. </a:t>
            </a:r>
          </a:p>
          <a:p>
            <a:pPr marL="268288" indent="-268288" algn="just"/>
            <a:r>
              <a:rPr lang="es-ES" sz="1600" dirty="0" smtClean="0"/>
              <a:t>43 </a:t>
            </a:r>
            <a:r>
              <a:rPr lang="es-ES" sz="1600" dirty="0"/>
              <a:t>Al regresar ellos, acabada la fiesta, se quedó el niño Jesús en Jerusalén, sin que lo supiesen José y su madre</a:t>
            </a:r>
            <a:r>
              <a:rPr lang="es-ES" sz="1600" dirty="0" smtClean="0"/>
              <a:t>. </a:t>
            </a:r>
          </a:p>
          <a:p>
            <a:pPr marL="268288" indent="-268288" algn="just"/>
            <a:r>
              <a:rPr lang="es-ES" sz="1600" dirty="0" smtClean="0"/>
              <a:t>44 </a:t>
            </a:r>
            <a:r>
              <a:rPr lang="es-ES" sz="1600" dirty="0"/>
              <a:t>Y pensando que estaba entre la compañía, anduvieron camino de un día; y le buscaban entre los parientes y los conocidos</a:t>
            </a:r>
            <a:r>
              <a:rPr lang="es-ES" sz="1600" dirty="0" smtClean="0"/>
              <a:t>; </a:t>
            </a:r>
          </a:p>
          <a:p>
            <a:pPr marL="268288" indent="-268288" algn="just"/>
            <a:r>
              <a:rPr lang="es-ES" sz="1600" dirty="0" smtClean="0"/>
              <a:t>45 </a:t>
            </a:r>
            <a:r>
              <a:rPr lang="es-ES" sz="1600" dirty="0"/>
              <a:t>pero como no le hallaron, volvieron a Jerusalén buscándole</a:t>
            </a:r>
            <a:r>
              <a:rPr lang="es-ES" sz="1600" dirty="0" smtClean="0"/>
              <a:t>. </a:t>
            </a:r>
          </a:p>
          <a:p>
            <a:pPr marL="268288" indent="-268288" algn="just"/>
            <a:r>
              <a:rPr lang="es-ES" sz="1600" dirty="0" smtClean="0"/>
              <a:t>46 </a:t>
            </a:r>
            <a:r>
              <a:rPr lang="es-ES" sz="1600" dirty="0"/>
              <a:t>Y aconteció que tres días después le hallaron en el templo, sentado en medio de los doctores de la ley, oyéndoles y preguntándoles</a:t>
            </a:r>
            <a:r>
              <a:rPr lang="es-ES" sz="1600" dirty="0" smtClean="0"/>
              <a:t>. </a:t>
            </a:r>
          </a:p>
          <a:p>
            <a:pPr marL="268288" indent="-268288" algn="just"/>
            <a:r>
              <a:rPr lang="es-ES" sz="1600" dirty="0" smtClean="0"/>
              <a:t>47 </a:t>
            </a:r>
            <a:r>
              <a:rPr lang="es-ES" sz="1600" dirty="0"/>
              <a:t>Y todos los que le oían, se maravillaban de su inteligencia y de sus respuestas</a:t>
            </a:r>
            <a:r>
              <a:rPr lang="es-ES" sz="1600" dirty="0" smtClean="0"/>
              <a:t>. </a:t>
            </a:r>
          </a:p>
          <a:p>
            <a:pPr marL="268288" indent="-268288" algn="just"/>
            <a:r>
              <a:rPr lang="es-ES" sz="1600" dirty="0" smtClean="0"/>
              <a:t>48 </a:t>
            </a:r>
            <a:r>
              <a:rPr lang="es-ES" sz="1600" dirty="0"/>
              <a:t>Cuando le vieron, se sorprendieron; y le dijo su madre: Hijo, ¿por qué nos has hecho así? He aquí, tu padre y yo te hemos buscado con angustia</a:t>
            </a:r>
            <a:r>
              <a:rPr lang="es-ES" sz="1600" dirty="0" smtClean="0"/>
              <a:t>. </a:t>
            </a:r>
          </a:p>
          <a:p>
            <a:pPr marL="268288" indent="-268288" algn="just"/>
            <a:r>
              <a:rPr lang="es-ES" sz="1600" dirty="0" smtClean="0"/>
              <a:t>49 </a:t>
            </a:r>
            <a:r>
              <a:rPr lang="es-ES" sz="1600" dirty="0"/>
              <a:t>Entonces él les dijo: ¿Por qué me buscabais? ¿No sabíais que en los negocios de mi Padre me es necesario estar</a:t>
            </a:r>
            <a:r>
              <a:rPr lang="es-ES" sz="1600" dirty="0" smtClean="0"/>
              <a:t>?</a:t>
            </a:r>
            <a:endParaRPr lang="es-ES" sz="1600" dirty="0"/>
          </a:p>
        </p:txBody>
      </p:sp>
      <p:pic>
        <p:nvPicPr>
          <p:cNvPr id="8198" name="Picture 6" descr="Biblia -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5684310"/>
            <a:ext cx="1785942" cy="117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 autoUpdateAnimBg="0"/>
      <p:bldP spid="819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6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-1"/>
            <a:ext cx="3608488" cy="438361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857620" y="214290"/>
            <a:ext cx="5000660" cy="1218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SIRVIENDO A JESUS, </a:t>
            </a:r>
          </a:p>
          <a:p>
            <a:pPr algn="ctr">
              <a:lnSpc>
                <a:spcPts val="3500"/>
              </a:lnSpc>
            </a:pPr>
            <a:r>
              <a:rPr lang="es-E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 EDAD</a:t>
            </a:r>
            <a:endParaRPr lang="es-E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786182" y="1534061"/>
            <a:ext cx="5072070" cy="1251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842212" y="1534061"/>
            <a:ext cx="48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Eclesiastes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12:1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42212" y="1812185"/>
            <a:ext cx="48731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/>
            <a:r>
              <a:rPr lang="es-ES" sz="1600" dirty="0" smtClean="0"/>
              <a:t>1 </a:t>
            </a:r>
            <a:r>
              <a:rPr lang="es-ES" sz="1600" dirty="0"/>
              <a:t>Acuérdate de tu Creador en los días de tu juventud, antes que vengan los días malos, y lleguen los años de los cuales digas: No tengo en ellos </a:t>
            </a:r>
            <a:r>
              <a:rPr lang="es-ES" sz="1600" dirty="0" smtClean="0"/>
              <a:t>contentamiento. </a:t>
            </a:r>
            <a:endParaRPr lang="es-ES" sz="1600" dirty="0"/>
          </a:p>
        </p:txBody>
      </p:sp>
      <p:pic>
        <p:nvPicPr>
          <p:cNvPr id="7" name="Picture 1027" descr="Biblia -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32" y="616480"/>
            <a:ext cx="137636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4286248" y="2928934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latin typeface="AmericanTypewriter Cn" pitchFamily="18" charset="0"/>
              </a:rPr>
              <a:t>ENCUENTRE LA EDAD EXACTA O APROXIMADA DE ESTOS HEROES CUANDO FUERON SEÑALADOS PARA EL SERVICIO A DIOS: </a:t>
            </a:r>
            <a:endParaRPr lang="es-ES" sz="1600" b="1" dirty="0">
              <a:latin typeface="AmericanTypewriter Cn" pitchFamily="18" charset="0"/>
            </a:endParaRPr>
          </a:p>
        </p:txBody>
      </p:sp>
      <p:pic>
        <p:nvPicPr>
          <p:cNvPr id="11" name="10 Imagen" descr="145J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2571744"/>
            <a:ext cx="733427" cy="861272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4357686" y="385762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1. JOSE (Génesis 37:1-11) 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357686" y="421481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2. SANSON (Jueces 12:2-5) 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215206" y="378619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mericanTypewriter Cn" pitchFamily="18" charset="0"/>
              </a:rPr>
              <a:t>17 años</a:t>
            </a:r>
            <a:endParaRPr lang="es-ES" b="1" dirty="0">
              <a:solidFill>
                <a:srgbClr val="C00000"/>
              </a:solidFill>
              <a:latin typeface="AmericanTypewriter Cn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858016" y="4202676"/>
            <a:ext cx="22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mericanTypewriter Cn" pitchFamily="18" charset="0"/>
              </a:rPr>
              <a:t>Desde su nacimiento</a:t>
            </a:r>
            <a:endParaRPr lang="es-ES" b="1" dirty="0">
              <a:solidFill>
                <a:srgbClr val="C00000"/>
              </a:solidFill>
              <a:latin typeface="AmericanTypewriter Cn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357290" y="455986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5. JESUS (Lucas 2:41-49) ________________________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857652" y="4559866"/>
            <a:ext cx="22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mericanTypewriter Cn" pitchFamily="18" charset="0"/>
              </a:rPr>
              <a:t>Cuando tuvo 12 años</a:t>
            </a:r>
            <a:endParaRPr lang="es-ES" b="1" dirty="0">
              <a:solidFill>
                <a:srgbClr val="C00000"/>
              </a:solidFill>
              <a:latin typeface="AmericanTypewriter C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1406" y="214290"/>
            <a:ext cx="5000660" cy="1218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SIRVIENDO A JESUS, </a:t>
            </a:r>
          </a:p>
          <a:p>
            <a:pPr algn="ctr">
              <a:lnSpc>
                <a:spcPts val="3500"/>
              </a:lnSpc>
            </a:pPr>
            <a:r>
              <a:rPr lang="es-E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 EDAD</a:t>
            </a:r>
            <a:endParaRPr lang="es-E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071934" y="917557"/>
            <a:ext cx="4786318" cy="14398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842212" y="917557"/>
            <a:ext cx="48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Eclesiastes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12:1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286248" y="1195681"/>
            <a:ext cx="44291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/>
            <a:r>
              <a:rPr lang="es-ES" sz="1600" dirty="0" smtClean="0"/>
              <a:t>1 </a:t>
            </a:r>
            <a:r>
              <a:rPr lang="es-ES" sz="1600" dirty="0"/>
              <a:t>Acuérdate de tu Creador en los días de tu juventud, antes que vengan los días malos, y lleguen los años de los cuales digas: No tengo en ellos </a:t>
            </a:r>
            <a:r>
              <a:rPr lang="es-ES" sz="1600" dirty="0" smtClean="0"/>
              <a:t>contentamiento. </a:t>
            </a:r>
            <a:endParaRPr lang="es-ES" sz="1600" dirty="0"/>
          </a:p>
        </p:txBody>
      </p:sp>
      <p:pic>
        <p:nvPicPr>
          <p:cNvPr id="7" name="Picture 1027" descr="Biblia - 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32" y="-24"/>
            <a:ext cx="137636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1571604" y="2772787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latin typeface="AmericanTypewriter Cn" pitchFamily="18" charset="0"/>
              </a:rPr>
              <a:t>PIENSE CON CUIDADO ... y haga una lista de todos los héroes de la Biblia que se le vienen a la cabeza, de su edad, que fueron usados o escogidos por Dios para algún servicio especial para El. </a:t>
            </a:r>
            <a:endParaRPr lang="es-ES" b="1" dirty="0">
              <a:latin typeface="AmericanTypewriter Cn" pitchFamily="18" charset="0"/>
            </a:endParaRPr>
          </a:p>
        </p:txBody>
      </p:sp>
      <p:pic>
        <p:nvPicPr>
          <p:cNvPr id="11" name="10 Imagen" descr="145J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357430"/>
            <a:ext cx="915929" cy="1075586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1714480" y="4071942"/>
            <a:ext cx="1143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mericanTypewriter Cn" pitchFamily="18" charset="0"/>
              </a:rPr>
              <a:t>1. </a:t>
            </a:r>
          </a:p>
          <a:p>
            <a:r>
              <a:rPr lang="es-ES" b="1" dirty="0" smtClean="0">
                <a:latin typeface="AmericanTypewriter Cn" pitchFamily="18" charset="0"/>
              </a:rPr>
              <a:t>2. </a:t>
            </a:r>
          </a:p>
          <a:p>
            <a:r>
              <a:rPr lang="es-ES" b="1" dirty="0" smtClean="0">
                <a:latin typeface="AmericanTypewriter Cn" pitchFamily="18" charset="0"/>
              </a:rPr>
              <a:t>3. </a:t>
            </a:r>
          </a:p>
          <a:p>
            <a:r>
              <a:rPr lang="es-ES" b="1" dirty="0" smtClean="0">
                <a:latin typeface="AmericanTypewriter Cn" pitchFamily="18" charset="0"/>
              </a:rPr>
              <a:t>4. </a:t>
            </a:r>
          </a:p>
          <a:p>
            <a:r>
              <a:rPr lang="es-ES" b="1" dirty="0" smtClean="0">
                <a:latin typeface="AmericanTypewriter Cn" pitchFamily="18" charset="0"/>
              </a:rPr>
              <a:t>5. </a:t>
            </a:r>
            <a:endParaRPr lang="es-ES" b="1" dirty="0">
              <a:latin typeface="AmericanTypewriter C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8Y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52" y="0"/>
            <a:ext cx="5791096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9Y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52450"/>
            <a:ext cx="3343275" cy="57531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714744" y="1071546"/>
            <a:ext cx="4786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Typewriter Cn" pitchFamily="18" charset="0"/>
              </a:rPr>
              <a:t>MI LISTA PERSONAL </a:t>
            </a:r>
            <a:r>
              <a:rPr lang="es-ES" sz="2400" b="1" dirty="0" smtClean="0">
                <a:latin typeface="AmericanTypewriter Cn" pitchFamily="18" charset="0"/>
              </a:rPr>
              <a:t>de las habilidades y características que Dios me dio que puedo usar para servir a Jesús incluyen:  </a:t>
            </a:r>
          </a:p>
          <a:p>
            <a:pPr algn="just"/>
            <a:endParaRPr lang="es-ES" sz="2400" b="1" dirty="0" smtClean="0">
              <a:latin typeface="AmericanTypewriter Cn" pitchFamily="18" charset="0"/>
            </a:endParaRPr>
          </a:p>
          <a:p>
            <a:pPr algn="just"/>
            <a:r>
              <a:rPr lang="es-ES" sz="2400" b="1" dirty="0" smtClean="0">
                <a:latin typeface="AmericanTypewriter Cn" pitchFamily="18" charset="0"/>
              </a:rPr>
              <a:t>1. </a:t>
            </a:r>
          </a:p>
          <a:p>
            <a:pPr algn="just"/>
            <a:r>
              <a:rPr lang="es-ES" sz="2400" b="1" dirty="0" smtClean="0">
                <a:latin typeface="AmericanTypewriter Cn" pitchFamily="18" charset="0"/>
              </a:rPr>
              <a:t>2. </a:t>
            </a:r>
          </a:p>
          <a:p>
            <a:pPr algn="just"/>
            <a:r>
              <a:rPr lang="es-ES" sz="2400" b="1" dirty="0" smtClean="0">
                <a:latin typeface="AmericanTypewriter Cn" pitchFamily="18" charset="0"/>
              </a:rPr>
              <a:t>3. </a:t>
            </a:r>
          </a:p>
          <a:p>
            <a:pPr algn="just"/>
            <a:r>
              <a:rPr lang="es-ES" sz="2400" b="1" dirty="0" smtClean="0">
                <a:latin typeface="AmericanTypewriter Cn" pitchFamily="18" charset="0"/>
              </a:rPr>
              <a:t>4. </a:t>
            </a:r>
            <a:endParaRPr lang="es-ES" sz="2400" b="1" dirty="0">
              <a:latin typeface="AmericanTypewriter Cn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14678" y="4929198"/>
            <a:ext cx="571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AmericanTypewriter Cn" pitchFamily="18" charset="0"/>
              </a:rPr>
              <a:t>Si se da la oportunidad, realmente quisiera desarrollar más mi habilidad para _________________________________</a:t>
            </a:r>
          </a:p>
          <a:p>
            <a:r>
              <a:rPr lang="es-ES" b="1" dirty="0" smtClean="0">
                <a:latin typeface="AmericanTypewriter Cn" pitchFamily="18" charset="0"/>
              </a:rPr>
              <a:t>________________________________________________</a:t>
            </a:r>
          </a:p>
          <a:p>
            <a:r>
              <a:rPr lang="es-ES" b="1" dirty="0" smtClean="0">
                <a:latin typeface="AmericanTypewriter Cn" pitchFamily="18" charset="0"/>
              </a:rPr>
              <a:t>________________________________________________</a:t>
            </a:r>
            <a:endParaRPr lang="es-ES" b="1" dirty="0">
              <a:latin typeface="AmericanTypewriter C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1000" y="228600"/>
            <a:ext cx="8382000" cy="6248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100000">
                <a:srgbClr val="47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4400" b="1" dirty="0" smtClean="0">
                <a:solidFill>
                  <a:schemeClr val="bg1"/>
                </a:solidFill>
              </a:rPr>
              <a:t>Génesis 37:1-11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" y="16764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 algn="just"/>
            <a:r>
              <a:rPr lang="es-ES" dirty="0"/>
              <a:t>1 Habitó Jacob en la tierra donde había morado su padre, en la tierra de Canaán</a:t>
            </a:r>
            <a:r>
              <a:rPr lang="es-ES" dirty="0" smtClean="0"/>
              <a:t>. </a:t>
            </a:r>
          </a:p>
          <a:p>
            <a:pPr marL="177800" indent="-177800" algn="just"/>
            <a:r>
              <a:rPr lang="es-ES" dirty="0" smtClean="0"/>
              <a:t>2 </a:t>
            </a:r>
            <a:r>
              <a:rPr lang="es-ES" dirty="0"/>
              <a:t>Esta es la historia de la familia de Jacob: José, siendo de edad de diecisiete años, apacentaba las ovejas con sus hermanos; y el joven estaba con los hijos de </a:t>
            </a:r>
            <a:r>
              <a:rPr lang="es-ES" dirty="0" err="1"/>
              <a:t>Bilha</a:t>
            </a:r>
            <a:r>
              <a:rPr lang="es-ES" dirty="0"/>
              <a:t> y con los hijos de </a:t>
            </a:r>
            <a:r>
              <a:rPr lang="es-ES" dirty="0" err="1"/>
              <a:t>Zilpa</a:t>
            </a:r>
            <a:r>
              <a:rPr lang="es-ES" dirty="0"/>
              <a:t>, mujeres de su padre; e informaba José a su padre la mala fama de ellos</a:t>
            </a:r>
            <a:r>
              <a:rPr lang="es-ES" dirty="0" smtClean="0"/>
              <a:t>. </a:t>
            </a:r>
          </a:p>
          <a:p>
            <a:pPr marL="177800" indent="-177800" algn="just"/>
            <a:r>
              <a:rPr lang="es-ES" dirty="0" smtClean="0"/>
              <a:t>3 </a:t>
            </a:r>
            <a:r>
              <a:rPr lang="es-ES" dirty="0"/>
              <a:t>Y amaba Israel a José más que a todos sus hijos, porque lo había tenido en su vejez; y le hizo una túnica de diversos colores</a:t>
            </a:r>
            <a:r>
              <a:rPr lang="es-ES" dirty="0" smtClean="0"/>
              <a:t>. </a:t>
            </a:r>
          </a:p>
          <a:p>
            <a:pPr marL="177800" indent="-177800" algn="just"/>
            <a:r>
              <a:rPr lang="es-ES" dirty="0" smtClean="0"/>
              <a:t>4 </a:t>
            </a:r>
            <a:r>
              <a:rPr lang="es-ES" dirty="0"/>
              <a:t>Y viendo sus hermanos que su padre lo amaba más que a todos sus hermanos, le aborrecían, y no podían hablarle pacíficamente.</a:t>
            </a:r>
          </a:p>
          <a:p>
            <a:pPr marL="177800" indent="-177800" algn="just"/>
            <a:r>
              <a:rPr lang="es-ES" dirty="0"/>
              <a:t>5 Y soñó José un sueño, y lo contó a sus hermanos; y ellos llegaron a aborrecerle más todavía</a:t>
            </a:r>
            <a:r>
              <a:rPr lang="es-ES" dirty="0" smtClean="0"/>
              <a:t>. </a:t>
            </a:r>
          </a:p>
          <a:p>
            <a:pPr marL="177800" indent="-177800" algn="just"/>
            <a:r>
              <a:rPr lang="es-ES" dirty="0" smtClean="0"/>
              <a:t>6 </a:t>
            </a:r>
            <a:r>
              <a:rPr lang="es-ES" dirty="0"/>
              <a:t>Y él les dijo: Oíd ahora este sueño que he soñado</a:t>
            </a:r>
            <a:r>
              <a:rPr lang="es-ES" dirty="0" smtClean="0"/>
              <a:t>:</a:t>
            </a:r>
            <a:endParaRPr lang="es-ES" dirty="0"/>
          </a:p>
        </p:txBody>
      </p:sp>
      <p:pic>
        <p:nvPicPr>
          <p:cNvPr id="8198" name="Picture 6" descr="Biblia -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354638"/>
            <a:ext cx="2287588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 autoUpdateAnimBg="0"/>
      <p:bldP spid="819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9Y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52450"/>
            <a:ext cx="3343275" cy="57531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500430" y="357166"/>
            <a:ext cx="5000660" cy="1218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SIRVIENDO A JESUS, </a:t>
            </a:r>
          </a:p>
          <a:p>
            <a:pPr algn="ctr">
              <a:lnSpc>
                <a:spcPts val="3500"/>
              </a:lnSpc>
            </a:pPr>
            <a:r>
              <a:rPr lang="es-E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 EDAD</a:t>
            </a:r>
            <a:endParaRPr lang="es-E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643306" y="1676937"/>
            <a:ext cx="5072070" cy="1251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3699336" y="1676937"/>
            <a:ext cx="48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Eclesiastes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12:1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699336" y="1955061"/>
            <a:ext cx="48731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/>
            <a:r>
              <a:rPr lang="es-ES" sz="1600" dirty="0" smtClean="0"/>
              <a:t>1 </a:t>
            </a:r>
            <a:r>
              <a:rPr lang="es-ES" sz="1600" dirty="0"/>
              <a:t>Acuérdate de tu Creador en los días de tu juventud, antes que vengan los días malos, y lleguen los años de los cuales digas: No tengo en ellos </a:t>
            </a:r>
            <a:r>
              <a:rPr lang="es-ES" sz="1600" dirty="0" smtClean="0"/>
              <a:t>contentamiento. </a:t>
            </a:r>
            <a:endParaRPr lang="es-ES" sz="1600" dirty="0"/>
          </a:p>
        </p:txBody>
      </p:sp>
      <p:pic>
        <p:nvPicPr>
          <p:cNvPr id="9" name="Picture 1027" descr="Biblia -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9042" y="759356"/>
            <a:ext cx="137636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fras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3173518"/>
            <a:ext cx="5500694" cy="168424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3428992" y="4572008"/>
            <a:ext cx="4786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Typewriter Cn" pitchFamily="18" charset="0"/>
              </a:rPr>
              <a:t>PARA SERVIRLE A EL HARE ESTAS 3 COSAS ESTA SEMANA:  </a:t>
            </a:r>
          </a:p>
          <a:p>
            <a:pPr algn="just"/>
            <a:r>
              <a:rPr lang="es-ES" dirty="0" smtClean="0">
                <a:latin typeface="AmericanTypewriter Cn" pitchFamily="18" charset="0"/>
              </a:rPr>
              <a:t>   	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Typewriter Cn" pitchFamily="18" charset="0"/>
              </a:rPr>
              <a:t>1. </a:t>
            </a:r>
          </a:p>
          <a:p>
            <a:pPr algn="just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Typewriter Cn" pitchFamily="18" charset="0"/>
              </a:rPr>
              <a:t>   	2. </a:t>
            </a:r>
          </a:p>
          <a:p>
            <a:pPr algn="just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Typewriter Cn" pitchFamily="18" charset="0"/>
              </a:rPr>
              <a:t>   	3. 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Typewriter C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1000" y="228600"/>
            <a:ext cx="8382000" cy="6248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100000">
                <a:srgbClr val="47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4400" b="1" dirty="0" smtClean="0">
                <a:solidFill>
                  <a:schemeClr val="bg1"/>
                </a:solidFill>
              </a:rPr>
              <a:t>Génesis 37:1-11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" y="16764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179388" algn="just"/>
            <a:r>
              <a:rPr lang="es-ES" dirty="0"/>
              <a:t>7 He aquí que atábamos manojos en medio del campo, y he aquí que mi manojo se levantaba y estaba derecho, y que vuestros manojos estaban alrededor y se inclinaban al mío</a:t>
            </a:r>
            <a:r>
              <a:rPr lang="es-ES" dirty="0" smtClean="0"/>
              <a:t>. </a:t>
            </a:r>
          </a:p>
          <a:p>
            <a:pPr marL="268288" indent="-179388" algn="just"/>
            <a:r>
              <a:rPr lang="es-ES" dirty="0" smtClean="0"/>
              <a:t>8 </a:t>
            </a:r>
            <a:r>
              <a:rPr lang="es-ES" dirty="0"/>
              <a:t>Le respondieron sus hermanos: ¿Reinarás tú sobre nosotros, o señorearás sobre nosotros? Y le aborrecieron aun más a causa de sus sueños y sus palabras</a:t>
            </a:r>
            <a:r>
              <a:rPr lang="es-ES" dirty="0" smtClean="0"/>
              <a:t>. </a:t>
            </a:r>
          </a:p>
          <a:p>
            <a:pPr marL="268288" indent="-179388" algn="just"/>
            <a:r>
              <a:rPr lang="es-ES" dirty="0" smtClean="0"/>
              <a:t>9 </a:t>
            </a:r>
            <a:r>
              <a:rPr lang="es-ES" dirty="0"/>
              <a:t>Soñó aun otro sueño, y lo contó a sus hermanos, diciendo: He aquí que he soñado otro sueño, y he aquí que el sol y la luna y once estrellas se inclinaban a mí</a:t>
            </a:r>
            <a:r>
              <a:rPr lang="es-ES" dirty="0" smtClean="0"/>
              <a:t>. </a:t>
            </a:r>
          </a:p>
          <a:p>
            <a:pPr marL="268288" indent="-268288" algn="just"/>
            <a:r>
              <a:rPr lang="es-ES" dirty="0" smtClean="0"/>
              <a:t>10 </a:t>
            </a:r>
            <a:r>
              <a:rPr lang="es-ES" dirty="0"/>
              <a:t>Y lo contó a su padre y a sus hermanos; y su padre le reprendió, y le dijo: ¿Qué sueño es este que soñaste? ¿Acaso vendremos yo y tu madre y tus hermanos a postrarnos en tierra ante ti</a:t>
            </a:r>
            <a:r>
              <a:rPr lang="es-ES" dirty="0" smtClean="0"/>
              <a:t>? </a:t>
            </a:r>
          </a:p>
          <a:p>
            <a:pPr marL="177800" indent="-177800" algn="just"/>
            <a:r>
              <a:rPr lang="es-ES" dirty="0" smtClean="0"/>
              <a:t>11 </a:t>
            </a:r>
            <a:r>
              <a:rPr lang="es-ES" dirty="0"/>
              <a:t>Y sus hermanos le tenían envidia, mas su padre meditaba en esto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8198" name="Picture 6" descr="Biblia -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354638"/>
            <a:ext cx="2287588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6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-1"/>
            <a:ext cx="3608488" cy="438361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857620" y="214290"/>
            <a:ext cx="5000660" cy="1218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SIRVIENDO A JESUS, </a:t>
            </a:r>
          </a:p>
          <a:p>
            <a:pPr algn="ctr">
              <a:lnSpc>
                <a:spcPts val="3500"/>
              </a:lnSpc>
            </a:pPr>
            <a:r>
              <a:rPr lang="es-E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 EDAD</a:t>
            </a:r>
            <a:endParaRPr lang="es-E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786182" y="1534061"/>
            <a:ext cx="5072070" cy="1251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842212" y="1534061"/>
            <a:ext cx="48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Eclesiastes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12:1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42212" y="1812185"/>
            <a:ext cx="48731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/>
            <a:r>
              <a:rPr lang="es-ES" sz="1600" dirty="0" smtClean="0"/>
              <a:t>1 </a:t>
            </a:r>
            <a:r>
              <a:rPr lang="es-ES" sz="1600" dirty="0"/>
              <a:t>Acuérdate de tu Creador en los días de tu juventud, antes que vengan los días malos, y lleguen los años de los cuales digas: No tengo en ellos </a:t>
            </a:r>
            <a:r>
              <a:rPr lang="es-ES" sz="1600" dirty="0" smtClean="0"/>
              <a:t>contentamiento. </a:t>
            </a:r>
            <a:endParaRPr lang="es-ES" sz="1600" dirty="0"/>
          </a:p>
        </p:txBody>
      </p:sp>
      <p:pic>
        <p:nvPicPr>
          <p:cNvPr id="7" name="Picture 1027" descr="Biblia -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32" y="616480"/>
            <a:ext cx="137636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4286248" y="2928934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latin typeface="AmericanTypewriter Cn" pitchFamily="18" charset="0"/>
              </a:rPr>
              <a:t>ENCUENTRE LA EDAD EXACTA O APROXIMADA DE ESTOS HEROES CUANDO FUERON SEÑALADOS PARA EL SERVICIO A DIOS: </a:t>
            </a:r>
            <a:endParaRPr lang="es-ES" sz="1600" b="1" dirty="0">
              <a:latin typeface="AmericanTypewriter Cn" pitchFamily="18" charset="0"/>
            </a:endParaRPr>
          </a:p>
        </p:txBody>
      </p:sp>
      <p:pic>
        <p:nvPicPr>
          <p:cNvPr id="11" name="10 Imagen" descr="145J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2571744"/>
            <a:ext cx="733427" cy="861272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4357686" y="385762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1. JOSE (Génesis 37:1-11) 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357686" y="421481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2. SANSON (Jueces 12:2-5) 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215206" y="378619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mericanTypewriter Cn" pitchFamily="18" charset="0"/>
              </a:rPr>
              <a:t>17 años</a:t>
            </a:r>
            <a:endParaRPr lang="es-ES" b="1" dirty="0">
              <a:solidFill>
                <a:srgbClr val="C00000"/>
              </a:solidFill>
              <a:latin typeface="AmericanTypewriter C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1000" y="228600"/>
            <a:ext cx="8382000" cy="6248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100000">
                <a:srgbClr val="47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4400" b="1" dirty="0" smtClean="0">
                <a:solidFill>
                  <a:schemeClr val="bg1"/>
                </a:solidFill>
              </a:rPr>
              <a:t>Jueces 13:2-5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" y="16764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 algn="just"/>
            <a:r>
              <a:rPr lang="es-ES" dirty="0"/>
              <a:t>2 Y había un hombre de </a:t>
            </a:r>
            <a:r>
              <a:rPr lang="es-ES" dirty="0" err="1"/>
              <a:t>Zora</a:t>
            </a:r>
            <a:r>
              <a:rPr lang="es-ES" dirty="0"/>
              <a:t>, de la tribu de Dan, el cual se llamaba </a:t>
            </a:r>
            <a:r>
              <a:rPr lang="es-ES" dirty="0" err="1"/>
              <a:t>Manoa</a:t>
            </a:r>
            <a:r>
              <a:rPr lang="es-ES" dirty="0"/>
              <a:t>; y su mujer era estéril, y nunca había tenido hijos</a:t>
            </a:r>
            <a:r>
              <a:rPr lang="es-ES" dirty="0" smtClean="0"/>
              <a:t>. </a:t>
            </a:r>
          </a:p>
          <a:p>
            <a:pPr marL="177800" indent="-177800" algn="just"/>
            <a:r>
              <a:rPr lang="es-ES" dirty="0" smtClean="0"/>
              <a:t>3 </a:t>
            </a:r>
            <a:r>
              <a:rPr lang="es-ES" dirty="0"/>
              <a:t>A esta mujer apareció el ángel de Jehová, y le dijo: He aquí que tú eres estéril, y nunca has tenido hijos; pero concebirás y darás a luz un hijo</a:t>
            </a:r>
            <a:r>
              <a:rPr lang="es-ES" dirty="0" smtClean="0"/>
              <a:t>. </a:t>
            </a:r>
          </a:p>
          <a:p>
            <a:pPr marL="177800" indent="-177800" algn="just"/>
            <a:r>
              <a:rPr lang="es-ES" dirty="0" smtClean="0"/>
              <a:t>4 </a:t>
            </a:r>
            <a:r>
              <a:rPr lang="es-ES" dirty="0"/>
              <a:t>Ahora, pues, no bebas vino ni sidra, ni comas cosa inmunda</a:t>
            </a:r>
            <a:r>
              <a:rPr lang="es-ES" dirty="0" smtClean="0"/>
              <a:t>. </a:t>
            </a:r>
          </a:p>
          <a:p>
            <a:pPr marL="177800" indent="-177800" algn="just"/>
            <a:r>
              <a:rPr lang="es-ES" dirty="0" smtClean="0"/>
              <a:t>5 </a:t>
            </a:r>
            <a:r>
              <a:rPr lang="es-ES" dirty="0"/>
              <a:t>Pues he aquí que concebirás y darás a luz un hijo; y navaja no pasará sobre su cabeza, porque el niño será nazareo a Dios desde su nacimiento, y él comenzará a salvar a Israel de mano de los filisteos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8198" name="Picture 6" descr="Biblia -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354638"/>
            <a:ext cx="2287588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 autoUpdateAnimBg="0"/>
      <p:bldP spid="819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06R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-1"/>
            <a:ext cx="3608488" cy="438361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857620" y="214290"/>
            <a:ext cx="5000660" cy="1218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SIRVIENDO A JESUS, </a:t>
            </a:r>
          </a:p>
          <a:p>
            <a:pPr algn="ctr">
              <a:lnSpc>
                <a:spcPts val="3500"/>
              </a:lnSpc>
            </a:pPr>
            <a:r>
              <a:rPr lang="es-E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 EDAD</a:t>
            </a:r>
            <a:endParaRPr lang="es-E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786182" y="1534061"/>
            <a:ext cx="5072070" cy="1251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3842212" y="1534061"/>
            <a:ext cx="48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Eclesiastes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12:1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42212" y="1812185"/>
            <a:ext cx="48731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/>
            <a:r>
              <a:rPr lang="es-ES" sz="1600" dirty="0" smtClean="0"/>
              <a:t>1 </a:t>
            </a:r>
            <a:r>
              <a:rPr lang="es-ES" sz="1600" dirty="0"/>
              <a:t>Acuérdate de tu Creador en los días de tu juventud, antes que vengan los días malos, y lleguen los años de los cuales digas: No tengo en ellos </a:t>
            </a:r>
            <a:r>
              <a:rPr lang="es-ES" sz="1600" dirty="0" smtClean="0"/>
              <a:t>contentamiento. </a:t>
            </a:r>
            <a:endParaRPr lang="es-ES" sz="1600" dirty="0"/>
          </a:p>
        </p:txBody>
      </p:sp>
      <p:pic>
        <p:nvPicPr>
          <p:cNvPr id="7" name="Picture 1027" descr="Biblia - 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32" y="616480"/>
            <a:ext cx="1376362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4286248" y="2928934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latin typeface="AmericanTypewriter Cn" pitchFamily="18" charset="0"/>
              </a:rPr>
              <a:t>ENCUENTRE LA EDAD EXACTA O APROXIMADA DE ESTOS HEROES CUANDO FUERON SEÑALADOS PARA EL SERVICIO A DIOS: </a:t>
            </a:r>
            <a:endParaRPr lang="es-ES" sz="1600" b="1" dirty="0">
              <a:latin typeface="AmericanTypewriter Cn" pitchFamily="18" charset="0"/>
            </a:endParaRPr>
          </a:p>
        </p:txBody>
      </p:sp>
      <p:pic>
        <p:nvPicPr>
          <p:cNvPr id="11" name="10 Imagen" descr="145J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2571744"/>
            <a:ext cx="733427" cy="861272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4357686" y="385762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1. JOSE (Génesis 37:1-11) 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357686" y="421481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2. SANSON (Jueces 12:2-5) ________________</a:t>
            </a:r>
            <a:endParaRPr lang="es-ES" dirty="0">
              <a:latin typeface="AmericanTypewriter C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215206" y="378619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mericanTypewriter Cn" pitchFamily="18" charset="0"/>
              </a:rPr>
              <a:t>17 años</a:t>
            </a:r>
            <a:endParaRPr lang="es-ES" b="1" dirty="0">
              <a:solidFill>
                <a:srgbClr val="C00000"/>
              </a:solidFill>
              <a:latin typeface="AmericanTypewriter Cn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858016" y="4202676"/>
            <a:ext cx="22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AmericanTypewriter Cn" pitchFamily="18" charset="0"/>
              </a:rPr>
              <a:t>Desde su nacimiento</a:t>
            </a:r>
            <a:endParaRPr lang="es-ES" b="1" dirty="0">
              <a:solidFill>
                <a:srgbClr val="C00000"/>
              </a:solidFill>
              <a:latin typeface="AmericanTypewriter Cn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357290" y="4559866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mericanTypewriter Cn" pitchFamily="18" charset="0"/>
              </a:rPr>
              <a:t>3. SAMUEL (1 Samuel 1 y 3) </a:t>
            </a:r>
            <a:endParaRPr lang="es-ES" dirty="0">
              <a:latin typeface="AmericanTypewriter C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1000" y="228600"/>
            <a:ext cx="8382000" cy="6248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100000">
                <a:srgbClr val="47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4400" b="1" dirty="0" smtClean="0">
                <a:solidFill>
                  <a:schemeClr val="bg1"/>
                </a:solidFill>
              </a:rPr>
              <a:t>1 Samuel 1:1-28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" y="16764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 algn="just"/>
            <a:r>
              <a:rPr lang="es-ES" sz="1600" dirty="0"/>
              <a:t>1 Hubo un varón de </a:t>
            </a:r>
            <a:r>
              <a:rPr lang="es-ES" sz="1600" dirty="0" err="1"/>
              <a:t>Ramataim</a:t>
            </a:r>
            <a:r>
              <a:rPr lang="es-ES" sz="1600" dirty="0"/>
              <a:t> de </a:t>
            </a:r>
            <a:r>
              <a:rPr lang="es-ES" sz="1600" dirty="0" err="1"/>
              <a:t>Zofim</a:t>
            </a:r>
            <a:r>
              <a:rPr lang="es-ES" sz="1600" dirty="0"/>
              <a:t>, del monte de Efraín, que se llamaba </a:t>
            </a:r>
            <a:r>
              <a:rPr lang="es-ES" sz="1600" dirty="0" err="1"/>
              <a:t>Elcana</a:t>
            </a:r>
            <a:r>
              <a:rPr lang="es-ES" sz="1600" dirty="0"/>
              <a:t> hijo de </a:t>
            </a:r>
            <a:r>
              <a:rPr lang="es-ES" sz="1600" dirty="0" err="1"/>
              <a:t>Jeroham</a:t>
            </a:r>
            <a:r>
              <a:rPr lang="es-ES" sz="1600" dirty="0"/>
              <a:t>, hijo de Eliú, hijo de </a:t>
            </a:r>
            <a:r>
              <a:rPr lang="es-ES" sz="1600" dirty="0" err="1"/>
              <a:t>Tohu</a:t>
            </a:r>
            <a:r>
              <a:rPr lang="es-ES" sz="1600" dirty="0"/>
              <a:t>, hijo de </a:t>
            </a:r>
            <a:r>
              <a:rPr lang="es-ES" sz="1600" dirty="0" err="1"/>
              <a:t>Zuf</a:t>
            </a:r>
            <a:r>
              <a:rPr lang="es-ES" sz="1600" dirty="0"/>
              <a:t>, efrateo</a:t>
            </a:r>
            <a:r>
              <a:rPr lang="es-ES" sz="1600" dirty="0" smtClean="0"/>
              <a:t>. </a:t>
            </a:r>
          </a:p>
          <a:p>
            <a:pPr marL="182563" indent="-182563" algn="just"/>
            <a:r>
              <a:rPr lang="es-ES" sz="1600" dirty="0" smtClean="0"/>
              <a:t>2 </a:t>
            </a:r>
            <a:r>
              <a:rPr lang="es-ES" sz="1600" dirty="0"/>
              <a:t>Y tenía él dos mujeres; el nombre de una era Ana, y el de la otra, </a:t>
            </a:r>
            <a:r>
              <a:rPr lang="es-ES" sz="1600" dirty="0" err="1"/>
              <a:t>Penina</a:t>
            </a:r>
            <a:r>
              <a:rPr lang="es-ES" sz="1600" dirty="0"/>
              <a:t>. Y </a:t>
            </a:r>
            <a:r>
              <a:rPr lang="es-ES" sz="1600" dirty="0" err="1"/>
              <a:t>Penina</a:t>
            </a:r>
            <a:r>
              <a:rPr lang="es-ES" sz="1600" dirty="0"/>
              <a:t> tenía hijos, mas Ana no los tenía</a:t>
            </a:r>
            <a:r>
              <a:rPr lang="es-ES" sz="1600" dirty="0" smtClean="0"/>
              <a:t>. </a:t>
            </a:r>
          </a:p>
          <a:p>
            <a:pPr marL="182563" indent="-182563" algn="just"/>
            <a:r>
              <a:rPr lang="es-ES" sz="1600" dirty="0" smtClean="0"/>
              <a:t>3 </a:t>
            </a:r>
            <a:r>
              <a:rPr lang="es-ES" sz="1600" dirty="0"/>
              <a:t>Y todos los años aquel varón subía de su ciudad para adorar y para ofrecer sacrificios a Jehová de los ejércitos en Silo, donde estaban dos hijos de Elí, </a:t>
            </a:r>
            <a:r>
              <a:rPr lang="es-ES" sz="1600" dirty="0" err="1"/>
              <a:t>Ofni</a:t>
            </a:r>
            <a:r>
              <a:rPr lang="es-ES" sz="1600" dirty="0"/>
              <a:t> y </a:t>
            </a:r>
            <a:r>
              <a:rPr lang="es-ES" sz="1600" dirty="0" err="1"/>
              <a:t>Finees</a:t>
            </a:r>
            <a:r>
              <a:rPr lang="es-ES" sz="1600" dirty="0"/>
              <a:t>, sacerdotes de Jehová</a:t>
            </a:r>
            <a:r>
              <a:rPr lang="es-ES" sz="1600" dirty="0" smtClean="0"/>
              <a:t>. </a:t>
            </a:r>
          </a:p>
          <a:p>
            <a:pPr marL="182563" indent="-182563" algn="just"/>
            <a:r>
              <a:rPr lang="es-ES" sz="1600" dirty="0" smtClean="0"/>
              <a:t>4 </a:t>
            </a:r>
            <a:r>
              <a:rPr lang="es-ES" sz="1600" dirty="0"/>
              <a:t>Y cuando llegaba el día en que </a:t>
            </a:r>
            <a:r>
              <a:rPr lang="es-ES" sz="1600" dirty="0" err="1"/>
              <a:t>Elcana</a:t>
            </a:r>
            <a:r>
              <a:rPr lang="es-ES" sz="1600" dirty="0"/>
              <a:t> ofrecía sacrificio, daba a </a:t>
            </a:r>
            <a:r>
              <a:rPr lang="es-ES" sz="1600" dirty="0" err="1"/>
              <a:t>Penina</a:t>
            </a:r>
            <a:r>
              <a:rPr lang="es-ES" sz="1600" dirty="0"/>
              <a:t> su mujer, a todos sus hijos y a todas sus hijas, a cada uno su parte</a:t>
            </a:r>
            <a:r>
              <a:rPr lang="es-ES" sz="1600" dirty="0" smtClean="0"/>
              <a:t>. </a:t>
            </a:r>
          </a:p>
          <a:p>
            <a:pPr marL="182563" indent="-182563" algn="just"/>
            <a:r>
              <a:rPr lang="es-ES" sz="1600" dirty="0" smtClean="0"/>
              <a:t>5 </a:t>
            </a:r>
            <a:r>
              <a:rPr lang="es-ES" sz="1600" dirty="0"/>
              <a:t>Pero a Ana daba una parte escogida; porque amaba a Ana, aunque Jehová no le había concedido tener hijos</a:t>
            </a:r>
            <a:r>
              <a:rPr lang="es-ES" sz="1600" dirty="0" smtClean="0"/>
              <a:t>. </a:t>
            </a:r>
          </a:p>
          <a:p>
            <a:pPr marL="182563" indent="-182563" algn="just"/>
            <a:r>
              <a:rPr lang="es-ES" sz="1600" dirty="0" smtClean="0"/>
              <a:t>6 </a:t>
            </a:r>
            <a:r>
              <a:rPr lang="es-ES" sz="1600" dirty="0"/>
              <a:t>Y su rival la irritaba, enojándola y entristeciéndola, porque Jehová no le había concedido tener hijos</a:t>
            </a:r>
            <a:r>
              <a:rPr lang="es-ES" sz="1600" dirty="0" smtClean="0"/>
              <a:t>. </a:t>
            </a:r>
          </a:p>
          <a:p>
            <a:pPr marL="182563" indent="-182563" algn="just"/>
            <a:r>
              <a:rPr lang="es-ES" sz="1600" dirty="0" smtClean="0"/>
              <a:t>7 </a:t>
            </a:r>
            <a:r>
              <a:rPr lang="es-ES" sz="1600" dirty="0"/>
              <a:t>Así hacía cada año; cuando subía a la casa de Jehová, la irritaba así; por lo cual Ana lloraba, y </a:t>
            </a:r>
            <a:r>
              <a:rPr lang="es-ES" sz="1600" dirty="0" smtClean="0"/>
              <a:t>no.</a:t>
            </a:r>
            <a:endParaRPr lang="es-ES" sz="1600" dirty="0"/>
          </a:p>
        </p:txBody>
      </p:sp>
      <p:pic>
        <p:nvPicPr>
          <p:cNvPr id="8198" name="Picture 6" descr="Biblia -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354638"/>
            <a:ext cx="2287588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 autoUpdateAnimBg="0"/>
      <p:bldP spid="819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1000" y="228600"/>
            <a:ext cx="8382000" cy="6248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100000">
                <a:srgbClr val="472F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O" sz="4400" b="1" dirty="0" smtClean="0">
                <a:solidFill>
                  <a:schemeClr val="bg1"/>
                </a:solidFill>
              </a:rPr>
              <a:t>1 Samuel 1:1-28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" y="16764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8288" indent="-179388" algn="just"/>
            <a:r>
              <a:rPr lang="es-ES" sz="1600" dirty="0"/>
              <a:t>8 Y </a:t>
            </a:r>
            <a:r>
              <a:rPr lang="es-ES" sz="1600" dirty="0" err="1"/>
              <a:t>Elcana</a:t>
            </a:r>
            <a:r>
              <a:rPr lang="es-ES" sz="1600" dirty="0"/>
              <a:t> su marido le dijo: Ana, ¿por qué lloras? ¿por qué no comes? ¿y por qué está afligido tu corazón? ¿No te soy yo mejor que diez hijos?</a:t>
            </a:r>
          </a:p>
          <a:p>
            <a:pPr marL="268288" indent="-179388" algn="just"/>
            <a:r>
              <a:rPr lang="es-ES" sz="1600" dirty="0"/>
              <a:t>9 Y se levantó Ana después que hubo comido y bebido en Silo; y mientras el sacerdote Elí estaba sentado en una silla junto a un pilar del templo de Jehová</a:t>
            </a:r>
            <a:r>
              <a:rPr lang="es-ES" sz="1600" dirty="0" smtClean="0"/>
              <a:t>, </a:t>
            </a:r>
          </a:p>
          <a:p>
            <a:pPr marL="268288" indent="-268288" algn="just"/>
            <a:r>
              <a:rPr lang="es-ES" sz="1600" dirty="0" smtClean="0"/>
              <a:t>10 </a:t>
            </a:r>
            <a:r>
              <a:rPr lang="es-ES" sz="1600" dirty="0"/>
              <a:t>ella con amargura de alma oró a Jehová, y lloró abundantemente</a:t>
            </a:r>
            <a:r>
              <a:rPr lang="es-ES" sz="1600" dirty="0" smtClean="0"/>
              <a:t>. </a:t>
            </a:r>
          </a:p>
          <a:p>
            <a:pPr marL="268288" indent="-268288" algn="just"/>
            <a:r>
              <a:rPr lang="es-ES" sz="1600" dirty="0" smtClean="0"/>
              <a:t>11 </a:t>
            </a:r>
            <a:r>
              <a:rPr lang="es-ES" sz="1600" dirty="0"/>
              <a:t>E hizo voto, diciendo: Jehová de los ejércitos, si te dignares mirar a la aflicción de tu sierva, y te acordares de mí, y no te olvidares de tu sierva, sino que dieres a tu sierva un hijo varón, yo lo dedicaré a Jehová todos los días de su vida, y no pasará navaja sobre su cabeza.</a:t>
            </a:r>
          </a:p>
          <a:p>
            <a:pPr marL="268288" indent="-268288" algn="just"/>
            <a:r>
              <a:rPr lang="es-ES" sz="1600" dirty="0"/>
              <a:t>12 Mientras ella oraba largamente delante de Jehová, Elí estaba observando la boca de ella</a:t>
            </a:r>
            <a:r>
              <a:rPr lang="es-ES" sz="1600" dirty="0" smtClean="0"/>
              <a:t>. </a:t>
            </a:r>
          </a:p>
          <a:p>
            <a:pPr marL="268288" indent="-268288" algn="just"/>
            <a:r>
              <a:rPr lang="es-ES" sz="1600" dirty="0" smtClean="0"/>
              <a:t>13 </a:t>
            </a:r>
            <a:r>
              <a:rPr lang="es-ES" sz="1600" dirty="0"/>
              <a:t>Pero Ana hablaba en su corazón, y solamente se movían sus labios, y su voz no se oía; y Elí la tuvo por ebria</a:t>
            </a:r>
            <a:r>
              <a:rPr lang="es-ES" sz="1600" dirty="0" smtClean="0"/>
              <a:t>. </a:t>
            </a:r>
          </a:p>
          <a:p>
            <a:pPr marL="268288" indent="-268288" algn="just"/>
            <a:r>
              <a:rPr lang="es-ES" sz="1600" dirty="0" smtClean="0"/>
              <a:t>14 </a:t>
            </a:r>
            <a:r>
              <a:rPr lang="es-ES" sz="1600" dirty="0"/>
              <a:t>Entonces le dijo Elí: ¿Hasta cuándo estarás ebria? Digiere tu vino</a:t>
            </a:r>
            <a:r>
              <a:rPr lang="es-ES" sz="1600" dirty="0" smtClean="0"/>
              <a:t>. </a:t>
            </a:r>
          </a:p>
          <a:p>
            <a:pPr marL="268288" indent="-268288" algn="just"/>
            <a:r>
              <a:rPr lang="es-ES" sz="1600" dirty="0" smtClean="0"/>
              <a:t>15 </a:t>
            </a:r>
            <a:r>
              <a:rPr lang="es-ES" sz="1600" dirty="0"/>
              <a:t>Y Ana le respondió diciendo: No, señor mío; yo soy una mujer atribulada de espíritu; no he bebido vino ni sidra, sino que he derramado mi alma delante de Jehová</a:t>
            </a:r>
            <a:r>
              <a:rPr lang="es-ES" sz="1600" dirty="0" smtClean="0"/>
              <a:t>. </a:t>
            </a:r>
          </a:p>
        </p:txBody>
      </p:sp>
      <p:pic>
        <p:nvPicPr>
          <p:cNvPr id="8198" name="Picture 6" descr="Biblia - 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354638"/>
            <a:ext cx="2287588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 autoUpdateAnimBg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4076</Words>
  <Application>Microsoft Office PowerPoint</Application>
  <PresentationFormat>Presentación en pantalla (4:3)</PresentationFormat>
  <Paragraphs>286</Paragraphs>
  <Slides>30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Company>REPRESENTANTE LEGAL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JAIME RESTREPO MONTOYA</dc:creator>
  <cp:lastModifiedBy>JAIME RESTREPO MONTOYA</cp:lastModifiedBy>
  <cp:revision>67</cp:revision>
  <dcterms:created xsi:type="dcterms:W3CDTF">2008-04-19T15:41:15Z</dcterms:created>
  <dcterms:modified xsi:type="dcterms:W3CDTF">2008-04-19T17:38:40Z</dcterms:modified>
</cp:coreProperties>
</file>