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481" r:id="rId4"/>
    <p:sldId id="446" r:id="rId5"/>
    <p:sldId id="447" r:id="rId6"/>
    <p:sldId id="448" r:id="rId7"/>
    <p:sldId id="449" r:id="rId8"/>
    <p:sldId id="479" r:id="rId9"/>
    <p:sldId id="451" r:id="rId10"/>
    <p:sldId id="453" r:id="rId11"/>
    <p:sldId id="454" r:id="rId12"/>
    <p:sldId id="461" r:id="rId13"/>
    <p:sldId id="459" r:id="rId14"/>
    <p:sldId id="464" r:id="rId15"/>
    <p:sldId id="470" r:id="rId16"/>
    <p:sldId id="475" r:id="rId17"/>
    <p:sldId id="471" r:id="rId18"/>
    <p:sldId id="468" r:id="rId19"/>
    <p:sldId id="465" r:id="rId20"/>
    <p:sldId id="466" r:id="rId21"/>
    <p:sldId id="467" r:id="rId22"/>
    <p:sldId id="473" r:id="rId23"/>
    <p:sldId id="478" r:id="rId24"/>
    <p:sldId id="482" r:id="rId25"/>
    <p:sldId id="480" r:id="rId26"/>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CC00"/>
    <a:srgbClr val="990000"/>
    <a:srgbClr val="DBD8AD"/>
    <a:srgbClr val="FF3300"/>
    <a:srgbClr val="FFFF00"/>
    <a:srgbClr val="D4D09C"/>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06" autoAdjust="0"/>
    <p:restoredTop sz="92000" autoAdjust="0"/>
  </p:normalViewPr>
  <p:slideViewPr>
    <p:cSldViewPr>
      <p:cViewPr varScale="1">
        <p:scale>
          <a:sx n="111" d="100"/>
          <a:sy n="111" d="100"/>
        </p:scale>
        <p:origin x="516" y="7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2F2173FD-B3E3-40F2-80D1-A55176DBB6D1}"/>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37C50878-6BB4-4218-B598-5D0136196F00}"/>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4CF1AF13-9E88-4D93-946E-1C18D731E3A0}"/>
              </a:ext>
            </a:extLst>
          </p:cNvPr>
          <p:cNvSpPr>
            <a:spLocks noGrp="1"/>
          </p:cNvSpPr>
          <p:nvPr>
            <p:ph type="sldNum" sz="quarter" idx="12"/>
          </p:nvPr>
        </p:nvSpPr>
        <p:spPr/>
        <p:txBody>
          <a:bodyPr/>
          <a:lstStyle>
            <a:lvl1pPr>
              <a:defRPr/>
            </a:lvl1pPr>
          </a:lstStyle>
          <a:p>
            <a:pPr>
              <a:defRPr/>
            </a:pPr>
            <a:fld id="{96C74F88-E236-433B-B307-21C189D8BE18}" type="slidenum">
              <a:rPr lang="en-US" altLang="en-US"/>
              <a:pPr>
                <a:defRPr/>
              </a:pPr>
              <a:t>‹#›</a:t>
            </a:fld>
            <a:endParaRPr lang="en-US" altLang="en-US"/>
          </a:p>
        </p:txBody>
      </p:sp>
    </p:spTree>
    <p:extLst>
      <p:ext uri="{BB962C8B-B14F-4D97-AF65-F5344CB8AC3E}">
        <p14:creationId xmlns:p14="http://schemas.microsoft.com/office/powerpoint/2010/main" val="432237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FFC51C5-5B4C-4447-8FEB-5CAD160C1A72}"/>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308E311A-41EE-4D22-A5DB-E2BBBF40FCCE}"/>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95A123D0-91EA-4BB9-9117-4AA0CB8E59BC}"/>
              </a:ext>
            </a:extLst>
          </p:cNvPr>
          <p:cNvSpPr>
            <a:spLocks noGrp="1"/>
          </p:cNvSpPr>
          <p:nvPr>
            <p:ph type="sldNum" sz="quarter" idx="12"/>
          </p:nvPr>
        </p:nvSpPr>
        <p:spPr/>
        <p:txBody>
          <a:bodyPr/>
          <a:lstStyle>
            <a:lvl1pPr>
              <a:defRPr/>
            </a:lvl1pPr>
          </a:lstStyle>
          <a:p>
            <a:pPr>
              <a:defRPr/>
            </a:pPr>
            <a:fld id="{87F3FBFA-8F92-4853-AB8F-DB5DFE723877}" type="slidenum">
              <a:rPr lang="en-US" altLang="en-US"/>
              <a:pPr>
                <a:defRPr/>
              </a:pPr>
              <a:t>‹#›</a:t>
            </a:fld>
            <a:endParaRPr lang="en-US" altLang="en-US"/>
          </a:p>
        </p:txBody>
      </p:sp>
    </p:spTree>
    <p:extLst>
      <p:ext uri="{BB962C8B-B14F-4D97-AF65-F5344CB8AC3E}">
        <p14:creationId xmlns:p14="http://schemas.microsoft.com/office/powerpoint/2010/main" val="2411525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AE3D26D-62C2-4613-917D-DA8FF9A6545E}"/>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C87DDEB1-74EE-44BD-A0E1-FCDC93286011}"/>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C3998F3A-0F3E-4BD7-9E05-6DA8E95B31A2}"/>
              </a:ext>
            </a:extLst>
          </p:cNvPr>
          <p:cNvSpPr>
            <a:spLocks noGrp="1"/>
          </p:cNvSpPr>
          <p:nvPr>
            <p:ph type="sldNum" sz="quarter" idx="12"/>
          </p:nvPr>
        </p:nvSpPr>
        <p:spPr/>
        <p:txBody>
          <a:bodyPr/>
          <a:lstStyle>
            <a:lvl1pPr>
              <a:defRPr/>
            </a:lvl1pPr>
          </a:lstStyle>
          <a:p>
            <a:pPr>
              <a:defRPr/>
            </a:pPr>
            <a:fld id="{8D080651-0953-44BC-AC6D-3BECB25B9F5A}" type="slidenum">
              <a:rPr lang="en-US" altLang="en-US"/>
              <a:pPr>
                <a:defRPr/>
              </a:pPr>
              <a:t>‹#›</a:t>
            </a:fld>
            <a:endParaRPr lang="en-US" altLang="en-US"/>
          </a:p>
        </p:txBody>
      </p:sp>
    </p:spTree>
    <p:extLst>
      <p:ext uri="{BB962C8B-B14F-4D97-AF65-F5344CB8AC3E}">
        <p14:creationId xmlns:p14="http://schemas.microsoft.com/office/powerpoint/2010/main" val="14160739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FEC9D84D-012C-44AA-A7FB-96C727543C14}" type="slidenum">
              <a:rPr lang="en-US" altLang="en-US" smtClean="0"/>
              <a:pPr>
                <a:defRPr/>
              </a:pPr>
              <a:t>‹#›</a:t>
            </a:fld>
            <a:endParaRPr lang="en-US" altLang="en-US"/>
          </a:p>
        </p:txBody>
      </p:sp>
    </p:spTree>
    <p:extLst>
      <p:ext uri="{BB962C8B-B14F-4D97-AF65-F5344CB8AC3E}">
        <p14:creationId xmlns:p14="http://schemas.microsoft.com/office/powerpoint/2010/main" val="256842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C0F61195-4509-4A2B-B2EA-0F5216493B4E}" type="slidenum">
              <a:rPr lang="en-US" altLang="en-US" smtClean="0"/>
              <a:pPr>
                <a:defRPr/>
              </a:pPr>
              <a:t>‹#›</a:t>
            </a:fld>
            <a:endParaRPr lang="en-US" altLang="en-US"/>
          </a:p>
        </p:txBody>
      </p:sp>
    </p:spTree>
    <p:extLst>
      <p:ext uri="{BB962C8B-B14F-4D97-AF65-F5344CB8AC3E}">
        <p14:creationId xmlns:p14="http://schemas.microsoft.com/office/powerpoint/2010/main" val="23255352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570121D0-CA16-493C-A607-D570C9EBDC62}" type="slidenum">
              <a:rPr lang="en-US" altLang="en-US" smtClean="0"/>
              <a:pPr>
                <a:defRPr/>
              </a:pPr>
              <a:t>‹#›</a:t>
            </a:fld>
            <a:endParaRPr lang="en-US" altLang="en-US"/>
          </a:p>
        </p:txBody>
      </p:sp>
    </p:spTree>
    <p:extLst>
      <p:ext uri="{BB962C8B-B14F-4D97-AF65-F5344CB8AC3E}">
        <p14:creationId xmlns:p14="http://schemas.microsoft.com/office/powerpoint/2010/main" val="16568660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C80BE03F-3C09-474C-AB0A-809599112AAF}" type="slidenum">
              <a:rPr lang="en-US" altLang="en-US" smtClean="0"/>
              <a:pPr>
                <a:defRPr/>
              </a:pPr>
              <a:t>‹#›</a:t>
            </a:fld>
            <a:endParaRPr lang="en-US" altLang="en-US"/>
          </a:p>
        </p:txBody>
      </p:sp>
    </p:spTree>
    <p:extLst>
      <p:ext uri="{BB962C8B-B14F-4D97-AF65-F5344CB8AC3E}">
        <p14:creationId xmlns:p14="http://schemas.microsoft.com/office/powerpoint/2010/main" val="35889692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A727A9EF-F0DD-4110-8E9B-79FD38457543}" type="slidenum">
              <a:rPr lang="en-US" altLang="en-US" smtClean="0"/>
              <a:pPr>
                <a:defRPr/>
              </a:pPr>
              <a:t>‹#›</a:t>
            </a:fld>
            <a:endParaRPr lang="en-US" altLang="en-US"/>
          </a:p>
        </p:txBody>
      </p:sp>
    </p:spTree>
    <p:extLst>
      <p:ext uri="{BB962C8B-B14F-4D97-AF65-F5344CB8AC3E}">
        <p14:creationId xmlns:p14="http://schemas.microsoft.com/office/powerpoint/2010/main" val="33597168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D1769D42-7EA3-4759-B446-11B99931574B}" type="slidenum">
              <a:rPr lang="en-US" altLang="en-US" smtClean="0"/>
              <a:pPr>
                <a:defRPr/>
              </a:pPr>
              <a:t>‹#›</a:t>
            </a:fld>
            <a:endParaRPr lang="en-US" altLang="en-US"/>
          </a:p>
        </p:txBody>
      </p:sp>
    </p:spTree>
    <p:extLst>
      <p:ext uri="{BB962C8B-B14F-4D97-AF65-F5344CB8AC3E}">
        <p14:creationId xmlns:p14="http://schemas.microsoft.com/office/powerpoint/2010/main" val="23158163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en-US"/>
          </a:p>
        </p:txBody>
      </p:sp>
      <p:sp>
        <p:nvSpPr>
          <p:cNvPr id="3" name="Footer Placeholder 2"/>
          <p:cNvSpPr>
            <a:spLocks noGrp="1"/>
          </p:cNvSpPr>
          <p:nvPr>
            <p:ph type="ftr" sz="quarter" idx="11"/>
          </p:nvPr>
        </p:nvSpPr>
        <p:spPr/>
        <p:txBody>
          <a:bodyPr/>
          <a:lstStyle/>
          <a:p>
            <a:pPr>
              <a:defRPr/>
            </a:pPr>
            <a:endParaRPr lang="en-US" altLang="en-US"/>
          </a:p>
        </p:txBody>
      </p:sp>
      <p:sp>
        <p:nvSpPr>
          <p:cNvPr id="4" name="Slide Number Placeholder 3"/>
          <p:cNvSpPr>
            <a:spLocks noGrp="1"/>
          </p:cNvSpPr>
          <p:nvPr>
            <p:ph type="sldNum" sz="quarter" idx="12"/>
          </p:nvPr>
        </p:nvSpPr>
        <p:spPr/>
        <p:txBody>
          <a:bodyPr/>
          <a:lstStyle/>
          <a:p>
            <a:pPr>
              <a:defRPr/>
            </a:pPr>
            <a:fld id="{E3898D90-FE79-451C-96D1-6A43F1C67FEB}" type="slidenum">
              <a:rPr lang="en-US" altLang="en-US" smtClean="0"/>
              <a:pPr>
                <a:defRPr/>
              </a:pPr>
              <a:t>‹#›</a:t>
            </a:fld>
            <a:endParaRPr lang="en-US" altLang="en-US"/>
          </a:p>
        </p:txBody>
      </p:sp>
    </p:spTree>
    <p:extLst>
      <p:ext uri="{BB962C8B-B14F-4D97-AF65-F5344CB8AC3E}">
        <p14:creationId xmlns:p14="http://schemas.microsoft.com/office/powerpoint/2010/main" val="20372210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27B4BBAD-101A-4FA0-A2F6-35714B075DE3}" type="slidenum">
              <a:rPr lang="en-US" altLang="en-US" smtClean="0"/>
              <a:pPr>
                <a:defRPr/>
              </a:pPr>
              <a:t>‹#›</a:t>
            </a:fld>
            <a:endParaRPr lang="en-US" altLang="en-US"/>
          </a:p>
        </p:txBody>
      </p:sp>
    </p:spTree>
    <p:extLst>
      <p:ext uri="{BB962C8B-B14F-4D97-AF65-F5344CB8AC3E}">
        <p14:creationId xmlns:p14="http://schemas.microsoft.com/office/powerpoint/2010/main" val="1508195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CCDF67A-CF8E-4D6F-ADEB-EDBB1178BB5C}"/>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EF531FFE-6870-49D2-94DB-D9CFFBAB3C18}"/>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B2E731AA-9237-4D1B-90AF-8E08976A9459}"/>
              </a:ext>
            </a:extLst>
          </p:cNvPr>
          <p:cNvSpPr>
            <a:spLocks noGrp="1"/>
          </p:cNvSpPr>
          <p:nvPr>
            <p:ph type="sldNum" sz="quarter" idx="12"/>
          </p:nvPr>
        </p:nvSpPr>
        <p:spPr/>
        <p:txBody>
          <a:bodyPr/>
          <a:lstStyle>
            <a:lvl1pPr>
              <a:defRPr/>
            </a:lvl1pPr>
          </a:lstStyle>
          <a:p>
            <a:pPr>
              <a:defRPr/>
            </a:pPr>
            <a:fld id="{151FBE81-6B28-4F0B-9EB8-4E86F8E401B1}" type="slidenum">
              <a:rPr lang="en-US" altLang="en-US"/>
              <a:pPr>
                <a:defRPr/>
              </a:pPr>
              <a:t>‹#›</a:t>
            </a:fld>
            <a:endParaRPr lang="en-US" altLang="en-US"/>
          </a:p>
        </p:txBody>
      </p:sp>
    </p:spTree>
    <p:extLst>
      <p:ext uri="{BB962C8B-B14F-4D97-AF65-F5344CB8AC3E}">
        <p14:creationId xmlns:p14="http://schemas.microsoft.com/office/powerpoint/2010/main" val="9711776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36444A04-AAEF-41D2-8CAB-4881626D57EF}" type="slidenum">
              <a:rPr lang="en-US" altLang="en-US" smtClean="0"/>
              <a:pPr>
                <a:defRPr/>
              </a:pPr>
              <a:t>‹#›</a:t>
            </a:fld>
            <a:endParaRPr lang="en-US" altLang="en-US"/>
          </a:p>
        </p:txBody>
      </p:sp>
    </p:spTree>
    <p:extLst>
      <p:ext uri="{BB962C8B-B14F-4D97-AF65-F5344CB8AC3E}">
        <p14:creationId xmlns:p14="http://schemas.microsoft.com/office/powerpoint/2010/main" val="11566312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06D7E3B1-80B2-4139-83E5-3211AE19EA2C}" type="slidenum">
              <a:rPr lang="en-US" altLang="en-US" smtClean="0"/>
              <a:pPr>
                <a:defRPr/>
              </a:pPr>
              <a:t>‹#›</a:t>
            </a:fld>
            <a:endParaRPr lang="en-US" altLang="en-US"/>
          </a:p>
        </p:txBody>
      </p:sp>
    </p:spTree>
    <p:extLst>
      <p:ext uri="{BB962C8B-B14F-4D97-AF65-F5344CB8AC3E}">
        <p14:creationId xmlns:p14="http://schemas.microsoft.com/office/powerpoint/2010/main" val="17253575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76B74B16-3EB7-40D9-A398-D192E9044AA0}" type="slidenum">
              <a:rPr lang="en-US" altLang="en-US" smtClean="0"/>
              <a:pPr>
                <a:defRPr/>
              </a:pPr>
              <a:t>‹#›</a:t>
            </a:fld>
            <a:endParaRPr lang="en-US" altLang="en-US"/>
          </a:p>
        </p:txBody>
      </p:sp>
    </p:spTree>
    <p:extLst>
      <p:ext uri="{BB962C8B-B14F-4D97-AF65-F5344CB8AC3E}">
        <p14:creationId xmlns:p14="http://schemas.microsoft.com/office/powerpoint/2010/main" val="1599947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CFAF56C-61A8-4502-8A8D-27FCA4869405}"/>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16A89925-2814-4D6F-8801-2A54BCF207BB}"/>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1D7CEBA2-E170-4684-9B58-D2FC3205E522}"/>
              </a:ext>
            </a:extLst>
          </p:cNvPr>
          <p:cNvSpPr>
            <a:spLocks noGrp="1"/>
          </p:cNvSpPr>
          <p:nvPr>
            <p:ph type="sldNum" sz="quarter" idx="12"/>
          </p:nvPr>
        </p:nvSpPr>
        <p:spPr/>
        <p:txBody>
          <a:bodyPr/>
          <a:lstStyle>
            <a:lvl1pPr>
              <a:defRPr/>
            </a:lvl1pPr>
          </a:lstStyle>
          <a:p>
            <a:pPr>
              <a:defRPr/>
            </a:pPr>
            <a:fld id="{9CF76795-2178-4CA0-B522-06B3872AD1C0}" type="slidenum">
              <a:rPr lang="en-US" altLang="en-US"/>
              <a:pPr>
                <a:defRPr/>
              </a:pPr>
              <a:t>‹#›</a:t>
            </a:fld>
            <a:endParaRPr lang="en-US" altLang="en-US"/>
          </a:p>
        </p:txBody>
      </p:sp>
    </p:spTree>
    <p:extLst>
      <p:ext uri="{BB962C8B-B14F-4D97-AF65-F5344CB8AC3E}">
        <p14:creationId xmlns:p14="http://schemas.microsoft.com/office/powerpoint/2010/main" val="4008822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E6859A2D-5EEF-47E6-82D5-AAC2D15FC002}"/>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D21E7969-C8FC-4BD0-AC35-90B8969C1358}"/>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38C9B313-2E73-40DC-BE39-A58722C13300}"/>
              </a:ext>
            </a:extLst>
          </p:cNvPr>
          <p:cNvSpPr>
            <a:spLocks noGrp="1"/>
          </p:cNvSpPr>
          <p:nvPr>
            <p:ph type="sldNum" sz="quarter" idx="12"/>
          </p:nvPr>
        </p:nvSpPr>
        <p:spPr/>
        <p:txBody>
          <a:bodyPr/>
          <a:lstStyle>
            <a:lvl1pPr>
              <a:defRPr/>
            </a:lvl1pPr>
          </a:lstStyle>
          <a:p>
            <a:pPr>
              <a:defRPr/>
            </a:pPr>
            <a:fld id="{F3E094DC-4998-45CC-931A-519D65362EDB}" type="slidenum">
              <a:rPr lang="en-US" altLang="en-US"/>
              <a:pPr>
                <a:defRPr/>
              </a:pPr>
              <a:t>‹#›</a:t>
            </a:fld>
            <a:endParaRPr lang="en-US" altLang="en-US"/>
          </a:p>
        </p:txBody>
      </p:sp>
    </p:spTree>
    <p:extLst>
      <p:ext uri="{BB962C8B-B14F-4D97-AF65-F5344CB8AC3E}">
        <p14:creationId xmlns:p14="http://schemas.microsoft.com/office/powerpoint/2010/main" val="3872699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E7562212-DAF0-4F50-A6C0-3F8FDE982787}"/>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51A70736-7B58-4F0D-82A7-A8EC63629450}"/>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8CEB2CCB-D53E-47D0-A6C5-4D6B8E7A999A}"/>
              </a:ext>
            </a:extLst>
          </p:cNvPr>
          <p:cNvSpPr>
            <a:spLocks noGrp="1"/>
          </p:cNvSpPr>
          <p:nvPr>
            <p:ph type="sldNum" sz="quarter" idx="12"/>
          </p:nvPr>
        </p:nvSpPr>
        <p:spPr/>
        <p:txBody>
          <a:bodyPr/>
          <a:lstStyle>
            <a:lvl1pPr>
              <a:defRPr/>
            </a:lvl1pPr>
          </a:lstStyle>
          <a:p>
            <a:pPr>
              <a:defRPr/>
            </a:pPr>
            <a:fld id="{46DAEDA0-FC5E-4B53-8A56-6EE19C560234}" type="slidenum">
              <a:rPr lang="en-US" altLang="en-US"/>
              <a:pPr>
                <a:defRPr/>
              </a:pPr>
              <a:t>‹#›</a:t>
            </a:fld>
            <a:endParaRPr lang="en-US" altLang="en-US"/>
          </a:p>
        </p:txBody>
      </p:sp>
    </p:spTree>
    <p:extLst>
      <p:ext uri="{BB962C8B-B14F-4D97-AF65-F5344CB8AC3E}">
        <p14:creationId xmlns:p14="http://schemas.microsoft.com/office/powerpoint/2010/main" val="4079690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1BE49A32-2ECA-4AB4-8817-1C94FA7464AB}"/>
              </a:ext>
            </a:extLst>
          </p:cNvPr>
          <p:cNvSpPr>
            <a:spLocks noGrp="1"/>
          </p:cNvSpPr>
          <p:nvPr>
            <p:ph type="dt" sz="half" idx="10"/>
          </p:nvPr>
        </p:nvSpPr>
        <p:spPr/>
        <p:txBody>
          <a:bodyPr/>
          <a:lstStyle>
            <a:lvl1pPr>
              <a:defRPr/>
            </a:lvl1pPr>
          </a:lstStyle>
          <a:p>
            <a:pPr>
              <a:defRPr/>
            </a:pPr>
            <a:endParaRPr lang="en-US" altLang="en-US"/>
          </a:p>
        </p:txBody>
      </p:sp>
      <p:sp>
        <p:nvSpPr>
          <p:cNvPr id="4" name="Footer Placeholder 4">
            <a:extLst>
              <a:ext uri="{FF2B5EF4-FFF2-40B4-BE49-F238E27FC236}">
                <a16:creationId xmlns:a16="http://schemas.microsoft.com/office/drawing/2014/main" id="{D5E3B0CF-4C27-4905-B39A-6D9D313A7AEE}"/>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a16="http://schemas.microsoft.com/office/drawing/2014/main" id="{DCDDAECA-B70C-480F-A208-4BEEDE8F7D88}"/>
              </a:ext>
            </a:extLst>
          </p:cNvPr>
          <p:cNvSpPr>
            <a:spLocks noGrp="1"/>
          </p:cNvSpPr>
          <p:nvPr>
            <p:ph type="sldNum" sz="quarter" idx="12"/>
          </p:nvPr>
        </p:nvSpPr>
        <p:spPr/>
        <p:txBody>
          <a:bodyPr/>
          <a:lstStyle>
            <a:lvl1pPr>
              <a:defRPr/>
            </a:lvl1pPr>
          </a:lstStyle>
          <a:p>
            <a:pPr>
              <a:defRPr/>
            </a:pPr>
            <a:fld id="{60C80B9F-27DB-4191-B7D8-9569E32A44E8}" type="slidenum">
              <a:rPr lang="en-US" altLang="en-US"/>
              <a:pPr>
                <a:defRPr/>
              </a:pPr>
              <a:t>‹#›</a:t>
            </a:fld>
            <a:endParaRPr lang="en-US" altLang="en-US"/>
          </a:p>
        </p:txBody>
      </p:sp>
    </p:spTree>
    <p:extLst>
      <p:ext uri="{BB962C8B-B14F-4D97-AF65-F5344CB8AC3E}">
        <p14:creationId xmlns:p14="http://schemas.microsoft.com/office/powerpoint/2010/main" val="269900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3939629-EF6A-43CA-A7C7-E0209CD2CDCB}"/>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CC9E6436-C06F-4789-B4CE-47AA8349B0B6}"/>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63BCDE34-37E3-41AB-8FF9-5BEDE4091BD3}"/>
              </a:ext>
            </a:extLst>
          </p:cNvPr>
          <p:cNvSpPr>
            <a:spLocks noGrp="1"/>
          </p:cNvSpPr>
          <p:nvPr>
            <p:ph type="sldNum" sz="quarter" idx="12"/>
          </p:nvPr>
        </p:nvSpPr>
        <p:spPr/>
        <p:txBody>
          <a:bodyPr/>
          <a:lstStyle>
            <a:lvl1pPr>
              <a:defRPr/>
            </a:lvl1pPr>
          </a:lstStyle>
          <a:p>
            <a:pPr>
              <a:defRPr/>
            </a:pPr>
            <a:fld id="{0111D3E8-6FC6-4F51-B5E0-991640C85734}" type="slidenum">
              <a:rPr lang="en-US" altLang="en-US"/>
              <a:pPr>
                <a:defRPr/>
              </a:pPr>
              <a:t>‹#›</a:t>
            </a:fld>
            <a:endParaRPr lang="en-US" altLang="en-US"/>
          </a:p>
        </p:txBody>
      </p:sp>
    </p:spTree>
    <p:extLst>
      <p:ext uri="{BB962C8B-B14F-4D97-AF65-F5344CB8AC3E}">
        <p14:creationId xmlns:p14="http://schemas.microsoft.com/office/powerpoint/2010/main" val="1476112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3BE13452-5FBF-401B-8A97-89E742EC1019}"/>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C9C405CC-9C55-4DB6-88B7-BF72E40AA399}"/>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16018DB4-EAF4-4642-B8BC-7B7B8180163E}"/>
              </a:ext>
            </a:extLst>
          </p:cNvPr>
          <p:cNvSpPr>
            <a:spLocks noGrp="1"/>
          </p:cNvSpPr>
          <p:nvPr>
            <p:ph type="sldNum" sz="quarter" idx="12"/>
          </p:nvPr>
        </p:nvSpPr>
        <p:spPr/>
        <p:txBody>
          <a:bodyPr/>
          <a:lstStyle>
            <a:lvl1pPr>
              <a:defRPr/>
            </a:lvl1pPr>
          </a:lstStyle>
          <a:p>
            <a:pPr>
              <a:defRPr/>
            </a:pPr>
            <a:fld id="{9CDA001E-6790-4088-B854-E4990CB24B57}" type="slidenum">
              <a:rPr lang="en-US" altLang="en-US"/>
              <a:pPr>
                <a:defRPr/>
              </a:pPr>
              <a:t>‹#›</a:t>
            </a:fld>
            <a:endParaRPr lang="en-US" altLang="en-US"/>
          </a:p>
        </p:txBody>
      </p:sp>
    </p:spTree>
    <p:extLst>
      <p:ext uri="{BB962C8B-B14F-4D97-AF65-F5344CB8AC3E}">
        <p14:creationId xmlns:p14="http://schemas.microsoft.com/office/powerpoint/2010/main" val="419132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FC945D85-C6AB-48B0-A00E-0A61F6643AA7}"/>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3DA4A967-523A-4651-B19D-09283ACC61CF}"/>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11DC218C-0B04-42CA-806F-1C9756577032}"/>
              </a:ext>
            </a:extLst>
          </p:cNvPr>
          <p:cNvSpPr>
            <a:spLocks noGrp="1"/>
          </p:cNvSpPr>
          <p:nvPr>
            <p:ph type="sldNum" sz="quarter" idx="12"/>
          </p:nvPr>
        </p:nvSpPr>
        <p:spPr/>
        <p:txBody>
          <a:bodyPr/>
          <a:lstStyle>
            <a:lvl1pPr>
              <a:defRPr/>
            </a:lvl1pPr>
          </a:lstStyle>
          <a:p>
            <a:pPr>
              <a:defRPr/>
            </a:pPr>
            <a:fld id="{9F7C5442-72FD-48E0-8D5B-98319002E4AF}" type="slidenum">
              <a:rPr lang="en-US" altLang="en-US"/>
              <a:pPr>
                <a:defRPr/>
              </a:pPr>
              <a:t>‹#›</a:t>
            </a:fld>
            <a:endParaRPr lang="en-US" altLang="en-US"/>
          </a:p>
        </p:txBody>
      </p:sp>
    </p:spTree>
    <p:extLst>
      <p:ext uri="{BB962C8B-B14F-4D97-AF65-F5344CB8AC3E}">
        <p14:creationId xmlns:p14="http://schemas.microsoft.com/office/powerpoint/2010/main" val="1714850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811429DB-BC77-4B10-9EE8-198ABF46F2C0}"/>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6A613063-4B00-4AE6-A61B-66EED1F0AF92}"/>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B3D458A-0520-473A-B1D1-FC8CDB11F7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en-US" altLang="en-US"/>
          </a:p>
        </p:txBody>
      </p:sp>
      <p:sp>
        <p:nvSpPr>
          <p:cNvPr id="5" name="Footer Placeholder 4">
            <a:extLst>
              <a:ext uri="{FF2B5EF4-FFF2-40B4-BE49-F238E27FC236}">
                <a16:creationId xmlns:a16="http://schemas.microsoft.com/office/drawing/2014/main" id="{6BDBE447-636C-49F8-B695-02B11A9A77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F5B36CB1-E18F-432D-A27F-E212183977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B7A43F36-401C-493C-8AC3-C3BDE1B2873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2F8A184-6FE6-467D-B772-FA7502A9B71F}" type="slidenum">
              <a:rPr lang="en-US" altLang="en-US" smtClean="0"/>
              <a:pPr>
                <a:defRPr/>
              </a:pPr>
              <a:t>‹#›</a:t>
            </a:fld>
            <a:endParaRPr lang="en-US" altLang="en-US"/>
          </a:p>
        </p:txBody>
      </p:sp>
    </p:spTree>
    <p:extLst>
      <p:ext uri="{BB962C8B-B14F-4D97-AF65-F5344CB8AC3E}">
        <p14:creationId xmlns:p14="http://schemas.microsoft.com/office/powerpoint/2010/main" val="21334474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newworldencyclopedia.org/entry/Image:Jehu-slays-joram.jpg"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tatic.newworldencyclopedia.org/7/7b/Jehu-summoned.jp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tatic.newworldencyclopedia.org/7/7b/Jehu-summoned.jpg"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tatic.newworldencyclopedia.org/7/7b/Jehu-summoned.jpg"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newworldencyclopedia.org/entry/Image:Jehu-slays-joram.jpg"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42" name="Text Box 2">
            <a:extLst>
              <a:ext uri="{FF2B5EF4-FFF2-40B4-BE49-F238E27FC236}">
                <a16:creationId xmlns:a16="http://schemas.microsoft.com/office/drawing/2014/main" id="{46E65B26-80BD-426C-9454-FDDB669B4678}"/>
              </a:ext>
            </a:extLst>
          </p:cNvPr>
          <p:cNvSpPr txBox="1">
            <a:spLocks noChangeArrowheads="1"/>
          </p:cNvSpPr>
          <p:nvPr/>
        </p:nvSpPr>
        <p:spPr bwMode="auto">
          <a:xfrm>
            <a:off x="28112" y="1447800"/>
            <a:ext cx="12163888"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l"/>
            <a:r>
              <a:rPr lang="en-US" altLang="en-US" sz="2800" b="1" dirty="0">
                <a:solidFill>
                  <a:srgbClr val="FFFF00"/>
                </a:solidFill>
                <a:latin typeface="Tempus Sans ITC" panose="04020404030D07020202" pitchFamily="82" charset="0"/>
              </a:rPr>
              <a:t>9:27-29 - </a:t>
            </a:r>
            <a:r>
              <a:rPr lang="es-ES" sz="2800" b="1" i="0" dirty="0">
                <a:solidFill>
                  <a:schemeClr val="bg1"/>
                </a:solidFill>
                <a:effectLst/>
                <a:latin typeface="Tempus Sans ITC" panose="04020404030D07020202" pitchFamily="82" charset="0"/>
              </a:rPr>
              <a:t>Cuando </a:t>
            </a:r>
            <a:r>
              <a:rPr lang="es-ES" sz="2800" b="1" i="0" dirty="0" err="1">
                <a:solidFill>
                  <a:schemeClr val="bg1"/>
                </a:solidFill>
                <a:effectLst/>
                <a:latin typeface="Tempus Sans ITC" panose="04020404030D07020202" pitchFamily="82" charset="0"/>
              </a:rPr>
              <a:t>Ocozías</a:t>
            </a:r>
            <a:r>
              <a:rPr lang="es-ES" sz="2800" b="1" i="0" dirty="0">
                <a:solidFill>
                  <a:schemeClr val="bg1"/>
                </a:solidFill>
                <a:effectLst/>
                <a:latin typeface="Tempus Sans ITC" panose="04020404030D07020202" pitchFamily="82" charset="0"/>
              </a:rPr>
              <a:t>, rey </a:t>
            </a:r>
          </a:p>
          <a:p>
            <a:pPr algn="l"/>
            <a:r>
              <a:rPr lang="es-ES" sz="2800" b="1" i="0" dirty="0">
                <a:solidFill>
                  <a:schemeClr val="bg1"/>
                </a:solidFill>
                <a:effectLst/>
                <a:latin typeface="Tempus Sans ITC" panose="04020404030D07020202" pitchFamily="82" charset="0"/>
              </a:rPr>
              <a:t>de Judá, vio </a:t>
            </a:r>
            <a:r>
              <a:rPr lang="es-ES" sz="2800" b="1" i="1" dirty="0">
                <a:solidFill>
                  <a:schemeClr val="bg1"/>
                </a:solidFill>
                <a:effectLst/>
                <a:latin typeface="Tempus Sans ITC" panose="04020404030D07020202" pitchFamily="82" charset="0"/>
              </a:rPr>
              <a:t>esto</a:t>
            </a:r>
            <a:r>
              <a:rPr lang="es-ES" sz="2800" b="1" i="0" dirty="0">
                <a:solidFill>
                  <a:schemeClr val="bg1"/>
                </a:solidFill>
                <a:effectLst/>
                <a:latin typeface="Tempus Sans ITC" panose="04020404030D07020202" pitchFamily="82" charset="0"/>
              </a:rPr>
              <a:t>, huyó por el </a:t>
            </a:r>
          </a:p>
          <a:p>
            <a:pPr algn="l"/>
            <a:r>
              <a:rPr lang="es-ES" sz="2800" b="1" i="0" dirty="0">
                <a:solidFill>
                  <a:schemeClr val="bg1"/>
                </a:solidFill>
                <a:effectLst/>
                <a:latin typeface="Tempus Sans ITC" panose="04020404030D07020202" pitchFamily="82" charset="0"/>
              </a:rPr>
              <a:t>camino de la casa del huerto. </a:t>
            </a:r>
          </a:p>
          <a:p>
            <a:pPr algn="l"/>
            <a:r>
              <a:rPr lang="es-ES" sz="2800" b="1" i="0" dirty="0">
                <a:solidFill>
                  <a:schemeClr val="bg1"/>
                </a:solidFill>
                <a:effectLst/>
                <a:latin typeface="Tempus Sans ITC" panose="04020404030D07020202" pitchFamily="82" charset="0"/>
              </a:rPr>
              <a:t>Y Jehú lo persiguió y dijo: </a:t>
            </a:r>
          </a:p>
          <a:p>
            <a:pPr algn="l"/>
            <a:r>
              <a:rPr lang="es-ES" sz="2800" b="1" i="0" dirty="0">
                <a:solidFill>
                  <a:schemeClr val="bg1"/>
                </a:solidFill>
                <a:effectLst/>
                <a:latin typeface="Tempus Sans ITC" panose="04020404030D07020202" pitchFamily="82" charset="0"/>
              </a:rPr>
              <a:t>«Mátenlo a él también en el </a:t>
            </a:r>
          </a:p>
          <a:p>
            <a:pPr algn="l"/>
            <a:r>
              <a:rPr lang="es-ES" sz="2800" b="1" i="0" dirty="0">
                <a:solidFill>
                  <a:schemeClr val="bg1"/>
                </a:solidFill>
                <a:effectLst/>
                <a:latin typeface="Tempus Sans ITC" panose="04020404030D07020202" pitchFamily="82" charset="0"/>
              </a:rPr>
              <a:t>carro». </a:t>
            </a:r>
            <a:r>
              <a:rPr lang="es-ES" sz="2800" b="1" i="1" dirty="0">
                <a:solidFill>
                  <a:schemeClr val="bg1"/>
                </a:solidFill>
                <a:effectLst/>
                <a:latin typeface="Tempus Sans ITC" panose="04020404030D07020202" pitchFamily="82" charset="0"/>
              </a:rPr>
              <a:t>Y lo hirieron</a:t>
            </a:r>
            <a:r>
              <a:rPr lang="es-ES" sz="2800" b="1" i="0" dirty="0">
                <a:solidFill>
                  <a:schemeClr val="bg1"/>
                </a:solidFill>
                <a:effectLst/>
                <a:latin typeface="Tempus Sans ITC" panose="04020404030D07020202" pitchFamily="82" charset="0"/>
              </a:rPr>
              <a:t> en la </a:t>
            </a:r>
          </a:p>
          <a:p>
            <a:pPr algn="l"/>
            <a:r>
              <a:rPr lang="es-ES" sz="2800" b="1" i="0" dirty="0">
                <a:solidFill>
                  <a:schemeClr val="bg1"/>
                </a:solidFill>
                <a:effectLst/>
                <a:latin typeface="Tempus Sans ITC" panose="04020404030D07020202" pitchFamily="82" charset="0"/>
              </a:rPr>
              <a:t>subida de </a:t>
            </a:r>
            <a:r>
              <a:rPr lang="es-ES" sz="2800" b="1" i="0" dirty="0" err="1">
                <a:solidFill>
                  <a:schemeClr val="bg1"/>
                </a:solidFill>
                <a:effectLst/>
                <a:latin typeface="Tempus Sans ITC" panose="04020404030D07020202" pitchFamily="82" charset="0"/>
              </a:rPr>
              <a:t>Gur</a:t>
            </a:r>
            <a:r>
              <a:rPr lang="es-ES" sz="2800" b="1" i="0" dirty="0">
                <a:solidFill>
                  <a:schemeClr val="bg1"/>
                </a:solidFill>
                <a:effectLst/>
                <a:latin typeface="Tempus Sans ITC" panose="04020404030D07020202" pitchFamily="82" charset="0"/>
              </a:rPr>
              <a:t>, que está en </a:t>
            </a:r>
          </a:p>
          <a:p>
            <a:pPr algn="l"/>
            <a:r>
              <a:rPr lang="es-ES" sz="2800" b="1" i="0" dirty="0" err="1">
                <a:solidFill>
                  <a:schemeClr val="bg1"/>
                </a:solidFill>
                <a:effectLst/>
                <a:latin typeface="Tempus Sans ITC" panose="04020404030D07020202" pitchFamily="82" charset="0"/>
              </a:rPr>
              <a:t>Ibleam</a:t>
            </a:r>
            <a:r>
              <a:rPr lang="es-ES" sz="2800" b="1" i="0" dirty="0">
                <a:solidFill>
                  <a:schemeClr val="bg1"/>
                </a:solidFill>
                <a:effectLst/>
                <a:latin typeface="Tempus Sans ITC" panose="04020404030D07020202" pitchFamily="82" charset="0"/>
              </a:rPr>
              <a:t>. Y huyó a </a:t>
            </a:r>
            <a:r>
              <a:rPr lang="es-ES" sz="2800" b="1" i="0" dirty="0" err="1">
                <a:solidFill>
                  <a:schemeClr val="bg1"/>
                </a:solidFill>
                <a:effectLst/>
                <a:latin typeface="Tempus Sans ITC" panose="04020404030D07020202" pitchFamily="82" charset="0"/>
              </a:rPr>
              <a:t>Meguido</a:t>
            </a:r>
            <a:r>
              <a:rPr lang="es-ES" sz="2800" b="1" i="0" dirty="0">
                <a:solidFill>
                  <a:schemeClr val="bg1"/>
                </a:solidFill>
                <a:effectLst/>
                <a:latin typeface="Tempus Sans ITC" panose="04020404030D07020202" pitchFamily="82" charset="0"/>
              </a:rPr>
              <a:t>, y </a:t>
            </a:r>
          </a:p>
          <a:p>
            <a:pPr algn="l"/>
            <a:r>
              <a:rPr lang="es-ES" sz="2800" b="1" i="0" dirty="0">
                <a:solidFill>
                  <a:schemeClr val="bg1"/>
                </a:solidFill>
                <a:effectLst/>
                <a:latin typeface="Tempus Sans ITC" panose="04020404030D07020202" pitchFamily="82" charset="0"/>
              </a:rPr>
              <a:t>allí murió. Entonces sus siervos </a:t>
            </a:r>
          </a:p>
          <a:p>
            <a:pPr algn="l"/>
            <a:r>
              <a:rPr lang="es-ES" sz="2800" b="1" i="0" dirty="0">
                <a:solidFill>
                  <a:schemeClr val="bg1"/>
                </a:solidFill>
                <a:effectLst/>
                <a:latin typeface="Tempus Sans ITC" panose="04020404030D07020202" pitchFamily="82" charset="0"/>
              </a:rPr>
              <a:t>lo llevaron en carro a Jerusalén, </a:t>
            </a:r>
          </a:p>
          <a:p>
            <a:pPr algn="l"/>
            <a:r>
              <a:rPr lang="es-ES" sz="2800" b="1" i="0" dirty="0">
                <a:solidFill>
                  <a:schemeClr val="bg1"/>
                </a:solidFill>
                <a:effectLst/>
                <a:latin typeface="Tempus Sans ITC" panose="04020404030D07020202" pitchFamily="82" charset="0"/>
              </a:rPr>
              <a:t>y lo sepultaron en su sepulcro con sus padres en la ciudad de David. En el año once de Joram, hijo de </a:t>
            </a:r>
            <a:r>
              <a:rPr lang="es-ES" sz="2800" b="1" i="0" dirty="0" err="1">
                <a:solidFill>
                  <a:schemeClr val="bg1"/>
                </a:solidFill>
                <a:effectLst/>
                <a:latin typeface="Tempus Sans ITC" panose="04020404030D07020202" pitchFamily="82" charset="0"/>
              </a:rPr>
              <a:t>Acab</a:t>
            </a:r>
            <a:r>
              <a:rPr lang="es-ES" sz="2800" b="1" i="0" dirty="0">
                <a:solidFill>
                  <a:schemeClr val="bg1"/>
                </a:solidFill>
                <a:effectLst/>
                <a:latin typeface="Tempus Sans ITC" panose="04020404030D07020202" pitchFamily="82" charset="0"/>
              </a:rPr>
              <a:t>, </a:t>
            </a:r>
            <a:r>
              <a:rPr lang="es-ES" sz="2800" b="1" i="0" dirty="0" err="1">
                <a:solidFill>
                  <a:schemeClr val="bg1"/>
                </a:solidFill>
                <a:effectLst/>
                <a:latin typeface="Tempus Sans ITC" panose="04020404030D07020202" pitchFamily="82" charset="0"/>
              </a:rPr>
              <a:t>Ocozías</a:t>
            </a:r>
            <a:r>
              <a:rPr lang="es-ES" sz="2800" b="1" i="0" dirty="0">
                <a:solidFill>
                  <a:schemeClr val="bg1"/>
                </a:solidFill>
                <a:effectLst/>
                <a:latin typeface="Tempus Sans ITC" panose="04020404030D07020202" pitchFamily="82" charset="0"/>
              </a:rPr>
              <a:t> había comenzado a reinar sobre Judá.</a:t>
            </a:r>
          </a:p>
        </p:txBody>
      </p:sp>
      <p:pic>
        <p:nvPicPr>
          <p:cNvPr id="4" name="Picture 3" descr="Jehu slays King Joram at Jezreel.">
            <a:hlinkClick r:id="rId2" tooltip="Jehu slays King Joram at Jezreel."/>
            <a:extLst>
              <a:ext uri="{FF2B5EF4-FFF2-40B4-BE49-F238E27FC236}">
                <a16:creationId xmlns:a16="http://schemas.microsoft.com/office/drawing/2014/main" id="{B60EB79E-3AF9-406E-A1F8-8684292CFB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5615" y="685800"/>
            <a:ext cx="7344889"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266" name="Text Box 2">
            <a:extLst>
              <a:ext uri="{FF2B5EF4-FFF2-40B4-BE49-F238E27FC236}">
                <a16:creationId xmlns:a16="http://schemas.microsoft.com/office/drawing/2014/main" id="{F73BAE17-26A0-4CBB-A161-F28A4AE1F443}"/>
              </a:ext>
            </a:extLst>
          </p:cNvPr>
          <p:cNvSpPr txBox="1">
            <a:spLocks noChangeArrowheads="1"/>
          </p:cNvSpPr>
          <p:nvPr/>
        </p:nvSpPr>
        <p:spPr bwMode="auto">
          <a:xfrm>
            <a:off x="196932" y="1676400"/>
            <a:ext cx="5562601"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b="1" dirty="0">
                <a:solidFill>
                  <a:srgbClr val="FFFF00"/>
                </a:solidFill>
                <a:latin typeface="Tempus Sans ITC" panose="04020404030D07020202" pitchFamily="82" charset="0"/>
              </a:rPr>
              <a:t>9:31-33 - </a:t>
            </a:r>
            <a:r>
              <a:rPr lang="es-ES" sz="2800" b="1" i="0" dirty="0">
                <a:solidFill>
                  <a:schemeClr val="bg1"/>
                </a:solidFill>
                <a:effectLst/>
                <a:latin typeface="Tempus Sans ITC" panose="04020404030D07020202" pitchFamily="82" charset="0"/>
              </a:rPr>
              <a:t>Cuando Jehú entraba por la puerta, ella dijo: «¿Le va bien a </a:t>
            </a:r>
            <a:r>
              <a:rPr lang="es-ES" sz="2800" b="1" i="0" dirty="0" err="1">
                <a:solidFill>
                  <a:schemeClr val="bg1"/>
                </a:solidFill>
                <a:effectLst/>
                <a:latin typeface="Tempus Sans ITC" panose="04020404030D07020202" pitchFamily="82" charset="0"/>
              </a:rPr>
              <a:t>Zimri</a:t>
            </a:r>
            <a:r>
              <a:rPr lang="es-ES" sz="2800" b="1" i="0" dirty="0">
                <a:solidFill>
                  <a:schemeClr val="bg1"/>
                </a:solidFill>
                <a:effectLst/>
                <a:latin typeface="Tempus Sans ITC" panose="04020404030D07020202" pitchFamily="82" charset="0"/>
              </a:rPr>
              <a:t>, asesino de tu señor?» Entonces Jehú alzó su rostro hacia la ventana y dijo: «¿Quién está conmigo? ¿Quién?». Y dos o tres oficiales se asomaron desde arriba. Y Jehú les dijo: «Échenla abajo». Y la echaron abajo y parte de su sangre salpicó la pared y los caballos, y él la pisoteó.</a:t>
            </a:r>
            <a:endParaRPr lang="en-US" altLang="en-US" sz="2800" b="1" dirty="0">
              <a:solidFill>
                <a:schemeClr val="bg1"/>
              </a:solidFill>
              <a:latin typeface="Tempus Sans ITC" panose="04020404030D07020202" pitchFamily="82" charset="0"/>
            </a:endParaRPr>
          </a:p>
        </p:txBody>
      </p:sp>
      <p:pic>
        <p:nvPicPr>
          <p:cNvPr id="11267" name="Picture 3" descr="Jezabel's death">
            <a:extLst>
              <a:ext uri="{FF2B5EF4-FFF2-40B4-BE49-F238E27FC236}">
                <a16:creationId xmlns:a16="http://schemas.microsoft.com/office/drawing/2014/main" id="{10B89A00-1554-49E3-862F-8598F7FFD6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17318"/>
            <a:ext cx="5791200" cy="6840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06184" name="Picture 8" descr="Canaanite">
            <a:extLst>
              <a:ext uri="{FF2B5EF4-FFF2-40B4-BE49-F238E27FC236}">
                <a16:creationId xmlns:a16="http://schemas.microsoft.com/office/drawing/2014/main" id="{18FA920F-1675-4E7D-8A9C-26396C9978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3162" y="16276"/>
            <a:ext cx="3292475"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6178" name="Text Box 2">
            <a:extLst>
              <a:ext uri="{FF2B5EF4-FFF2-40B4-BE49-F238E27FC236}">
                <a16:creationId xmlns:a16="http://schemas.microsoft.com/office/drawing/2014/main" id="{8D9A53F5-07C3-41BA-86EF-F52AB6774A5E}"/>
              </a:ext>
            </a:extLst>
          </p:cNvPr>
          <p:cNvSpPr txBox="1">
            <a:spLocks noChangeArrowheads="1"/>
          </p:cNvSpPr>
          <p:nvPr/>
        </p:nvSpPr>
        <p:spPr bwMode="auto">
          <a:xfrm>
            <a:off x="-1" y="-29592"/>
            <a:ext cx="3657601" cy="5920082"/>
          </a:xfrm>
          <a:prstGeom prst="rect">
            <a:avLst/>
          </a:prstGeom>
          <a:solidFill>
            <a:srgbClr val="DBD8AD"/>
          </a:solidFill>
          <a:ln>
            <a:noFill/>
          </a:ln>
          <a:effectLst>
            <a:outerShdw dist="53882" dir="2700000" algn="ctr" rotWithShape="0">
              <a:srgbClr val="990000"/>
            </a:outerShdw>
          </a:effectLst>
          <a:extLs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pPr>
            <a:r>
              <a:rPr lang="en-US" altLang="en-US" sz="2800" b="1" dirty="0">
                <a:solidFill>
                  <a:srgbClr val="990000"/>
                </a:solidFill>
                <a:latin typeface="Tempus Sans ITC" panose="04020404030D07020202" pitchFamily="82" charset="0"/>
              </a:rPr>
              <a:t>10:1-11 -</a:t>
            </a:r>
            <a:r>
              <a:rPr lang="en-US" altLang="en-US" sz="2800" b="1" dirty="0">
                <a:latin typeface="Tempus Sans ITC" panose="04020404030D07020202" pitchFamily="82" charset="0"/>
              </a:rPr>
              <a:t> </a:t>
            </a:r>
            <a:r>
              <a:rPr lang="es-ES" sz="2800" b="1" dirty="0">
                <a:latin typeface="Tempus Sans ITC" panose="04020404030D07020202" pitchFamily="82" charset="0"/>
              </a:rPr>
              <a:t>Y </a:t>
            </a:r>
            <a:r>
              <a:rPr lang="es-CO" sz="2800" b="1" dirty="0">
                <a:latin typeface="Tempus Sans ITC" panose="04020404030D07020202" pitchFamily="82" charset="0"/>
              </a:rPr>
              <a:t>tenía</a:t>
            </a:r>
            <a:r>
              <a:rPr lang="es-ES" sz="2800" b="1" dirty="0">
                <a:latin typeface="Tempus Sans ITC" panose="04020404030D07020202" pitchFamily="82" charset="0"/>
              </a:rPr>
              <a:t> </a:t>
            </a:r>
            <a:r>
              <a:rPr lang="es-ES" sz="2800" b="1" dirty="0" err="1">
                <a:latin typeface="Tempus Sans ITC" panose="04020404030D07020202" pitchFamily="82" charset="0"/>
              </a:rPr>
              <a:t>Acab</a:t>
            </a:r>
            <a:r>
              <a:rPr lang="es-ES" sz="2800" b="1" dirty="0">
                <a:latin typeface="Tempus Sans ITC" panose="04020404030D07020202" pitchFamily="82" charset="0"/>
              </a:rPr>
              <a:t> en Samaria setenta hijos; y Jehú escribió cartas, y las envió a Samaria a los principales de Jezreel, a los ancianos y a los preceptores de los hijos de </a:t>
            </a:r>
            <a:r>
              <a:rPr lang="es-ES" sz="2800" b="1" dirty="0" err="1">
                <a:latin typeface="Tempus Sans ITC" panose="04020404030D07020202" pitchFamily="82" charset="0"/>
              </a:rPr>
              <a:t>Acab</a:t>
            </a:r>
            <a:r>
              <a:rPr lang="es-ES" sz="2800" b="1" dirty="0">
                <a:latin typeface="Tempus Sans ITC" panose="04020404030D07020202" pitchFamily="82" charset="0"/>
              </a:rPr>
              <a:t>, diciendo:</a:t>
            </a:r>
            <a:r>
              <a:rPr lang="en-US" altLang="en-US" sz="2800" b="1" dirty="0">
                <a:latin typeface="Tempus Sans ITC" panose="04020404030D07020202" pitchFamily="82" charset="0"/>
              </a:rPr>
              <a:t> …</a:t>
            </a:r>
            <a:r>
              <a:rPr lang="es-ES" sz="2800" b="1" dirty="0">
                <a:latin typeface="Tempus Sans ITC" panose="04020404030D07020202" pitchFamily="82" charset="0"/>
              </a:rPr>
              <a:t>Si sois míos, y queréis obedecerme, tomad las cabezas de los varones hijos de vuestro señor, y venid mañana a estas horas a mí a Jezreel.</a:t>
            </a:r>
            <a:endParaRPr lang="en-US" altLang="en-US" sz="2800" b="1" dirty="0">
              <a:latin typeface="Tempus Sans ITC" panose="04020404030D07020202" pitchFamily="82" charset="0"/>
            </a:endParaRPr>
          </a:p>
        </p:txBody>
      </p:sp>
      <p:sp>
        <p:nvSpPr>
          <p:cNvPr id="306180" name="Text Box 4">
            <a:extLst>
              <a:ext uri="{FF2B5EF4-FFF2-40B4-BE49-F238E27FC236}">
                <a16:creationId xmlns:a16="http://schemas.microsoft.com/office/drawing/2014/main" id="{780407AA-9AAC-4792-B12B-3165A71F1580}"/>
              </a:ext>
            </a:extLst>
          </p:cNvPr>
          <p:cNvSpPr txBox="1">
            <a:spLocks noChangeArrowheads="1"/>
          </p:cNvSpPr>
          <p:nvPr/>
        </p:nvSpPr>
        <p:spPr bwMode="auto">
          <a:xfrm>
            <a:off x="4038598" y="1195549"/>
            <a:ext cx="3581401" cy="4756687"/>
          </a:xfrm>
          <a:prstGeom prst="rect">
            <a:avLst/>
          </a:prstGeom>
          <a:solidFill>
            <a:srgbClr val="DBD8AD"/>
          </a:solidFill>
          <a:ln>
            <a:noFill/>
          </a:ln>
          <a:effectLst>
            <a:outerShdw dist="53882" dir="2700000" algn="ctr" rotWithShape="0">
              <a:srgbClr val="990000"/>
            </a:outerShdw>
          </a:effectLst>
          <a:extLs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pPr>
            <a:r>
              <a:rPr lang="es-ES" sz="2800" b="1" dirty="0">
                <a:latin typeface="Tempus Sans ITC" panose="04020404030D07020202" pitchFamily="82" charset="0"/>
              </a:rPr>
              <a:t>Y cuando las cartas llegaron a ellos, tomaron a los hijos del rey, y degollaron setenta varones, y pusieron sus cabezas en canastillos, y </a:t>
            </a:r>
            <a:r>
              <a:rPr lang="es-ES" sz="2800" b="1" dirty="0" err="1">
                <a:latin typeface="Tempus Sans ITC" panose="04020404030D07020202" pitchFamily="82" charset="0"/>
              </a:rPr>
              <a:t>enviáron</a:t>
            </a:r>
            <a:r>
              <a:rPr lang="es-ES" sz="2800" b="1" dirty="0">
                <a:latin typeface="Tempus Sans ITC" panose="04020404030D07020202" pitchFamily="82" charset="0"/>
              </a:rPr>
              <a:t> a Jezreel. Y vino un mensajero que le avisó, diciendo: Han traído las cabezas de los hijos del rey.</a:t>
            </a:r>
            <a:endParaRPr lang="en-US" altLang="en-US" sz="2800" b="1" dirty="0">
              <a:latin typeface="Tempus Sans ITC" panose="04020404030D07020202" pitchFamily="82" charset="0"/>
            </a:endParaRPr>
          </a:p>
        </p:txBody>
      </p:sp>
      <p:sp>
        <p:nvSpPr>
          <p:cNvPr id="306181" name="Text Box 5">
            <a:extLst>
              <a:ext uri="{FF2B5EF4-FFF2-40B4-BE49-F238E27FC236}">
                <a16:creationId xmlns:a16="http://schemas.microsoft.com/office/drawing/2014/main" id="{7929155B-96E0-48A1-8A75-E97F40A630AE}"/>
              </a:ext>
            </a:extLst>
          </p:cNvPr>
          <p:cNvSpPr txBox="1">
            <a:spLocks noChangeArrowheads="1"/>
          </p:cNvSpPr>
          <p:nvPr/>
        </p:nvSpPr>
        <p:spPr bwMode="auto">
          <a:xfrm>
            <a:off x="7924800" y="3636231"/>
            <a:ext cx="4267200" cy="2817694"/>
          </a:xfrm>
          <a:prstGeom prst="rect">
            <a:avLst/>
          </a:prstGeom>
          <a:solidFill>
            <a:srgbClr val="DBD8AD"/>
          </a:solidFill>
          <a:ln>
            <a:noFill/>
          </a:ln>
          <a:effectLst>
            <a:outerShdw dist="53882" dir="2700000" algn="ctr" rotWithShape="0">
              <a:srgbClr val="990000"/>
            </a:outerShdw>
          </a:effectLst>
          <a:extLs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pPr>
            <a:r>
              <a:rPr lang="es-ES" sz="2800" b="1" dirty="0">
                <a:latin typeface="Tempus Sans ITC" panose="04020404030D07020202" pitchFamily="82" charset="0"/>
              </a:rPr>
              <a:t>Jehú mató a todos los que quedaban de la casa de </a:t>
            </a:r>
            <a:r>
              <a:rPr lang="es-ES" sz="2800" b="1" dirty="0" err="1">
                <a:latin typeface="Tempus Sans ITC" panose="04020404030D07020202" pitchFamily="82" charset="0"/>
              </a:rPr>
              <a:t>Acab</a:t>
            </a:r>
            <a:r>
              <a:rPr lang="es-ES" sz="2800" b="1" dirty="0">
                <a:latin typeface="Tempus Sans ITC" panose="04020404030D07020202" pitchFamily="82" charset="0"/>
              </a:rPr>
              <a:t> en Jezreel, y a todos sus grandes, a sus amigos íntimos y a sus sacerdotes, hasta que no le dejó ningún sobreviviente.</a:t>
            </a:r>
            <a:endParaRPr lang="en-US" altLang="en-US" sz="2800" b="1" dirty="0">
              <a:latin typeface="Tempus Sans ITC" panose="04020404030D07020202" pitchFamily="82"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288" fill="hold" nodeType="withEffect">
                                  <p:stCondLst>
                                    <p:cond delay="0"/>
                                  </p:stCondLst>
                                  <p:childTnLst>
                                    <p:set>
                                      <p:cBhvr>
                                        <p:cTn id="6" dur="1" fill="hold">
                                          <p:stCondLst>
                                            <p:cond delay="0"/>
                                          </p:stCondLst>
                                        </p:cTn>
                                        <p:tgtEl>
                                          <p:spTgt spid="306184"/>
                                        </p:tgtEl>
                                        <p:attrNameLst>
                                          <p:attrName>style.visibility</p:attrName>
                                        </p:attrNameLst>
                                      </p:cBhvr>
                                      <p:to>
                                        <p:strVal val="visible"/>
                                      </p:to>
                                    </p:set>
                                    <p:anim calcmode="lin" valueType="num">
                                      <p:cBhvr>
                                        <p:cTn id="7" dur="1000" fill="hold"/>
                                        <p:tgtEl>
                                          <p:spTgt spid="306184"/>
                                        </p:tgtEl>
                                        <p:attrNameLst>
                                          <p:attrName>ppt_w</p:attrName>
                                        </p:attrNameLst>
                                      </p:cBhvr>
                                      <p:tavLst>
                                        <p:tav tm="0">
                                          <p:val>
                                            <p:strVal val="4/3*#ppt_w"/>
                                          </p:val>
                                        </p:tav>
                                        <p:tav tm="100000">
                                          <p:val>
                                            <p:strVal val="#ppt_w"/>
                                          </p:val>
                                        </p:tav>
                                      </p:tavLst>
                                    </p:anim>
                                    <p:anim calcmode="lin" valueType="num">
                                      <p:cBhvr>
                                        <p:cTn id="8" dur="1000" fill="hold"/>
                                        <p:tgtEl>
                                          <p:spTgt spid="306184"/>
                                        </p:tgtEl>
                                        <p:attrNameLst>
                                          <p:attrName>ppt_h</p:attrName>
                                        </p:attrNameLst>
                                      </p:cBhvr>
                                      <p:tavLst>
                                        <p:tav tm="0">
                                          <p:val>
                                            <p:strVal val="4/3*#ppt_h"/>
                                          </p:val>
                                        </p:tav>
                                        <p:tav tm="100000">
                                          <p:val>
                                            <p:strVal val="#ppt_h"/>
                                          </p:val>
                                        </p:tav>
                                      </p:tavLst>
                                    </p:anim>
                                  </p:childTnLst>
                                </p:cTn>
                              </p:par>
                              <p:par>
                                <p:cTn id="9" presetID="18" presetClass="entr" presetSubtype="12" fill="hold" grpId="0" nodeType="withEffect">
                                  <p:stCondLst>
                                    <p:cond delay="0"/>
                                  </p:stCondLst>
                                  <p:childTnLst>
                                    <p:set>
                                      <p:cBhvr>
                                        <p:cTn id="10" dur="1" fill="hold">
                                          <p:stCondLst>
                                            <p:cond delay="0"/>
                                          </p:stCondLst>
                                        </p:cTn>
                                        <p:tgtEl>
                                          <p:spTgt spid="306178"/>
                                        </p:tgtEl>
                                        <p:attrNameLst>
                                          <p:attrName>style.visibility</p:attrName>
                                        </p:attrNameLst>
                                      </p:cBhvr>
                                      <p:to>
                                        <p:strVal val="visible"/>
                                      </p:to>
                                    </p:set>
                                    <p:animEffect transition="in" filter="strips(downLeft)">
                                      <p:cBhvr>
                                        <p:cTn id="11" dur="1000"/>
                                        <p:tgtEl>
                                          <p:spTgt spid="30617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8" presetClass="entr" presetSubtype="6" fill="hold" grpId="0" nodeType="clickEffect">
                                  <p:stCondLst>
                                    <p:cond delay="0"/>
                                  </p:stCondLst>
                                  <p:childTnLst>
                                    <p:set>
                                      <p:cBhvr>
                                        <p:cTn id="15" dur="1" fill="hold">
                                          <p:stCondLst>
                                            <p:cond delay="0"/>
                                          </p:stCondLst>
                                        </p:cTn>
                                        <p:tgtEl>
                                          <p:spTgt spid="306180"/>
                                        </p:tgtEl>
                                        <p:attrNameLst>
                                          <p:attrName>style.visibility</p:attrName>
                                        </p:attrNameLst>
                                      </p:cBhvr>
                                      <p:to>
                                        <p:strVal val="visible"/>
                                      </p:to>
                                    </p:set>
                                    <p:animEffect transition="in" filter="strips(downRight)">
                                      <p:cBhvr>
                                        <p:cTn id="16" dur="1000"/>
                                        <p:tgtEl>
                                          <p:spTgt spid="30618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12" fill="hold" grpId="0" nodeType="clickEffect">
                                  <p:stCondLst>
                                    <p:cond delay="0"/>
                                  </p:stCondLst>
                                  <p:childTnLst>
                                    <p:set>
                                      <p:cBhvr>
                                        <p:cTn id="20" dur="1" fill="hold">
                                          <p:stCondLst>
                                            <p:cond delay="0"/>
                                          </p:stCondLst>
                                        </p:cTn>
                                        <p:tgtEl>
                                          <p:spTgt spid="306181"/>
                                        </p:tgtEl>
                                        <p:attrNameLst>
                                          <p:attrName>style.visibility</p:attrName>
                                        </p:attrNameLst>
                                      </p:cBhvr>
                                      <p:to>
                                        <p:strVal val="visible"/>
                                      </p:to>
                                    </p:set>
                                    <p:animEffect transition="in" filter="strips(downLeft)">
                                      <p:cBhvr>
                                        <p:cTn id="21" dur="1000"/>
                                        <p:tgtEl>
                                          <p:spTgt spid="3061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78" grpId="0" animBg="1"/>
      <p:bldP spid="306180" grpId="0" animBg="1"/>
      <p:bldP spid="30618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12322" name="Text Box 2">
            <a:extLst>
              <a:ext uri="{FF2B5EF4-FFF2-40B4-BE49-F238E27FC236}">
                <a16:creationId xmlns:a16="http://schemas.microsoft.com/office/drawing/2014/main" id="{F89D4B2E-6638-4470-A921-B2809423C96D}"/>
              </a:ext>
            </a:extLst>
          </p:cNvPr>
          <p:cNvSpPr txBox="1">
            <a:spLocks noChangeArrowheads="1"/>
          </p:cNvSpPr>
          <p:nvPr/>
        </p:nvSpPr>
        <p:spPr bwMode="auto">
          <a:xfrm>
            <a:off x="0" y="228600"/>
            <a:ext cx="12192000" cy="6801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700" b="1" u="sng" dirty="0">
                <a:solidFill>
                  <a:srgbClr val="FFFF00"/>
                </a:solidFill>
                <a:latin typeface="Tempus Sans ITC" panose="04020404030D07020202" pitchFamily="82" charset="0"/>
              </a:rPr>
              <a:t>10:12-36</a:t>
            </a:r>
            <a:r>
              <a:rPr lang="en-US" altLang="en-US" sz="2700" b="1" u="sng" dirty="0">
                <a:solidFill>
                  <a:schemeClr val="bg1"/>
                </a:solidFill>
                <a:latin typeface="Tempus Sans ITC" panose="04020404030D07020202" pitchFamily="82" charset="0"/>
              </a:rPr>
              <a:t> </a:t>
            </a:r>
          </a:p>
          <a:p>
            <a:pPr eaLnBrk="1" hangingPunct="1"/>
            <a:r>
              <a:rPr lang="en-US" altLang="en-US" sz="2700" b="1" dirty="0">
                <a:solidFill>
                  <a:srgbClr val="FFFF00"/>
                </a:solidFill>
                <a:latin typeface="Tempus Sans ITC" panose="04020404030D07020202" pitchFamily="82" charset="0"/>
              </a:rPr>
              <a:t>*</a:t>
            </a:r>
            <a:r>
              <a:rPr lang="es-ES" altLang="en-US" sz="2700" b="1" dirty="0" err="1">
                <a:solidFill>
                  <a:schemeClr val="bg1"/>
                </a:solidFill>
                <a:latin typeface="Tempus Sans ITC" panose="04020404030D07020202" pitchFamily="82" charset="0"/>
              </a:rPr>
              <a:t>Jehu</a:t>
            </a:r>
            <a:r>
              <a:rPr lang="es-ES" altLang="en-US" sz="2700" b="1" dirty="0">
                <a:solidFill>
                  <a:schemeClr val="bg1"/>
                </a:solidFill>
                <a:latin typeface="Tempus Sans ITC" panose="04020404030D07020202" pitchFamily="82" charset="0"/>
              </a:rPr>
              <a:t> mató a todos los parientes </a:t>
            </a:r>
            <a:r>
              <a:rPr lang="es-ES" altLang="en-US" sz="2700" dirty="0">
                <a:solidFill>
                  <a:schemeClr val="bg1"/>
                </a:solidFill>
                <a:latin typeface="Tempus Sans ITC" panose="04020404030D07020202" pitchFamily="82" charset="0"/>
              </a:rPr>
              <a:t>de </a:t>
            </a:r>
            <a:r>
              <a:rPr lang="en-US" sz="2800" dirty="0" err="1">
                <a:solidFill>
                  <a:schemeClr val="bg1"/>
                </a:solidFill>
                <a:latin typeface="Tempus Sans ITC" panose="04020404030D07020202" pitchFamily="82" charset="0"/>
              </a:rPr>
              <a:t>Ocôzías</a:t>
            </a:r>
            <a:endParaRPr lang="en-US" sz="2800" dirty="0">
              <a:solidFill>
                <a:schemeClr val="bg1"/>
              </a:solidFill>
              <a:latin typeface="Tempus Sans ITC" panose="04020404030D07020202" pitchFamily="82" charset="0"/>
            </a:endParaRPr>
          </a:p>
          <a:p>
            <a:pPr eaLnBrk="1" hangingPunct="1"/>
            <a:endParaRPr lang="en-US" altLang="en-US" sz="1200" dirty="0">
              <a:solidFill>
                <a:schemeClr val="bg1"/>
              </a:solidFill>
              <a:latin typeface="Tempus Sans ITC" panose="04020404030D07020202" pitchFamily="82" charset="0"/>
            </a:endParaRPr>
          </a:p>
          <a:p>
            <a:pPr eaLnBrk="1" hangingPunct="1"/>
            <a:r>
              <a:rPr lang="en-US" altLang="en-US" sz="2700" b="1" dirty="0">
                <a:solidFill>
                  <a:srgbClr val="FFFF00"/>
                </a:solidFill>
                <a:latin typeface="Tempus Sans ITC" panose="04020404030D07020202" pitchFamily="82" charset="0"/>
              </a:rPr>
              <a:t>*</a:t>
            </a:r>
            <a:r>
              <a:rPr lang="es-ES" altLang="en-US" sz="2700" b="1" dirty="0">
                <a:solidFill>
                  <a:schemeClr val="bg1"/>
                </a:solidFill>
                <a:latin typeface="Tempus Sans ITC" panose="04020404030D07020202" pitchFamily="82" charset="0"/>
              </a:rPr>
              <a:t>En Samaria, él mató todo de la familia de </a:t>
            </a:r>
            <a:r>
              <a:rPr lang="es-ES" sz="2400" b="1" dirty="0" err="1">
                <a:solidFill>
                  <a:schemeClr val="bg1"/>
                </a:solidFill>
                <a:latin typeface="Tempus Sans ITC" panose="04020404030D07020202" pitchFamily="82" charset="0"/>
              </a:rPr>
              <a:t>Acab</a:t>
            </a:r>
            <a:endParaRPr lang="es-ES" altLang="en-US" sz="2700" b="1" dirty="0">
              <a:solidFill>
                <a:schemeClr val="bg1"/>
              </a:solidFill>
              <a:latin typeface="Tempus Sans ITC" panose="04020404030D07020202" pitchFamily="82" charset="0"/>
            </a:endParaRPr>
          </a:p>
          <a:p>
            <a:pPr eaLnBrk="1" hangingPunct="1"/>
            <a:endParaRPr lang="en-US" altLang="en-US" sz="1200" b="1" dirty="0">
              <a:solidFill>
                <a:schemeClr val="bg1"/>
              </a:solidFill>
              <a:latin typeface="Tempus Sans ITC" panose="04020404030D07020202" pitchFamily="82" charset="0"/>
            </a:endParaRPr>
          </a:p>
          <a:p>
            <a:pPr eaLnBrk="1" hangingPunct="1"/>
            <a:r>
              <a:rPr lang="en-US" altLang="en-US" sz="2700" b="1" dirty="0">
                <a:solidFill>
                  <a:srgbClr val="FFFF00"/>
                </a:solidFill>
                <a:latin typeface="Tempus Sans ITC" panose="04020404030D07020202" pitchFamily="82" charset="0"/>
              </a:rPr>
              <a:t>*</a:t>
            </a:r>
            <a:r>
              <a:rPr lang="es-ES" altLang="en-US" sz="2700" b="1" dirty="0">
                <a:solidFill>
                  <a:schemeClr val="bg1"/>
                </a:solidFill>
                <a:latin typeface="Tempus Sans ITC" panose="04020404030D07020202" pitchFamily="82" charset="0"/>
              </a:rPr>
              <a:t>Él trajo al templo a todos los profetas, ministros, sacerdotes, y adoradores de </a:t>
            </a:r>
          </a:p>
          <a:p>
            <a:pPr eaLnBrk="1" hangingPunct="1"/>
            <a:r>
              <a:rPr lang="es-ES" altLang="en-US" sz="2700" b="1" dirty="0">
                <a:solidFill>
                  <a:schemeClr val="bg1"/>
                </a:solidFill>
                <a:latin typeface="Tempus Sans ITC" panose="04020404030D07020202" pitchFamily="82" charset="0"/>
              </a:rPr>
              <a:t>   Baal para hacer un gran sacrificio a favor de Baal y luego pidió las guardias y </a:t>
            </a:r>
          </a:p>
          <a:p>
            <a:pPr eaLnBrk="1" hangingPunct="1"/>
            <a:r>
              <a:rPr lang="es-ES" altLang="en-US" sz="2700" b="1" dirty="0">
                <a:solidFill>
                  <a:schemeClr val="bg1"/>
                </a:solidFill>
                <a:latin typeface="Tempus Sans ITC" panose="04020404030D07020202" pitchFamily="82" charset="0"/>
              </a:rPr>
              <a:t>   oficiales: 'entre y mátelos; no deje a nadie escaparse.’</a:t>
            </a:r>
          </a:p>
          <a:p>
            <a:pPr eaLnBrk="1" hangingPunct="1"/>
            <a:endParaRPr lang="en-US" altLang="en-US" sz="1200" b="1" dirty="0">
              <a:solidFill>
                <a:schemeClr val="bg1"/>
              </a:solidFill>
              <a:latin typeface="Tempus Sans ITC" panose="04020404030D07020202" pitchFamily="82" charset="0"/>
            </a:endParaRPr>
          </a:p>
          <a:p>
            <a:pPr eaLnBrk="1" hangingPunct="1"/>
            <a:r>
              <a:rPr lang="en-US" altLang="en-US" sz="2700" b="1" dirty="0">
                <a:solidFill>
                  <a:srgbClr val="FFFF00"/>
                </a:solidFill>
                <a:latin typeface="Tempus Sans ITC" panose="04020404030D07020202" pitchFamily="82" charset="0"/>
              </a:rPr>
              <a:t>*</a:t>
            </a:r>
            <a:r>
              <a:rPr lang="es-ES" altLang="en-US" sz="2700" b="1" dirty="0">
                <a:solidFill>
                  <a:schemeClr val="bg1"/>
                </a:solidFill>
                <a:latin typeface="Tempus Sans ITC" panose="04020404030D07020202" pitchFamily="82" charset="0"/>
              </a:rPr>
              <a:t>Ellos demolieron la piedra sagrada de Baal y derribaron el templo de Baal, y la  </a:t>
            </a:r>
          </a:p>
          <a:p>
            <a:pPr eaLnBrk="1" hangingPunct="1"/>
            <a:r>
              <a:rPr lang="es-ES" altLang="en-US" sz="2700" b="1" dirty="0">
                <a:solidFill>
                  <a:schemeClr val="bg1"/>
                </a:solidFill>
                <a:latin typeface="Tempus Sans ITC" panose="04020404030D07020202" pitchFamily="82" charset="0"/>
              </a:rPr>
              <a:t>   gente lo usó para una letrina.</a:t>
            </a:r>
          </a:p>
          <a:p>
            <a:pPr eaLnBrk="1" hangingPunct="1"/>
            <a:endParaRPr lang="en-US" altLang="en-US" sz="1200" b="1" dirty="0">
              <a:solidFill>
                <a:schemeClr val="bg1"/>
              </a:solidFill>
              <a:latin typeface="Tempus Sans ITC" panose="04020404030D07020202" pitchFamily="82" charset="0"/>
            </a:endParaRPr>
          </a:p>
          <a:p>
            <a:pPr eaLnBrk="1" hangingPunct="1"/>
            <a:r>
              <a:rPr lang="en-US" altLang="en-US" sz="2700" b="1" dirty="0">
                <a:solidFill>
                  <a:srgbClr val="FFFF00"/>
                </a:solidFill>
                <a:latin typeface="Tempus Sans ITC" panose="04020404030D07020202" pitchFamily="82" charset="0"/>
              </a:rPr>
              <a:t>*</a:t>
            </a:r>
            <a:r>
              <a:rPr lang="es-ES" altLang="en-US" sz="2700" b="1" dirty="0">
                <a:solidFill>
                  <a:schemeClr val="bg1"/>
                </a:solidFill>
                <a:latin typeface="Tempus Sans ITC" panose="04020404030D07020202" pitchFamily="82" charset="0"/>
              </a:rPr>
              <a:t>Jehú destruyó el culto de Baal en Israel, pero no destruyó la </a:t>
            </a:r>
          </a:p>
          <a:p>
            <a:pPr eaLnBrk="1" hangingPunct="1"/>
            <a:r>
              <a:rPr lang="es-ES" altLang="en-US" sz="2700" b="1" dirty="0">
                <a:solidFill>
                  <a:schemeClr val="bg1"/>
                </a:solidFill>
                <a:latin typeface="Tempus Sans ITC" panose="04020404030D07020202" pitchFamily="82" charset="0"/>
              </a:rPr>
              <a:t>   adoración de los becerros de oro en Betel y Dan.</a:t>
            </a:r>
          </a:p>
          <a:p>
            <a:pPr eaLnBrk="1" hangingPunct="1"/>
            <a:endParaRPr lang="en-US" altLang="en-US" sz="1200" b="1" dirty="0">
              <a:solidFill>
                <a:schemeClr val="bg1"/>
              </a:solidFill>
              <a:latin typeface="Tempus Sans ITC" panose="04020404030D07020202" pitchFamily="82" charset="0"/>
            </a:endParaRPr>
          </a:p>
          <a:p>
            <a:pPr eaLnBrk="1" hangingPunct="1"/>
            <a:r>
              <a:rPr lang="en-US" altLang="en-US" sz="2700" b="1" dirty="0">
                <a:solidFill>
                  <a:srgbClr val="FFFF00"/>
                </a:solidFill>
                <a:latin typeface="Tempus Sans ITC" panose="04020404030D07020202" pitchFamily="82" charset="0"/>
              </a:rPr>
              <a:t>*</a:t>
            </a:r>
            <a:r>
              <a:rPr lang="es-ES" altLang="en-US" sz="2700" b="1" dirty="0">
                <a:solidFill>
                  <a:schemeClr val="bg1"/>
                </a:solidFill>
                <a:latin typeface="Tempus Sans ITC" panose="04020404030D07020202" pitchFamily="82" charset="0"/>
              </a:rPr>
              <a:t>En aquel tiempo el Señor comenzó a reducir el tamaño de Israel. Hazael dominó a los israelitas en su territorio al este del Jordán (la región de Gad, Rubén, y Manasés)</a:t>
            </a:r>
          </a:p>
          <a:p>
            <a:pPr eaLnBrk="1" hangingPunct="1"/>
            <a:endParaRPr lang="en-US" altLang="en-US" sz="800" b="1" dirty="0">
              <a:solidFill>
                <a:schemeClr val="bg1"/>
              </a:solidFill>
              <a:latin typeface="Tempus Sans ITC" panose="04020404030D07020202" pitchFamily="82" charset="0"/>
            </a:endParaRPr>
          </a:p>
          <a:p>
            <a:pPr eaLnBrk="1" hangingPunct="1"/>
            <a:r>
              <a:rPr lang="en-US" altLang="en-US" sz="2700" b="1" dirty="0">
                <a:solidFill>
                  <a:srgbClr val="FFFF00"/>
                </a:solidFill>
                <a:latin typeface="Tempus Sans ITC" panose="04020404030D07020202" pitchFamily="82" charset="0"/>
              </a:rPr>
              <a:t>*</a:t>
            </a:r>
            <a:r>
              <a:rPr lang="es-ES" altLang="en-US" sz="2700" b="1" dirty="0">
                <a:solidFill>
                  <a:schemeClr val="bg1"/>
                </a:solidFill>
                <a:latin typeface="Tempus Sans ITC" panose="04020404030D07020202" pitchFamily="82" charset="0"/>
              </a:rPr>
              <a:t>Jehú murió y fue sepultado en Samaria... </a:t>
            </a:r>
            <a:r>
              <a:rPr lang="en-US" sz="2800" b="1" dirty="0" err="1">
                <a:solidFill>
                  <a:schemeClr val="bg1"/>
                </a:solidFill>
                <a:latin typeface="Tempus Sans ITC" panose="04020404030D07020202" pitchFamily="82" charset="0"/>
              </a:rPr>
              <a:t>Joacaz</a:t>
            </a:r>
            <a:r>
              <a:rPr lang="es-ES" altLang="en-US" sz="2700" b="1" dirty="0">
                <a:solidFill>
                  <a:schemeClr val="bg1"/>
                </a:solidFill>
                <a:latin typeface="Tempus Sans ITC" panose="04020404030D07020202" pitchFamily="82" charset="0"/>
              </a:rPr>
              <a:t> su hijo lo reemplazó</a:t>
            </a:r>
            <a:endParaRPr lang="en-US" altLang="en-US" sz="2700" b="1" dirty="0">
              <a:solidFill>
                <a:schemeClr val="bg1"/>
              </a:solidFill>
              <a:latin typeface="Tempus Sans ITC" panose="04020404030D07020202" pitchFamily="82"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nodeType="withEffect">
                                  <p:stCondLst>
                                    <p:cond delay="0"/>
                                  </p:stCondLst>
                                  <p:iterate type="wd">
                                    <p:tmPct val="1000"/>
                                  </p:iterate>
                                  <p:childTnLst>
                                    <p:set>
                                      <p:cBhvr>
                                        <p:cTn id="6" dur="1" fill="hold">
                                          <p:stCondLst>
                                            <p:cond delay="0"/>
                                          </p:stCondLst>
                                        </p:cTn>
                                        <p:tgtEl>
                                          <p:spTgt spid="312322">
                                            <p:txEl>
                                              <p:pRg st="0" end="0"/>
                                            </p:txEl>
                                          </p:spTgt>
                                        </p:tgtEl>
                                        <p:attrNameLst>
                                          <p:attrName>style.visibility</p:attrName>
                                        </p:attrNameLst>
                                      </p:cBhvr>
                                      <p:to>
                                        <p:strVal val="visible"/>
                                      </p:to>
                                    </p:set>
                                    <p:animEffect transition="in" filter="slide(fromLeft)">
                                      <p:cBhvr>
                                        <p:cTn id="7" dur="1000"/>
                                        <p:tgtEl>
                                          <p:spTgt spid="312322">
                                            <p:txEl>
                                              <p:pRg st="0" end="0"/>
                                            </p:txEl>
                                          </p:spTgt>
                                        </p:tgtEl>
                                      </p:cBhvr>
                                    </p:animEffect>
                                  </p:childTnLst>
                                </p:cTn>
                              </p:par>
                              <p:par>
                                <p:cTn id="8" presetID="12" presetClass="entr" presetSubtype="2" fill="hold" nodeType="withEffect">
                                  <p:stCondLst>
                                    <p:cond delay="0"/>
                                  </p:stCondLst>
                                  <p:iterate type="wd">
                                    <p:tmPct val="1000"/>
                                  </p:iterate>
                                  <p:childTnLst>
                                    <p:set>
                                      <p:cBhvr>
                                        <p:cTn id="9" dur="1" fill="hold">
                                          <p:stCondLst>
                                            <p:cond delay="0"/>
                                          </p:stCondLst>
                                        </p:cTn>
                                        <p:tgtEl>
                                          <p:spTgt spid="312322">
                                            <p:txEl>
                                              <p:pRg st="1" end="1"/>
                                            </p:txEl>
                                          </p:spTgt>
                                        </p:tgtEl>
                                        <p:attrNameLst>
                                          <p:attrName>style.visibility</p:attrName>
                                        </p:attrNameLst>
                                      </p:cBhvr>
                                      <p:to>
                                        <p:strVal val="visible"/>
                                      </p:to>
                                    </p:set>
                                    <p:animEffect transition="in" filter="slide(fromRight)">
                                      <p:cBhvr>
                                        <p:cTn id="10" dur="1000"/>
                                        <p:tgtEl>
                                          <p:spTgt spid="312322">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8" fill="hold" nodeType="clickEffect">
                                  <p:stCondLst>
                                    <p:cond delay="0"/>
                                  </p:stCondLst>
                                  <p:iterate type="wd">
                                    <p:tmPct val="1000"/>
                                  </p:iterate>
                                  <p:childTnLst>
                                    <p:set>
                                      <p:cBhvr>
                                        <p:cTn id="14" dur="1" fill="hold">
                                          <p:stCondLst>
                                            <p:cond delay="0"/>
                                          </p:stCondLst>
                                        </p:cTn>
                                        <p:tgtEl>
                                          <p:spTgt spid="312322">
                                            <p:txEl>
                                              <p:pRg st="3" end="3"/>
                                            </p:txEl>
                                          </p:spTgt>
                                        </p:tgtEl>
                                        <p:attrNameLst>
                                          <p:attrName>style.visibility</p:attrName>
                                        </p:attrNameLst>
                                      </p:cBhvr>
                                      <p:to>
                                        <p:strVal val="visible"/>
                                      </p:to>
                                    </p:set>
                                    <p:animEffect transition="in" filter="slide(fromLeft)">
                                      <p:cBhvr>
                                        <p:cTn id="15" dur="1000"/>
                                        <p:tgtEl>
                                          <p:spTgt spid="312322">
                                            <p:txEl>
                                              <p:pRg st="3" end="3"/>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2" fill="hold" nodeType="clickEffect">
                                  <p:stCondLst>
                                    <p:cond delay="0"/>
                                  </p:stCondLst>
                                  <p:iterate type="wd">
                                    <p:tmPct val="1000"/>
                                  </p:iterate>
                                  <p:childTnLst>
                                    <p:set>
                                      <p:cBhvr>
                                        <p:cTn id="19" dur="1" fill="hold">
                                          <p:stCondLst>
                                            <p:cond delay="0"/>
                                          </p:stCondLst>
                                        </p:cTn>
                                        <p:tgtEl>
                                          <p:spTgt spid="312322">
                                            <p:txEl>
                                              <p:pRg st="5" end="5"/>
                                            </p:txEl>
                                          </p:spTgt>
                                        </p:tgtEl>
                                        <p:attrNameLst>
                                          <p:attrName>style.visibility</p:attrName>
                                        </p:attrNameLst>
                                      </p:cBhvr>
                                      <p:to>
                                        <p:strVal val="visible"/>
                                      </p:to>
                                    </p:set>
                                    <p:animEffect transition="in" filter="slide(fromRight)">
                                      <p:cBhvr>
                                        <p:cTn id="20" dur="1000"/>
                                        <p:tgtEl>
                                          <p:spTgt spid="312322">
                                            <p:txEl>
                                              <p:pRg st="5" end="5"/>
                                            </p:txEl>
                                          </p:spTgt>
                                        </p:tgtEl>
                                      </p:cBhvr>
                                    </p:animEffect>
                                  </p:childTnLst>
                                </p:cTn>
                              </p:par>
                              <p:par>
                                <p:cTn id="21" presetID="12" presetClass="entr" presetSubtype="2" fill="hold" nodeType="withEffect">
                                  <p:stCondLst>
                                    <p:cond delay="0"/>
                                  </p:stCondLst>
                                  <p:iterate type="wd">
                                    <p:tmPct val="1000"/>
                                  </p:iterate>
                                  <p:childTnLst>
                                    <p:set>
                                      <p:cBhvr>
                                        <p:cTn id="22" dur="1" fill="hold">
                                          <p:stCondLst>
                                            <p:cond delay="0"/>
                                          </p:stCondLst>
                                        </p:cTn>
                                        <p:tgtEl>
                                          <p:spTgt spid="312322">
                                            <p:txEl>
                                              <p:pRg st="6" end="6"/>
                                            </p:txEl>
                                          </p:spTgt>
                                        </p:tgtEl>
                                        <p:attrNameLst>
                                          <p:attrName>style.visibility</p:attrName>
                                        </p:attrNameLst>
                                      </p:cBhvr>
                                      <p:to>
                                        <p:strVal val="visible"/>
                                      </p:to>
                                    </p:set>
                                    <p:animEffect transition="in" filter="slide(fromRight)">
                                      <p:cBhvr>
                                        <p:cTn id="23" dur="1000"/>
                                        <p:tgtEl>
                                          <p:spTgt spid="312322">
                                            <p:txEl>
                                              <p:pRg st="6" end="6"/>
                                            </p:txEl>
                                          </p:spTgt>
                                        </p:tgtEl>
                                      </p:cBhvr>
                                    </p:animEffect>
                                  </p:childTnLst>
                                </p:cTn>
                              </p:par>
                              <p:par>
                                <p:cTn id="24" presetID="12" presetClass="entr" presetSubtype="2" fill="hold" nodeType="withEffect">
                                  <p:stCondLst>
                                    <p:cond delay="0"/>
                                  </p:stCondLst>
                                  <p:iterate type="wd">
                                    <p:tmPct val="1000"/>
                                  </p:iterate>
                                  <p:childTnLst>
                                    <p:set>
                                      <p:cBhvr>
                                        <p:cTn id="25" dur="1" fill="hold">
                                          <p:stCondLst>
                                            <p:cond delay="0"/>
                                          </p:stCondLst>
                                        </p:cTn>
                                        <p:tgtEl>
                                          <p:spTgt spid="312322">
                                            <p:txEl>
                                              <p:pRg st="7" end="7"/>
                                            </p:txEl>
                                          </p:spTgt>
                                        </p:tgtEl>
                                        <p:attrNameLst>
                                          <p:attrName>style.visibility</p:attrName>
                                        </p:attrNameLst>
                                      </p:cBhvr>
                                      <p:to>
                                        <p:strVal val="visible"/>
                                      </p:to>
                                    </p:set>
                                    <p:animEffect transition="in" filter="slide(fromRight)">
                                      <p:cBhvr>
                                        <p:cTn id="26" dur="1000"/>
                                        <p:tgtEl>
                                          <p:spTgt spid="312322">
                                            <p:txEl>
                                              <p:pRg st="7" end="7"/>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2" presetClass="entr" presetSubtype="8" fill="hold" nodeType="clickEffect">
                                  <p:stCondLst>
                                    <p:cond delay="0"/>
                                  </p:stCondLst>
                                  <p:iterate type="wd">
                                    <p:tmPct val="1000"/>
                                  </p:iterate>
                                  <p:childTnLst>
                                    <p:set>
                                      <p:cBhvr>
                                        <p:cTn id="30" dur="1" fill="hold">
                                          <p:stCondLst>
                                            <p:cond delay="0"/>
                                          </p:stCondLst>
                                        </p:cTn>
                                        <p:tgtEl>
                                          <p:spTgt spid="312322">
                                            <p:txEl>
                                              <p:pRg st="9" end="9"/>
                                            </p:txEl>
                                          </p:spTgt>
                                        </p:tgtEl>
                                        <p:attrNameLst>
                                          <p:attrName>style.visibility</p:attrName>
                                        </p:attrNameLst>
                                      </p:cBhvr>
                                      <p:to>
                                        <p:strVal val="visible"/>
                                      </p:to>
                                    </p:set>
                                    <p:animEffect transition="in" filter="slide(fromLeft)">
                                      <p:cBhvr>
                                        <p:cTn id="31" dur="1000"/>
                                        <p:tgtEl>
                                          <p:spTgt spid="312322">
                                            <p:txEl>
                                              <p:pRg st="9" end="9"/>
                                            </p:txEl>
                                          </p:spTgt>
                                        </p:tgtEl>
                                      </p:cBhvr>
                                    </p:animEffect>
                                  </p:childTnLst>
                                </p:cTn>
                              </p:par>
                              <p:par>
                                <p:cTn id="32" presetID="12" presetClass="entr" presetSubtype="8" fill="hold" nodeType="withEffect">
                                  <p:stCondLst>
                                    <p:cond delay="0"/>
                                  </p:stCondLst>
                                  <p:iterate type="wd">
                                    <p:tmPct val="1000"/>
                                  </p:iterate>
                                  <p:childTnLst>
                                    <p:set>
                                      <p:cBhvr>
                                        <p:cTn id="33" dur="1" fill="hold">
                                          <p:stCondLst>
                                            <p:cond delay="0"/>
                                          </p:stCondLst>
                                        </p:cTn>
                                        <p:tgtEl>
                                          <p:spTgt spid="312322">
                                            <p:txEl>
                                              <p:pRg st="10" end="10"/>
                                            </p:txEl>
                                          </p:spTgt>
                                        </p:tgtEl>
                                        <p:attrNameLst>
                                          <p:attrName>style.visibility</p:attrName>
                                        </p:attrNameLst>
                                      </p:cBhvr>
                                      <p:to>
                                        <p:strVal val="visible"/>
                                      </p:to>
                                    </p:set>
                                    <p:animEffect transition="in" filter="slide(fromLeft)">
                                      <p:cBhvr>
                                        <p:cTn id="34" dur="1000"/>
                                        <p:tgtEl>
                                          <p:spTgt spid="312322">
                                            <p:txEl>
                                              <p:pRg st="10" end="10"/>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2" fill="hold" nodeType="clickEffect">
                                  <p:stCondLst>
                                    <p:cond delay="0"/>
                                  </p:stCondLst>
                                  <p:iterate type="wd">
                                    <p:tmPct val="1000"/>
                                  </p:iterate>
                                  <p:childTnLst>
                                    <p:set>
                                      <p:cBhvr>
                                        <p:cTn id="38" dur="1" fill="hold">
                                          <p:stCondLst>
                                            <p:cond delay="0"/>
                                          </p:stCondLst>
                                        </p:cTn>
                                        <p:tgtEl>
                                          <p:spTgt spid="312322">
                                            <p:txEl>
                                              <p:pRg st="12" end="12"/>
                                            </p:txEl>
                                          </p:spTgt>
                                        </p:tgtEl>
                                        <p:attrNameLst>
                                          <p:attrName>style.visibility</p:attrName>
                                        </p:attrNameLst>
                                      </p:cBhvr>
                                      <p:to>
                                        <p:strVal val="visible"/>
                                      </p:to>
                                    </p:set>
                                    <p:animEffect transition="in" filter="slide(fromRight)">
                                      <p:cBhvr>
                                        <p:cTn id="39" dur="1000"/>
                                        <p:tgtEl>
                                          <p:spTgt spid="312322">
                                            <p:txEl>
                                              <p:pRg st="12" end="12"/>
                                            </p:txEl>
                                          </p:spTgt>
                                        </p:tgtEl>
                                      </p:cBhvr>
                                    </p:animEffect>
                                  </p:childTnLst>
                                </p:cTn>
                              </p:par>
                              <p:par>
                                <p:cTn id="40" presetID="12" presetClass="entr" presetSubtype="2" fill="hold" nodeType="withEffect">
                                  <p:stCondLst>
                                    <p:cond delay="0"/>
                                  </p:stCondLst>
                                  <p:iterate type="wd">
                                    <p:tmPct val="1000"/>
                                  </p:iterate>
                                  <p:childTnLst>
                                    <p:set>
                                      <p:cBhvr>
                                        <p:cTn id="41" dur="1" fill="hold">
                                          <p:stCondLst>
                                            <p:cond delay="0"/>
                                          </p:stCondLst>
                                        </p:cTn>
                                        <p:tgtEl>
                                          <p:spTgt spid="312322">
                                            <p:txEl>
                                              <p:pRg st="13" end="13"/>
                                            </p:txEl>
                                          </p:spTgt>
                                        </p:tgtEl>
                                        <p:attrNameLst>
                                          <p:attrName>style.visibility</p:attrName>
                                        </p:attrNameLst>
                                      </p:cBhvr>
                                      <p:to>
                                        <p:strVal val="visible"/>
                                      </p:to>
                                    </p:set>
                                    <p:animEffect transition="in" filter="slide(fromRight)">
                                      <p:cBhvr>
                                        <p:cTn id="42" dur="1000"/>
                                        <p:tgtEl>
                                          <p:spTgt spid="312322">
                                            <p:txEl>
                                              <p:pRg st="13" end="13"/>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8" fill="hold" nodeType="clickEffect">
                                  <p:stCondLst>
                                    <p:cond delay="0"/>
                                  </p:stCondLst>
                                  <p:iterate type="wd">
                                    <p:tmPct val="1000"/>
                                  </p:iterate>
                                  <p:childTnLst>
                                    <p:set>
                                      <p:cBhvr>
                                        <p:cTn id="46" dur="1" fill="hold">
                                          <p:stCondLst>
                                            <p:cond delay="0"/>
                                          </p:stCondLst>
                                        </p:cTn>
                                        <p:tgtEl>
                                          <p:spTgt spid="312322">
                                            <p:txEl>
                                              <p:pRg st="15" end="15"/>
                                            </p:txEl>
                                          </p:spTgt>
                                        </p:tgtEl>
                                        <p:attrNameLst>
                                          <p:attrName>style.visibility</p:attrName>
                                        </p:attrNameLst>
                                      </p:cBhvr>
                                      <p:to>
                                        <p:strVal val="visible"/>
                                      </p:to>
                                    </p:set>
                                    <p:animEffect transition="in" filter="slide(fromLeft)">
                                      <p:cBhvr>
                                        <p:cTn id="47" dur="1000"/>
                                        <p:tgtEl>
                                          <p:spTgt spid="312322">
                                            <p:txEl>
                                              <p:pRg st="15" end="15"/>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2" fill="hold" nodeType="clickEffect">
                                  <p:stCondLst>
                                    <p:cond delay="0"/>
                                  </p:stCondLst>
                                  <p:iterate type="wd">
                                    <p:tmPct val="1000"/>
                                  </p:iterate>
                                  <p:childTnLst>
                                    <p:set>
                                      <p:cBhvr>
                                        <p:cTn id="51" dur="1" fill="hold">
                                          <p:stCondLst>
                                            <p:cond delay="0"/>
                                          </p:stCondLst>
                                        </p:cTn>
                                        <p:tgtEl>
                                          <p:spTgt spid="312322">
                                            <p:txEl>
                                              <p:pRg st="17" end="17"/>
                                            </p:txEl>
                                          </p:spTgt>
                                        </p:tgtEl>
                                        <p:attrNameLst>
                                          <p:attrName>style.visibility</p:attrName>
                                        </p:attrNameLst>
                                      </p:cBhvr>
                                      <p:to>
                                        <p:strVal val="visible"/>
                                      </p:to>
                                    </p:set>
                                    <p:animEffect transition="in" filter="slide(fromRight)">
                                      <p:cBhvr>
                                        <p:cTn id="52" dur="1000"/>
                                        <p:tgtEl>
                                          <p:spTgt spid="312322">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19490" name="Text Box 2">
            <a:extLst>
              <a:ext uri="{FF2B5EF4-FFF2-40B4-BE49-F238E27FC236}">
                <a16:creationId xmlns:a16="http://schemas.microsoft.com/office/drawing/2014/main" id="{4E8E2E71-4BBA-46E5-92AC-2DCC737AACC6}"/>
              </a:ext>
            </a:extLst>
          </p:cNvPr>
          <p:cNvSpPr txBox="1">
            <a:spLocks noChangeArrowheads="1"/>
          </p:cNvSpPr>
          <p:nvPr/>
        </p:nvSpPr>
        <p:spPr bwMode="auto">
          <a:xfrm>
            <a:off x="36616" y="685800"/>
            <a:ext cx="12192000" cy="6047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lnSpc>
                <a:spcPct val="95000"/>
              </a:lnSpc>
            </a:pPr>
            <a:r>
              <a:rPr lang="en-US" altLang="en-US" sz="2700" b="1" u="sng" dirty="0">
                <a:solidFill>
                  <a:srgbClr val="FFFF00"/>
                </a:solidFill>
                <a:latin typeface="Tempus Sans ITC" panose="04020404030D07020202" pitchFamily="82" charset="0"/>
              </a:rPr>
              <a:t>2 Reyes 11</a:t>
            </a:r>
          </a:p>
          <a:p>
            <a:pPr eaLnBrk="1" hangingPunct="1">
              <a:lnSpc>
                <a:spcPct val="95000"/>
              </a:lnSpc>
            </a:pPr>
            <a:r>
              <a:rPr lang="en-US" altLang="en-US" sz="2700" b="1" dirty="0">
                <a:solidFill>
                  <a:srgbClr val="FFFF00"/>
                </a:solidFill>
                <a:latin typeface="Tempus Sans ITC" panose="04020404030D07020202" pitchFamily="82" charset="0"/>
              </a:rPr>
              <a:t>*</a:t>
            </a:r>
            <a:r>
              <a:rPr lang="es-ES" altLang="en-US" sz="2700" b="1" dirty="0">
                <a:solidFill>
                  <a:schemeClr val="bg1"/>
                </a:solidFill>
                <a:latin typeface="Tempus Sans ITC" panose="04020404030D07020202" pitchFamily="82" charset="0"/>
              </a:rPr>
              <a:t>Atalía (madre de </a:t>
            </a:r>
            <a:r>
              <a:rPr lang="en-US" sz="2700" b="1" dirty="0" err="1">
                <a:solidFill>
                  <a:schemeClr val="bg1"/>
                </a:solidFill>
                <a:latin typeface="Tempus Sans ITC" panose="04020404030D07020202" pitchFamily="82" charset="0"/>
              </a:rPr>
              <a:t>Ocozías</a:t>
            </a:r>
            <a:r>
              <a:rPr lang="es-ES" altLang="en-US" sz="2700" b="1" dirty="0">
                <a:solidFill>
                  <a:schemeClr val="bg1"/>
                </a:solidFill>
                <a:latin typeface="Tempus Sans ITC" panose="04020404030D07020202" pitchFamily="82" charset="0"/>
              </a:rPr>
              <a:t>) vio que su hijo fue </a:t>
            </a:r>
          </a:p>
          <a:p>
            <a:pPr eaLnBrk="1" hangingPunct="1">
              <a:lnSpc>
                <a:spcPct val="95000"/>
              </a:lnSpc>
            </a:pPr>
            <a:r>
              <a:rPr lang="es-ES" altLang="en-US" sz="2700" b="1" dirty="0">
                <a:solidFill>
                  <a:schemeClr val="bg1"/>
                </a:solidFill>
                <a:latin typeface="Tempus Sans ITC" panose="04020404030D07020202" pitchFamily="82" charset="0"/>
              </a:rPr>
              <a:t>    muerto y trató de destruir toda la familia real.</a:t>
            </a:r>
          </a:p>
          <a:p>
            <a:pPr eaLnBrk="1" hangingPunct="1">
              <a:lnSpc>
                <a:spcPct val="95000"/>
              </a:lnSpc>
            </a:pPr>
            <a:r>
              <a:rPr lang="en-US" altLang="en-US" sz="2700" b="1" dirty="0">
                <a:solidFill>
                  <a:srgbClr val="FFFF00"/>
                </a:solidFill>
                <a:latin typeface="Tempus Sans ITC" panose="04020404030D07020202" pitchFamily="82" charset="0"/>
              </a:rPr>
              <a:t>*</a:t>
            </a:r>
            <a:r>
              <a:rPr lang="es-ES" altLang="en-US" sz="2700" b="1" dirty="0" err="1">
                <a:solidFill>
                  <a:schemeClr val="bg1"/>
                </a:solidFill>
                <a:latin typeface="Tempus Sans ITC" panose="04020404030D07020202" pitchFamily="82" charset="0"/>
              </a:rPr>
              <a:t>Josaba</a:t>
            </a:r>
            <a:r>
              <a:rPr lang="es-ES" altLang="en-US" sz="2700" b="1" dirty="0">
                <a:solidFill>
                  <a:schemeClr val="bg1"/>
                </a:solidFill>
                <a:latin typeface="Tempus Sans ITC" panose="04020404030D07020202" pitchFamily="82" charset="0"/>
              </a:rPr>
              <a:t> (hermana de </a:t>
            </a:r>
            <a:r>
              <a:rPr lang="es-ES" altLang="en-US" sz="2700" b="1" dirty="0" err="1">
                <a:solidFill>
                  <a:schemeClr val="bg1"/>
                </a:solidFill>
                <a:latin typeface="Tempus Sans ITC" panose="04020404030D07020202" pitchFamily="82" charset="0"/>
              </a:rPr>
              <a:t>Ocozías</a:t>
            </a:r>
            <a:r>
              <a:rPr lang="es-ES" altLang="en-US" sz="2700" b="1" dirty="0">
                <a:solidFill>
                  <a:schemeClr val="bg1"/>
                </a:solidFill>
                <a:latin typeface="Tempus Sans ITC" panose="04020404030D07020202" pitchFamily="82" charset="0"/>
              </a:rPr>
              <a:t>) escondió a </a:t>
            </a:r>
            <a:r>
              <a:rPr lang="es-ES" altLang="en-US" sz="2700" b="1" dirty="0" err="1">
                <a:solidFill>
                  <a:schemeClr val="bg1"/>
                </a:solidFill>
                <a:latin typeface="Tempus Sans ITC" panose="04020404030D07020202" pitchFamily="82" charset="0"/>
              </a:rPr>
              <a:t>Joas</a:t>
            </a:r>
            <a:r>
              <a:rPr lang="es-ES" altLang="en-US" sz="2700" b="1" dirty="0">
                <a:solidFill>
                  <a:schemeClr val="bg1"/>
                </a:solidFill>
                <a:latin typeface="Tempus Sans ITC" panose="04020404030D07020202" pitchFamily="82" charset="0"/>
              </a:rPr>
              <a:t> </a:t>
            </a:r>
          </a:p>
          <a:p>
            <a:pPr eaLnBrk="1" hangingPunct="1">
              <a:lnSpc>
                <a:spcPct val="95000"/>
              </a:lnSpc>
            </a:pPr>
            <a:r>
              <a:rPr lang="es-ES" altLang="en-US" sz="2700" b="1" dirty="0">
                <a:solidFill>
                  <a:schemeClr val="bg1"/>
                </a:solidFill>
                <a:latin typeface="Tempus Sans ITC" panose="04020404030D07020202" pitchFamily="82" charset="0"/>
              </a:rPr>
              <a:t>  (hijo de </a:t>
            </a:r>
            <a:r>
              <a:rPr lang="es-ES" altLang="en-US" sz="2700" b="1" dirty="0" err="1">
                <a:solidFill>
                  <a:schemeClr val="bg1"/>
                </a:solidFill>
                <a:latin typeface="Tempus Sans ITC" panose="04020404030D07020202" pitchFamily="82" charset="0"/>
              </a:rPr>
              <a:t>Ocozías</a:t>
            </a:r>
            <a:r>
              <a:rPr lang="es-ES" altLang="en-US" sz="2700" b="1" dirty="0">
                <a:solidFill>
                  <a:schemeClr val="bg1"/>
                </a:solidFill>
                <a:latin typeface="Tempus Sans ITC" panose="04020404030D07020202" pitchFamily="82" charset="0"/>
              </a:rPr>
              <a:t>).</a:t>
            </a:r>
          </a:p>
          <a:p>
            <a:pPr eaLnBrk="1" hangingPunct="1">
              <a:lnSpc>
                <a:spcPct val="95000"/>
              </a:lnSpc>
            </a:pPr>
            <a:r>
              <a:rPr lang="en-US" altLang="en-US" sz="2700" b="1" dirty="0">
                <a:solidFill>
                  <a:srgbClr val="FFFF00"/>
                </a:solidFill>
                <a:latin typeface="Tempus Sans ITC" panose="04020404030D07020202" pitchFamily="82" charset="0"/>
              </a:rPr>
              <a:t>*</a:t>
            </a:r>
            <a:r>
              <a:rPr lang="es-ES" altLang="en-US" sz="2700" b="1" dirty="0">
                <a:solidFill>
                  <a:schemeClr val="bg1"/>
                </a:solidFill>
                <a:latin typeface="Tempus Sans ITC" panose="04020404030D07020202" pitchFamily="82" charset="0"/>
              </a:rPr>
              <a:t>6 años él permaneció escondido en el templo </a:t>
            </a:r>
          </a:p>
          <a:p>
            <a:pPr eaLnBrk="1" hangingPunct="1">
              <a:lnSpc>
                <a:spcPct val="95000"/>
              </a:lnSpc>
            </a:pPr>
            <a:r>
              <a:rPr lang="es-ES" altLang="en-US" sz="2700" b="1" dirty="0">
                <a:solidFill>
                  <a:schemeClr val="bg1"/>
                </a:solidFill>
                <a:latin typeface="Tempus Sans ITC" panose="04020404030D07020202" pitchFamily="82" charset="0"/>
              </a:rPr>
              <a:t>   mientras Atalía gobernaba la tierra</a:t>
            </a:r>
            <a:r>
              <a:rPr lang="en-US" altLang="en-US" sz="2700" b="1" dirty="0">
                <a:solidFill>
                  <a:schemeClr val="bg1"/>
                </a:solidFill>
                <a:latin typeface="Tempus Sans ITC" panose="04020404030D07020202" pitchFamily="82" charset="0"/>
              </a:rPr>
              <a:t>. </a:t>
            </a:r>
          </a:p>
          <a:p>
            <a:pPr eaLnBrk="1" hangingPunct="1">
              <a:lnSpc>
                <a:spcPct val="95000"/>
              </a:lnSpc>
            </a:pPr>
            <a:r>
              <a:rPr lang="en-US" altLang="en-US" sz="2700" b="1" dirty="0">
                <a:solidFill>
                  <a:srgbClr val="FFFF00"/>
                </a:solidFill>
                <a:latin typeface="Tempus Sans ITC" panose="04020404030D07020202" pitchFamily="82" charset="0"/>
              </a:rPr>
              <a:t>*</a:t>
            </a:r>
            <a:r>
              <a:rPr lang="es-ES" altLang="en-US" sz="2700" b="1" dirty="0">
                <a:solidFill>
                  <a:schemeClr val="bg1"/>
                </a:solidFill>
                <a:latin typeface="Tempus Sans ITC" panose="04020404030D07020202" pitchFamily="82" charset="0"/>
              </a:rPr>
              <a:t>En el 7o año </a:t>
            </a:r>
            <a:r>
              <a:rPr lang="es-ES" altLang="en-US" sz="2700" b="1" dirty="0" err="1">
                <a:solidFill>
                  <a:schemeClr val="bg1"/>
                </a:solidFill>
                <a:latin typeface="Tempus Sans ITC" panose="04020404030D07020202" pitchFamily="82" charset="0"/>
              </a:rPr>
              <a:t>Joiada</a:t>
            </a:r>
            <a:r>
              <a:rPr lang="es-ES" altLang="en-US" sz="2700" b="1" dirty="0">
                <a:solidFill>
                  <a:schemeClr val="bg1"/>
                </a:solidFill>
                <a:latin typeface="Tempus Sans ITC" panose="04020404030D07020202" pitchFamily="82" charset="0"/>
              </a:rPr>
              <a:t> puso conforme a un juramento </a:t>
            </a:r>
          </a:p>
          <a:p>
            <a:pPr eaLnBrk="1" hangingPunct="1">
              <a:lnSpc>
                <a:spcPct val="95000"/>
              </a:lnSpc>
            </a:pPr>
            <a:r>
              <a:rPr lang="es-ES" altLang="en-US" sz="2700" b="1" dirty="0">
                <a:solidFill>
                  <a:schemeClr val="bg1"/>
                </a:solidFill>
                <a:latin typeface="Tempus Sans ITC" panose="04020404030D07020202" pitchFamily="82" charset="0"/>
              </a:rPr>
              <a:t>  a los centuriones de 5 compañías y las guardias del </a:t>
            </a:r>
          </a:p>
          <a:p>
            <a:pPr eaLnBrk="1" hangingPunct="1">
              <a:lnSpc>
                <a:spcPct val="95000"/>
              </a:lnSpc>
            </a:pPr>
            <a:r>
              <a:rPr lang="es-ES" altLang="en-US" sz="2700" b="1" dirty="0">
                <a:solidFill>
                  <a:schemeClr val="bg1"/>
                </a:solidFill>
                <a:latin typeface="Tempus Sans ITC" panose="04020404030D07020202" pitchFamily="82" charset="0"/>
              </a:rPr>
              <a:t> templo y les mostró a </a:t>
            </a:r>
            <a:r>
              <a:rPr lang="es-ES" altLang="en-US" sz="2700" b="1" dirty="0" err="1">
                <a:solidFill>
                  <a:schemeClr val="bg1"/>
                </a:solidFill>
                <a:latin typeface="Tempus Sans ITC" panose="04020404030D07020202" pitchFamily="82" charset="0"/>
              </a:rPr>
              <a:t>Joas</a:t>
            </a:r>
            <a:r>
              <a:rPr lang="es-ES" altLang="en-US" sz="2700" b="1" dirty="0">
                <a:solidFill>
                  <a:schemeClr val="bg1"/>
                </a:solidFill>
                <a:latin typeface="Tempus Sans ITC" panose="04020404030D07020202" pitchFamily="82" charset="0"/>
              </a:rPr>
              <a:t>. Ellos estuvieron alrededor </a:t>
            </a:r>
          </a:p>
          <a:p>
            <a:pPr eaLnBrk="1" hangingPunct="1">
              <a:lnSpc>
                <a:spcPct val="95000"/>
              </a:lnSpc>
            </a:pPr>
            <a:r>
              <a:rPr lang="es-ES" altLang="en-US" sz="2700" b="1" dirty="0">
                <a:solidFill>
                  <a:schemeClr val="bg1"/>
                </a:solidFill>
                <a:latin typeface="Tempus Sans ITC" panose="04020404030D07020202" pitchFamily="82" charset="0"/>
              </a:rPr>
              <a:t> de </a:t>
            </a:r>
            <a:r>
              <a:rPr lang="es-ES" altLang="en-US" sz="2700" b="1" dirty="0" err="1">
                <a:solidFill>
                  <a:schemeClr val="bg1"/>
                </a:solidFill>
                <a:latin typeface="Tempus Sans ITC" panose="04020404030D07020202" pitchFamily="82" charset="0"/>
              </a:rPr>
              <a:t>Joas</a:t>
            </a:r>
            <a:r>
              <a:rPr lang="es-ES" altLang="en-US" sz="2700" b="1" dirty="0">
                <a:solidFill>
                  <a:schemeClr val="bg1"/>
                </a:solidFill>
                <a:latin typeface="Tempus Sans ITC" panose="04020404030D07020202" pitchFamily="82" charset="0"/>
              </a:rPr>
              <a:t>, armados y listos a matar a quién fuera una </a:t>
            </a:r>
          </a:p>
          <a:p>
            <a:pPr eaLnBrk="1" hangingPunct="1">
              <a:lnSpc>
                <a:spcPct val="95000"/>
              </a:lnSpc>
            </a:pPr>
            <a:r>
              <a:rPr lang="es-ES" altLang="en-US" sz="2700" b="1" dirty="0">
                <a:solidFill>
                  <a:schemeClr val="bg1"/>
                </a:solidFill>
                <a:latin typeface="Tempus Sans ITC" panose="04020404030D07020202" pitchFamily="82" charset="0"/>
              </a:rPr>
              <a:t> amenaza contra él</a:t>
            </a:r>
            <a:r>
              <a:rPr lang="en-US" altLang="en-US" sz="2700" b="1" dirty="0">
                <a:solidFill>
                  <a:schemeClr val="bg1"/>
                </a:solidFill>
                <a:latin typeface="Tempus Sans ITC" panose="04020404030D07020202" pitchFamily="82" charset="0"/>
              </a:rPr>
              <a:t>.</a:t>
            </a:r>
          </a:p>
          <a:p>
            <a:pPr eaLnBrk="1" hangingPunct="1">
              <a:lnSpc>
                <a:spcPct val="95000"/>
              </a:lnSpc>
            </a:pPr>
            <a:r>
              <a:rPr lang="en-US" altLang="en-US" sz="2700" b="1" dirty="0">
                <a:solidFill>
                  <a:srgbClr val="FFFF00"/>
                </a:solidFill>
                <a:latin typeface="Tempus Sans ITC" panose="04020404030D07020202" pitchFamily="82" charset="0"/>
              </a:rPr>
              <a:t>*</a:t>
            </a:r>
            <a:r>
              <a:rPr lang="es-ES" altLang="en-US" sz="2700" b="1" dirty="0" err="1">
                <a:solidFill>
                  <a:schemeClr val="bg1"/>
                </a:solidFill>
                <a:latin typeface="Tempus Sans ITC" panose="04020404030D07020202" pitchFamily="82" charset="0"/>
              </a:rPr>
              <a:t>Joiada</a:t>
            </a:r>
            <a:r>
              <a:rPr lang="es-ES" altLang="en-US" sz="2700" b="1" dirty="0">
                <a:solidFill>
                  <a:schemeClr val="bg1"/>
                </a:solidFill>
                <a:latin typeface="Tempus Sans ITC" panose="04020404030D07020202" pitchFamily="82" charset="0"/>
              </a:rPr>
              <a:t> coronó a </a:t>
            </a:r>
            <a:r>
              <a:rPr lang="es-ES" altLang="en-US" sz="2700" b="1" dirty="0" err="1">
                <a:solidFill>
                  <a:schemeClr val="bg1"/>
                </a:solidFill>
                <a:latin typeface="Tempus Sans ITC" panose="04020404030D07020202" pitchFamily="82" charset="0"/>
              </a:rPr>
              <a:t>Joas</a:t>
            </a:r>
            <a:r>
              <a:rPr lang="es-ES" altLang="en-US" sz="2700" b="1" dirty="0">
                <a:solidFill>
                  <a:schemeClr val="bg1"/>
                </a:solidFill>
                <a:latin typeface="Tempus Sans ITC" panose="04020404030D07020202" pitchFamily="82" charset="0"/>
              </a:rPr>
              <a:t> y </a:t>
            </a:r>
            <a:r>
              <a:rPr lang="en-US" altLang="en-US" sz="2800" b="1" dirty="0">
                <a:solidFill>
                  <a:schemeClr val="bg1"/>
                </a:solidFill>
                <a:latin typeface="Tempus Sans ITC" panose="04020404030D07020202" pitchFamily="82" charset="0"/>
              </a:rPr>
              <a:t>le </a:t>
            </a:r>
            <a:r>
              <a:rPr lang="en-US" sz="2800" b="1" dirty="0" err="1">
                <a:solidFill>
                  <a:schemeClr val="bg1"/>
                </a:solidFill>
                <a:latin typeface="Tempus Sans ITC" panose="04020404030D07020202" pitchFamily="82" charset="0"/>
              </a:rPr>
              <a:t>hizo</a:t>
            </a:r>
            <a:r>
              <a:rPr lang="en-US" sz="2800" b="1" dirty="0">
                <a:solidFill>
                  <a:schemeClr val="bg1"/>
                </a:solidFill>
                <a:latin typeface="Tempus Sans ITC" panose="04020404030D07020202" pitchFamily="82" charset="0"/>
              </a:rPr>
              <a:t> </a:t>
            </a:r>
            <a:r>
              <a:rPr lang="en-US" sz="2800" b="1" dirty="0" err="1">
                <a:solidFill>
                  <a:schemeClr val="bg1"/>
                </a:solidFill>
                <a:latin typeface="Tempus Sans ITC" panose="04020404030D07020202" pitchFamily="82" charset="0"/>
              </a:rPr>
              <a:t>rey</a:t>
            </a:r>
            <a:r>
              <a:rPr lang="en-US" sz="2800" b="1" dirty="0">
                <a:solidFill>
                  <a:schemeClr val="bg1"/>
                </a:solidFill>
                <a:latin typeface="Tempus Sans ITC" panose="04020404030D07020202" pitchFamily="82" charset="0"/>
              </a:rPr>
              <a:t>, y le </a:t>
            </a:r>
            <a:r>
              <a:rPr lang="en-US" sz="2800" b="1" dirty="0" err="1">
                <a:solidFill>
                  <a:schemeClr val="bg1"/>
                </a:solidFill>
                <a:latin typeface="Tempus Sans ITC" panose="04020404030D07020202" pitchFamily="82" charset="0"/>
              </a:rPr>
              <a:t>ungió</a:t>
            </a:r>
            <a:endParaRPr lang="en-US" sz="2800" b="1" dirty="0">
              <a:solidFill>
                <a:schemeClr val="bg1"/>
              </a:solidFill>
              <a:latin typeface="Tempus Sans ITC" panose="04020404030D07020202" pitchFamily="82" charset="0"/>
            </a:endParaRPr>
          </a:p>
          <a:p>
            <a:pPr eaLnBrk="1" hangingPunct="1">
              <a:lnSpc>
                <a:spcPct val="95000"/>
              </a:lnSpc>
            </a:pPr>
            <a:r>
              <a:rPr lang="en-US" altLang="en-US" sz="2700" b="1" dirty="0">
                <a:solidFill>
                  <a:srgbClr val="FFFF00"/>
                </a:solidFill>
                <a:latin typeface="Tempus Sans ITC" panose="04020404030D07020202" pitchFamily="82" charset="0"/>
              </a:rPr>
              <a:t>*</a:t>
            </a:r>
            <a:r>
              <a:rPr lang="es-ES" altLang="en-US" sz="2700" b="1" dirty="0">
                <a:solidFill>
                  <a:schemeClr val="bg1"/>
                </a:solidFill>
                <a:latin typeface="Tempus Sans ITC" panose="04020404030D07020202" pitchFamily="82" charset="0"/>
              </a:rPr>
              <a:t>Atalía, oyendo el ruido, fue al templo y vio a </a:t>
            </a:r>
            <a:r>
              <a:rPr lang="es-ES" altLang="en-US" sz="2700" b="1" dirty="0" err="1">
                <a:solidFill>
                  <a:schemeClr val="bg1"/>
                </a:solidFill>
                <a:latin typeface="Tempus Sans ITC" panose="04020404030D07020202" pitchFamily="82" charset="0"/>
              </a:rPr>
              <a:t>Joas</a:t>
            </a:r>
            <a:r>
              <a:rPr lang="es-ES" altLang="en-US" sz="2700" b="1" dirty="0">
                <a:solidFill>
                  <a:schemeClr val="bg1"/>
                </a:solidFill>
                <a:latin typeface="Tempus Sans ITC" panose="04020404030D07020202" pitchFamily="82" charset="0"/>
              </a:rPr>
              <a:t> y la gente celebrando. ¡Ella </a:t>
            </a:r>
          </a:p>
          <a:p>
            <a:pPr eaLnBrk="1" hangingPunct="1">
              <a:lnSpc>
                <a:spcPct val="95000"/>
              </a:lnSpc>
            </a:pPr>
            <a:r>
              <a:rPr lang="es-ES" altLang="en-US" sz="2700" b="1" dirty="0">
                <a:solidFill>
                  <a:schemeClr val="bg1"/>
                </a:solidFill>
                <a:latin typeface="Tempus Sans ITC" panose="04020404030D07020202" pitchFamily="82" charset="0"/>
              </a:rPr>
              <a:t>    rasgó sus trajes y </a:t>
            </a:r>
            <a:r>
              <a:rPr lang="en-US" sz="2800" b="1" dirty="0" err="1">
                <a:solidFill>
                  <a:schemeClr val="bg1"/>
                </a:solidFill>
                <a:latin typeface="Tempus Sans ITC" panose="04020404030D07020202" pitchFamily="82" charset="0"/>
              </a:rPr>
              <a:t>clamó</a:t>
            </a:r>
            <a:r>
              <a:rPr lang="en-US" sz="2800" b="1" dirty="0">
                <a:solidFill>
                  <a:schemeClr val="bg1"/>
                </a:solidFill>
                <a:latin typeface="Tempus Sans ITC" panose="04020404030D07020202" pitchFamily="82" charset="0"/>
              </a:rPr>
              <a:t> a </a:t>
            </a:r>
            <a:r>
              <a:rPr lang="en-US" sz="2800" b="1" dirty="0" err="1">
                <a:solidFill>
                  <a:schemeClr val="bg1"/>
                </a:solidFill>
                <a:latin typeface="Tempus Sans ITC" panose="04020404030D07020202" pitchFamily="82" charset="0"/>
              </a:rPr>
              <a:t>voz</a:t>
            </a:r>
            <a:r>
              <a:rPr lang="en-US" sz="2800" b="1" dirty="0">
                <a:solidFill>
                  <a:schemeClr val="bg1"/>
                </a:solidFill>
                <a:latin typeface="Tempus Sans ITC" panose="04020404030D07020202" pitchFamily="82" charset="0"/>
              </a:rPr>
              <a:t> </a:t>
            </a:r>
            <a:r>
              <a:rPr lang="en-US" sz="2800" b="1" dirty="0" err="1">
                <a:solidFill>
                  <a:schemeClr val="bg1"/>
                </a:solidFill>
                <a:latin typeface="Tempus Sans ITC" panose="04020404030D07020202" pitchFamily="82" charset="0"/>
              </a:rPr>
              <a:t>en</a:t>
            </a:r>
            <a:r>
              <a:rPr lang="en-US" sz="2800" b="1" dirty="0">
                <a:solidFill>
                  <a:schemeClr val="bg1"/>
                </a:solidFill>
                <a:latin typeface="Tempus Sans ITC" panose="04020404030D07020202" pitchFamily="82" charset="0"/>
              </a:rPr>
              <a:t> grito</a:t>
            </a:r>
            <a:r>
              <a:rPr lang="es-ES" altLang="en-US" sz="2700" b="1" dirty="0">
                <a:solidFill>
                  <a:schemeClr val="bg1"/>
                </a:solidFill>
                <a:latin typeface="Tempus Sans ITC" panose="04020404030D07020202" pitchFamily="82" charset="0"/>
              </a:rPr>
              <a:t>, 'Traición! ¡Traición!'</a:t>
            </a:r>
            <a:endParaRPr lang="en-US" altLang="en-US" sz="2700" b="1" dirty="0">
              <a:solidFill>
                <a:schemeClr val="bg1"/>
              </a:solidFill>
              <a:latin typeface="Tempus Sans ITC" panose="04020404030D07020202" pitchFamily="82" charset="0"/>
            </a:endParaRPr>
          </a:p>
        </p:txBody>
      </p:sp>
      <p:pic>
        <p:nvPicPr>
          <p:cNvPr id="15363" name="Picture 4" descr="ATHLIAH 3">
            <a:extLst>
              <a:ext uri="{FF2B5EF4-FFF2-40B4-BE49-F238E27FC236}">
                <a16:creationId xmlns:a16="http://schemas.microsoft.com/office/drawing/2014/main" id="{01E4C29C-ED19-4263-9EC9-170CE54B38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10513" y="533400"/>
            <a:ext cx="4281487"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19490">
                                            <p:txEl>
                                              <p:pRg st="3" end="3"/>
                                            </p:txEl>
                                          </p:spTgt>
                                        </p:tgtEl>
                                        <p:attrNameLst>
                                          <p:attrName>style.visibility</p:attrName>
                                        </p:attrNameLst>
                                      </p:cBhvr>
                                      <p:to>
                                        <p:strVal val="visible"/>
                                      </p:to>
                                    </p:set>
                                    <p:animEffect transition="in" filter="dissolve">
                                      <p:cBhvr>
                                        <p:cTn id="7" dur="1000"/>
                                        <p:tgtEl>
                                          <p:spTgt spid="319490">
                                            <p:txEl>
                                              <p:pRg st="3" end="3"/>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19490">
                                            <p:txEl>
                                              <p:pRg st="4" end="4"/>
                                            </p:txEl>
                                          </p:spTgt>
                                        </p:tgtEl>
                                        <p:attrNameLst>
                                          <p:attrName>style.visibility</p:attrName>
                                        </p:attrNameLst>
                                      </p:cBhvr>
                                      <p:to>
                                        <p:strVal val="visible"/>
                                      </p:to>
                                    </p:set>
                                    <p:animEffect transition="in" filter="dissolve">
                                      <p:cBhvr>
                                        <p:cTn id="10" dur="1000"/>
                                        <p:tgtEl>
                                          <p:spTgt spid="319490">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19490">
                                            <p:txEl>
                                              <p:pRg st="5" end="5"/>
                                            </p:txEl>
                                          </p:spTgt>
                                        </p:tgtEl>
                                        <p:attrNameLst>
                                          <p:attrName>style.visibility</p:attrName>
                                        </p:attrNameLst>
                                      </p:cBhvr>
                                      <p:to>
                                        <p:strVal val="visible"/>
                                      </p:to>
                                    </p:set>
                                    <p:animEffect transition="in" filter="dissolve">
                                      <p:cBhvr>
                                        <p:cTn id="15" dur="1000"/>
                                        <p:tgtEl>
                                          <p:spTgt spid="319490">
                                            <p:txEl>
                                              <p:pRg st="5" end="5"/>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319490">
                                            <p:txEl>
                                              <p:pRg st="6" end="6"/>
                                            </p:txEl>
                                          </p:spTgt>
                                        </p:tgtEl>
                                        <p:attrNameLst>
                                          <p:attrName>style.visibility</p:attrName>
                                        </p:attrNameLst>
                                      </p:cBhvr>
                                      <p:to>
                                        <p:strVal val="visible"/>
                                      </p:to>
                                    </p:set>
                                    <p:animEffect transition="in" filter="dissolve">
                                      <p:cBhvr>
                                        <p:cTn id="18" dur="1000"/>
                                        <p:tgtEl>
                                          <p:spTgt spid="319490">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37" fill="hold" nodeType="clickEffect">
                                  <p:stCondLst>
                                    <p:cond delay="0"/>
                                  </p:stCondLst>
                                  <p:iterate type="wd">
                                    <p:tmPct val="1000"/>
                                  </p:iterate>
                                  <p:childTnLst>
                                    <p:set>
                                      <p:cBhvr>
                                        <p:cTn id="22" dur="1" fill="hold">
                                          <p:stCondLst>
                                            <p:cond delay="0"/>
                                          </p:stCondLst>
                                        </p:cTn>
                                        <p:tgtEl>
                                          <p:spTgt spid="319490">
                                            <p:txEl>
                                              <p:pRg st="7" end="7"/>
                                            </p:txEl>
                                          </p:spTgt>
                                        </p:tgtEl>
                                        <p:attrNameLst>
                                          <p:attrName>style.visibility</p:attrName>
                                        </p:attrNameLst>
                                      </p:cBhvr>
                                      <p:to>
                                        <p:strVal val="visible"/>
                                      </p:to>
                                    </p:set>
                                    <p:animEffect transition="in" filter="barn(outVertical)">
                                      <p:cBhvr>
                                        <p:cTn id="23" dur="1000"/>
                                        <p:tgtEl>
                                          <p:spTgt spid="319490">
                                            <p:txEl>
                                              <p:pRg st="7" end="7"/>
                                            </p:txEl>
                                          </p:spTgt>
                                        </p:tgtEl>
                                      </p:cBhvr>
                                    </p:animEffect>
                                  </p:childTnLst>
                                </p:cTn>
                              </p:par>
                              <p:par>
                                <p:cTn id="24" presetID="16" presetClass="entr" presetSubtype="37" fill="hold" nodeType="withEffect">
                                  <p:stCondLst>
                                    <p:cond delay="0"/>
                                  </p:stCondLst>
                                  <p:iterate type="wd">
                                    <p:tmPct val="1000"/>
                                  </p:iterate>
                                  <p:childTnLst>
                                    <p:set>
                                      <p:cBhvr>
                                        <p:cTn id="25" dur="1" fill="hold">
                                          <p:stCondLst>
                                            <p:cond delay="0"/>
                                          </p:stCondLst>
                                        </p:cTn>
                                        <p:tgtEl>
                                          <p:spTgt spid="319490">
                                            <p:txEl>
                                              <p:pRg st="8" end="8"/>
                                            </p:txEl>
                                          </p:spTgt>
                                        </p:tgtEl>
                                        <p:attrNameLst>
                                          <p:attrName>style.visibility</p:attrName>
                                        </p:attrNameLst>
                                      </p:cBhvr>
                                      <p:to>
                                        <p:strVal val="visible"/>
                                      </p:to>
                                    </p:set>
                                    <p:animEffect transition="in" filter="barn(outVertical)">
                                      <p:cBhvr>
                                        <p:cTn id="26" dur="1000"/>
                                        <p:tgtEl>
                                          <p:spTgt spid="319490">
                                            <p:txEl>
                                              <p:pRg st="8" end="8"/>
                                            </p:txEl>
                                          </p:spTgt>
                                        </p:tgtEl>
                                      </p:cBhvr>
                                    </p:animEffect>
                                  </p:childTnLst>
                                </p:cTn>
                              </p:par>
                              <p:par>
                                <p:cTn id="27" presetID="16" presetClass="entr" presetSubtype="37" fill="hold" nodeType="withEffect">
                                  <p:stCondLst>
                                    <p:cond delay="0"/>
                                  </p:stCondLst>
                                  <p:iterate type="wd">
                                    <p:tmPct val="1000"/>
                                  </p:iterate>
                                  <p:childTnLst>
                                    <p:set>
                                      <p:cBhvr>
                                        <p:cTn id="28" dur="1" fill="hold">
                                          <p:stCondLst>
                                            <p:cond delay="0"/>
                                          </p:stCondLst>
                                        </p:cTn>
                                        <p:tgtEl>
                                          <p:spTgt spid="319490">
                                            <p:txEl>
                                              <p:pRg st="9" end="9"/>
                                            </p:txEl>
                                          </p:spTgt>
                                        </p:tgtEl>
                                        <p:attrNameLst>
                                          <p:attrName>style.visibility</p:attrName>
                                        </p:attrNameLst>
                                      </p:cBhvr>
                                      <p:to>
                                        <p:strVal val="visible"/>
                                      </p:to>
                                    </p:set>
                                    <p:animEffect transition="in" filter="barn(outVertical)">
                                      <p:cBhvr>
                                        <p:cTn id="29" dur="1000"/>
                                        <p:tgtEl>
                                          <p:spTgt spid="319490">
                                            <p:txEl>
                                              <p:pRg st="9" end="9"/>
                                            </p:txEl>
                                          </p:spTgt>
                                        </p:tgtEl>
                                      </p:cBhvr>
                                    </p:animEffect>
                                  </p:childTnLst>
                                </p:cTn>
                              </p:par>
                              <p:par>
                                <p:cTn id="30" presetID="16" presetClass="entr" presetSubtype="37" fill="hold" nodeType="withEffect">
                                  <p:stCondLst>
                                    <p:cond delay="0"/>
                                  </p:stCondLst>
                                  <p:iterate type="wd">
                                    <p:tmPct val="1000"/>
                                  </p:iterate>
                                  <p:childTnLst>
                                    <p:set>
                                      <p:cBhvr>
                                        <p:cTn id="31" dur="1" fill="hold">
                                          <p:stCondLst>
                                            <p:cond delay="0"/>
                                          </p:stCondLst>
                                        </p:cTn>
                                        <p:tgtEl>
                                          <p:spTgt spid="319490">
                                            <p:txEl>
                                              <p:pRg st="10" end="10"/>
                                            </p:txEl>
                                          </p:spTgt>
                                        </p:tgtEl>
                                        <p:attrNameLst>
                                          <p:attrName>style.visibility</p:attrName>
                                        </p:attrNameLst>
                                      </p:cBhvr>
                                      <p:to>
                                        <p:strVal val="visible"/>
                                      </p:to>
                                    </p:set>
                                    <p:animEffect transition="in" filter="barn(outVertical)">
                                      <p:cBhvr>
                                        <p:cTn id="32" dur="1000"/>
                                        <p:tgtEl>
                                          <p:spTgt spid="319490">
                                            <p:txEl>
                                              <p:pRg st="10" end="10"/>
                                            </p:txEl>
                                          </p:spTgt>
                                        </p:tgtEl>
                                      </p:cBhvr>
                                    </p:animEffect>
                                  </p:childTnLst>
                                </p:cTn>
                              </p:par>
                              <p:par>
                                <p:cTn id="33" presetID="16" presetClass="entr" presetSubtype="37" fill="hold" nodeType="withEffect">
                                  <p:stCondLst>
                                    <p:cond delay="0"/>
                                  </p:stCondLst>
                                  <p:iterate type="wd">
                                    <p:tmPct val="1000"/>
                                  </p:iterate>
                                  <p:childTnLst>
                                    <p:set>
                                      <p:cBhvr>
                                        <p:cTn id="34" dur="1" fill="hold">
                                          <p:stCondLst>
                                            <p:cond delay="0"/>
                                          </p:stCondLst>
                                        </p:cTn>
                                        <p:tgtEl>
                                          <p:spTgt spid="319490">
                                            <p:txEl>
                                              <p:pRg st="11" end="11"/>
                                            </p:txEl>
                                          </p:spTgt>
                                        </p:tgtEl>
                                        <p:attrNameLst>
                                          <p:attrName>style.visibility</p:attrName>
                                        </p:attrNameLst>
                                      </p:cBhvr>
                                      <p:to>
                                        <p:strVal val="visible"/>
                                      </p:to>
                                    </p:set>
                                    <p:animEffect transition="in" filter="barn(outVertical)">
                                      <p:cBhvr>
                                        <p:cTn id="35" dur="1000"/>
                                        <p:tgtEl>
                                          <p:spTgt spid="319490">
                                            <p:txEl>
                                              <p:pRg st="11" end="1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37" fill="hold" nodeType="clickEffect">
                                  <p:stCondLst>
                                    <p:cond delay="0"/>
                                  </p:stCondLst>
                                  <p:iterate type="wd">
                                    <p:tmPct val="1000"/>
                                  </p:iterate>
                                  <p:childTnLst>
                                    <p:set>
                                      <p:cBhvr>
                                        <p:cTn id="39" dur="1" fill="hold">
                                          <p:stCondLst>
                                            <p:cond delay="0"/>
                                          </p:stCondLst>
                                        </p:cTn>
                                        <p:tgtEl>
                                          <p:spTgt spid="319490">
                                            <p:txEl>
                                              <p:pRg st="12" end="12"/>
                                            </p:txEl>
                                          </p:spTgt>
                                        </p:tgtEl>
                                        <p:attrNameLst>
                                          <p:attrName>style.visibility</p:attrName>
                                        </p:attrNameLst>
                                      </p:cBhvr>
                                      <p:to>
                                        <p:strVal val="visible"/>
                                      </p:to>
                                    </p:set>
                                    <p:animEffect transition="in" filter="barn(outVertical)">
                                      <p:cBhvr>
                                        <p:cTn id="40" dur="1000"/>
                                        <p:tgtEl>
                                          <p:spTgt spid="319490">
                                            <p:txEl>
                                              <p:pRg st="12" end="1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37" fill="hold" nodeType="clickEffect">
                                  <p:stCondLst>
                                    <p:cond delay="0"/>
                                  </p:stCondLst>
                                  <p:iterate type="wd">
                                    <p:tmPct val="1000"/>
                                  </p:iterate>
                                  <p:childTnLst>
                                    <p:set>
                                      <p:cBhvr>
                                        <p:cTn id="44" dur="1" fill="hold">
                                          <p:stCondLst>
                                            <p:cond delay="0"/>
                                          </p:stCondLst>
                                        </p:cTn>
                                        <p:tgtEl>
                                          <p:spTgt spid="319490">
                                            <p:txEl>
                                              <p:pRg st="13" end="13"/>
                                            </p:txEl>
                                          </p:spTgt>
                                        </p:tgtEl>
                                        <p:attrNameLst>
                                          <p:attrName>style.visibility</p:attrName>
                                        </p:attrNameLst>
                                      </p:cBhvr>
                                      <p:to>
                                        <p:strVal val="visible"/>
                                      </p:to>
                                    </p:set>
                                    <p:animEffect transition="in" filter="barn(outVertical)">
                                      <p:cBhvr>
                                        <p:cTn id="45" dur="1000"/>
                                        <p:tgtEl>
                                          <p:spTgt spid="319490">
                                            <p:txEl>
                                              <p:pRg st="13" end="13"/>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37" fill="hold" nodeType="clickEffect">
                                  <p:stCondLst>
                                    <p:cond delay="0"/>
                                  </p:stCondLst>
                                  <p:iterate type="wd">
                                    <p:tmPct val="1000"/>
                                  </p:iterate>
                                  <p:childTnLst>
                                    <p:set>
                                      <p:cBhvr>
                                        <p:cTn id="49" dur="1" fill="hold">
                                          <p:stCondLst>
                                            <p:cond delay="0"/>
                                          </p:stCondLst>
                                        </p:cTn>
                                        <p:tgtEl>
                                          <p:spTgt spid="319490">
                                            <p:txEl>
                                              <p:pRg st="14" end="14"/>
                                            </p:txEl>
                                          </p:spTgt>
                                        </p:tgtEl>
                                        <p:attrNameLst>
                                          <p:attrName>style.visibility</p:attrName>
                                        </p:attrNameLst>
                                      </p:cBhvr>
                                      <p:to>
                                        <p:strVal val="visible"/>
                                      </p:to>
                                    </p:set>
                                    <p:animEffect transition="in" filter="barn(outVertical)">
                                      <p:cBhvr>
                                        <p:cTn id="50" dur="1000"/>
                                        <p:tgtEl>
                                          <p:spTgt spid="319490">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24611" name="Picture 3" descr="Athaliah-slain">
            <a:extLst>
              <a:ext uri="{FF2B5EF4-FFF2-40B4-BE49-F238E27FC236}">
                <a16:creationId xmlns:a16="http://schemas.microsoft.com/office/drawing/2014/main" id="{63837EAF-BC29-4BE2-8E23-D51AFB5C13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93863" y="914400"/>
            <a:ext cx="468630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4610" name="Text Box 2">
            <a:extLst>
              <a:ext uri="{FF2B5EF4-FFF2-40B4-BE49-F238E27FC236}">
                <a16:creationId xmlns:a16="http://schemas.microsoft.com/office/drawing/2014/main" id="{1F53C761-CB65-400C-A59C-DFE823B47FCB}"/>
              </a:ext>
            </a:extLst>
          </p:cNvPr>
          <p:cNvSpPr txBox="1">
            <a:spLocks noChangeArrowheads="1"/>
          </p:cNvSpPr>
          <p:nvPr/>
        </p:nvSpPr>
        <p:spPr bwMode="auto">
          <a:xfrm>
            <a:off x="11837" y="457200"/>
            <a:ext cx="10656163" cy="6324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700" b="1" u="sng" dirty="0">
                <a:solidFill>
                  <a:srgbClr val="FFFF00"/>
                </a:solidFill>
                <a:latin typeface="Tempus Sans ITC" panose="04020404030D07020202" pitchFamily="82" charset="0"/>
              </a:rPr>
              <a:t>2 Reyes 11</a:t>
            </a:r>
          </a:p>
          <a:p>
            <a:pPr eaLnBrk="1" hangingPunct="1"/>
            <a:r>
              <a:rPr lang="en-US" altLang="en-US" sz="2700" b="1" dirty="0">
                <a:solidFill>
                  <a:srgbClr val="FFFF00"/>
                </a:solidFill>
                <a:latin typeface="Tempus Sans ITC" panose="04020404030D07020202" pitchFamily="82" charset="0"/>
              </a:rPr>
              <a:t>*</a:t>
            </a:r>
            <a:r>
              <a:rPr lang="es-ES" altLang="en-US" sz="2700" b="1" dirty="0" err="1">
                <a:solidFill>
                  <a:schemeClr val="bg1"/>
                </a:solidFill>
                <a:latin typeface="Tempus Sans ITC" panose="04020404030D07020202" pitchFamily="82" charset="0"/>
              </a:rPr>
              <a:t>Joiada</a:t>
            </a:r>
            <a:r>
              <a:rPr lang="es-ES" altLang="en-US" sz="2700" b="1" dirty="0">
                <a:solidFill>
                  <a:schemeClr val="bg1"/>
                </a:solidFill>
                <a:latin typeface="Tempus Sans ITC" panose="04020404030D07020202" pitchFamily="82" charset="0"/>
              </a:rPr>
              <a:t> mandó a los centuriones matar a Atalía</a:t>
            </a:r>
            <a:r>
              <a:rPr lang="en-US" altLang="en-US" sz="2700" b="1" dirty="0">
                <a:solidFill>
                  <a:schemeClr val="bg1"/>
                </a:solidFill>
                <a:latin typeface="Tempus Sans ITC" panose="04020404030D07020202" pitchFamily="82" charset="0"/>
              </a:rPr>
              <a:t>.</a:t>
            </a:r>
          </a:p>
          <a:p>
            <a:pPr eaLnBrk="1" hangingPunct="1"/>
            <a:r>
              <a:rPr lang="en-US" altLang="en-US" sz="2700" b="1" dirty="0">
                <a:solidFill>
                  <a:srgbClr val="FFFF00"/>
                </a:solidFill>
                <a:latin typeface="Tempus Sans ITC" panose="04020404030D07020202" pitchFamily="82" charset="0"/>
              </a:rPr>
              <a:t>*</a:t>
            </a:r>
            <a:r>
              <a:rPr lang="es-ES" altLang="en-US" sz="2700" b="1" dirty="0" err="1">
                <a:solidFill>
                  <a:schemeClr val="bg1"/>
                </a:solidFill>
                <a:latin typeface="Tempus Sans ITC" panose="04020404030D07020202" pitchFamily="82" charset="0"/>
              </a:rPr>
              <a:t>Joiada</a:t>
            </a:r>
            <a:r>
              <a:rPr lang="es-ES" altLang="en-US" sz="2700" b="1" dirty="0">
                <a:solidFill>
                  <a:schemeClr val="bg1"/>
                </a:solidFill>
                <a:latin typeface="Tempus Sans ITC" panose="04020404030D07020202" pitchFamily="82" charset="0"/>
              </a:rPr>
              <a:t> hizo alianza entre Dios, el rey, y la gente </a:t>
            </a:r>
          </a:p>
          <a:p>
            <a:pPr eaLnBrk="1" hangingPunct="1"/>
            <a:r>
              <a:rPr lang="es-ES" altLang="en-US" sz="2700" b="1" dirty="0">
                <a:solidFill>
                  <a:schemeClr val="bg1"/>
                </a:solidFill>
                <a:latin typeface="Tempus Sans ITC" panose="04020404030D07020202" pitchFamily="82" charset="0"/>
              </a:rPr>
              <a:t>  </a:t>
            </a:r>
            <a:r>
              <a:rPr lang="es-ES" sz="2700" b="1" dirty="0">
                <a:solidFill>
                  <a:schemeClr val="bg1"/>
                </a:solidFill>
                <a:latin typeface="Tempus Sans ITC" panose="04020404030D07020202" pitchFamily="82" charset="0"/>
              </a:rPr>
              <a:t>que serían pueblo de Jehová.</a:t>
            </a:r>
            <a:endParaRPr lang="en-US" altLang="en-US" sz="2700" b="1" dirty="0">
              <a:solidFill>
                <a:schemeClr val="bg1"/>
              </a:solidFill>
              <a:latin typeface="Tempus Sans ITC" panose="04020404030D07020202" pitchFamily="82" charset="0"/>
            </a:endParaRPr>
          </a:p>
          <a:p>
            <a:pPr eaLnBrk="1" hangingPunct="1"/>
            <a:r>
              <a:rPr lang="en-US" altLang="en-US" sz="2700" b="1" dirty="0">
                <a:solidFill>
                  <a:srgbClr val="FFFF00"/>
                </a:solidFill>
                <a:latin typeface="Tempus Sans ITC" panose="04020404030D07020202" pitchFamily="82" charset="0"/>
              </a:rPr>
              <a:t>*</a:t>
            </a:r>
            <a:r>
              <a:rPr lang="es-ES" altLang="en-US" sz="2700" b="1" dirty="0">
                <a:solidFill>
                  <a:schemeClr val="bg1"/>
                </a:solidFill>
                <a:latin typeface="Tempus Sans ITC" panose="04020404030D07020202" pitchFamily="82" charset="0"/>
              </a:rPr>
              <a:t>La gente destruyó el templo de Baal, rompió los </a:t>
            </a:r>
          </a:p>
          <a:p>
            <a:pPr eaLnBrk="1" hangingPunct="1"/>
            <a:r>
              <a:rPr lang="es-ES" altLang="en-US" sz="2700" b="1" dirty="0">
                <a:solidFill>
                  <a:schemeClr val="bg1"/>
                </a:solidFill>
                <a:latin typeface="Tempus Sans ITC" panose="04020404030D07020202" pitchFamily="82" charset="0"/>
              </a:rPr>
              <a:t>  altares</a:t>
            </a:r>
            <a:r>
              <a:rPr lang="es-ES" altLang="en-US" sz="2000" b="1" dirty="0">
                <a:solidFill>
                  <a:schemeClr val="bg1"/>
                </a:solidFill>
                <a:latin typeface="Tempus Sans ITC" panose="04020404030D07020202" pitchFamily="82" charset="0"/>
              </a:rPr>
              <a:t> </a:t>
            </a:r>
            <a:r>
              <a:rPr lang="es-ES" altLang="en-US" sz="2700" b="1" dirty="0">
                <a:solidFill>
                  <a:schemeClr val="bg1"/>
                </a:solidFill>
                <a:latin typeface="Tempus Sans ITC" panose="04020404030D07020202" pitchFamily="82" charset="0"/>
              </a:rPr>
              <a:t>e</a:t>
            </a:r>
            <a:r>
              <a:rPr lang="es-ES" altLang="en-US" sz="2000" b="1" dirty="0">
                <a:solidFill>
                  <a:schemeClr val="bg1"/>
                </a:solidFill>
                <a:latin typeface="Tempus Sans ITC" panose="04020404030D07020202" pitchFamily="82" charset="0"/>
              </a:rPr>
              <a:t> </a:t>
            </a:r>
            <a:r>
              <a:rPr lang="es-ES" altLang="en-US" sz="2700" b="1" dirty="0">
                <a:solidFill>
                  <a:schemeClr val="bg1"/>
                </a:solidFill>
                <a:latin typeface="Tempus Sans ITC" panose="04020404030D07020202" pitchFamily="82" charset="0"/>
              </a:rPr>
              <a:t>ídolos,</a:t>
            </a:r>
            <a:r>
              <a:rPr lang="es-ES" altLang="en-US" sz="2000" b="1" dirty="0">
                <a:solidFill>
                  <a:schemeClr val="bg1"/>
                </a:solidFill>
                <a:latin typeface="Tempus Sans ITC" panose="04020404030D07020202" pitchFamily="82" charset="0"/>
              </a:rPr>
              <a:t> </a:t>
            </a:r>
            <a:r>
              <a:rPr lang="es-ES" altLang="en-US" sz="2700" b="1" dirty="0">
                <a:solidFill>
                  <a:schemeClr val="bg1"/>
                </a:solidFill>
                <a:latin typeface="Tempus Sans ITC" panose="04020404030D07020202" pitchFamily="82" charset="0"/>
              </a:rPr>
              <a:t>y mató a </a:t>
            </a:r>
            <a:r>
              <a:rPr lang="es-ES" altLang="en-US" sz="2700" b="1" dirty="0" err="1">
                <a:solidFill>
                  <a:schemeClr val="bg1"/>
                </a:solidFill>
                <a:latin typeface="Tempus Sans ITC" panose="04020404030D07020202" pitchFamily="82" charset="0"/>
              </a:rPr>
              <a:t>Matán</a:t>
            </a:r>
            <a:r>
              <a:rPr lang="es-ES" altLang="en-US" sz="2700" b="1" dirty="0">
                <a:solidFill>
                  <a:schemeClr val="bg1"/>
                </a:solidFill>
                <a:latin typeface="Tempus Sans ITC" panose="04020404030D07020202" pitchFamily="82" charset="0"/>
              </a:rPr>
              <a:t> sacerdote de Baal</a:t>
            </a:r>
            <a:endParaRPr lang="en-US" altLang="en-US" sz="2700" b="1" dirty="0">
              <a:solidFill>
                <a:schemeClr val="bg1"/>
              </a:solidFill>
              <a:latin typeface="Tempus Sans ITC" panose="04020404030D07020202" pitchFamily="82" charset="0"/>
            </a:endParaRPr>
          </a:p>
          <a:p>
            <a:pPr eaLnBrk="1" hangingPunct="1"/>
            <a:r>
              <a:rPr lang="en-US" altLang="en-US" sz="2700" b="1" dirty="0">
                <a:solidFill>
                  <a:srgbClr val="FFFF00"/>
                </a:solidFill>
                <a:latin typeface="Tempus Sans ITC" panose="04020404030D07020202" pitchFamily="82" charset="0"/>
              </a:rPr>
              <a:t>*</a:t>
            </a:r>
            <a:r>
              <a:rPr lang="es-ES" altLang="en-US" sz="2700" b="1" dirty="0" err="1">
                <a:solidFill>
                  <a:schemeClr val="bg1"/>
                </a:solidFill>
                <a:latin typeface="Tempus Sans ITC" panose="04020404030D07020202" pitchFamily="82" charset="0"/>
              </a:rPr>
              <a:t>Joas</a:t>
            </a:r>
            <a:r>
              <a:rPr lang="es-ES" altLang="en-US" sz="2700" b="1" dirty="0">
                <a:solidFill>
                  <a:schemeClr val="bg1"/>
                </a:solidFill>
                <a:latin typeface="Tempus Sans ITC" panose="04020404030D07020202" pitchFamily="82" charset="0"/>
              </a:rPr>
              <a:t> tomó su lugar en el trono y toda la gente </a:t>
            </a:r>
          </a:p>
          <a:p>
            <a:pPr eaLnBrk="1" hangingPunct="1"/>
            <a:r>
              <a:rPr lang="es-ES" altLang="en-US" sz="2700" b="1" dirty="0">
                <a:solidFill>
                  <a:schemeClr val="bg1"/>
                </a:solidFill>
                <a:latin typeface="Tempus Sans ITC" panose="04020404030D07020202" pitchFamily="82" charset="0"/>
              </a:rPr>
              <a:t>   de la tierra hizo alegrías</a:t>
            </a:r>
            <a:r>
              <a:rPr lang="en-US" altLang="en-US" sz="2700" b="1" dirty="0">
                <a:solidFill>
                  <a:schemeClr val="bg1"/>
                </a:solidFill>
                <a:latin typeface="Tempus Sans ITC" panose="04020404030D07020202" pitchFamily="82" charset="0"/>
              </a:rPr>
              <a:t>.</a:t>
            </a:r>
          </a:p>
          <a:p>
            <a:pPr eaLnBrk="1" hangingPunct="1"/>
            <a:r>
              <a:rPr lang="en-US" altLang="en-US" sz="2700" b="1" dirty="0">
                <a:solidFill>
                  <a:srgbClr val="FFFF00"/>
                </a:solidFill>
                <a:latin typeface="Tempus Sans ITC" panose="04020404030D07020202" pitchFamily="82" charset="0"/>
              </a:rPr>
              <a:t>*</a:t>
            </a:r>
            <a:r>
              <a:rPr lang="es-ES" sz="2700" b="1" dirty="0">
                <a:solidFill>
                  <a:schemeClr val="bg1"/>
                </a:solidFill>
                <a:latin typeface="Tempus Sans ITC" panose="04020404030D07020202" pitchFamily="82" charset="0"/>
              </a:rPr>
              <a:t>la ciudad estuvo en reposo</a:t>
            </a:r>
          </a:p>
          <a:p>
            <a:pPr eaLnBrk="1" hangingPunct="1"/>
            <a:r>
              <a:rPr lang="en-US" altLang="en-US" sz="2700" b="1" dirty="0">
                <a:solidFill>
                  <a:srgbClr val="FFFF00"/>
                </a:solidFill>
                <a:latin typeface="Tempus Sans ITC" panose="04020404030D07020202" pitchFamily="82" charset="0"/>
              </a:rPr>
              <a:t>*</a:t>
            </a:r>
            <a:r>
              <a:rPr lang="es-ES" sz="2700" b="1" dirty="0" err="1">
                <a:solidFill>
                  <a:schemeClr val="bg1"/>
                </a:solidFill>
                <a:latin typeface="Tempus Sans ITC" panose="04020404030D07020202" pitchFamily="82" charset="0"/>
              </a:rPr>
              <a:t>Joas</a:t>
            </a:r>
            <a:r>
              <a:rPr lang="es-ES" sz="2700" b="1" dirty="0">
                <a:solidFill>
                  <a:schemeClr val="bg1"/>
                </a:solidFill>
                <a:latin typeface="Tempus Sans ITC" panose="04020404030D07020202" pitchFamily="82" charset="0"/>
              </a:rPr>
              <a:t> tuvo siete años </a:t>
            </a:r>
            <a:r>
              <a:rPr lang="en-US" sz="2700" b="1" dirty="0">
                <a:solidFill>
                  <a:schemeClr val="bg1"/>
                </a:solidFill>
                <a:latin typeface="Tempus Sans ITC" panose="04020404030D07020202" pitchFamily="82" charset="0"/>
              </a:rPr>
              <a:t>y </a:t>
            </a:r>
            <a:r>
              <a:rPr lang="en-US" sz="2700" b="1" dirty="0" err="1">
                <a:solidFill>
                  <a:schemeClr val="bg1"/>
                </a:solidFill>
                <a:latin typeface="Tempus Sans ITC" panose="04020404030D07020202" pitchFamily="82" charset="0"/>
              </a:rPr>
              <a:t>reinó</a:t>
            </a:r>
            <a:r>
              <a:rPr lang="en-US" sz="2700" b="1" dirty="0">
                <a:solidFill>
                  <a:schemeClr val="bg1"/>
                </a:solidFill>
                <a:latin typeface="Tempus Sans ITC" panose="04020404030D07020202" pitchFamily="82" charset="0"/>
              </a:rPr>
              <a:t> </a:t>
            </a:r>
            <a:r>
              <a:rPr lang="en-US" sz="2700" b="1" dirty="0" err="1">
                <a:solidFill>
                  <a:schemeClr val="bg1"/>
                </a:solidFill>
                <a:latin typeface="Tempus Sans ITC" panose="04020404030D07020202" pitchFamily="82" charset="0"/>
              </a:rPr>
              <a:t>cuarenta</a:t>
            </a:r>
            <a:r>
              <a:rPr lang="en-US" sz="2700" b="1" dirty="0">
                <a:solidFill>
                  <a:schemeClr val="bg1"/>
                </a:solidFill>
                <a:latin typeface="Tempus Sans ITC" panose="04020404030D07020202" pitchFamily="82" charset="0"/>
              </a:rPr>
              <a:t> </a:t>
            </a:r>
            <a:r>
              <a:rPr lang="en-US" sz="2700" b="1" dirty="0" err="1">
                <a:solidFill>
                  <a:schemeClr val="bg1"/>
                </a:solidFill>
                <a:latin typeface="Tempus Sans ITC" panose="04020404030D07020202" pitchFamily="82" charset="0"/>
              </a:rPr>
              <a:t>años</a:t>
            </a:r>
            <a:r>
              <a:rPr lang="en-US" sz="2700" b="1" dirty="0">
                <a:solidFill>
                  <a:schemeClr val="bg1"/>
                </a:solidFill>
                <a:latin typeface="Tempus Sans ITC" panose="04020404030D07020202" pitchFamily="82" charset="0"/>
              </a:rPr>
              <a:t>, </a:t>
            </a:r>
            <a:r>
              <a:rPr lang="es-ES" sz="2700" b="1" dirty="0">
                <a:solidFill>
                  <a:schemeClr val="bg1"/>
                </a:solidFill>
                <a:latin typeface="Tempus Sans ITC" panose="04020404030D07020202" pitchFamily="82" charset="0"/>
              </a:rPr>
              <a:t>e </a:t>
            </a:r>
          </a:p>
          <a:p>
            <a:pPr eaLnBrk="1" hangingPunct="1"/>
            <a:r>
              <a:rPr lang="es-ES" sz="2700" b="1" dirty="0">
                <a:solidFill>
                  <a:schemeClr val="bg1"/>
                </a:solidFill>
                <a:latin typeface="Tempus Sans ITC" panose="04020404030D07020202" pitchFamily="82" charset="0"/>
              </a:rPr>
              <a:t>   hizo lo recto en ojos de Jehová todo el tiempo </a:t>
            </a:r>
          </a:p>
          <a:p>
            <a:pPr eaLnBrk="1" hangingPunct="1"/>
            <a:r>
              <a:rPr lang="es-ES" sz="2700" b="1" dirty="0">
                <a:solidFill>
                  <a:schemeClr val="bg1"/>
                </a:solidFill>
                <a:latin typeface="Tempus Sans ITC" panose="04020404030D07020202" pitchFamily="82" charset="0"/>
              </a:rPr>
              <a:t>   que le dirigió el sacerdote </a:t>
            </a:r>
            <a:r>
              <a:rPr lang="es-ES" sz="2700" b="1" dirty="0" err="1">
                <a:solidFill>
                  <a:schemeClr val="bg1"/>
                </a:solidFill>
                <a:latin typeface="Tempus Sans ITC" panose="04020404030D07020202" pitchFamily="82" charset="0"/>
              </a:rPr>
              <a:t>Joiada</a:t>
            </a:r>
            <a:r>
              <a:rPr lang="en-US" altLang="en-US" sz="2700" b="1" dirty="0">
                <a:solidFill>
                  <a:schemeClr val="bg1"/>
                </a:solidFill>
                <a:latin typeface="Tempus Sans ITC" panose="04020404030D07020202" pitchFamily="82" charset="0"/>
              </a:rPr>
              <a:t>.</a:t>
            </a:r>
          </a:p>
          <a:p>
            <a:pPr eaLnBrk="1" hangingPunct="1"/>
            <a:r>
              <a:rPr lang="en-US" altLang="en-US" sz="2700" b="1" dirty="0">
                <a:solidFill>
                  <a:srgbClr val="FFFF00"/>
                </a:solidFill>
                <a:latin typeface="Tempus Sans ITC" panose="04020404030D07020202" pitchFamily="82" charset="0"/>
              </a:rPr>
              <a:t>*</a:t>
            </a:r>
            <a:r>
              <a:rPr lang="es-ES" sz="2700" b="1" dirty="0">
                <a:solidFill>
                  <a:schemeClr val="bg1"/>
                </a:solidFill>
                <a:latin typeface="Tempus Sans ITC" panose="04020404030D07020202" pitchFamily="82" charset="0"/>
              </a:rPr>
              <a:t>Con todo eso los altos no se quitaron; que aún </a:t>
            </a:r>
          </a:p>
          <a:p>
            <a:pPr eaLnBrk="1" hangingPunct="1"/>
            <a:r>
              <a:rPr lang="es-ES" sz="2700" b="1" dirty="0">
                <a:solidFill>
                  <a:schemeClr val="bg1"/>
                </a:solidFill>
                <a:latin typeface="Tempus Sans ITC" panose="04020404030D07020202" pitchFamily="82" charset="0"/>
              </a:rPr>
              <a:t>   sacrificaba y quemaba el pueblo perfumes en los </a:t>
            </a:r>
          </a:p>
          <a:p>
            <a:pPr eaLnBrk="1" hangingPunct="1"/>
            <a:r>
              <a:rPr lang="es-ES" sz="2700" b="1" dirty="0">
                <a:solidFill>
                  <a:schemeClr val="bg1"/>
                </a:solidFill>
                <a:latin typeface="Tempus Sans ITC" panose="04020404030D07020202" pitchFamily="82" charset="0"/>
              </a:rPr>
              <a:t>   altos</a:t>
            </a:r>
            <a:endParaRPr lang="en-US" altLang="en-US" sz="2700" b="1" dirty="0">
              <a:solidFill>
                <a:schemeClr val="bg1"/>
              </a:solidFill>
              <a:latin typeface="Tempus Sans ITC" panose="04020404030D07020202" pitchFamily="82"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32" fill="hold" nodeType="withEffect">
                                  <p:stCondLst>
                                    <p:cond delay="0"/>
                                  </p:stCondLst>
                                  <p:childTnLst>
                                    <p:set>
                                      <p:cBhvr>
                                        <p:cTn id="6" dur="1" fill="hold">
                                          <p:stCondLst>
                                            <p:cond delay="0"/>
                                          </p:stCondLst>
                                        </p:cTn>
                                        <p:tgtEl>
                                          <p:spTgt spid="324611"/>
                                        </p:tgtEl>
                                        <p:attrNameLst>
                                          <p:attrName>style.visibility</p:attrName>
                                        </p:attrNameLst>
                                      </p:cBhvr>
                                      <p:to>
                                        <p:strVal val="visible"/>
                                      </p:to>
                                    </p:set>
                                    <p:animEffect transition="in" filter="plus(out)">
                                      <p:cBhvr>
                                        <p:cTn id="7" dur="1000"/>
                                        <p:tgtEl>
                                          <p:spTgt spid="324611"/>
                                        </p:tgtEl>
                                      </p:cBhvr>
                                    </p:animEffect>
                                  </p:childTnLst>
                                </p:cTn>
                              </p:par>
                              <p:par>
                                <p:cTn id="8" presetID="18" presetClass="entr" presetSubtype="12" fill="hold" nodeType="withEffect">
                                  <p:stCondLst>
                                    <p:cond delay="0"/>
                                  </p:stCondLst>
                                  <p:iterate type="wd">
                                    <p:tmPct val="1000"/>
                                  </p:iterate>
                                  <p:childTnLst>
                                    <p:set>
                                      <p:cBhvr>
                                        <p:cTn id="9" dur="1" fill="hold">
                                          <p:stCondLst>
                                            <p:cond delay="0"/>
                                          </p:stCondLst>
                                        </p:cTn>
                                        <p:tgtEl>
                                          <p:spTgt spid="324610">
                                            <p:txEl>
                                              <p:pRg st="0" end="0"/>
                                            </p:txEl>
                                          </p:spTgt>
                                        </p:tgtEl>
                                        <p:attrNameLst>
                                          <p:attrName>style.visibility</p:attrName>
                                        </p:attrNameLst>
                                      </p:cBhvr>
                                      <p:to>
                                        <p:strVal val="visible"/>
                                      </p:to>
                                    </p:set>
                                    <p:animEffect transition="in" filter="strips(downLeft)">
                                      <p:cBhvr>
                                        <p:cTn id="10" dur="1000"/>
                                        <p:tgtEl>
                                          <p:spTgt spid="324610">
                                            <p:txEl>
                                              <p:pRg st="0" end="0"/>
                                            </p:txEl>
                                          </p:spTgt>
                                        </p:tgtEl>
                                      </p:cBhvr>
                                    </p:animEffect>
                                  </p:childTnLst>
                                </p:cTn>
                              </p:par>
                              <p:par>
                                <p:cTn id="11" presetID="18" presetClass="entr" presetSubtype="12" fill="hold" nodeType="withEffect">
                                  <p:stCondLst>
                                    <p:cond delay="0"/>
                                  </p:stCondLst>
                                  <p:iterate type="wd">
                                    <p:tmPct val="1000"/>
                                  </p:iterate>
                                  <p:childTnLst>
                                    <p:set>
                                      <p:cBhvr>
                                        <p:cTn id="12" dur="1" fill="hold">
                                          <p:stCondLst>
                                            <p:cond delay="0"/>
                                          </p:stCondLst>
                                        </p:cTn>
                                        <p:tgtEl>
                                          <p:spTgt spid="324610">
                                            <p:txEl>
                                              <p:pRg st="1" end="1"/>
                                            </p:txEl>
                                          </p:spTgt>
                                        </p:tgtEl>
                                        <p:attrNameLst>
                                          <p:attrName>style.visibility</p:attrName>
                                        </p:attrNameLst>
                                      </p:cBhvr>
                                      <p:to>
                                        <p:strVal val="visible"/>
                                      </p:to>
                                    </p:set>
                                    <p:animEffect transition="in" filter="strips(downLeft)">
                                      <p:cBhvr>
                                        <p:cTn id="13" dur="1000"/>
                                        <p:tgtEl>
                                          <p:spTgt spid="324610">
                                            <p:txEl>
                                              <p:pRg st="1" end="1"/>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8" presetClass="entr" presetSubtype="6" fill="hold" nodeType="clickEffect">
                                  <p:stCondLst>
                                    <p:cond delay="0"/>
                                  </p:stCondLst>
                                  <p:iterate type="wd">
                                    <p:tmPct val="1000"/>
                                  </p:iterate>
                                  <p:childTnLst>
                                    <p:set>
                                      <p:cBhvr>
                                        <p:cTn id="17" dur="1" fill="hold">
                                          <p:stCondLst>
                                            <p:cond delay="0"/>
                                          </p:stCondLst>
                                        </p:cTn>
                                        <p:tgtEl>
                                          <p:spTgt spid="324610">
                                            <p:txEl>
                                              <p:pRg st="2" end="2"/>
                                            </p:txEl>
                                          </p:spTgt>
                                        </p:tgtEl>
                                        <p:attrNameLst>
                                          <p:attrName>style.visibility</p:attrName>
                                        </p:attrNameLst>
                                      </p:cBhvr>
                                      <p:to>
                                        <p:strVal val="visible"/>
                                      </p:to>
                                    </p:set>
                                    <p:animEffect transition="in" filter="strips(downRight)">
                                      <p:cBhvr>
                                        <p:cTn id="18" dur="1000"/>
                                        <p:tgtEl>
                                          <p:spTgt spid="324610">
                                            <p:txEl>
                                              <p:pRg st="2" end="2"/>
                                            </p:txEl>
                                          </p:spTgt>
                                        </p:tgtEl>
                                      </p:cBhvr>
                                    </p:animEffect>
                                  </p:childTnLst>
                                </p:cTn>
                              </p:par>
                              <p:par>
                                <p:cTn id="19" presetID="18" presetClass="entr" presetSubtype="6" fill="hold" nodeType="withEffect">
                                  <p:stCondLst>
                                    <p:cond delay="0"/>
                                  </p:stCondLst>
                                  <p:iterate type="wd">
                                    <p:tmPct val="1000"/>
                                  </p:iterate>
                                  <p:childTnLst>
                                    <p:set>
                                      <p:cBhvr>
                                        <p:cTn id="20" dur="1" fill="hold">
                                          <p:stCondLst>
                                            <p:cond delay="0"/>
                                          </p:stCondLst>
                                        </p:cTn>
                                        <p:tgtEl>
                                          <p:spTgt spid="324610">
                                            <p:txEl>
                                              <p:pRg st="3" end="3"/>
                                            </p:txEl>
                                          </p:spTgt>
                                        </p:tgtEl>
                                        <p:attrNameLst>
                                          <p:attrName>style.visibility</p:attrName>
                                        </p:attrNameLst>
                                      </p:cBhvr>
                                      <p:to>
                                        <p:strVal val="visible"/>
                                      </p:to>
                                    </p:set>
                                    <p:animEffect transition="in" filter="strips(downRight)">
                                      <p:cBhvr>
                                        <p:cTn id="21" dur="1000"/>
                                        <p:tgtEl>
                                          <p:spTgt spid="324610">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9" fill="hold" nodeType="clickEffect">
                                  <p:stCondLst>
                                    <p:cond delay="0"/>
                                  </p:stCondLst>
                                  <p:iterate type="wd">
                                    <p:tmPct val="1000"/>
                                  </p:iterate>
                                  <p:childTnLst>
                                    <p:set>
                                      <p:cBhvr>
                                        <p:cTn id="25" dur="1" fill="hold">
                                          <p:stCondLst>
                                            <p:cond delay="0"/>
                                          </p:stCondLst>
                                        </p:cTn>
                                        <p:tgtEl>
                                          <p:spTgt spid="324610">
                                            <p:txEl>
                                              <p:pRg st="4" end="4"/>
                                            </p:txEl>
                                          </p:spTgt>
                                        </p:tgtEl>
                                        <p:attrNameLst>
                                          <p:attrName>style.visibility</p:attrName>
                                        </p:attrNameLst>
                                      </p:cBhvr>
                                      <p:to>
                                        <p:strVal val="visible"/>
                                      </p:to>
                                    </p:set>
                                    <p:animEffect transition="in" filter="strips(upLeft)">
                                      <p:cBhvr>
                                        <p:cTn id="26" dur="1000"/>
                                        <p:tgtEl>
                                          <p:spTgt spid="324610">
                                            <p:txEl>
                                              <p:pRg st="4" end="4"/>
                                            </p:txEl>
                                          </p:spTgt>
                                        </p:tgtEl>
                                      </p:cBhvr>
                                    </p:animEffect>
                                  </p:childTnLst>
                                </p:cTn>
                              </p:par>
                              <p:par>
                                <p:cTn id="27" presetID="18" presetClass="entr" presetSubtype="9" fill="hold" nodeType="withEffect">
                                  <p:stCondLst>
                                    <p:cond delay="0"/>
                                  </p:stCondLst>
                                  <p:iterate type="wd">
                                    <p:tmPct val="1000"/>
                                  </p:iterate>
                                  <p:childTnLst>
                                    <p:set>
                                      <p:cBhvr>
                                        <p:cTn id="28" dur="1" fill="hold">
                                          <p:stCondLst>
                                            <p:cond delay="0"/>
                                          </p:stCondLst>
                                        </p:cTn>
                                        <p:tgtEl>
                                          <p:spTgt spid="324610">
                                            <p:txEl>
                                              <p:pRg st="5" end="5"/>
                                            </p:txEl>
                                          </p:spTgt>
                                        </p:tgtEl>
                                        <p:attrNameLst>
                                          <p:attrName>style.visibility</p:attrName>
                                        </p:attrNameLst>
                                      </p:cBhvr>
                                      <p:to>
                                        <p:strVal val="visible"/>
                                      </p:to>
                                    </p:set>
                                    <p:animEffect transition="in" filter="strips(upLeft)">
                                      <p:cBhvr>
                                        <p:cTn id="29" dur="1000"/>
                                        <p:tgtEl>
                                          <p:spTgt spid="324610">
                                            <p:txEl>
                                              <p:pRg st="5" end="5"/>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8" presetClass="entr" presetSubtype="3" fill="hold" nodeType="clickEffect">
                                  <p:stCondLst>
                                    <p:cond delay="0"/>
                                  </p:stCondLst>
                                  <p:iterate type="wd">
                                    <p:tmPct val="1000"/>
                                  </p:iterate>
                                  <p:childTnLst>
                                    <p:set>
                                      <p:cBhvr>
                                        <p:cTn id="33" dur="1" fill="hold">
                                          <p:stCondLst>
                                            <p:cond delay="0"/>
                                          </p:stCondLst>
                                        </p:cTn>
                                        <p:tgtEl>
                                          <p:spTgt spid="324610">
                                            <p:txEl>
                                              <p:pRg st="6" end="6"/>
                                            </p:txEl>
                                          </p:spTgt>
                                        </p:tgtEl>
                                        <p:attrNameLst>
                                          <p:attrName>style.visibility</p:attrName>
                                        </p:attrNameLst>
                                      </p:cBhvr>
                                      <p:to>
                                        <p:strVal val="visible"/>
                                      </p:to>
                                    </p:set>
                                    <p:animEffect transition="in" filter="strips(upRight)">
                                      <p:cBhvr>
                                        <p:cTn id="34" dur="1000"/>
                                        <p:tgtEl>
                                          <p:spTgt spid="324610">
                                            <p:txEl>
                                              <p:pRg st="6" end="6"/>
                                            </p:txEl>
                                          </p:spTgt>
                                        </p:tgtEl>
                                      </p:cBhvr>
                                    </p:animEffect>
                                  </p:childTnLst>
                                </p:cTn>
                              </p:par>
                              <p:par>
                                <p:cTn id="35" presetID="18" presetClass="entr" presetSubtype="3" fill="hold" nodeType="withEffect">
                                  <p:stCondLst>
                                    <p:cond delay="0"/>
                                  </p:stCondLst>
                                  <p:iterate type="wd">
                                    <p:tmPct val="1000"/>
                                  </p:iterate>
                                  <p:childTnLst>
                                    <p:set>
                                      <p:cBhvr>
                                        <p:cTn id="36" dur="1" fill="hold">
                                          <p:stCondLst>
                                            <p:cond delay="0"/>
                                          </p:stCondLst>
                                        </p:cTn>
                                        <p:tgtEl>
                                          <p:spTgt spid="324610">
                                            <p:txEl>
                                              <p:pRg st="7" end="7"/>
                                            </p:txEl>
                                          </p:spTgt>
                                        </p:tgtEl>
                                        <p:attrNameLst>
                                          <p:attrName>style.visibility</p:attrName>
                                        </p:attrNameLst>
                                      </p:cBhvr>
                                      <p:to>
                                        <p:strVal val="visible"/>
                                      </p:to>
                                    </p:set>
                                    <p:animEffect transition="in" filter="strips(upRight)">
                                      <p:cBhvr>
                                        <p:cTn id="37" dur="1000"/>
                                        <p:tgtEl>
                                          <p:spTgt spid="324610">
                                            <p:txEl>
                                              <p:pRg st="7" end="7"/>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12" fill="hold" nodeType="clickEffect">
                                  <p:stCondLst>
                                    <p:cond delay="0"/>
                                  </p:stCondLst>
                                  <p:iterate type="wd">
                                    <p:tmPct val="1000"/>
                                  </p:iterate>
                                  <p:childTnLst>
                                    <p:set>
                                      <p:cBhvr>
                                        <p:cTn id="41" dur="1" fill="hold">
                                          <p:stCondLst>
                                            <p:cond delay="0"/>
                                          </p:stCondLst>
                                        </p:cTn>
                                        <p:tgtEl>
                                          <p:spTgt spid="324610">
                                            <p:txEl>
                                              <p:pRg st="8" end="8"/>
                                            </p:txEl>
                                          </p:spTgt>
                                        </p:tgtEl>
                                        <p:attrNameLst>
                                          <p:attrName>style.visibility</p:attrName>
                                        </p:attrNameLst>
                                      </p:cBhvr>
                                      <p:to>
                                        <p:strVal val="visible"/>
                                      </p:to>
                                    </p:set>
                                    <p:animEffect transition="in" filter="strips(downLeft)">
                                      <p:cBhvr>
                                        <p:cTn id="42" dur="1000"/>
                                        <p:tgtEl>
                                          <p:spTgt spid="324610">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12" fill="hold" nodeType="clickEffect">
                                  <p:stCondLst>
                                    <p:cond delay="0"/>
                                  </p:stCondLst>
                                  <p:iterate type="wd">
                                    <p:tmPct val="1000"/>
                                  </p:iterate>
                                  <p:childTnLst>
                                    <p:set>
                                      <p:cBhvr>
                                        <p:cTn id="46" dur="1" fill="hold">
                                          <p:stCondLst>
                                            <p:cond delay="0"/>
                                          </p:stCondLst>
                                        </p:cTn>
                                        <p:tgtEl>
                                          <p:spTgt spid="324610">
                                            <p:txEl>
                                              <p:pRg st="9" end="9"/>
                                            </p:txEl>
                                          </p:spTgt>
                                        </p:tgtEl>
                                        <p:attrNameLst>
                                          <p:attrName>style.visibility</p:attrName>
                                        </p:attrNameLst>
                                      </p:cBhvr>
                                      <p:to>
                                        <p:strVal val="visible"/>
                                      </p:to>
                                    </p:set>
                                    <p:animEffect transition="in" filter="strips(downLeft)">
                                      <p:cBhvr>
                                        <p:cTn id="47" dur="1000"/>
                                        <p:tgtEl>
                                          <p:spTgt spid="324610">
                                            <p:txEl>
                                              <p:pRg st="9" end="9"/>
                                            </p:txEl>
                                          </p:spTgt>
                                        </p:tgtEl>
                                      </p:cBhvr>
                                    </p:animEffect>
                                  </p:childTnLst>
                                </p:cTn>
                              </p:par>
                              <p:par>
                                <p:cTn id="48" presetID="18" presetClass="entr" presetSubtype="6" fill="hold" nodeType="withEffect">
                                  <p:stCondLst>
                                    <p:cond delay="0"/>
                                  </p:stCondLst>
                                  <p:iterate type="wd">
                                    <p:tmPct val="1000"/>
                                  </p:iterate>
                                  <p:childTnLst>
                                    <p:set>
                                      <p:cBhvr>
                                        <p:cTn id="49" dur="1" fill="hold">
                                          <p:stCondLst>
                                            <p:cond delay="0"/>
                                          </p:stCondLst>
                                        </p:cTn>
                                        <p:tgtEl>
                                          <p:spTgt spid="324610">
                                            <p:txEl>
                                              <p:pRg st="10" end="10"/>
                                            </p:txEl>
                                          </p:spTgt>
                                        </p:tgtEl>
                                        <p:attrNameLst>
                                          <p:attrName>style.visibility</p:attrName>
                                        </p:attrNameLst>
                                      </p:cBhvr>
                                      <p:to>
                                        <p:strVal val="visible"/>
                                      </p:to>
                                    </p:set>
                                    <p:animEffect transition="in" filter="strips(downRight)">
                                      <p:cBhvr>
                                        <p:cTn id="50" dur="1000"/>
                                        <p:tgtEl>
                                          <p:spTgt spid="324610">
                                            <p:txEl>
                                              <p:pRg st="10" end="10"/>
                                            </p:txEl>
                                          </p:spTgt>
                                        </p:tgtEl>
                                      </p:cBhvr>
                                    </p:animEffect>
                                  </p:childTnLst>
                                </p:cTn>
                              </p:par>
                              <p:par>
                                <p:cTn id="51" presetID="18" presetClass="entr" presetSubtype="6" fill="hold" nodeType="withEffect">
                                  <p:stCondLst>
                                    <p:cond delay="0"/>
                                  </p:stCondLst>
                                  <p:iterate type="wd">
                                    <p:tmPct val="1000"/>
                                  </p:iterate>
                                  <p:childTnLst>
                                    <p:set>
                                      <p:cBhvr>
                                        <p:cTn id="52" dur="1" fill="hold">
                                          <p:stCondLst>
                                            <p:cond delay="0"/>
                                          </p:stCondLst>
                                        </p:cTn>
                                        <p:tgtEl>
                                          <p:spTgt spid="324610">
                                            <p:txEl>
                                              <p:pRg st="11" end="11"/>
                                            </p:txEl>
                                          </p:spTgt>
                                        </p:tgtEl>
                                        <p:attrNameLst>
                                          <p:attrName>style.visibility</p:attrName>
                                        </p:attrNameLst>
                                      </p:cBhvr>
                                      <p:to>
                                        <p:strVal val="visible"/>
                                      </p:to>
                                    </p:set>
                                    <p:animEffect transition="in" filter="strips(downRight)">
                                      <p:cBhvr>
                                        <p:cTn id="53" dur="1000"/>
                                        <p:tgtEl>
                                          <p:spTgt spid="324610">
                                            <p:txEl>
                                              <p:pRg st="11" end="11"/>
                                            </p:txEl>
                                          </p:spTgt>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8" presetClass="entr" presetSubtype="12" fill="hold" nodeType="clickEffect">
                                  <p:stCondLst>
                                    <p:cond delay="0"/>
                                  </p:stCondLst>
                                  <p:iterate type="wd">
                                    <p:tmPct val="1000"/>
                                  </p:iterate>
                                  <p:childTnLst>
                                    <p:set>
                                      <p:cBhvr>
                                        <p:cTn id="57" dur="1" fill="hold">
                                          <p:stCondLst>
                                            <p:cond delay="0"/>
                                          </p:stCondLst>
                                        </p:cTn>
                                        <p:tgtEl>
                                          <p:spTgt spid="324610">
                                            <p:txEl>
                                              <p:pRg st="12" end="12"/>
                                            </p:txEl>
                                          </p:spTgt>
                                        </p:tgtEl>
                                        <p:attrNameLst>
                                          <p:attrName>style.visibility</p:attrName>
                                        </p:attrNameLst>
                                      </p:cBhvr>
                                      <p:to>
                                        <p:strVal val="visible"/>
                                      </p:to>
                                    </p:set>
                                    <p:animEffect transition="in" filter="strips(downLeft)">
                                      <p:cBhvr>
                                        <p:cTn id="58" dur="1000"/>
                                        <p:tgtEl>
                                          <p:spTgt spid="324610">
                                            <p:txEl>
                                              <p:pRg st="12" end="12"/>
                                            </p:txEl>
                                          </p:spTgt>
                                        </p:tgtEl>
                                      </p:cBhvr>
                                    </p:animEffect>
                                  </p:childTnLst>
                                </p:cTn>
                              </p:par>
                              <p:par>
                                <p:cTn id="59" presetID="18" presetClass="entr" presetSubtype="12" fill="hold" nodeType="withEffect">
                                  <p:stCondLst>
                                    <p:cond delay="0"/>
                                  </p:stCondLst>
                                  <p:iterate type="wd">
                                    <p:tmPct val="1000"/>
                                  </p:iterate>
                                  <p:childTnLst>
                                    <p:set>
                                      <p:cBhvr>
                                        <p:cTn id="60" dur="1" fill="hold">
                                          <p:stCondLst>
                                            <p:cond delay="0"/>
                                          </p:stCondLst>
                                        </p:cTn>
                                        <p:tgtEl>
                                          <p:spTgt spid="324610">
                                            <p:txEl>
                                              <p:pRg st="13" end="13"/>
                                            </p:txEl>
                                          </p:spTgt>
                                        </p:tgtEl>
                                        <p:attrNameLst>
                                          <p:attrName>style.visibility</p:attrName>
                                        </p:attrNameLst>
                                      </p:cBhvr>
                                      <p:to>
                                        <p:strVal val="visible"/>
                                      </p:to>
                                    </p:set>
                                    <p:animEffect transition="in" filter="strips(downLeft)">
                                      <p:cBhvr>
                                        <p:cTn id="61" dur="1000"/>
                                        <p:tgtEl>
                                          <p:spTgt spid="324610">
                                            <p:txEl>
                                              <p:pRg st="13" end="13"/>
                                            </p:txEl>
                                          </p:spTgt>
                                        </p:tgtEl>
                                      </p:cBhvr>
                                    </p:animEffect>
                                  </p:childTnLst>
                                </p:cTn>
                              </p:par>
                              <p:par>
                                <p:cTn id="62" presetID="18" presetClass="entr" presetSubtype="12" fill="hold" nodeType="withEffect">
                                  <p:stCondLst>
                                    <p:cond delay="0"/>
                                  </p:stCondLst>
                                  <p:iterate type="wd">
                                    <p:tmPct val="1000"/>
                                  </p:iterate>
                                  <p:childTnLst>
                                    <p:set>
                                      <p:cBhvr>
                                        <p:cTn id="63" dur="1" fill="hold">
                                          <p:stCondLst>
                                            <p:cond delay="0"/>
                                          </p:stCondLst>
                                        </p:cTn>
                                        <p:tgtEl>
                                          <p:spTgt spid="324610">
                                            <p:txEl>
                                              <p:pRg st="14" end="14"/>
                                            </p:txEl>
                                          </p:spTgt>
                                        </p:tgtEl>
                                        <p:attrNameLst>
                                          <p:attrName>style.visibility</p:attrName>
                                        </p:attrNameLst>
                                      </p:cBhvr>
                                      <p:to>
                                        <p:strVal val="visible"/>
                                      </p:to>
                                    </p:set>
                                    <p:animEffect transition="in" filter="strips(downLeft)">
                                      <p:cBhvr>
                                        <p:cTn id="64" dur="1000"/>
                                        <p:tgtEl>
                                          <p:spTgt spid="324610">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20514" name="Text Box 2">
            <a:extLst>
              <a:ext uri="{FF2B5EF4-FFF2-40B4-BE49-F238E27FC236}">
                <a16:creationId xmlns:a16="http://schemas.microsoft.com/office/drawing/2014/main" id="{3AD4EA00-260F-442B-BED0-110B6040FF0F}"/>
              </a:ext>
            </a:extLst>
          </p:cNvPr>
          <p:cNvSpPr txBox="1">
            <a:spLocks noChangeArrowheads="1"/>
          </p:cNvSpPr>
          <p:nvPr/>
        </p:nvSpPr>
        <p:spPr bwMode="auto">
          <a:xfrm>
            <a:off x="0" y="228600"/>
            <a:ext cx="12268200" cy="6717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b="1" u="sng" dirty="0">
                <a:solidFill>
                  <a:srgbClr val="FFFF00"/>
                </a:solidFill>
                <a:latin typeface="Tempus Sans ITC" panose="04020404030D07020202" pitchFamily="82" charset="0"/>
              </a:rPr>
              <a:t>2 Reyes 12-13</a:t>
            </a:r>
          </a:p>
          <a:p>
            <a:pPr eaLnBrk="1" hangingPunct="1"/>
            <a:r>
              <a:rPr lang="en-US" altLang="en-US" sz="2800" b="1" dirty="0">
                <a:solidFill>
                  <a:srgbClr val="FFFF00"/>
                </a:solidFill>
                <a:latin typeface="Tempus Sans ITC" panose="04020404030D07020202" pitchFamily="82" charset="0"/>
              </a:rPr>
              <a:t>*</a:t>
            </a:r>
            <a:r>
              <a:rPr lang="es-ES" altLang="en-US" sz="2800" b="1" dirty="0" err="1">
                <a:solidFill>
                  <a:schemeClr val="bg1"/>
                </a:solidFill>
                <a:latin typeface="Tempus Sans ITC" panose="04020404030D07020202" pitchFamily="82" charset="0"/>
              </a:rPr>
              <a:t>Joas</a:t>
            </a:r>
            <a:r>
              <a:rPr lang="es-ES" altLang="en-US" sz="2800" b="1" dirty="0">
                <a:solidFill>
                  <a:schemeClr val="bg1"/>
                </a:solidFill>
                <a:latin typeface="Tempus Sans ITC" panose="04020404030D07020202" pitchFamily="82" charset="0"/>
              </a:rPr>
              <a:t> fue asesinado por 2 oficiales y fue sepultado en Jerusalén.  </a:t>
            </a:r>
          </a:p>
          <a:p>
            <a:pPr eaLnBrk="1" hangingPunct="1"/>
            <a:r>
              <a:rPr lang="es-ES" altLang="en-US" sz="2800" b="1" dirty="0">
                <a:solidFill>
                  <a:schemeClr val="bg1"/>
                </a:solidFill>
                <a:latin typeface="Tempus Sans ITC" panose="04020404030D07020202" pitchFamily="82" charset="0"/>
              </a:rPr>
              <a:t>   Y</a:t>
            </a:r>
            <a:r>
              <a:rPr lang="es-ES" sz="2800" b="1" dirty="0">
                <a:solidFill>
                  <a:schemeClr val="bg1"/>
                </a:solidFill>
                <a:latin typeface="Tempus Sans ITC" panose="04020404030D07020202" pitchFamily="82" charset="0"/>
              </a:rPr>
              <a:t> reinó en su lugar </a:t>
            </a:r>
            <a:r>
              <a:rPr lang="es-ES" sz="2800" b="1" dirty="0" err="1">
                <a:solidFill>
                  <a:schemeClr val="bg1"/>
                </a:solidFill>
                <a:latin typeface="Tempus Sans ITC" panose="04020404030D07020202" pitchFamily="82" charset="0"/>
              </a:rPr>
              <a:t>Amasías</a:t>
            </a:r>
            <a:r>
              <a:rPr lang="es-ES" sz="2800" b="1" dirty="0">
                <a:solidFill>
                  <a:schemeClr val="bg1"/>
                </a:solidFill>
                <a:latin typeface="Tempus Sans ITC" panose="04020404030D07020202" pitchFamily="82" charset="0"/>
              </a:rPr>
              <a:t> su hijo</a:t>
            </a:r>
            <a:r>
              <a:rPr lang="en-US" altLang="en-US" sz="2800" b="1" dirty="0">
                <a:solidFill>
                  <a:schemeClr val="bg1"/>
                </a:solidFill>
                <a:latin typeface="Tempus Sans ITC" panose="04020404030D07020202" pitchFamily="82" charset="0"/>
              </a:rPr>
              <a:t>.</a:t>
            </a:r>
          </a:p>
          <a:p>
            <a:pPr eaLnBrk="1" hangingPunct="1"/>
            <a:endParaRPr lang="en-US" altLang="en-US" sz="1400" b="1" dirty="0">
              <a:solidFill>
                <a:schemeClr val="bg1"/>
              </a:solidFill>
              <a:latin typeface="Tempus Sans ITC" panose="04020404030D07020202" pitchFamily="82" charset="0"/>
            </a:endParaRPr>
          </a:p>
          <a:p>
            <a:pPr eaLnBrk="1" hangingPunct="1"/>
            <a:r>
              <a:rPr lang="en-US" altLang="en-US" sz="2800" b="1" dirty="0">
                <a:solidFill>
                  <a:srgbClr val="FFFF00"/>
                </a:solidFill>
                <a:latin typeface="Tempus Sans ITC" panose="04020404030D07020202" pitchFamily="82" charset="0"/>
              </a:rPr>
              <a:t>*</a:t>
            </a:r>
            <a:r>
              <a:rPr lang="es-ES" altLang="en-US" sz="2800" b="1" dirty="0">
                <a:solidFill>
                  <a:schemeClr val="bg1"/>
                </a:solidFill>
                <a:latin typeface="Tempus Sans ITC" panose="04020404030D07020202" pitchFamily="82" charset="0"/>
              </a:rPr>
              <a:t>En el año 23 de </a:t>
            </a:r>
            <a:r>
              <a:rPr lang="es-ES" altLang="en-US" sz="2800" b="1" dirty="0" err="1">
                <a:solidFill>
                  <a:schemeClr val="bg1"/>
                </a:solidFill>
                <a:latin typeface="Tempus Sans ITC" panose="04020404030D07020202" pitchFamily="82" charset="0"/>
              </a:rPr>
              <a:t>Joas</a:t>
            </a:r>
            <a:r>
              <a:rPr lang="es-ES" altLang="en-US" sz="2800" b="1" dirty="0">
                <a:solidFill>
                  <a:schemeClr val="bg1"/>
                </a:solidFill>
                <a:latin typeface="Tempus Sans ITC" panose="04020404030D07020202" pitchFamily="82" charset="0"/>
              </a:rPr>
              <a:t>, </a:t>
            </a:r>
            <a:r>
              <a:rPr lang="es-ES" altLang="en-US" sz="2800" b="1" dirty="0" err="1">
                <a:solidFill>
                  <a:schemeClr val="bg1"/>
                </a:solidFill>
                <a:latin typeface="Tempus Sans ITC" panose="04020404030D07020202" pitchFamily="82" charset="0"/>
              </a:rPr>
              <a:t>Joachâz</a:t>
            </a:r>
            <a:r>
              <a:rPr lang="es-ES" altLang="en-US" sz="2800" b="1" dirty="0">
                <a:solidFill>
                  <a:schemeClr val="bg1"/>
                </a:solidFill>
                <a:latin typeface="Tempus Sans ITC" panose="04020404030D07020202" pitchFamily="82" charset="0"/>
              </a:rPr>
              <a:t> el hijo de Jehú se hizo el rey de Israel. Él hizo lo malo y por eso fue </a:t>
            </a:r>
            <a:r>
              <a:rPr lang="es-ES" sz="2800" b="1" dirty="0">
                <a:solidFill>
                  <a:schemeClr val="bg1"/>
                </a:solidFill>
                <a:latin typeface="Tempus Sans ITC" panose="04020404030D07020202" pitchFamily="82" charset="0"/>
              </a:rPr>
              <a:t>entregado en las manos de Hazael rey de Siria, y en mano de Ben Hadad hijo de Hazael, por un tiempo largo</a:t>
            </a:r>
            <a:r>
              <a:rPr lang="en-US" altLang="en-US" sz="2800" b="1" dirty="0">
                <a:solidFill>
                  <a:schemeClr val="bg1"/>
                </a:solidFill>
                <a:latin typeface="Tempus Sans ITC" panose="04020404030D07020202" pitchFamily="82" charset="0"/>
              </a:rPr>
              <a:t>.</a:t>
            </a:r>
          </a:p>
          <a:p>
            <a:pPr eaLnBrk="1" hangingPunct="1"/>
            <a:endParaRPr lang="en-US" altLang="en-US" sz="1400" b="1" dirty="0">
              <a:solidFill>
                <a:schemeClr val="bg1"/>
              </a:solidFill>
              <a:latin typeface="Tempus Sans ITC" panose="04020404030D07020202" pitchFamily="82" charset="0"/>
            </a:endParaRPr>
          </a:p>
          <a:p>
            <a:pPr eaLnBrk="1" hangingPunct="1"/>
            <a:r>
              <a:rPr lang="en-US" altLang="en-US" sz="2800" b="1" dirty="0">
                <a:solidFill>
                  <a:srgbClr val="FFFF00"/>
                </a:solidFill>
                <a:latin typeface="Tempus Sans ITC" panose="04020404030D07020202" pitchFamily="82" charset="0"/>
              </a:rPr>
              <a:t>*</a:t>
            </a:r>
            <a:r>
              <a:rPr lang="en-US" altLang="en-US" sz="2800" b="1" dirty="0">
                <a:solidFill>
                  <a:schemeClr val="bg1"/>
                </a:solidFill>
                <a:latin typeface="Tempus Sans ITC" panose="04020404030D07020202" pitchFamily="82" charset="0"/>
              </a:rPr>
              <a:t>Dios </a:t>
            </a:r>
            <a:r>
              <a:rPr lang="es-ES" sz="2800" b="1" dirty="0">
                <a:solidFill>
                  <a:schemeClr val="bg1"/>
                </a:solidFill>
                <a:latin typeface="Tempus Sans ITC" panose="04020404030D07020202" pitchFamily="82" charset="0"/>
              </a:rPr>
              <a:t>no le dejó mucha gente a </a:t>
            </a:r>
            <a:r>
              <a:rPr lang="es-ES" sz="2800" b="1" dirty="0" err="1">
                <a:solidFill>
                  <a:schemeClr val="bg1"/>
                </a:solidFill>
                <a:latin typeface="Tempus Sans ITC" panose="04020404030D07020202" pitchFamily="82" charset="0"/>
              </a:rPr>
              <a:t>Joachâz</a:t>
            </a:r>
            <a:r>
              <a:rPr lang="es-ES" sz="2800" b="1" dirty="0">
                <a:solidFill>
                  <a:schemeClr val="bg1"/>
                </a:solidFill>
                <a:latin typeface="Tempus Sans ITC" panose="04020404030D07020202" pitchFamily="82" charset="0"/>
              </a:rPr>
              <a:t>, sino cincuenta hombres de a caballo, </a:t>
            </a:r>
          </a:p>
          <a:p>
            <a:pPr eaLnBrk="1" hangingPunct="1"/>
            <a:r>
              <a:rPr lang="es-ES" sz="2800" b="1" dirty="0">
                <a:solidFill>
                  <a:schemeClr val="bg1"/>
                </a:solidFill>
                <a:latin typeface="Tempus Sans ITC" panose="04020404030D07020202" pitchFamily="82" charset="0"/>
              </a:rPr>
              <a:t>  y diez carros, y diez mil hombres de a pie;</a:t>
            </a:r>
            <a:r>
              <a:rPr lang="en-US" altLang="en-US" sz="2800" b="1" dirty="0">
                <a:solidFill>
                  <a:schemeClr val="bg1"/>
                </a:solidFill>
                <a:latin typeface="Tempus Sans ITC" panose="04020404030D07020202" pitchFamily="82" charset="0"/>
              </a:rPr>
              <a:t>.</a:t>
            </a:r>
          </a:p>
          <a:p>
            <a:pPr eaLnBrk="1" hangingPunct="1"/>
            <a:endParaRPr lang="en-US" altLang="en-US" sz="1400" b="1" dirty="0">
              <a:solidFill>
                <a:schemeClr val="bg1"/>
              </a:solidFill>
              <a:latin typeface="Tempus Sans ITC" panose="04020404030D07020202" pitchFamily="82" charset="0"/>
            </a:endParaRPr>
          </a:p>
          <a:p>
            <a:pPr eaLnBrk="1" hangingPunct="1"/>
            <a:r>
              <a:rPr lang="en-US" altLang="en-US" sz="2800" b="1" dirty="0">
                <a:solidFill>
                  <a:srgbClr val="FFFF00"/>
                </a:solidFill>
                <a:latin typeface="Tempus Sans ITC" panose="04020404030D07020202" pitchFamily="82" charset="0"/>
              </a:rPr>
              <a:t>*</a:t>
            </a:r>
            <a:r>
              <a:rPr lang="es-ES" sz="2800" b="1" dirty="0">
                <a:solidFill>
                  <a:schemeClr val="bg1"/>
                </a:solidFill>
                <a:latin typeface="Tempus Sans ITC" panose="04020404030D07020202" pitchFamily="82" charset="0"/>
              </a:rPr>
              <a:t>Durmió </a:t>
            </a:r>
            <a:r>
              <a:rPr lang="es-ES" sz="2800" b="1" dirty="0" err="1">
                <a:solidFill>
                  <a:schemeClr val="bg1"/>
                </a:solidFill>
                <a:latin typeface="Tempus Sans ITC" panose="04020404030D07020202" pitchFamily="82" charset="0"/>
              </a:rPr>
              <a:t>Joacaz</a:t>
            </a:r>
            <a:r>
              <a:rPr lang="es-ES" sz="2800" b="1" dirty="0">
                <a:solidFill>
                  <a:schemeClr val="bg1"/>
                </a:solidFill>
                <a:latin typeface="Tempus Sans ITC" panose="04020404030D07020202" pitchFamily="82" charset="0"/>
              </a:rPr>
              <a:t> con sus padres…y reinó en su lugar </a:t>
            </a:r>
            <a:r>
              <a:rPr lang="es-ES" sz="2800" b="1" dirty="0" err="1">
                <a:solidFill>
                  <a:schemeClr val="bg1"/>
                </a:solidFill>
                <a:latin typeface="Tempus Sans ITC" panose="04020404030D07020202" pitchFamily="82" charset="0"/>
              </a:rPr>
              <a:t>Joas</a:t>
            </a:r>
            <a:r>
              <a:rPr lang="es-ES" sz="2800" b="1" dirty="0">
                <a:solidFill>
                  <a:schemeClr val="bg1"/>
                </a:solidFill>
                <a:latin typeface="Tempus Sans ITC" panose="04020404030D07020202" pitchFamily="82" charset="0"/>
              </a:rPr>
              <a:t> su hijo. El año treinta y  </a:t>
            </a:r>
          </a:p>
          <a:p>
            <a:pPr eaLnBrk="1" hangingPunct="1"/>
            <a:r>
              <a:rPr lang="es-ES" sz="2800" b="1" dirty="0">
                <a:solidFill>
                  <a:schemeClr val="bg1"/>
                </a:solidFill>
                <a:latin typeface="Tempus Sans ITC" panose="04020404030D07020202" pitchFamily="82" charset="0"/>
              </a:rPr>
              <a:t>  siete de </a:t>
            </a:r>
            <a:r>
              <a:rPr lang="es-ES" sz="2800" b="1" dirty="0" err="1">
                <a:solidFill>
                  <a:schemeClr val="bg1"/>
                </a:solidFill>
                <a:latin typeface="Tempus Sans ITC" panose="04020404030D07020202" pitchFamily="82" charset="0"/>
              </a:rPr>
              <a:t>Joas</a:t>
            </a:r>
            <a:r>
              <a:rPr lang="es-ES" sz="2800" b="1" dirty="0">
                <a:solidFill>
                  <a:schemeClr val="bg1"/>
                </a:solidFill>
                <a:latin typeface="Tempus Sans ITC" panose="04020404030D07020202" pitchFamily="82" charset="0"/>
              </a:rPr>
              <a:t> rey de Judá, comenzó a reinar </a:t>
            </a:r>
            <a:r>
              <a:rPr lang="es-ES" sz="2800" b="1" dirty="0" err="1">
                <a:solidFill>
                  <a:schemeClr val="bg1"/>
                </a:solidFill>
                <a:latin typeface="Tempus Sans ITC" panose="04020404030D07020202" pitchFamily="82" charset="0"/>
              </a:rPr>
              <a:t>Joas</a:t>
            </a:r>
            <a:r>
              <a:rPr lang="es-ES" sz="2800" b="1" dirty="0">
                <a:solidFill>
                  <a:schemeClr val="bg1"/>
                </a:solidFill>
                <a:latin typeface="Tempus Sans ITC" panose="04020404030D07020202" pitchFamily="82" charset="0"/>
              </a:rPr>
              <a:t> hijo de </a:t>
            </a:r>
            <a:r>
              <a:rPr lang="es-ES" sz="2800" b="1" dirty="0" err="1">
                <a:solidFill>
                  <a:schemeClr val="bg1"/>
                </a:solidFill>
                <a:latin typeface="Tempus Sans ITC" panose="04020404030D07020202" pitchFamily="82" charset="0"/>
              </a:rPr>
              <a:t>Joachâz</a:t>
            </a:r>
            <a:r>
              <a:rPr lang="es-ES" sz="2800" b="1" dirty="0">
                <a:solidFill>
                  <a:schemeClr val="bg1"/>
                </a:solidFill>
                <a:latin typeface="Tempus Sans ITC" panose="04020404030D07020202" pitchFamily="82" charset="0"/>
              </a:rPr>
              <a:t> sobre Israel en </a:t>
            </a:r>
          </a:p>
          <a:p>
            <a:pPr eaLnBrk="1" hangingPunct="1"/>
            <a:r>
              <a:rPr lang="es-ES" sz="2800" b="1" dirty="0">
                <a:solidFill>
                  <a:schemeClr val="bg1"/>
                </a:solidFill>
                <a:latin typeface="Tempus Sans ITC" panose="04020404030D07020202" pitchFamily="82" charset="0"/>
              </a:rPr>
              <a:t>  Samaria</a:t>
            </a:r>
            <a:endParaRPr lang="es-ES" sz="1400" b="1" dirty="0">
              <a:solidFill>
                <a:schemeClr val="bg1"/>
              </a:solidFill>
              <a:latin typeface="Tempus Sans ITC" panose="04020404030D07020202" pitchFamily="82" charset="0"/>
            </a:endParaRPr>
          </a:p>
          <a:p>
            <a:pPr eaLnBrk="1" hangingPunct="1"/>
            <a:endParaRPr lang="en-US" altLang="en-US" sz="1400" b="1" dirty="0">
              <a:solidFill>
                <a:schemeClr val="bg1"/>
              </a:solidFill>
              <a:latin typeface="Tempus Sans ITC" panose="04020404030D07020202" pitchFamily="82" charset="0"/>
            </a:endParaRPr>
          </a:p>
          <a:p>
            <a:pPr eaLnBrk="1" hangingPunct="1"/>
            <a:r>
              <a:rPr lang="en-US" altLang="en-US" sz="2800" b="1" dirty="0">
                <a:solidFill>
                  <a:srgbClr val="FFFF00"/>
                </a:solidFill>
                <a:latin typeface="Tempus Sans ITC" panose="04020404030D07020202" pitchFamily="82" charset="0"/>
              </a:rPr>
              <a:t>*</a:t>
            </a:r>
            <a:r>
              <a:rPr lang="es-ES" sz="2800" b="1" dirty="0">
                <a:solidFill>
                  <a:schemeClr val="bg1"/>
                </a:solidFill>
                <a:latin typeface="Tempus Sans ITC" panose="04020404030D07020202" pitchFamily="82" charset="0"/>
              </a:rPr>
              <a:t>E hizo lo malo en ojos de Jehová</a:t>
            </a:r>
            <a:endParaRPr lang="es-ES" sz="1400" b="1" dirty="0">
              <a:solidFill>
                <a:schemeClr val="bg1"/>
              </a:solidFill>
              <a:latin typeface="Tempus Sans ITC" panose="04020404030D07020202" pitchFamily="82" charset="0"/>
            </a:endParaRPr>
          </a:p>
          <a:p>
            <a:pPr eaLnBrk="1" hangingPunct="1"/>
            <a:endParaRPr lang="en-US" altLang="en-US" sz="800" b="1" dirty="0">
              <a:solidFill>
                <a:schemeClr val="bg1"/>
              </a:solidFill>
              <a:latin typeface="Tempus Sans ITC" panose="04020404030D07020202" pitchFamily="82" charset="0"/>
            </a:endParaRPr>
          </a:p>
          <a:p>
            <a:pPr eaLnBrk="1" hangingPunct="1"/>
            <a:r>
              <a:rPr lang="en-US" altLang="en-US" sz="2800" b="1" dirty="0">
                <a:solidFill>
                  <a:srgbClr val="FFFF00"/>
                </a:solidFill>
                <a:latin typeface="Tempus Sans ITC" panose="04020404030D07020202" pitchFamily="82" charset="0"/>
              </a:rPr>
              <a:t>*</a:t>
            </a:r>
            <a:r>
              <a:rPr lang="en-US" altLang="en-US" sz="2800" b="1" dirty="0" err="1">
                <a:solidFill>
                  <a:schemeClr val="bg1"/>
                </a:solidFill>
                <a:latin typeface="Tempus Sans ITC" panose="04020404030D07020202" pitchFamily="82" charset="0"/>
              </a:rPr>
              <a:t>Joas</a:t>
            </a:r>
            <a:r>
              <a:rPr lang="en-US" altLang="en-US" sz="2800" b="1" dirty="0">
                <a:solidFill>
                  <a:schemeClr val="bg1"/>
                </a:solidFill>
                <a:latin typeface="Tempus Sans ITC" panose="04020404030D07020202" pitchFamily="82" charset="0"/>
              </a:rPr>
              <a:t> </a:t>
            </a:r>
            <a:r>
              <a:rPr lang="en-US" altLang="en-US" sz="2800" b="1" dirty="0" err="1">
                <a:solidFill>
                  <a:schemeClr val="bg1"/>
                </a:solidFill>
                <a:latin typeface="Tempus Sans ITC" panose="04020404030D07020202" pitchFamily="82" charset="0"/>
              </a:rPr>
              <a:t>murió</a:t>
            </a:r>
            <a:r>
              <a:rPr lang="en-US" altLang="en-US" sz="2800" b="1" dirty="0">
                <a:solidFill>
                  <a:schemeClr val="bg1"/>
                </a:solidFill>
                <a:latin typeface="Tempus Sans ITC" panose="04020404030D07020202" pitchFamily="82" charset="0"/>
              </a:rPr>
              <a:t> </a:t>
            </a:r>
            <a:r>
              <a:rPr lang="es-ES" sz="2800" b="1" dirty="0">
                <a:solidFill>
                  <a:schemeClr val="bg1"/>
                </a:solidFill>
                <a:latin typeface="Tempus Sans ITC" panose="04020404030D07020202" pitchFamily="82" charset="0"/>
              </a:rPr>
              <a:t>y se sentó Jeroboam sobre su trono</a:t>
            </a:r>
            <a:r>
              <a:rPr lang="en-US" altLang="en-US" sz="2800" b="1" dirty="0">
                <a:solidFill>
                  <a:schemeClr val="bg1"/>
                </a:solidFill>
                <a:latin typeface="Tempus Sans ITC" panose="04020404030D07020202" pitchFamily="82" charset="0"/>
              </a:rPr>
              <a:t>.</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5" fill="hold" nodeType="clickEffect">
                                  <p:stCondLst>
                                    <p:cond delay="0"/>
                                  </p:stCondLst>
                                  <p:iterate type="wd">
                                    <p:tmPct val="1000"/>
                                  </p:iterate>
                                  <p:childTnLst>
                                    <p:set>
                                      <p:cBhvr>
                                        <p:cTn id="6" dur="1" fill="hold">
                                          <p:stCondLst>
                                            <p:cond delay="0"/>
                                          </p:stCondLst>
                                        </p:cTn>
                                        <p:tgtEl>
                                          <p:spTgt spid="320514">
                                            <p:txEl>
                                              <p:pRg st="4" end="4"/>
                                            </p:txEl>
                                          </p:spTgt>
                                        </p:tgtEl>
                                        <p:attrNameLst>
                                          <p:attrName>style.visibility</p:attrName>
                                        </p:attrNameLst>
                                      </p:cBhvr>
                                      <p:to>
                                        <p:strVal val="visible"/>
                                      </p:to>
                                    </p:set>
                                    <p:animEffect transition="in" filter="checkerboard(down)">
                                      <p:cBhvr>
                                        <p:cTn id="7" dur="1000"/>
                                        <p:tgtEl>
                                          <p:spTgt spid="320514">
                                            <p:txEl>
                                              <p:pRg st="4" end="4"/>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iterate type="wd">
                                    <p:tmPct val="1000"/>
                                  </p:iterate>
                                  <p:childTnLst>
                                    <p:set>
                                      <p:cBhvr>
                                        <p:cTn id="11" dur="1" fill="hold">
                                          <p:stCondLst>
                                            <p:cond delay="0"/>
                                          </p:stCondLst>
                                        </p:cTn>
                                        <p:tgtEl>
                                          <p:spTgt spid="320514">
                                            <p:txEl>
                                              <p:pRg st="6" end="6"/>
                                            </p:txEl>
                                          </p:spTgt>
                                        </p:tgtEl>
                                        <p:attrNameLst>
                                          <p:attrName>style.visibility</p:attrName>
                                        </p:attrNameLst>
                                      </p:cBhvr>
                                      <p:to>
                                        <p:strVal val="visible"/>
                                      </p:to>
                                    </p:set>
                                    <p:animEffect transition="in" filter="checkerboard(across)">
                                      <p:cBhvr>
                                        <p:cTn id="12" dur="1000"/>
                                        <p:tgtEl>
                                          <p:spTgt spid="320514">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iterate type="wd">
                                    <p:tmPct val="1000"/>
                                  </p:iterate>
                                  <p:childTnLst>
                                    <p:set>
                                      <p:cBhvr>
                                        <p:cTn id="16" dur="1" fill="hold">
                                          <p:stCondLst>
                                            <p:cond delay="0"/>
                                          </p:stCondLst>
                                        </p:cTn>
                                        <p:tgtEl>
                                          <p:spTgt spid="320514">
                                            <p:txEl>
                                              <p:pRg st="7" end="7"/>
                                            </p:txEl>
                                          </p:spTgt>
                                        </p:tgtEl>
                                        <p:attrNameLst>
                                          <p:attrName>style.visibility</p:attrName>
                                        </p:attrNameLst>
                                      </p:cBhvr>
                                      <p:to>
                                        <p:strVal val="visible"/>
                                      </p:to>
                                    </p:set>
                                    <p:animEffect transition="in" filter="checkerboard(across)">
                                      <p:cBhvr>
                                        <p:cTn id="17" dur="1000"/>
                                        <p:tgtEl>
                                          <p:spTgt spid="320514">
                                            <p:txEl>
                                              <p:pRg st="7" end="7"/>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5" fill="hold" nodeType="clickEffect">
                                  <p:stCondLst>
                                    <p:cond delay="0"/>
                                  </p:stCondLst>
                                  <p:iterate type="wd">
                                    <p:tmPct val="1000"/>
                                  </p:iterate>
                                  <p:childTnLst>
                                    <p:set>
                                      <p:cBhvr>
                                        <p:cTn id="21" dur="1" fill="hold">
                                          <p:stCondLst>
                                            <p:cond delay="0"/>
                                          </p:stCondLst>
                                        </p:cTn>
                                        <p:tgtEl>
                                          <p:spTgt spid="320514">
                                            <p:txEl>
                                              <p:pRg st="9" end="9"/>
                                            </p:txEl>
                                          </p:spTgt>
                                        </p:tgtEl>
                                        <p:attrNameLst>
                                          <p:attrName>style.visibility</p:attrName>
                                        </p:attrNameLst>
                                      </p:cBhvr>
                                      <p:to>
                                        <p:strVal val="visible"/>
                                      </p:to>
                                    </p:set>
                                    <p:animEffect transition="in" filter="checkerboard(down)">
                                      <p:cBhvr>
                                        <p:cTn id="22" dur="1000"/>
                                        <p:tgtEl>
                                          <p:spTgt spid="320514">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5" fill="hold" nodeType="clickEffect">
                                  <p:stCondLst>
                                    <p:cond delay="0"/>
                                  </p:stCondLst>
                                  <p:iterate type="wd">
                                    <p:tmPct val="1000"/>
                                  </p:iterate>
                                  <p:childTnLst>
                                    <p:set>
                                      <p:cBhvr>
                                        <p:cTn id="26" dur="1" fill="hold">
                                          <p:stCondLst>
                                            <p:cond delay="0"/>
                                          </p:stCondLst>
                                        </p:cTn>
                                        <p:tgtEl>
                                          <p:spTgt spid="320514">
                                            <p:txEl>
                                              <p:pRg st="10" end="10"/>
                                            </p:txEl>
                                          </p:spTgt>
                                        </p:tgtEl>
                                        <p:attrNameLst>
                                          <p:attrName>style.visibility</p:attrName>
                                        </p:attrNameLst>
                                      </p:cBhvr>
                                      <p:to>
                                        <p:strVal val="visible"/>
                                      </p:to>
                                    </p:set>
                                    <p:animEffect transition="in" filter="checkerboard(down)">
                                      <p:cBhvr>
                                        <p:cTn id="27" dur="1000"/>
                                        <p:tgtEl>
                                          <p:spTgt spid="320514">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5" fill="hold" nodeType="clickEffect">
                                  <p:stCondLst>
                                    <p:cond delay="0"/>
                                  </p:stCondLst>
                                  <p:iterate type="wd">
                                    <p:tmPct val="1000"/>
                                  </p:iterate>
                                  <p:childTnLst>
                                    <p:set>
                                      <p:cBhvr>
                                        <p:cTn id="31" dur="1" fill="hold">
                                          <p:stCondLst>
                                            <p:cond delay="0"/>
                                          </p:stCondLst>
                                        </p:cTn>
                                        <p:tgtEl>
                                          <p:spTgt spid="320514">
                                            <p:txEl>
                                              <p:pRg st="11" end="11"/>
                                            </p:txEl>
                                          </p:spTgt>
                                        </p:tgtEl>
                                        <p:attrNameLst>
                                          <p:attrName>style.visibility</p:attrName>
                                        </p:attrNameLst>
                                      </p:cBhvr>
                                      <p:to>
                                        <p:strVal val="visible"/>
                                      </p:to>
                                    </p:set>
                                    <p:animEffect transition="in" filter="checkerboard(down)">
                                      <p:cBhvr>
                                        <p:cTn id="32" dur="1000"/>
                                        <p:tgtEl>
                                          <p:spTgt spid="320514">
                                            <p:txEl>
                                              <p:pRg st="11" end="11"/>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iterate type="wd">
                                    <p:tmPct val="1000"/>
                                  </p:iterate>
                                  <p:childTnLst>
                                    <p:set>
                                      <p:cBhvr>
                                        <p:cTn id="36" dur="1" fill="hold">
                                          <p:stCondLst>
                                            <p:cond delay="0"/>
                                          </p:stCondLst>
                                        </p:cTn>
                                        <p:tgtEl>
                                          <p:spTgt spid="320514">
                                            <p:txEl>
                                              <p:pRg st="13" end="13"/>
                                            </p:txEl>
                                          </p:spTgt>
                                        </p:tgtEl>
                                        <p:attrNameLst>
                                          <p:attrName>style.visibility</p:attrName>
                                        </p:attrNameLst>
                                      </p:cBhvr>
                                      <p:to>
                                        <p:strVal val="visible"/>
                                      </p:to>
                                    </p:set>
                                    <p:animEffect transition="in" filter="checkerboard(across)">
                                      <p:cBhvr>
                                        <p:cTn id="37" dur="1000"/>
                                        <p:tgtEl>
                                          <p:spTgt spid="320514">
                                            <p:txEl>
                                              <p:pRg st="13" end="13"/>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iterate type="wd">
                                    <p:tmPct val="1000"/>
                                  </p:iterate>
                                  <p:childTnLst>
                                    <p:set>
                                      <p:cBhvr>
                                        <p:cTn id="41" dur="1" fill="hold">
                                          <p:stCondLst>
                                            <p:cond delay="0"/>
                                          </p:stCondLst>
                                        </p:cTn>
                                        <p:tgtEl>
                                          <p:spTgt spid="320514">
                                            <p:txEl>
                                              <p:pRg st="15" end="15"/>
                                            </p:txEl>
                                          </p:spTgt>
                                        </p:tgtEl>
                                        <p:attrNameLst>
                                          <p:attrName>style.visibility</p:attrName>
                                        </p:attrNameLst>
                                      </p:cBhvr>
                                      <p:to>
                                        <p:strVal val="visible"/>
                                      </p:to>
                                    </p:set>
                                    <p:animEffect transition="in" filter="checkerboard(across)">
                                      <p:cBhvr>
                                        <p:cTn id="42" dur="1000"/>
                                        <p:tgtEl>
                                          <p:spTgt spid="320514">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16418" name="Text Box 2">
            <a:extLst>
              <a:ext uri="{FF2B5EF4-FFF2-40B4-BE49-F238E27FC236}">
                <a16:creationId xmlns:a16="http://schemas.microsoft.com/office/drawing/2014/main" id="{021FDC53-4455-4173-A30B-BE36A27DA8AF}"/>
              </a:ext>
            </a:extLst>
          </p:cNvPr>
          <p:cNvSpPr txBox="1">
            <a:spLocks noChangeArrowheads="1"/>
          </p:cNvSpPr>
          <p:nvPr/>
        </p:nvSpPr>
        <p:spPr bwMode="auto">
          <a:xfrm>
            <a:off x="76200" y="151179"/>
            <a:ext cx="7780338" cy="655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b="1" dirty="0">
                <a:solidFill>
                  <a:srgbClr val="FFFF00"/>
                </a:solidFill>
                <a:latin typeface="Tempus Sans ITC" panose="04020404030D07020202" pitchFamily="82" charset="0"/>
              </a:rPr>
              <a:t>2 Rey 13:14-17 </a:t>
            </a:r>
            <a:r>
              <a:rPr lang="en-US" altLang="en-US" sz="2800" b="1" dirty="0">
                <a:solidFill>
                  <a:schemeClr val="bg1"/>
                </a:solidFill>
                <a:latin typeface="Tempus Sans ITC" panose="04020404030D07020202" pitchFamily="82" charset="0"/>
              </a:rPr>
              <a:t>- </a:t>
            </a:r>
            <a:r>
              <a:rPr lang="es-ES" sz="2800" b="1" i="0" dirty="0">
                <a:solidFill>
                  <a:schemeClr val="bg1"/>
                </a:solidFill>
                <a:effectLst/>
                <a:latin typeface="Tempus Sans ITC" panose="04020404030D07020202" pitchFamily="82" charset="0"/>
              </a:rPr>
              <a:t>Cuando Eliseo se enfermó con la enfermedad de la cual había de morir, Joás, rey de Israel, descendió a él y lloró sobre su rostro, y dijo: «¡Padre mío, padre mío, los carros de Israel y sus hombres de a caballo!». Y Eliseo le dijo: «Toma un arco y flechas». Y él tomó un arco y flechas.  Entonces dijo al rey de Israel: «Pon tu mano en el arco». </a:t>
            </a:r>
          </a:p>
          <a:p>
            <a:pPr eaLnBrk="1" hangingPunct="1"/>
            <a:r>
              <a:rPr lang="es-ES" sz="2800" b="1" i="0" dirty="0">
                <a:solidFill>
                  <a:schemeClr val="bg1"/>
                </a:solidFill>
                <a:effectLst/>
                <a:latin typeface="Tempus Sans ITC" panose="04020404030D07020202" pitchFamily="82" charset="0"/>
              </a:rPr>
              <a:t>Y él puso su mano </a:t>
            </a:r>
            <a:r>
              <a:rPr lang="es-ES" sz="2800" b="1" i="1" dirty="0">
                <a:solidFill>
                  <a:schemeClr val="bg1"/>
                </a:solidFill>
                <a:effectLst/>
                <a:latin typeface="Tempus Sans ITC" panose="04020404030D07020202" pitchFamily="82" charset="0"/>
              </a:rPr>
              <a:t>sobre el arco</a:t>
            </a:r>
            <a:r>
              <a:rPr lang="es-ES" sz="2800" b="1" i="0" dirty="0">
                <a:solidFill>
                  <a:schemeClr val="bg1"/>
                </a:solidFill>
                <a:effectLst/>
                <a:latin typeface="Tempus Sans ITC" panose="04020404030D07020202" pitchFamily="82" charset="0"/>
              </a:rPr>
              <a:t>; entonces Eliseo colocó sus manos sobre las manos del rey. Y dijo: «Abre la ventana hacia el oriente, y él la  abrió». Entonces Eliseo dijo: «Tira». Y él tiró.  Y </a:t>
            </a:r>
            <a:r>
              <a:rPr lang="es-ES" sz="2800" b="1" i="1" dirty="0">
                <a:solidFill>
                  <a:schemeClr val="bg1"/>
                </a:solidFill>
                <a:effectLst/>
                <a:latin typeface="Tempus Sans ITC" panose="04020404030D07020202" pitchFamily="82" charset="0"/>
              </a:rPr>
              <a:t>Eliseo</a:t>
            </a:r>
            <a:r>
              <a:rPr lang="es-ES" sz="2800" b="1" i="0" dirty="0">
                <a:solidFill>
                  <a:schemeClr val="bg1"/>
                </a:solidFill>
                <a:effectLst/>
                <a:latin typeface="Tempus Sans ITC" panose="04020404030D07020202" pitchFamily="82" charset="0"/>
              </a:rPr>
              <a:t> dijo: «Flecha de victoria del Señor, y flecha de victoria sobre Aram, porque derrotarás a los arameos en </a:t>
            </a:r>
            <a:r>
              <a:rPr lang="es-ES" sz="2800" b="1" i="0" dirty="0" err="1">
                <a:solidFill>
                  <a:schemeClr val="bg1"/>
                </a:solidFill>
                <a:effectLst/>
                <a:latin typeface="Tempus Sans ITC" panose="04020404030D07020202" pitchFamily="82" charset="0"/>
              </a:rPr>
              <a:t>Afec</a:t>
            </a:r>
            <a:r>
              <a:rPr lang="es-ES" sz="2800" b="1" i="0" dirty="0">
                <a:solidFill>
                  <a:schemeClr val="bg1"/>
                </a:solidFill>
                <a:effectLst/>
                <a:latin typeface="Tempus Sans ITC" panose="04020404030D07020202" pitchFamily="82" charset="0"/>
              </a:rPr>
              <a:t> hasta exterminar</a:t>
            </a:r>
            <a:r>
              <a:rPr lang="es-ES" sz="2800" b="1" i="1" dirty="0">
                <a:solidFill>
                  <a:schemeClr val="bg1"/>
                </a:solidFill>
                <a:effectLst/>
                <a:latin typeface="Tempus Sans ITC" panose="04020404030D07020202" pitchFamily="82" charset="0"/>
              </a:rPr>
              <a:t>los</a:t>
            </a:r>
            <a:r>
              <a:rPr lang="es-ES" sz="2800" b="1" i="0" dirty="0">
                <a:solidFill>
                  <a:schemeClr val="bg1"/>
                </a:solidFill>
                <a:effectLst/>
                <a:latin typeface="Tempus Sans ITC" panose="04020404030D07020202" pitchFamily="82" charset="0"/>
              </a:rPr>
              <a:t>.»</a:t>
            </a:r>
            <a:endParaRPr lang="en-US" altLang="en-US" sz="2800" b="1" dirty="0">
              <a:solidFill>
                <a:schemeClr val="bg1"/>
              </a:solidFill>
              <a:latin typeface="Tempus Sans ITC" panose="04020404030D07020202" pitchFamily="82" charset="0"/>
            </a:endParaRPr>
          </a:p>
        </p:txBody>
      </p:sp>
      <p:pic>
        <p:nvPicPr>
          <p:cNvPr id="18435" name="Picture 5" descr="Elisha's death 2">
            <a:extLst>
              <a:ext uri="{FF2B5EF4-FFF2-40B4-BE49-F238E27FC236}">
                <a16:creationId xmlns:a16="http://schemas.microsoft.com/office/drawing/2014/main" id="{EB7FEE3E-E533-4311-B6CD-B6DF531CB3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3545" t="3572" r="3508" b="5952"/>
          <a:stretch>
            <a:fillRect/>
          </a:stretch>
        </p:blipFill>
        <p:spPr bwMode="auto">
          <a:xfrm>
            <a:off x="7780338" y="530441"/>
            <a:ext cx="4411662"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6422" name="Rectangle 6">
            <a:extLst>
              <a:ext uri="{FF2B5EF4-FFF2-40B4-BE49-F238E27FC236}">
                <a16:creationId xmlns:a16="http://schemas.microsoft.com/office/drawing/2014/main" id="{26391D21-A493-426F-A9B8-7B2F5DCA5B31}"/>
              </a:ext>
            </a:extLst>
          </p:cNvPr>
          <p:cNvSpPr>
            <a:spLocks noChangeArrowheads="1"/>
          </p:cNvSpPr>
          <p:nvPr/>
        </p:nvSpPr>
        <p:spPr bwMode="auto">
          <a:xfrm>
            <a:off x="0" y="3581401"/>
            <a:ext cx="7780338" cy="32766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xit" presetSubtype="0" fill="hold" nodeType="clickEffect">
                                  <p:stCondLst>
                                    <p:cond delay="0"/>
                                  </p:stCondLst>
                                  <p:childTnLst>
                                    <p:anim calcmode="lin" valueType="num">
                                      <p:cBhvr>
                                        <p:cTn id="6" dur="2000"/>
                                        <p:tgtEl>
                                          <p:spTgt spid="316422"/>
                                        </p:tgtEl>
                                        <p:attrNameLst>
                                          <p:attrName>ppt_x</p:attrName>
                                        </p:attrNameLst>
                                      </p:cBhvr>
                                      <p:tavLst>
                                        <p:tav tm="0">
                                          <p:val>
                                            <p:strVal val="ppt_x"/>
                                          </p:val>
                                        </p:tav>
                                        <p:tav tm="100000">
                                          <p:val>
                                            <p:strVal val="ppt_x-.2"/>
                                          </p:val>
                                        </p:tav>
                                      </p:tavLst>
                                    </p:anim>
                                    <p:anim calcmode="lin" valueType="num">
                                      <p:cBhvr>
                                        <p:cTn id="7" dur="2000"/>
                                        <p:tgtEl>
                                          <p:spTgt spid="316422"/>
                                        </p:tgtEl>
                                        <p:attrNameLst>
                                          <p:attrName>ppt_y</p:attrName>
                                        </p:attrNameLst>
                                      </p:cBhvr>
                                      <p:tavLst>
                                        <p:tav tm="0">
                                          <p:val>
                                            <p:strVal val="ppt_y"/>
                                          </p:val>
                                        </p:tav>
                                        <p:tav tm="100000">
                                          <p:val>
                                            <p:strVal val="ppt_y"/>
                                          </p:val>
                                        </p:tav>
                                      </p:tavLst>
                                    </p:anim>
                                    <p:animEffect transition="out" filter="fade">
                                      <p:cBhvr>
                                        <p:cTn id="8" dur="2000"/>
                                        <p:tgtEl>
                                          <p:spTgt spid="316422"/>
                                        </p:tgtEl>
                                      </p:cBhvr>
                                    </p:animEffect>
                                    <p:set>
                                      <p:cBhvr>
                                        <p:cTn id="9" dur="1" fill="hold">
                                          <p:stCondLst>
                                            <p:cond delay="1999"/>
                                          </p:stCondLst>
                                        </p:cTn>
                                        <p:tgtEl>
                                          <p:spTgt spid="3164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13346" name="Text Box 2">
            <a:extLst>
              <a:ext uri="{FF2B5EF4-FFF2-40B4-BE49-F238E27FC236}">
                <a16:creationId xmlns:a16="http://schemas.microsoft.com/office/drawing/2014/main" id="{0683F0DA-1EBB-462C-ADCE-CBE39F5E8EE9}"/>
              </a:ext>
            </a:extLst>
          </p:cNvPr>
          <p:cNvSpPr txBox="1">
            <a:spLocks noChangeArrowheads="1"/>
          </p:cNvSpPr>
          <p:nvPr/>
        </p:nvSpPr>
        <p:spPr bwMode="auto">
          <a:xfrm>
            <a:off x="533400" y="1676400"/>
            <a:ext cx="6553200"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a:r>
              <a:rPr lang="en-US" altLang="en-US" sz="2800" b="1" dirty="0">
                <a:solidFill>
                  <a:srgbClr val="FFFF00"/>
                </a:solidFill>
                <a:latin typeface="Tempus Sans ITC" panose="04020404030D07020202" pitchFamily="82" charset="0"/>
              </a:rPr>
              <a:t>13:18-20 - </a:t>
            </a:r>
            <a:r>
              <a:rPr lang="es-ES" sz="2800" b="1" i="0" dirty="0">
                <a:solidFill>
                  <a:schemeClr val="bg1"/>
                </a:solidFill>
                <a:effectLst/>
                <a:latin typeface="Tempus Sans ITC" panose="04020404030D07020202" pitchFamily="82" charset="0"/>
              </a:rPr>
              <a:t>Entonces añadió: «Toma las flechas»; y él las tomó. Y dijo al rey de Israel: «Golpea la tierra»; y él la golpeó tres veces y se detuvo. Y el hombre de Dios se enojó con él, y dijo: «Deberías haber golpeado cinco o seis veces, entonces hubieras herido a Aram hasta exterminar</a:t>
            </a:r>
            <a:r>
              <a:rPr lang="es-ES" sz="2800" b="1" i="1" dirty="0">
                <a:solidFill>
                  <a:schemeClr val="bg1"/>
                </a:solidFill>
                <a:effectLst/>
                <a:latin typeface="Tempus Sans ITC" panose="04020404030D07020202" pitchFamily="82" charset="0"/>
              </a:rPr>
              <a:t>lo</a:t>
            </a:r>
            <a:r>
              <a:rPr lang="es-ES" sz="2800" b="1" i="0" dirty="0">
                <a:solidFill>
                  <a:schemeClr val="bg1"/>
                </a:solidFill>
                <a:effectLst/>
                <a:latin typeface="Tempus Sans ITC" panose="04020404030D07020202" pitchFamily="82" charset="0"/>
              </a:rPr>
              <a:t>. Pero ahora herirás a Aram </a:t>
            </a:r>
            <a:r>
              <a:rPr lang="es-ES" sz="2800" b="1" i="1" dirty="0">
                <a:solidFill>
                  <a:schemeClr val="bg1"/>
                </a:solidFill>
                <a:effectLst/>
                <a:latin typeface="Tempus Sans ITC" panose="04020404030D07020202" pitchFamily="82" charset="0"/>
              </a:rPr>
              <a:t>solo</a:t>
            </a:r>
            <a:r>
              <a:rPr lang="es-ES" sz="2800" b="1" i="0" dirty="0">
                <a:solidFill>
                  <a:schemeClr val="bg1"/>
                </a:solidFill>
                <a:effectLst/>
                <a:latin typeface="Tempus Sans ITC" panose="04020404030D07020202" pitchFamily="82" charset="0"/>
              </a:rPr>
              <a:t> tres veces».</a:t>
            </a:r>
            <a:endParaRPr lang="en-US" altLang="en-US" sz="2800" b="1" dirty="0">
              <a:solidFill>
                <a:schemeClr val="bg1"/>
              </a:solidFill>
              <a:latin typeface="Tempus Sans ITC" panose="04020404030D07020202" pitchFamily="82" charset="0"/>
            </a:endParaRPr>
          </a:p>
          <a:p>
            <a:pPr algn="ctr" eaLnBrk="1" hangingPunct="1"/>
            <a:endParaRPr lang="en-US" altLang="en-US" sz="1600" b="1" dirty="0">
              <a:solidFill>
                <a:schemeClr val="bg1"/>
              </a:solidFill>
              <a:latin typeface="Tempus Sans ITC" panose="04020404030D07020202" pitchFamily="82" charset="0"/>
            </a:endParaRPr>
          </a:p>
          <a:p>
            <a:pPr algn="ctr" eaLnBrk="1" hangingPunct="1"/>
            <a:r>
              <a:rPr lang="es-ES" sz="2800" b="1" dirty="0">
                <a:solidFill>
                  <a:srgbClr val="FFFF00"/>
                </a:solidFill>
                <a:latin typeface="Tempus Sans ITC" panose="04020404030D07020202" pitchFamily="82" charset="0"/>
              </a:rPr>
              <a:t>Y murió Eliseo, y lo </a:t>
            </a:r>
            <a:r>
              <a:rPr lang="es-ES" sz="2800" b="1" dirty="0" err="1">
                <a:solidFill>
                  <a:srgbClr val="FFFF00"/>
                </a:solidFill>
                <a:latin typeface="Tempus Sans ITC" panose="04020404030D07020202" pitchFamily="82" charset="0"/>
              </a:rPr>
              <a:t>sepultáron</a:t>
            </a:r>
            <a:r>
              <a:rPr lang="es-ES" sz="2800" b="1" dirty="0">
                <a:solidFill>
                  <a:srgbClr val="FFFF00"/>
                </a:solidFill>
                <a:latin typeface="Tempus Sans ITC" panose="04020404030D07020202" pitchFamily="82" charset="0"/>
              </a:rPr>
              <a:t>.</a:t>
            </a:r>
            <a:endParaRPr lang="en-US" altLang="en-US" sz="2800" b="1" dirty="0">
              <a:solidFill>
                <a:srgbClr val="FFFF00"/>
              </a:solidFill>
              <a:latin typeface="Tempus Sans ITC" panose="04020404030D07020202" pitchFamily="82" charset="0"/>
            </a:endParaRPr>
          </a:p>
        </p:txBody>
      </p:sp>
      <p:pic>
        <p:nvPicPr>
          <p:cNvPr id="4" name="Picture 5" descr="Elisha's death 2">
            <a:extLst>
              <a:ext uri="{FF2B5EF4-FFF2-40B4-BE49-F238E27FC236}">
                <a16:creationId xmlns:a16="http://schemas.microsoft.com/office/drawing/2014/main" id="{7620B67A-78ED-45F8-89B5-3806645575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3545" t="3572" r="3508" b="5952"/>
          <a:stretch>
            <a:fillRect/>
          </a:stretch>
        </p:blipFill>
        <p:spPr bwMode="auto">
          <a:xfrm>
            <a:off x="7780338" y="530441"/>
            <a:ext cx="4411662"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14370" name="Text Box 2">
            <a:extLst>
              <a:ext uri="{FF2B5EF4-FFF2-40B4-BE49-F238E27FC236}">
                <a16:creationId xmlns:a16="http://schemas.microsoft.com/office/drawing/2014/main" id="{EDDDCA37-3E23-41FB-9BCD-52A92D47FCD6}"/>
              </a:ext>
            </a:extLst>
          </p:cNvPr>
          <p:cNvSpPr txBox="1">
            <a:spLocks noChangeArrowheads="1"/>
          </p:cNvSpPr>
          <p:nvPr/>
        </p:nvSpPr>
        <p:spPr bwMode="auto">
          <a:xfrm>
            <a:off x="152400" y="914400"/>
            <a:ext cx="4419600"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600" dirty="0">
                <a:solidFill>
                  <a:srgbClr val="FFFF00"/>
                </a:solidFill>
              </a:rPr>
              <a:t>13:20-21 -</a:t>
            </a:r>
            <a:r>
              <a:rPr lang="en-US" altLang="en-US" sz="2600" dirty="0">
                <a:solidFill>
                  <a:schemeClr val="bg1"/>
                </a:solidFill>
              </a:rPr>
              <a:t> </a:t>
            </a:r>
            <a:r>
              <a:rPr lang="es-ES" sz="2800" b="1" dirty="0">
                <a:solidFill>
                  <a:schemeClr val="bg1"/>
                </a:solidFill>
                <a:latin typeface="Tempus Sans ITC" panose="04020404030D07020202" pitchFamily="82" charset="0"/>
              </a:rPr>
              <a:t>Las bandas de los moabitas solían invadir la tierra en la  primavera de </a:t>
            </a:r>
            <a:r>
              <a:rPr lang="es-ES" sz="2800" b="1" i="1" dirty="0">
                <a:solidFill>
                  <a:schemeClr val="bg1"/>
                </a:solidFill>
                <a:latin typeface="Tempus Sans ITC" panose="04020404030D07020202" pitchFamily="82" charset="0"/>
              </a:rPr>
              <a:t>cada</a:t>
            </a:r>
            <a:r>
              <a:rPr lang="es-ES" sz="2800" b="1" dirty="0">
                <a:solidFill>
                  <a:schemeClr val="bg1"/>
                </a:solidFill>
                <a:latin typeface="Tempus Sans ITC" panose="04020404030D07020202" pitchFamily="82" charset="0"/>
              </a:rPr>
              <a:t> año. Y </a:t>
            </a:r>
            <a:r>
              <a:rPr lang="es-ES" sz="2800" b="1" i="1" dirty="0">
                <a:solidFill>
                  <a:schemeClr val="bg1"/>
                </a:solidFill>
                <a:latin typeface="Tempus Sans ITC" panose="04020404030D07020202" pitchFamily="82" charset="0"/>
              </a:rPr>
              <a:t>una vez</a:t>
            </a:r>
            <a:r>
              <a:rPr lang="es-ES" sz="2800" b="1" dirty="0">
                <a:solidFill>
                  <a:schemeClr val="bg1"/>
                </a:solidFill>
                <a:latin typeface="Tempus Sans ITC" panose="04020404030D07020202" pitchFamily="82" charset="0"/>
              </a:rPr>
              <a:t> cuando estaban sepultando a un hombre, </a:t>
            </a:r>
            <a:r>
              <a:rPr lang="es-ES" sz="2800" b="1" i="1" dirty="0">
                <a:solidFill>
                  <a:schemeClr val="bg1"/>
                </a:solidFill>
                <a:latin typeface="Tempus Sans ITC" panose="04020404030D07020202" pitchFamily="82" charset="0"/>
              </a:rPr>
              <a:t>vieron que</a:t>
            </a:r>
            <a:r>
              <a:rPr lang="es-ES" sz="2800" b="1" dirty="0">
                <a:solidFill>
                  <a:schemeClr val="bg1"/>
                </a:solidFill>
                <a:latin typeface="Tempus Sans ITC" panose="04020404030D07020202" pitchFamily="82" charset="0"/>
              </a:rPr>
              <a:t> una banda de merodeadores se les acercaba; así que arrojaron al hombre en la tumba de Eliseo. Cuando el hombre cayó y tocó los huesos de Eliseo, revivió, y se puso en pie</a:t>
            </a:r>
            <a:r>
              <a:rPr lang="es-ES" sz="2800" dirty="0"/>
              <a:t>.</a:t>
            </a:r>
            <a:endParaRPr lang="en-US" altLang="en-US" sz="2600" b="1" dirty="0">
              <a:solidFill>
                <a:schemeClr val="bg1"/>
              </a:solidFill>
              <a:latin typeface="Tempus Sans ITC" panose="04020404030D07020202" pitchFamily="82" charset="0"/>
            </a:endParaRPr>
          </a:p>
        </p:txBody>
      </p:sp>
      <p:pic>
        <p:nvPicPr>
          <p:cNvPr id="314374" name="Picture 6" descr="m106">
            <a:extLst>
              <a:ext uri="{FF2B5EF4-FFF2-40B4-BE49-F238E27FC236}">
                <a16:creationId xmlns:a16="http://schemas.microsoft.com/office/drawing/2014/main" id="{EB2CE651-20CF-4B06-B933-12E282E952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1416" y="1209675"/>
            <a:ext cx="7467600" cy="561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3" fill="hold" grpId="0" nodeType="withEffect">
                                  <p:stCondLst>
                                    <p:cond delay="0"/>
                                  </p:stCondLst>
                                  <p:childTnLst>
                                    <p:set>
                                      <p:cBhvr>
                                        <p:cTn id="6" dur="1" fill="hold">
                                          <p:stCondLst>
                                            <p:cond delay="0"/>
                                          </p:stCondLst>
                                        </p:cTn>
                                        <p:tgtEl>
                                          <p:spTgt spid="314370"/>
                                        </p:tgtEl>
                                        <p:attrNameLst>
                                          <p:attrName>style.visibility</p:attrName>
                                        </p:attrNameLst>
                                      </p:cBhvr>
                                      <p:to>
                                        <p:strVal val="visible"/>
                                      </p:to>
                                    </p:set>
                                    <p:animEffect transition="in" filter="strips(upRight)">
                                      <p:cBhvr>
                                        <p:cTn id="7" dur="1000"/>
                                        <p:tgtEl>
                                          <p:spTgt spid="314370"/>
                                        </p:tgtEl>
                                      </p:cBhvr>
                                    </p:animEffect>
                                  </p:childTnLst>
                                </p:cTn>
                              </p:par>
                              <p:par>
                                <p:cTn id="8" presetID="18" presetClass="entr" presetSubtype="6" fill="hold" nodeType="withEffect">
                                  <p:stCondLst>
                                    <p:cond delay="0"/>
                                  </p:stCondLst>
                                  <p:childTnLst>
                                    <p:set>
                                      <p:cBhvr>
                                        <p:cTn id="9" dur="1" fill="hold">
                                          <p:stCondLst>
                                            <p:cond delay="0"/>
                                          </p:stCondLst>
                                        </p:cTn>
                                        <p:tgtEl>
                                          <p:spTgt spid="314374"/>
                                        </p:tgtEl>
                                        <p:attrNameLst>
                                          <p:attrName>style.visibility</p:attrName>
                                        </p:attrNameLst>
                                      </p:cBhvr>
                                      <p:to>
                                        <p:strVal val="visible"/>
                                      </p:to>
                                    </p:set>
                                    <p:animEffect transition="in" filter="strips(downRight)">
                                      <p:cBhvr>
                                        <p:cTn id="10" dur="1000"/>
                                        <p:tgtEl>
                                          <p:spTgt spid="3143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37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222" name="Picture 6" descr="0609018 by EL MALETIN DE FOTOS.">
            <a:extLst>
              <a:ext uri="{FF2B5EF4-FFF2-40B4-BE49-F238E27FC236}">
                <a16:creationId xmlns:a16="http://schemas.microsoft.com/office/drawing/2014/main" id="{1FA9D378-38FC-4CED-879F-A32B866825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0"/>
            <a:ext cx="5257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3" descr="ELIJAH FACE">
            <a:extLst>
              <a:ext uri="{FF2B5EF4-FFF2-40B4-BE49-F238E27FC236}">
                <a16:creationId xmlns:a16="http://schemas.microsoft.com/office/drawing/2014/main" id="{9115055F-B413-426C-AA69-BFCA697D44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8244"/>
            <a:ext cx="2971800" cy="3927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4" descr="St. Elisha">
            <a:extLst>
              <a:ext uri="{FF2B5EF4-FFF2-40B4-BE49-F238E27FC236}">
                <a16:creationId xmlns:a16="http://schemas.microsoft.com/office/drawing/2014/main" id="{5A9EC5B6-6D14-49B6-A90C-93DD87048CA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82763" y="2770503"/>
            <a:ext cx="3028237" cy="4087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3" name="Text Box 7">
            <a:extLst>
              <a:ext uri="{FF2B5EF4-FFF2-40B4-BE49-F238E27FC236}">
                <a16:creationId xmlns:a16="http://schemas.microsoft.com/office/drawing/2014/main" id="{780EDFAB-5FA7-43FC-832C-065D4523D808}"/>
              </a:ext>
            </a:extLst>
          </p:cNvPr>
          <p:cNvSpPr txBox="1">
            <a:spLocks noChangeArrowheads="1"/>
          </p:cNvSpPr>
          <p:nvPr/>
        </p:nvSpPr>
        <p:spPr bwMode="auto">
          <a:xfrm>
            <a:off x="762000" y="4181127"/>
            <a:ext cx="2314575" cy="1384995"/>
          </a:xfrm>
          <a:prstGeom prst="rect">
            <a:avLst/>
          </a:prstGeom>
          <a:noFill/>
          <a:ln>
            <a:noFill/>
          </a:ln>
          <a:effectLst>
            <a:outerShdw dist="56796" dir="12393903" algn="ctr" rotWithShape="0">
              <a:srgbClr val="CC3300">
                <a:alpha val="5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CO" altLang="en-US" sz="2800" b="1" i="1" u="none" strike="noStrike" kern="1200" cap="none" spc="0" normalizeH="0" baseline="0" noProof="0" dirty="0">
                <a:ln>
                  <a:noFill/>
                </a:ln>
                <a:solidFill>
                  <a:srgbClr val="FFFF00"/>
                </a:solidFill>
                <a:effectLst/>
                <a:uLnTx/>
                <a:uFillTx/>
                <a:latin typeface="Tempus Sans ITC" panose="04020404030D07020202" pitchFamily="82" charset="0"/>
                <a:ea typeface="+mn-ea"/>
                <a:cs typeface="Tahoma" panose="020B0604030504040204" pitchFamily="34" charset="0"/>
              </a:rPr>
              <a:t>la</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CO" altLang="en-US" sz="2800" b="1" i="1" u="none" strike="noStrike" kern="1200" cap="none" spc="0" normalizeH="0" baseline="0" noProof="0" dirty="0">
                <a:ln>
                  <a:noFill/>
                </a:ln>
                <a:solidFill>
                  <a:srgbClr val="FFFF00"/>
                </a:solidFill>
                <a:effectLst/>
                <a:uLnTx/>
                <a:uFillTx/>
                <a:latin typeface="Tempus Sans ITC" panose="04020404030D07020202" pitchFamily="82" charset="0"/>
                <a:ea typeface="+mn-ea"/>
                <a:cs typeface="Tahoma" panose="020B0604030504040204" pitchFamily="34" charset="0"/>
              </a:rPr>
              <a:t>obra de</a:t>
            </a:r>
            <a:endParaRPr kumimoji="0" lang="en-US" altLang="en-US" sz="2800" b="1" i="1" u="none" strike="noStrike" kern="1200" cap="none" spc="0" normalizeH="0" baseline="0" noProof="0" dirty="0">
              <a:ln>
                <a:noFill/>
              </a:ln>
              <a:solidFill>
                <a:srgbClr val="FFFF00"/>
              </a:solidFill>
              <a:effectLst/>
              <a:uLnTx/>
              <a:uFillTx/>
              <a:latin typeface="Tempus Sans ITC" panose="04020404030D07020202" pitchFamily="82" charset="0"/>
              <a:ea typeface="+mn-ea"/>
              <a:cs typeface="Tahoma" panose="020B060403050404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2800" b="1" i="1" u="none" strike="noStrike" kern="1200" cap="none" spc="0" normalizeH="0" baseline="0" noProof="0" dirty="0">
                <a:ln>
                  <a:noFill/>
                </a:ln>
                <a:solidFill>
                  <a:srgbClr val="FFFF00"/>
                </a:solidFill>
                <a:effectLst/>
                <a:uLnTx/>
                <a:uFillTx/>
                <a:latin typeface="Tempus Sans ITC" panose="04020404030D07020202" pitchFamily="82" charset="0"/>
                <a:ea typeface="+mn-ea"/>
                <a:cs typeface="Tahoma" panose="020B0604030504040204" pitchFamily="34" charset="0"/>
              </a:rPr>
              <a:t>Elías</a:t>
            </a:r>
          </a:p>
        </p:txBody>
      </p:sp>
      <p:sp>
        <p:nvSpPr>
          <p:cNvPr id="9225" name="Text Box 9">
            <a:extLst>
              <a:ext uri="{FF2B5EF4-FFF2-40B4-BE49-F238E27FC236}">
                <a16:creationId xmlns:a16="http://schemas.microsoft.com/office/drawing/2014/main" id="{5BC4BE9C-90D3-4310-BD04-C93DA4A34A2C}"/>
              </a:ext>
            </a:extLst>
          </p:cNvPr>
          <p:cNvSpPr txBox="1">
            <a:spLocks noChangeArrowheads="1"/>
          </p:cNvSpPr>
          <p:nvPr/>
        </p:nvSpPr>
        <p:spPr bwMode="auto">
          <a:xfrm>
            <a:off x="9486900" y="914400"/>
            <a:ext cx="1905000" cy="954107"/>
          </a:xfrm>
          <a:prstGeom prst="rect">
            <a:avLst/>
          </a:prstGeom>
          <a:noFill/>
          <a:ln>
            <a:noFill/>
          </a:ln>
          <a:effectLst>
            <a:outerShdw dist="53882" dir="13500000" algn="ctr" rotWithShape="0">
              <a:srgbClr val="CC3300">
                <a:alpha val="5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CO" altLang="en-US" sz="2800" b="1" i="1" u="none" strike="noStrike" kern="1200" cap="none" spc="0" normalizeH="0" baseline="0" noProof="0" dirty="0">
                <a:ln>
                  <a:noFill/>
                </a:ln>
                <a:solidFill>
                  <a:srgbClr val="FFFF00"/>
                </a:solidFill>
                <a:effectLst/>
                <a:uLnTx/>
                <a:uFillTx/>
                <a:latin typeface="Tempus Sans ITC" panose="04020404030D07020202" pitchFamily="82" charset="0"/>
                <a:ea typeface="+mn-ea"/>
                <a:cs typeface="Tahoma" panose="020B0604030504040204" pitchFamily="34" charset="0"/>
              </a:rPr>
              <a:t> y de</a:t>
            </a:r>
            <a:endParaRPr kumimoji="0" lang="en-US" altLang="en-US" sz="2800" b="1" i="1" u="none" strike="noStrike" kern="1200" cap="none" spc="0" normalizeH="0" baseline="0" noProof="0" dirty="0">
              <a:ln>
                <a:noFill/>
              </a:ln>
              <a:solidFill>
                <a:srgbClr val="FFFF00"/>
              </a:solidFill>
              <a:effectLst/>
              <a:uLnTx/>
              <a:uFillTx/>
              <a:latin typeface="Tempus Sans ITC" panose="04020404030D07020202" pitchFamily="82" charset="0"/>
              <a:ea typeface="+mn-ea"/>
              <a:cs typeface="Tahoma" panose="020B060403050404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2800" b="1" i="1" u="none" strike="noStrike" kern="1200" cap="none" spc="0" normalizeH="0" baseline="0" noProof="0" dirty="0">
                <a:ln>
                  <a:noFill/>
                </a:ln>
                <a:solidFill>
                  <a:srgbClr val="FFFF00"/>
                </a:solidFill>
                <a:effectLst/>
                <a:uLnTx/>
                <a:uFillTx/>
                <a:latin typeface="Tempus Sans ITC" panose="04020404030D07020202" pitchFamily="82" charset="0"/>
                <a:ea typeface="+mn-ea"/>
                <a:cs typeface="Tahoma" panose="020B0604030504040204" pitchFamily="34" charset="0"/>
              </a:rPr>
              <a:t>Eliseo</a:t>
            </a:r>
          </a:p>
        </p:txBody>
      </p:sp>
      <p:sp>
        <p:nvSpPr>
          <p:cNvPr id="9226" name="Text Box 10">
            <a:extLst>
              <a:ext uri="{FF2B5EF4-FFF2-40B4-BE49-F238E27FC236}">
                <a16:creationId xmlns:a16="http://schemas.microsoft.com/office/drawing/2014/main" id="{4C64A873-F62C-49E8-8B81-EF7E93AC6EF3}"/>
              </a:ext>
            </a:extLst>
          </p:cNvPr>
          <p:cNvSpPr txBox="1">
            <a:spLocks noChangeArrowheads="1"/>
          </p:cNvSpPr>
          <p:nvPr/>
        </p:nvSpPr>
        <p:spPr bwMode="auto">
          <a:xfrm>
            <a:off x="533400" y="5791200"/>
            <a:ext cx="29718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2800" b="1" i="0" u="none" strike="noStrike" kern="1200" cap="none" spc="0" normalizeH="0" baseline="0" noProof="0" dirty="0">
                <a:ln>
                  <a:noFill/>
                </a:ln>
                <a:solidFill>
                  <a:prstClr val="white"/>
                </a:solidFill>
                <a:effectLst/>
                <a:uLnTx/>
                <a:uFillTx/>
                <a:latin typeface="Tempus Sans ITC" panose="04020404030D07020202" pitchFamily="82" charset="0"/>
                <a:ea typeface="+mn-ea"/>
                <a:cs typeface="Arial" panose="020B0604020202020204" pitchFamily="34" charset="0"/>
              </a:rPr>
              <a:t>I REYES 17:1 –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2800" b="1" i="0" u="none" strike="noStrike" kern="1200" cap="none" spc="0" normalizeH="0" baseline="0" noProof="0" dirty="0">
                <a:ln>
                  <a:noFill/>
                </a:ln>
                <a:solidFill>
                  <a:prstClr val="white"/>
                </a:solidFill>
                <a:effectLst/>
                <a:uLnTx/>
                <a:uFillTx/>
                <a:latin typeface="Tempus Sans ITC" panose="04020404030D07020202" pitchFamily="82" charset="0"/>
                <a:ea typeface="+mn-ea"/>
                <a:cs typeface="Arial" panose="020B0604020202020204" pitchFamily="34" charset="0"/>
              </a:rPr>
              <a:t>2 REYES 2:11</a:t>
            </a:r>
          </a:p>
        </p:txBody>
      </p:sp>
      <p:sp>
        <p:nvSpPr>
          <p:cNvPr id="9227" name="Text Box 11">
            <a:extLst>
              <a:ext uri="{FF2B5EF4-FFF2-40B4-BE49-F238E27FC236}">
                <a16:creationId xmlns:a16="http://schemas.microsoft.com/office/drawing/2014/main" id="{5BCE9037-4923-4866-9960-CBDAE5ACABA9}"/>
              </a:ext>
            </a:extLst>
          </p:cNvPr>
          <p:cNvSpPr txBox="1">
            <a:spLocks noChangeArrowheads="1"/>
          </p:cNvSpPr>
          <p:nvPr/>
        </p:nvSpPr>
        <p:spPr bwMode="auto">
          <a:xfrm>
            <a:off x="9067800" y="1816396"/>
            <a:ext cx="27432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2800" b="1" i="0" u="none" strike="noStrike" kern="1200" cap="none" spc="0" normalizeH="0" baseline="0" noProof="0" dirty="0">
                <a:ln>
                  <a:noFill/>
                </a:ln>
                <a:solidFill>
                  <a:prstClr val="white"/>
                </a:solidFill>
                <a:effectLst/>
                <a:uLnTx/>
                <a:uFillTx/>
                <a:latin typeface="Tempus Sans ITC" panose="04020404030D07020202" pitchFamily="82" charset="0"/>
                <a:ea typeface="+mn-ea"/>
                <a:cs typeface="Arial" panose="020B0604020202020204" pitchFamily="34" charset="0"/>
              </a:rPr>
              <a:t>2 REYES</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2800" b="1" i="0" u="none" strike="noStrike" kern="1200" cap="none" spc="0" normalizeH="0" baseline="0" noProof="0" dirty="0">
                <a:ln>
                  <a:noFill/>
                </a:ln>
                <a:solidFill>
                  <a:prstClr val="white"/>
                </a:solidFill>
                <a:effectLst/>
                <a:uLnTx/>
                <a:uFillTx/>
                <a:latin typeface="Tempus Sans ITC" panose="04020404030D07020202" pitchFamily="82" charset="0"/>
                <a:ea typeface="+mn-ea"/>
                <a:cs typeface="Arial" panose="020B0604020202020204" pitchFamily="34" charset="0"/>
              </a:rPr>
              <a:t>2:12 – 13:20a</a:t>
            </a:r>
          </a:p>
        </p:txBody>
      </p:sp>
    </p:spTree>
    <p:extLst>
      <p:ext uri="{BB962C8B-B14F-4D97-AF65-F5344CB8AC3E}">
        <p14:creationId xmlns:p14="http://schemas.microsoft.com/office/powerpoint/2010/main" val="13317695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15395" name="AutoShape 3">
            <a:extLst>
              <a:ext uri="{FF2B5EF4-FFF2-40B4-BE49-F238E27FC236}">
                <a16:creationId xmlns:a16="http://schemas.microsoft.com/office/drawing/2014/main" id="{40D25A92-1040-478C-BBED-70E1EFEBBAD2}"/>
              </a:ext>
            </a:extLst>
          </p:cNvPr>
          <p:cNvSpPr>
            <a:spLocks noChangeArrowheads="1"/>
          </p:cNvSpPr>
          <p:nvPr/>
        </p:nvSpPr>
        <p:spPr bwMode="auto">
          <a:xfrm>
            <a:off x="0" y="1600200"/>
            <a:ext cx="6096000" cy="4800600"/>
          </a:xfrm>
          <a:prstGeom prst="foldedCorner">
            <a:avLst>
              <a:gd name="adj" fmla="val 12500"/>
            </a:avLst>
          </a:prstGeom>
          <a:solidFill>
            <a:srgbClr val="FFFFFF"/>
          </a:solidFill>
          <a:ln w="9525">
            <a:solidFill>
              <a:schemeClr val="tx1"/>
            </a:solidFill>
            <a:round/>
            <a:headEnd/>
            <a:tailEnd/>
          </a:ln>
          <a:effec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105000"/>
              </a:lnSpc>
            </a:pPr>
            <a:endParaRPr lang="en-US" altLang="en-US" sz="2800" b="1" dirty="0">
              <a:solidFill>
                <a:srgbClr val="990000"/>
              </a:solidFill>
              <a:latin typeface="Tempus Sans ITC" panose="04020404030D07020202" pitchFamily="82" charset="0"/>
            </a:endParaRPr>
          </a:p>
          <a:p>
            <a:pPr algn="ctr" eaLnBrk="1" hangingPunct="1">
              <a:lnSpc>
                <a:spcPct val="105000"/>
              </a:lnSpc>
            </a:pPr>
            <a:r>
              <a:rPr lang="en-US" altLang="en-US" sz="2800" b="1" dirty="0">
                <a:solidFill>
                  <a:srgbClr val="990000"/>
                </a:solidFill>
                <a:latin typeface="Tempus Sans ITC" panose="04020404030D07020202" pitchFamily="82" charset="0"/>
              </a:rPr>
              <a:t>13:22-25 -</a:t>
            </a:r>
            <a:r>
              <a:rPr lang="en-US" altLang="en-US" sz="2800" b="1" dirty="0">
                <a:latin typeface="Tempus Sans ITC" panose="04020404030D07020202" pitchFamily="82" charset="0"/>
              </a:rPr>
              <a:t> </a:t>
            </a:r>
            <a:r>
              <a:rPr lang="es-ES" sz="2800" b="1" dirty="0">
                <a:latin typeface="Tempus Sans ITC" panose="04020404030D07020202" pitchFamily="82" charset="0"/>
              </a:rPr>
              <a:t>Hazael, rey de Siria, </a:t>
            </a:r>
          </a:p>
          <a:p>
            <a:pPr algn="ctr" eaLnBrk="1" hangingPunct="1">
              <a:lnSpc>
                <a:spcPct val="105000"/>
              </a:lnSpc>
            </a:pPr>
            <a:r>
              <a:rPr lang="es-ES" sz="2800" b="1" dirty="0">
                <a:latin typeface="Tempus Sans ITC" panose="04020404030D07020202" pitchFamily="82" charset="0"/>
              </a:rPr>
              <a:t>afligió a Israel todo el tiempo de </a:t>
            </a:r>
          </a:p>
          <a:p>
            <a:pPr algn="ctr" eaLnBrk="1" hangingPunct="1">
              <a:lnSpc>
                <a:spcPct val="105000"/>
              </a:lnSpc>
            </a:pPr>
            <a:r>
              <a:rPr lang="es-ES" sz="2800" b="1" dirty="0" err="1">
                <a:latin typeface="Tempus Sans ITC" panose="04020404030D07020202" pitchFamily="82" charset="0"/>
              </a:rPr>
              <a:t>Joacaz</a:t>
            </a:r>
            <a:r>
              <a:rPr lang="es-ES" sz="2800" b="1" dirty="0">
                <a:latin typeface="Tempus Sans ITC" panose="04020404030D07020202" pitchFamily="82" charset="0"/>
              </a:rPr>
              <a:t>. Mas Jehová tuvo misericordia </a:t>
            </a:r>
          </a:p>
          <a:p>
            <a:pPr algn="ctr" eaLnBrk="1" hangingPunct="1">
              <a:lnSpc>
                <a:spcPct val="105000"/>
              </a:lnSpc>
            </a:pPr>
            <a:r>
              <a:rPr lang="es-ES" sz="2800" b="1" dirty="0">
                <a:latin typeface="Tempus Sans ITC" panose="04020404030D07020202" pitchFamily="82" charset="0"/>
              </a:rPr>
              <a:t>de ellos, y les tuvo compasión y se </a:t>
            </a:r>
          </a:p>
          <a:p>
            <a:pPr algn="ctr" eaLnBrk="1" hangingPunct="1">
              <a:lnSpc>
                <a:spcPct val="105000"/>
              </a:lnSpc>
            </a:pPr>
            <a:r>
              <a:rPr lang="es-ES" sz="2800" b="1" dirty="0">
                <a:latin typeface="Tempus Sans ITC" panose="04020404030D07020202" pitchFamily="82" charset="0"/>
              </a:rPr>
              <a:t>volvió a ellos, a causa de su pacto </a:t>
            </a:r>
          </a:p>
          <a:p>
            <a:pPr algn="ctr" eaLnBrk="1" hangingPunct="1">
              <a:lnSpc>
                <a:spcPct val="105000"/>
              </a:lnSpc>
            </a:pPr>
            <a:r>
              <a:rPr lang="es-ES" sz="2800" b="1" dirty="0">
                <a:latin typeface="Tempus Sans ITC" panose="04020404030D07020202" pitchFamily="82" charset="0"/>
              </a:rPr>
              <a:t>con Abraham, Isaac y Jacob; </a:t>
            </a:r>
          </a:p>
          <a:p>
            <a:pPr algn="ctr" eaLnBrk="1" hangingPunct="1">
              <a:lnSpc>
                <a:spcPct val="105000"/>
              </a:lnSpc>
            </a:pPr>
            <a:r>
              <a:rPr lang="es-ES" sz="2800" b="1" dirty="0">
                <a:latin typeface="Tempus Sans ITC" panose="04020404030D07020202" pitchFamily="82" charset="0"/>
              </a:rPr>
              <a:t>y no quiso destruirlos ni </a:t>
            </a:r>
          </a:p>
          <a:p>
            <a:pPr algn="ctr" eaLnBrk="1" hangingPunct="1">
              <a:lnSpc>
                <a:spcPct val="105000"/>
              </a:lnSpc>
            </a:pPr>
            <a:r>
              <a:rPr lang="es-ES" sz="2800" b="1" dirty="0">
                <a:latin typeface="Tempus Sans ITC" panose="04020404030D07020202" pitchFamily="82" charset="0"/>
              </a:rPr>
              <a:t>echarlos de delante de su presencia </a:t>
            </a:r>
          </a:p>
          <a:p>
            <a:pPr algn="ctr" eaLnBrk="1" hangingPunct="1">
              <a:lnSpc>
                <a:spcPct val="105000"/>
              </a:lnSpc>
            </a:pPr>
            <a:r>
              <a:rPr lang="es-ES" sz="2800" b="1" dirty="0">
                <a:latin typeface="Tempus Sans ITC" panose="04020404030D07020202" pitchFamily="82" charset="0"/>
              </a:rPr>
              <a:t>hasta ahora.</a:t>
            </a:r>
            <a:endParaRPr lang="en-US" altLang="en-US" sz="2800" b="1" dirty="0">
              <a:latin typeface="Tempus Sans ITC" panose="04020404030D07020202" pitchFamily="82" charset="0"/>
            </a:endParaRPr>
          </a:p>
        </p:txBody>
      </p:sp>
      <p:sp>
        <p:nvSpPr>
          <p:cNvPr id="315396" name="AutoShape 4">
            <a:extLst>
              <a:ext uri="{FF2B5EF4-FFF2-40B4-BE49-F238E27FC236}">
                <a16:creationId xmlns:a16="http://schemas.microsoft.com/office/drawing/2014/main" id="{AE354D3E-14AA-4264-A90F-A36DA0AFE58A}"/>
              </a:ext>
            </a:extLst>
          </p:cNvPr>
          <p:cNvSpPr>
            <a:spLocks noChangeArrowheads="1"/>
          </p:cNvSpPr>
          <p:nvPr/>
        </p:nvSpPr>
        <p:spPr bwMode="auto">
          <a:xfrm>
            <a:off x="6324600" y="2362200"/>
            <a:ext cx="5867400" cy="4267200"/>
          </a:xfrm>
          <a:prstGeom prst="foldedCorner">
            <a:avLst>
              <a:gd name="adj" fmla="val 12500"/>
            </a:avLst>
          </a:prstGeom>
          <a:solidFill>
            <a:srgbClr val="FFFFFF"/>
          </a:solidFill>
          <a:ln w="9525">
            <a:solidFill>
              <a:schemeClr val="tx1"/>
            </a:solidFill>
            <a:round/>
            <a:headEnd/>
            <a:tailEnd/>
          </a:ln>
          <a:effec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endParaRPr lang="en-US" altLang="en-US" sz="2600" dirty="0"/>
          </a:p>
          <a:p>
            <a:pPr algn="ctr" eaLnBrk="1" hangingPunct="1"/>
            <a:r>
              <a:rPr lang="es-ES" sz="2800" b="1" dirty="0">
                <a:latin typeface="Tempus Sans ITC" panose="04020404030D07020202" pitchFamily="82" charset="0"/>
              </a:rPr>
              <a:t>Y murió Hazael rey de Siria, </a:t>
            </a:r>
          </a:p>
          <a:p>
            <a:pPr algn="ctr" eaLnBrk="1" hangingPunct="1"/>
            <a:r>
              <a:rPr lang="es-ES" sz="2800" b="1" dirty="0">
                <a:latin typeface="Tempus Sans ITC" panose="04020404030D07020202" pitchFamily="82" charset="0"/>
              </a:rPr>
              <a:t>y reinó en su lugar Ben </a:t>
            </a:r>
            <a:r>
              <a:rPr lang="es-ES" sz="2800" b="1" dirty="0" err="1">
                <a:latin typeface="Tempus Sans ITC" panose="04020404030D07020202" pitchFamily="82" charset="0"/>
              </a:rPr>
              <a:t>Adad</a:t>
            </a:r>
            <a:r>
              <a:rPr lang="es-ES" sz="2800" b="1" dirty="0">
                <a:latin typeface="Tempus Sans ITC" panose="04020404030D07020202" pitchFamily="82" charset="0"/>
              </a:rPr>
              <a:t> </a:t>
            </a:r>
          </a:p>
          <a:p>
            <a:pPr algn="ctr" eaLnBrk="1" hangingPunct="1"/>
            <a:r>
              <a:rPr lang="es-ES" sz="2800" b="1" dirty="0">
                <a:latin typeface="Tempus Sans ITC" panose="04020404030D07020202" pitchFamily="82" charset="0"/>
              </a:rPr>
              <a:t>su hijo. Y volvió </a:t>
            </a:r>
            <a:r>
              <a:rPr lang="es-ES" sz="2800" b="1" dirty="0" err="1">
                <a:latin typeface="Tempus Sans ITC" panose="04020404030D07020202" pitchFamily="82" charset="0"/>
              </a:rPr>
              <a:t>Joas</a:t>
            </a:r>
            <a:r>
              <a:rPr lang="es-ES" sz="2800" b="1" dirty="0">
                <a:latin typeface="Tempus Sans ITC" panose="04020404030D07020202" pitchFamily="82" charset="0"/>
              </a:rPr>
              <a:t> hijo de </a:t>
            </a:r>
          </a:p>
          <a:p>
            <a:pPr algn="ctr" eaLnBrk="1" hangingPunct="1"/>
            <a:r>
              <a:rPr lang="es-ES" sz="2800" b="1" dirty="0" err="1">
                <a:latin typeface="Tempus Sans ITC" panose="04020404030D07020202" pitchFamily="82" charset="0"/>
              </a:rPr>
              <a:t>Joachâz</a:t>
            </a:r>
            <a:r>
              <a:rPr lang="es-ES" sz="2800" b="1" dirty="0">
                <a:latin typeface="Tempus Sans ITC" panose="04020404030D07020202" pitchFamily="82" charset="0"/>
              </a:rPr>
              <a:t>, y tomó de mano de </a:t>
            </a:r>
          </a:p>
          <a:p>
            <a:pPr algn="ctr" eaLnBrk="1" hangingPunct="1"/>
            <a:r>
              <a:rPr lang="es-ES" sz="2800" b="1" dirty="0">
                <a:latin typeface="Tempus Sans ITC" panose="04020404030D07020202" pitchFamily="82" charset="0"/>
              </a:rPr>
              <a:t>Ben </a:t>
            </a:r>
            <a:r>
              <a:rPr lang="es-ES" sz="2800" b="1" dirty="0" err="1">
                <a:latin typeface="Tempus Sans ITC" panose="04020404030D07020202" pitchFamily="82" charset="0"/>
              </a:rPr>
              <a:t>Adad</a:t>
            </a:r>
            <a:r>
              <a:rPr lang="es-ES" sz="2800" b="1" dirty="0">
                <a:latin typeface="Tempus Sans ITC" panose="04020404030D07020202" pitchFamily="82" charset="0"/>
              </a:rPr>
              <a:t> hijo de Hazael, las </a:t>
            </a:r>
          </a:p>
          <a:p>
            <a:pPr algn="ctr" eaLnBrk="1" hangingPunct="1"/>
            <a:r>
              <a:rPr lang="es-ES" sz="2800" b="1" dirty="0">
                <a:latin typeface="Tempus Sans ITC" panose="04020404030D07020202" pitchFamily="82" charset="0"/>
              </a:rPr>
              <a:t>ciudades que él había tomado </a:t>
            </a:r>
          </a:p>
          <a:p>
            <a:pPr algn="ctr" eaLnBrk="1" hangingPunct="1"/>
            <a:r>
              <a:rPr lang="es-ES" sz="2800" b="1" dirty="0">
                <a:latin typeface="Tempus Sans ITC" panose="04020404030D07020202" pitchFamily="82" charset="0"/>
              </a:rPr>
              <a:t>de mano de </a:t>
            </a:r>
            <a:r>
              <a:rPr lang="es-ES" sz="2800" b="1" dirty="0" err="1">
                <a:latin typeface="Tempus Sans ITC" panose="04020404030D07020202" pitchFamily="82" charset="0"/>
              </a:rPr>
              <a:t>Joachâz</a:t>
            </a:r>
            <a:r>
              <a:rPr lang="es-ES" sz="2800" b="1" dirty="0">
                <a:latin typeface="Tempus Sans ITC" panose="04020404030D07020202" pitchFamily="82" charset="0"/>
              </a:rPr>
              <a:t> su padre en </a:t>
            </a:r>
          </a:p>
          <a:p>
            <a:pPr algn="ctr" eaLnBrk="1" hangingPunct="1"/>
            <a:r>
              <a:rPr lang="es-ES" sz="2800" b="1" dirty="0">
                <a:latin typeface="Tempus Sans ITC" panose="04020404030D07020202" pitchFamily="82" charset="0"/>
              </a:rPr>
              <a:t>guerra. Tres veces lo derrotó </a:t>
            </a:r>
            <a:r>
              <a:rPr lang="es-ES" sz="2800" b="1" dirty="0" err="1">
                <a:latin typeface="Tempus Sans ITC" panose="04020404030D07020202" pitchFamily="82" charset="0"/>
              </a:rPr>
              <a:t>Joas</a:t>
            </a:r>
            <a:r>
              <a:rPr lang="es-ES" sz="2800" b="1" dirty="0">
                <a:latin typeface="Tempus Sans ITC" panose="04020404030D07020202" pitchFamily="82" charset="0"/>
              </a:rPr>
              <a:t>, y </a:t>
            </a:r>
          </a:p>
          <a:p>
            <a:pPr algn="ctr" eaLnBrk="1" hangingPunct="1"/>
            <a:r>
              <a:rPr lang="es-ES" sz="2800" b="1" dirty="0">
                <a:latin typeface="Tempus Sans ITC" panose="04020404030D07020202" pitchFamily="82" charset="0"/>
              </a:rPr>
              <a:t>recobró las ciudades de Israel</a:t>
            </a:r>
            <a:endParaRPr lang="en-US" altLang="en-US" sz="2600" b="1" dirty="0">
              <a:latin typeface="Tempus Sans ITC" panose="04020404030D07020202" pitchFamily="82"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withEffect">
                                  <p:stCondLst>
                                    <p:cond delay="0"/>
                                  </p:stCondLst>
                                  <p:childTnLst>
                                    <p:set>
                                      <p:cBhvr>
                                        <p:cTn id="6" dur="1" fill="hold">
                                          <p:stCondLst>
                                            <p:cond delay="0"/>
                                          </p:stCondLst>
                                        </p:cTn>
                                        <p:tgtEl>
                                          <p:spTgt spid="315395"/>
                                        </p:tgtEl>
                                        <p:attrNameLst>
                                          <p:attrName>style.visibility</p:attrName>
                                        </p:attrNameLst>
                                      </p:cBhvr>
                                      <p:to>
                                        <p:strVal val="visible"/>
                                      </p:to>
                                    </p:set>
                                    <p:animEffect transition="in" filter="wedge">
                                      <p:cBhvr>
                                        <p:cTn id="7" dur="1000"/>
                                        <p:tgtEl>
                                          <p:spTgt spid="3153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315396"/>
                                        </p:tgtEl>
                                        <p:attrNameLst>
                                          <p:attrName>style.visibility</p:attrName>
                                        </p:attrNameLst>
                                      </p:cBhvr>
                                      <p:to>
                                        <p:strVal val="visible"/>
                                      </p:to>
                                    </p:set>
                                    <p:animEffect transition="in" filter="wedge">
                                      <p:cBhvr>
                                        <p:cTn id="12" dur="1000"/>
                                        <p:tgtEl>
                                          <p:spTgt spid="3153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5395" grpId="0" animBg="1"/>
      <p:bldP spid="31539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3554" name="Text Box 2">
            <a:extLst>
              <a:ext uri="{FF2B5EF4-FFF2-40B4-BE49-F238E27FC236}">
                <a16:creationId xmlns:a16="http://schemas.microsoft.com/office/drawing/2014/main" id="{ED83822F-D420-4A88-814E-7FE04B41B7E4}"/>
              </a:ext>
            </a:extLst>
          </p:cNvPr>
          <p:cNvSpPr txBox="1">
            <a:spLocks noChangeArrowheads="1"/>
          </p:cNvSpPr>
          <p:nvPr/>
        </p:nvSpPr>
        <p:spPr bwMode="auto">
          <a:xfrm>
            <a:off x="7010400" y="3747869"/>
            <a:ext cx="4038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s-ES" altLang="en-US" sz="3200" b="1" dirty="0">
                <a:solidFill>
                  <a:srgbClr val="FFFF00"/>
                </a:solidFill>
                <a:latin typeface="Tempus Sans ITC" panose="04020404030D07020202" pitchFamily="82" charset="0"/>
              </a:rPr>
              <a:t>¿Cuántas veces aparece</a:t>
            </a:r>
          </a:p>
          <a:p>
            <a:pPr algn="ctr" eaLnBrk="1" hangingPunct="1"/>
            <a:r>
              <a:rPr lang="es-ES" altLang="en-US" sz="3200" b="1" dirty="0">
                <a:solidFill>
                  <a:srgbClr val="FFFF00"/>
                </a:solidFill>
                <a:latin typeface="Tempus Sans ITC" panose="04020404030D07020202" pitchFamily="82" charset="0"/>
              </a:rPr>
              <a:t>el nombre del Eliseo</a:t>
            </a:r>
          </a:p>
          <a:p>
            <a:pPr algn="ctr" eaLnBrk="1" hangingPunct="1"/>
            <a:r>
              <a:rPr lang="es-ES" altLang="en-US" sz="3200" b="1" dirty="0">
                <a:solidFill>
                  <a:srgbClr val="FFFF00"/>
                </a:solidFill>
                <a:latin typeface="Tempus Sans ITC" panose="04020404030D07020202" pitchFamily="82" charset="0"/>
              </a:rPr>
              <a:t>en el N.P.?</a:t>
            </a:r>
            <a:endParaRPr lang="en-US" altLang="en-US" sz="3200" b="1" dirty="0">
              <a:solidFill>
                <a:schemeClr val="bg1"/>
              </a:solidFill>
              <a:latin typeface="Tempus Sans ITC" panose="04020404030D07020202" pitchFamily="82" charset="0"/>
            </a:endParaRPr>
          </a:p>
        </p:txBody>
      </p:sp>
      <p:sp>
        <p:nvSpPr>
          <p:cNvPr id="322564" name="Text Box 4">
            <a:extLst>
              <a:ext uri="{FF2B5EF4-FFF2-40B4-BE49-F238E27FC236}">
                <a16:creationId xmlns:a16="http://schemas.microsoft.com/office/drawing/2014/main" id="{8A22EB18-1609-44D4-93C3-3690B68A3B26}"/>
              </a:ext>
            </a:extLst>
          </p:cNvPr>
          <p:cNvSpPr txBox="1">
            <a:spLocks noChangeArrowheads="1"/>
          </p:cNvSpPr>
          <p:nvPr/>
        </p:nvSpPr>
        <p:spPr bwMode="auto">
          <a:xfrm>
            <a:off x="7162800" y="5734379"/>
            <a:ext cx="4038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a:solidFill>
                  <a:schemeClr val="bg1"/>
                </a:solidFill>
                <a:latin typeface="Tempus Sans ITC" panose="04020404030D07020202" pitchFamily="82" charset="0"/>
              </a:rPr>
              <a:t>1</a:t>
            </a:r>
          </a:p>
        </p:txBody>
      </p:sp>
      <p:sp>
        <p:nvSpPr>
          <p:cNvPr id="322565" name="Text Box 5">
            <a:extLst>
              <a:ext uri="{FF2B5EF4-FFF2-40B4-BE49-F238E27FC236}">
                <a16:creationId xmlns:a16="http://schemas.microsoft.com/office/drawing/2014/main" id="{96C2BEFB-AC81-416B-81EE-DA798137ADCE}"/>
              </a:ext>
            </a:extLst>
          </p:cNvPr>
          <p:cNvSpPr txBox="1">
            <a:spLocks noChangeArrowheads="1"/>
          </p:cNvSpPr>
          <p:nvPr/>
        </p:nvSpPr>
        <p:spPr bwMode="auto">
          <a:xfrm>
            <a:off x="1447800" y="5809973"/>
            <a:ext cx="4038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dirty="0">
                <a:solidFill>
                  <a:schemeClr val="bg1"/>
                </a:solidFill>
                <a:latin typeface="Tempus Sans ITC" panose="04020404030D07020202" pitchFamily="82" charset="0"/>
              </a:rPr>
              <a:t>30</a:t>
            </a:r>
          </a:p>
        </p:txBody>
      </p:sp>
      <p:sp>
        <p:nvSpPr>
          <p:cNvPr id="23557" name="Text Box 6">
            <a:extLst>
              <a:ext uri="{FF2B5EF4-FFF2-40B4-BE49-F238E27FC236}">
                <a16:creationId xmlns:a16="http://schemas.microsoft.com/office/drawing/2014/main" id="{EE5C5672-A601-4A6D-8444-B624003E0E28}"/>
              </a:ext>
            </a:extLst>
          </p:cNvPr>
          <p:cNvSpPr txBox="1">
            <a:spLocks noChangeArrowheads="1"/>
          </p:cNvSpPr>
          <p:nvPr/>
        </p:nvSpPr>
        <p:spPr bwMode="auto">
          <a:xfrm>
            <a:off x="1447800" y="3747870"/>
            <a:ext cx="4038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s-ES" altLang="en-US" sz="3200" b="1" dirty="0">
                <a:solidFill>
                  <a:srgbClr val="FFFF00"/>
                </a:solidFill>
                <a:latin typeface="Tempus Sans ITC" panose="04020404030D07020202" pitchFamily="82" charset="0"/>
              </a:rPr>
              <a:t>¿Cuántas veces aparece</a:t>
            </a:r>
          </a:p>
          <a:p>
            <a:pPr algn="ctr" eaLnBrk="1" hangingPunct="1"/>
            <a:r>
              <a:rPr lang="es-ES" altLang="en-US" sz="3200" b="1" dirty="0">
                <a:solidFill>
                  <a:srgbClr val="FFFF00"/>
                </a:solidFill>
                <a:latin typeface="Tempus Sans ITC" panose="04020404030D07020202" pitchFamily="82" charset="0"/>
              </a:rPr>
              <a:t>el nombre del Elías</a:t>
            </a:r>
          </a:p>
          <a:p>
            <a:pPr algn="ctr" eaLnBrk="1" hangingPunct="1"/>
            <a:r>
              <a:rPr lang="es-ES" altLang="en-US" sz="3200" b="1" dirty="0">
                <a:solidFill>
                  <a:srgbClr val="FFFF00"/>
                </a:solidFill>
                <a:latin typeface="Tempus Sans ITC" panose="04020404030D07020202" pitchFamily="82" charset="0"/>
              </a:rPr>
              <a:t>en el N.P.?</a:t>
            </a:r>
            <a:endParaRPr lang="en-US" altLang="en-US" sz="3200" b="1" dirty="0">
              <a:solidFill>
                <a:schemeClr val="bg1"/>
              </a:solidFill>
              <a:latin typeface="Tempus Sans ITC" panose="04020404030D07020202" pitchFamily="82"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22565"/>
                                        </p:tgtEl>
                                        <p:attrNameLst>
                                          <p:attrName>style.visibility</p:attrName>
                                        </p:attrNameLst>
                                      </p:cBhvr>
                                      <p:to>
                                        <p:strVal val="visible"/>
                                      </p:to>
                                    </p:set>
                                    <p:animEffect transition="in" filter="dissolve">
                                      <p:cBhvr>
                                        <p:cTn id="7" dur="1000"/>
                                        <p:tgtEl>
                                          <p:spTgt spid="3225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22564"/>
                                        </p:tgtEl>
                                        <p:attrNameLst>
                                          <p:attrName>style.visibility</p:attrName>
                                        </p:attrNameLst>
                                      </p:cBhvr>
                                      <p:to>
                                        <p:strVal val="visible"/>
                                      </p:to>
                                    </p:set>
                                    <p:animEffect transition="in" filter="dissolve">
                                      <p:cBhvr>
                                        <p:cTn id="12" dur="1000"/>
                                        <p:tgtEl>
                                          <p:spTgt spid="3225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2564" grpId="0"/>
      <p:bldP spid="322565"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6626" name="Picture 2" descr="St. Elisha">
            <a:extLst>
              <a:ext uri="{FF2B5EF4-FFF2-40B4-BE49-F238E27FC236}">
                <a16:creationId xmlns:a16="http://schemas.microsoft.com/office/drawing/2014/main" id="{E7190D4C-5A27-4735-B97B-615F7C4E2E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17696" b="12195"/>
          <a:stretch>
            <a:fillRect/>
          </a:stretch>
        </p:blipFill>
        <p:spPr bwMode="auto">
          <a:xfrm>
            <a:off x="7398" y="2057400"/>
            <a:ext cx="2569284" cy="3699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Text Box 3">
            <a:extLst>
              <a:ext uri="{FF2B5EF4-FFF2-40B4-BE49-F238E27FC236}">
                <a16:creationId xmlns:a16="http://schemas.microsoft.com/office/drawing/2014/main" id="{D123C845-FE33-467D-8E33-465EC1407207}"/>
              </a:ext>
            </a:extLst>
          </p:cNvPr>
          <p:cNvSpPr txBox="1">
            <a:spLocks noChangeArrowheads="1"/>
          </p:cNvSpPr>
          <p:nvPr/>
        </p:nvSpPr>
        <p:spPr bwMode="auto">
          <a:xfrm>
            <a:off x="7398" y="1600201"/>
            <a:ext cx="2133600" cy="574675"/>
          </a:xfrm>
          <a:prstGeom prst="rect">
            <a:avLst/>
          </a:prstGeom>
          <a:noFill/>
          <a:ln>
            <a:noFill/>
          </a:ln>
          <a:effectLst>
            <a:outerShdw dist="53882" dir="13500000" algn="ctr" rotWithShape="0">
              <a:srgbClr val="CC3300">
                <a:alpha val="5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75000"/>
              </a:lnSpc>
            </a:pPr>
            <a:r>
              <a:rPr lang="en-US" altLang="en-US" sz="4000" i="1" dirty="0">
                <a:solidFill>
                  <a:srgbClr val="FFFF00"/>
                </a:solidFill>
                <a:latin typeface="Australian Sunrise" pitchFamily="2" charset="0"/>
                <a:cs typeface="Tahoma" panose="020B0604030504040204" pitchFamily="34" charset="0"/>
              </a:rPr>
              <a:t>Eliseo</a:t>
            </a:r>
          </a:p>
        </p:txBody>
      </p:sp>
      <p:sp>
        <p:nvSpPr>
          <p:cNvPr id="327684" name="Text Box 4">
            <a:extLst>
              <a:ext uri="{FF2B5EF4-FFF2-40B4-BE49-F238E27FC236}">
                <a16:creationId xmlns:a16="http://schemas.microsoft.com/office/drawing/2014/main" id="{32A079EC-3196-4930-9E28-CE52852569E3}"/>
              </a:ext>
            </a:extLst>
          </p:cNvPr>
          <p:cNvSpPr txBox="1">
            <a:spLocks noChangeArrowheads="1"/>
          </p:cNvSpPr>
          <p:nvPr/>
        </p:nvSpPr>
        <p:spPr bwMode="auto">
          <a:xfrm>
            <a:off x="2743200" y="1197696"/>
            <a:ext cx="9372600" cy="5419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5000"/>
              </a:lnSpc>
            </a:pPr>
            <a:r>
              <a:rPr lang="es-ES" altLang="en-US" sz="2800" b="1" dirty="0">
                <a:solidFill>
                  <a:schemeClr val="bg1"/>
                </a:solidFill>
                <a:latin typeface="Tempus Sans ITC" panose="04020404030D07020202" pitchFamily="82" charset="0"/>
              </a:rPr>
              <a:t>Podemos ver que el trabajo de Eliseo complementa el trabajo de Elías. Aunque distintos, ellos hacen un trabajo completo. Por una parte los trabajos de Elías fueron hechos principalmente en una </a:t>
            </a:r>
            <a:r>
              <a:rPr lang="es-ES" altLang="en-US" sz="2800" b="1" dirty="0" err="1">
                <a:solidFill>
                  <a:schemeClr val="bg1"/>
                </a:solidFill>
                <a:latin typeface="Tempus Sans ITC" panose="04020404030D07020202" pitchFamily="82" charset="0"/>
              </a:rPr>
              <a:t>area</a:t>
            </a:r>
            <a:r>
              <a:rPr lang="es-ES" altLang="en-US" sz="2800" b="1" dirty="0">
                <a:solidFill>
                  <a:schemeClr val="bg1"/>
                </a:solidFill>
                <a:latin typeface="Tempus Sans ITC" panose="04020404030D07020202" pitchFamily="82" charset="0"/>
              </a:rPr>
              <a:t> pública; los trabajos de Eliseo fueron hechos más en lugares privados.</a:t>
            </a:r>
          </a:p>
          <a:p>
            <a:pPr algn="ctr" eaLnBrk="1" hangingPunct="1">
              <a:lnSpc>
                <a:spcPct val="95000"/>
              </a:lnSpc>
            </a:pPr>
            <a:endParaRPr lang="es-ES" altLang="en-US" sz="2800" b="1" dirty="0">
              <a:solidFill>
                <a:schemeClr val="bg1"/>
              </a:solidFill>
              <a:latin typeface="Tempus Sans ITC" panose="04020404030D07020202" pitchFamily="82" charset="0"/>
            </a:endParaRPr>
          </a:p>
          <a:p>
            <a:pPr algn="ctr" eaLnBrk="1" hangingPunct="1">
              <a:lnSpc>
                <a:spcPct val="95000"/>
              </a:lnSpc>
            </a:pPr>
            <a:r>
              <a:rPr lang="es-ES" altLang="en-US" sz="2800" b="1" dirty="0">
                <a:solidFill>
                  <a:schemeClr val="bg1"/>
                </a:solidFill>
                <a:latin typeface="Tempus Sans ITC" panose="04020404030D07020202" pitchFamily="82" charset="0"/>
              </a:rPr>
              <a:t>Elías trataba principalmente con la nación perversa; así, sus milagros consistieron en juicios que expresan la ira de Dios contra la idolatría.</a:t>
            </a:r>
          </a:p>
          <a:p>
            <a:pPr algn="ctr" eaLnBrk="1" hangingPunct="1">
              <a:lnSpc>
                <a:spcPct val="95000"/>
              </a:lnSpc>
            </a:pPr>
            <a:endParaRPr lang="en-US" altLang="en-US" sz="2000" b="1" dirty="0">
              <a:solidFill>
                <a:schemeClr val="bg1"/>
              </a:solidFill>
              <a:latin typeface="Tempus Sans ITC" panose="04020404030D07020202" pitchFamily="82" charset="0"/>
            </a:endParaRPr>
          </a:p>
          <a:p>
            <a:pPr algn="ctr" eaLnBrk="1" hangingPunct="1">
              <a:lnSpc>
                <a:spcPct val="95000"/>
              </a:lnSpc>
            </a:pPr>
            <a:r>
              <a:rPr lang="es-ES" altLang="en-US" sz="2800" b="1" dirty="0">
                <a:solidFill>
                  <a:schemeClr val="bg1"/>
                </a:solidFill>
                <a:latin typeface="Tempus Sans ITC" panose="04020404030D07020202" pitchFamily="82" charset="0"/>
              </a:rPr>
              <a:t>Eliseo, sin embargo, fue más involucrado con los hijos de los profetas y con el pueblo común; sus trabajos eran actos de bendición y manifestaciones de la misericordia de Dios.</a:t>
            </a:r>
            <a:endParaRPr lang="en-US" altLang="en-US" sz="2800" b="1" dirty="0">
              <a:solidFill>
                <a:schemeClr val="bg1"/>
              </a:solidFill>
              <a:latin typeface="Tempus Sans ITC" panose="04020404030D07020202" pitchFamily="82" charset="0"/>
            </a:endParaRP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327684">
                                            <p:txEl>
                                              <p:pRg st="2" end="2"/>
                                            </p:txEl>
                                          </p:spTgt>
                                        </p:tgtEl>
                                        <p:attrNameLst>
                                          <p:attrName>style.visibility</p:attrName>
                                        </p:attrNameLst>
                                      </p:cBhvr>
                                      <p:to>
                                        <p:strVal val="visible"/>
                                      </p:to>
                                    </p:set>
                                    <p:animEffect transition="in" filter="barn(outVertical)">
                                      <p:cBhvr>
                                        <p:cTn id="7" dur="1000"/>
                                        <p:tgtEl>
                                          <p:spTgt spid="32768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nodeType="clickEffect">
                                  <p:stCondLst>
                                    <p:cond delay="0"/>
                                  </p:stCondLst>
                                  <p:childTnLst>
                                    <p:set>
                                      <p:cBhvr>
                                        <p:cTn id="11" dur="1" fill="hold">
                                          <p:stCondLst>
                                            <p:cond delay="0"/>
                                          </p:stCondLst>
                                        </p:cTn>
                                        <p:tgtEl>
                                          <p:spTgt spid="327684">
                                            <p:txEl>
                                              <p:pRg st="4" end="4"/>
                                            </p:txEl>
                                          </p:spTgt>
                                        </p:tgtEl>
                                        <p:attrNameLst>
                                          <p:attrName>style.visibility</p:attrName>
                                        </p:attrNameLst>
                                      </p:cBhvr>
                                      <p:to>
                                        <p:strVal val="visible"/>
                                      </p:to>
                                    </p:set>
                                    <p:animEffect transition="in" filter="barn(outVertical)">
                                      <p:cBhvr>
                                        <p:cTn id="12" dur="1000"/>
                                        <p:tgtEl>
                                          <p:spTgt spid="32768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018F925-0C7B-3CD4-3C5C-8F0FB3B7EF39}"/>
            </a:ext>
          </a:extLst>
        </p:cNvPr>
        <p:cNvGrpSpPr/>
        <p:nvPr/>
      </p:nvGrpSpPr>
      <p:grpSpPr>
        <a:xfrm>
          <a:off x="0" y="0"/>
          <a:ext cx="0" cy="0"/>
          <a:chOff x="0" y="0"/>
          <a:chExt cx="0" cy="0"/>
        </a:xfrm>
      </p:grpSpPr>
      <p:pic>
        <p:nvPicPr>
          <p:cNvPr id="9222" name="Picture 6" descr="0609018 by EL MALETIN DE FOTOS.">
            <a:extLst>
              <a:ext uri="{FF2B5EF4-FFF2-40B4-BE49-F238E27FC236}">
                <a16:creationId xmlns:a16="http://schemas.microsoft.com/office/drawing/2014/main" id="{E283EBEF-03BC-4EBB-89FD-A0810BE0BF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0"/>
            <a:ext cx="5257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3" descr="ELIJAH FACE">
            <a:extLst>
              <a:ext uri="{FF2B5EF4-FFF2-40B4-BE49-F238E27FC236}">
                <a16:creationId xmlns:a16="http://schemas.microsoft.com/office/drawing/2014/main" id="{95FA408B-B98F-F6AA-F221-229F7A76B19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8244"/>
            <a:ext cx="2971800" cy="3927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4" descr="St. Elisha">
            <a:extLst>
              <a:ext uri="{FF2B5EF4-FFF2-40B4-BE49-F238E27FC236}">
                <a16:creationId xmlns:a16="http://schemas.microsoft.com/office/drawing/2014/main" id="{A96E3847-5151-61B4-AA55-50EACD8CA81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82763" y="2770503"/>
            <a:ext cx="3028237" cy="4087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3" name="Text Box 7">
            <a:extLst>
              <a:ext uri="{FF2B5EF4-FFF2-40B4-BE49-F238E27FC236}">
                <a16:creationId xmlns:a16="http://schemas.microsoft.com/office/drawing/2014/main" id="{DD65B978-5BCF-7826-2F5C-929EB6809221}"/>
              </a:ext>
            </a:extLst>
          </p:cNvPr>
          <p:cNvSpPr txBox="1">
            <a:spLocks noChangeArrowheads="1"/>
          </p:cNvSpPr>
          <p:nvPr/>
        </p:nvSpPr>
        <p:spPr bwMode="auto">
          <a:xfrm>
            <a:off x="762000" y="4181127"/>
            <a:ext cx="2314575" cy="1384995"/>
          </a:xfrm>
          <a:prstGeom prst="rect">
            <a:avLst/>
          </a:prstGeom>
          <a:noFill/>
          <a:ln>
            <a:noFill/>
          </a:ln>
          <a:effectLst>
            <a:outerShdw dist="56796" dir="12393903" algn="ctr" rotWithShape="0">
              <a:srgbClr val="CC3300">
                <a:alpha val="5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CO" altLang="en-US" sz="2800" b="1" i="1" u="none" strike="noStrike" kern="1200" cap="none" spc="0" normalizeH="0" baseline="0" noProof="0" dirty="0">
                <a:ln>
                  <a:noFill/>
                </a:ln>
                <a:solidFill>
                  <a:srgbClr val="FFFF00"/>
                </a:solidFill>
                <a:effectLst/>
                <a:uLnTx/>
                <a:uFillTx/>
                <a:latin typeface="Tempus Sans ITC" panose="04020404030D07020202" pitchFamily="82" charset="0"/>
                <a:ea typeface="+mn-ea"/>
                <a:cs typeface="Tahoma" panose="020B0604030504040204" pitchFamily="34" charset="0"/>
              </a:rPr>
              <a:t>la</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CO" altLang="en-US" sz="2800" b="1" i="1" u="none" strike="noStrike" kern="1200" cap="none" spc="0" normalizeH="0" baseline="0" noProof="0" dirty="0">
                <a:ln>
                  <a:noFill/>
                </a:ln>
                <a:solidFill>
                  <a:srgbClr val="FFFF00"/>
                </a:solidFill>
                <a:effectLst/>
                <a:uLnTx/>
                <a:uFillTx/>
                <a:latin typeface="Tempus Sans ITC" panose="04020404030D07020202" pitchFamily="82" charset="0"/>
                <a:ea typeface="+mn-ea"/>
                <a:cs typeface="Tahoma" panose="020B0604030504040204" pitchFamily="34" charset="0"/>
              </a:rPr>
              <a:t>obra de</a:t>
            </a:r>
            <a:endParaRPr kumimoji="0" lang="en-US" altLang="en-US" sz="2800" b="1" i="1" u="none" strike="noStrike" kern="1200" cap="none" spc="0" normalizeH="0" baseline="0" noProof="0" dirty="0">
              <a:ln>
                <a:noFill/>
              </a:ln>
              <a:solidFill>
                <a:srgbClr val="FFFF00"/>
              </a:solidFill>
              <a:effectLst/>
              <a:uLnTx/>
              <a:uFillTx/>
              <a:latin typeface="Tempus Sans ITC" panose="04020404030D07020202" pitchFamily="82" charset="0"/>
              <a:ea typeface="+mn-ea"/>
              <a:cs typeface="Tahoma" panose="020B060403050404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2800" b="1" i="1" u="none" strike="noStrike" kern="1200" cap="none" spc="0" normalizeH="0" baseline="0" noProof="0" dirty="0">
                <a:ln>
                  <a:noFill/>
                </a:ln>
                <a:solidFill>
                  <a:srgbClr val="FFFF00"/>
                </a:solidFill>
                <a:effectLst/>
                <a:uLnTx/>
                <a:uFillTx/>
                <a:latin typeface="Tempus Sans ITC" panose="04020404030D07020202" pitchFamily="82" charset="0"/>
                <a:ea typeface="+mn-ea"/>
                <a:cs typeface="Tahoma" panose="020B0604030504040204" pitchFamily="34" charset="0"/>
              </a:rPr>
              <a:t>Elías</a:t>
            </a:r>
          </a:p>
        </p:txBody>
      </p:sp>
      <p:sp>
        <p:nvSpPr>
          <p:cNvPr id="9225" name="Text Box 9">
            <a:extLst>
              <a:ext uri="{FF2B5EF4-FFF2-40B4-BE49-F238E27FC236}">
                <a16:creationId xmlns:a16="http://schemas.microsoft.com/office/drawing/2014/main" id="{3A5C9AB3-8569-783F-F319-7D5C193C8F2D}"/>
              </a:ext>
            </a:extLst>
          </p:cNvPr>
          <p:cNvSpPr txBox="1">
            <a:spLocks noChangeArrowheads="1"/>
          </p:cNvSpPr>
          <p:nvPr/>
        </p:nvSpPr>
        <p:spPr bwMode="auto">
          <a:xfrm>
            <a:off x="9486900" y="914400"/>
            <a:ext cx="1905000" cy="954107"/>
          </a:xfrm>
          <a:prstGeom prst="rect">
            <a:avLst/>
          </a:prstGeom>
          <a:noFill/>
          <a:ln>
            <a:noFill/>
          </a:ln>
          <a:effectLst>
            <a:outerShdw dist="53882" dir="13500000" algn="ctr" rotWithShape="0">
              <a:srgbClr val="CC3300">
                <a:alpha val="5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CO" altLang="en-US" sz="2800" b="1" i="1" u="none" strike="noStrike" kern="1200" cap="none" spc="0" normalizeH="0" baseline="0" noProof="0" dirty="0">
                <a:ln>
                  <a:noFill/>
                </a:ln>
                <a:solidFill>
                  <a:srgbClr val="FFFF00"/>
                </a:solidFill>
                <a:effectLst/>
                <a:uLnTx/>
                <a:uFillTx/>
                <a:latin typeface="Tempus Sans ITC" panose="04020404030D07020202" pitchFamily="82" charset="0"/>
                <a:ea typeface="+mn-ea"/>
                <a:cs typeface="Tahoma" panose="020B0604030504040204" pitchFamily="34" charset="0"/>
              </a:rPr>
              <a:t> y de</a:t>
            </a:r>
            <a:endParaRPr kumimoji="0" lang="en-US" altLang="en-US" sz="2800" b="1" i="1" u="none" strike="noStrike" kern="1200" cap="none" spc="0" normalizeH="0" baseline="0" noProof="0" dirty="0">
              <a:ln>
                <a:noFill/>
              </a:ln>
              <a:solidFill>
                <a:srgbClr val="FFFF00"/>
              </a:solidFill>
              <a:effectLst/>
              <a:uLnTx/>
              <a:uFillTx/>
              <a:latin typeface="Tempus Sans ITC" panose="04020404030D07020202" pitchFamily="82" charset="0"/>
              <a:ea typeface="+mn-ea"/>
              <a:cs typeface="Tahoma" panose="020B060403050404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2800" b="1" i="1" u="none" strike="noStrike" kern="1200" cap="none" spc="0" normalizeH="0" baseline="0" noProof="0" dirty="0">
                <a:ln>
                  <a:noFill/>
                </a:ln>
                <a:solidFill>
                  <a:srgbClr val="FFFF00"/>
                </a:solidFill>
                <a:effectLst/>
                <a:uLnTx/>
                <a:uFillTx/>
                <a:latin typeface="Tempus Sans ITC" panose="04020404030D07020202" pitchFamily="82" charset="0"/>
                <a:ea typeface="+mn-ea"/>
                <a:cs typeface="Tahoma" panose="020B0604030504040204" pitchFamily="34" charset="0"/>
              </a:rPr>
              <a:t>Eliseo</a:t>
            </a:r>
          </a:p>
        </p:txBody>
      </p:sp>
      <p:sp>
        <p:nvSpPr>
          <p:cNvPr id="9226" name="Text Box 10">
            <a:extLst>
              <a:ext uri="{FF2B5EF4-FFF2-40B4-BE49-F238E27FC236}">
                <a16:creationId xmlns:a16="http://schemas.microsoft.com/office/drawing/2014/main" id="{003214CF-DA49-A68A-3393-CCD9970850D9}"/>
              </a:ext>
            </a:extLst>
          </p:cNvPr>
          <p:cNvSpPr txBox="1">
            <a:spLocks noChangeArrowheads="1"/>
          </p:cNvSpPr>
          <p:nvPr/>
        </p:nvSpPr>
        <p:spPr bwMode="auto">
          <a:xfrm>
            <a:off x="533400" y="5791200"/>
            <a:ext cx="29718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2800" b="1" i="0" u="none" strike="noStrike" kern="1200" cap="none" spc="0" normalizeH="0" baseline="0" noProof="0" dirty="0">
                <a:ln>
                  <a:noFill/>
                </a:ln>
                <a:solidFill>
                  <a:prstClr val="white"/>
                </a:solidFill>
                <a:effectLst/>
                <a:uLnTx/>
                <a:uFillTx/>
                <a:latin typeface="Tempus Sans ITC" panose="04020404030D07020202" pitchFamily="82" charset="0"/>
                <a:ea typeface="+mn-ea"/>
                <a:cs typeface="Arial" panose="020B0604020202020204" pitchFamily="34" charset="0"/>
              </a:rPr>
              <a:t>I REYES 17:1 –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2800" b="1" i="0" u="none" strike="noStrike" kern="1200" cap="none" spc="0" normalizeH="0" baseline="0" noProof="0" dirty="0">
                <a:ln>
                  <a:noFill/>
                </a:ln>
                <a:solidFill>
                  <a:prstClr val="white"/>
                </a:solidFill>
                <a:effectLst/>
                <a:uLnTx/>
                <a:uFillTx/>
                <a:latin typeface="Tempus Sans ITC" panose="04020404030D07020202" pitchFamily="82" charset="0"/>
                <a:ea typeface="+mn-ea"/>
                <a:cs typeface="Arial" panose="020B0604020202020204" pitchFamily="34" charset="0"/>
              </a:rPr>
              <a:t>2 REYES 2:11</a:t>
            </a:r>
          </a:p>
        </p:txBody>
      </p:sp>
      <p:sp>
        <p:nvSpPr>
          <p:cNvPr id="9227" name="Text Box 11">
            <a:extLst>
              <a:ext uri="{FF2B5EF4-FFF2-40B4-BE49-F238E27FC236}">
                <a16:creationId xmlns:a16="http://schemas.microsoft.com/office/drawing/2014/main" id="{E683B1C0-6C23-8683-11BC-2E785D94912E}"/>
              </a:ext>
            </a:extLst>
          </p:cNvPr>
          <p:cNvSpPr txBox="1">
            <a:spLocks noChangeArrowheads="1"/>
          </p:cNvSpPr>
          <p:nvPr/>
        </p:nvSpPr>
        <p:spPr bwMode="auto">
          <a:xfrm>
            <a:off x="9067800" y="1816396"/>
            <a:ext cx="27432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800" b="1">
                <a:solidFill>
                  <a:schemeClr val="tx1"/>
                </a:solidFill>
                <a:latin typeface="Tempus Sans ITC" panose="04020404030D07020202" pitchFamily="82" charset="0"/>
                <a:cs typeface="Arial" panose="020B0604020202020204" pitchFamily="34" charset="0"/>
              </a:defRPr>
            </a:lvl1pPr>
            <a:lvl2pPr marL="742950" indent="-285750" eaLnBrk="0" hangingPunct="0">
              <a:defRPr sz="800" b="1">
                <a:solidFill>
                  <a:schemeClr val="tx1"/>
                </a:solidFill>
                <a:latin typeface="Tempus Sans ITC" panose="04020404030D07020202" pitchFamily="82" charset="0"/>
                <a:cs typeface="Arial" panose="020B0604020202020204" pitchFamily="34" charset="0"/>
              </a:defRPr>
            </a:lvl2pPr>
            <a:lvl3pPr marL="1143000" indent="-228600" eaLnBrk="0" hangingPunct="0">
              <a:defRPr sz="800" b="1">
                <a:solidFill>
                  <a:schemeClr val="tx1"/>
                </a:solidFill>
                <a:latin typeface="Tempus Sans ITC" panose="04020404030D07020202" pitchFamily="82" charset="0"/>
                <a:cs typeface="Arial" panose="020B0604020202020204" pitchFamily="34" charset="0"/>
              </a:defRPr>
            </a:lvl3pPr>
            <a:lvl4pPr marL="1600200" indent="-228600" eaLnBrk="0" hangingPunct="0">
              <a:defRPr sz="800" b="1">
                <a:solidFill>
                  <a:schemeClr val="tx1"/>
                </a:solidFill>
                <a:latin typeface="Tempus Sans ITC" panose="04020404030D07020202" pitchFamily="82" charset="0"/>
                <a:cs typeface="Arial" panose="020B0604020202020204" pitchFamily="34" charset="0"/>
              </a:defRPr>
            </a:lvl4pPr>
            <a:lvl5pPr marL="2057400" indent="-228600" eaLnBrk="0" hangingPunct="0">
              <a:defRPr sz="800" b="1">
                <a:solidFill>
                  <a:schemeClr val="tx1"/>
                </a:solidFill>
                <a:latin typeface="Tempus Sans ITC" panose="04020404030D07020202" pitchFamily="82" charset="0"/>
                <a:cs typeface="Arial" panose="020B0604020202020204" pitchFamily="34" charset="0"/>
              </a:defRPr>
            </a:lvl5pPr>
            <a:lvl6pPr marL="25146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6pPr>
            <a:lvl7pPr marL="29718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7pPr>
            <a:lvl8pPr marL="34290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8pPr>
            <a:lvl9pPr marL="3886200" indent="-228600" eaLnBrk="0" fontAlgn="base" hangingPunct="0">
              <a:spcBef>
                <a:spcPct val="0"/>
              </a:spcBef>
              <a:spcAft>
                <a:spcPct val="0"/>
              </a:spcAft>
              <a:defRPr sz="800" b="1">
                <a:solidFill>
                  <a:schemeClr val="tx1"/>
                </a:solidFill>
                <a:latin typeface="Tempus Sans ITC" panose="04020404030D07020202" pitchFamily="82" charset="0"/>
                <a:cs typeface="Arial" panose="020B0604020202020204" pitchFamily="34" charset="0"/>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2800" b="1" i="0" u="none" strike="noStrike" kern="1200" cap="none" spc="0" normalizeH="0" baseline="0" noProof="0" dirty="0">
                <a:ln>
                  <a:noFill/>
                </a:ln>
                <a:solidFill>
                  <a:prstClr val="white"/>
                </a:solidFill>
                <a:effectLst/>
                <a:uLnTx/>
                <a:uFillTx/>
                <a:latin typeface="Tempus Sans ITC" panose="04020404030D07020202" pitchFamily="82" charset="0"/>
                <a:ea typeface="+mn-ea"/>
                <a:cs typeface="Arial" panose="020B0604020202020204" pitchFamily="34" charset="0"/>
              </a:rPr>
              <a:t>2 REYES</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2800" b="1" i="0" u="none" strike="noStrike" kern="1200" cap="none" spc="0" normalizeH="0" baseline="0" noProof="0" dirty="0">
                <a:ln>
                  <a:noFill/>
                </a:ln>
                <a:solidFill>
                  <a:prstClr val="white"/>
                </a:solidFill>
                <a:effectLst/>
                <a:uLnTx/>
                <a:uFillTx/>
                <a:latin typeface="Tempus Sans ITC" panose="04020404030D07020202" pitchFamily="82" charset="0"/>
                <a:ea typeface="+mn-ea"/>
                <a:cs typeface="Arial" panose="020B0604020202020204" pitchFamily="34" charset="0"/>
              </a:rPr>
              <a:t>2:12 – 13:20a</a:t>
            </a:r>
          </a:p>
        </p:txBody>
      </p:sp>
    </p:spTree>
    <p:extLst>
      <p:ext uri="{BB962C8B-B14F-4D97-AF65-F5344CB8AC3E}">
        <p14:creationId xmlns:p14="http://schemas.microsoft.com/office/powerpoint/2010/main" val="205564418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8535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074" name="Picture 5" descr="Image:Jehu-summoned.jpg">
            <a:hlinkClick r:id="rId2"/>
            <a:extLst>
              <a:ext uri="{FF2B5EF4-FFF2-40B4-BE49-F238E27FC236}">
                <a16:creationId xmlns:a16="http://schemas.microsoft.com/office/drawing/2014/main" id="{2A960A50-AC23-464C-A3BC-3546A06223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667" t="1900" b="1187"/>
          <a:stretch>
            <a:fillRect/>
          </a:stretch>
        </p:blipFill>
        <p:spPr bwMode="auto">
          <a:xfrm>
            <a:off x="5579486" y="1865313"/>
            <a:ext cx="6605587" cy="4992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 Box 2">
            <a:extLst>
              <a:ext uri="{FF2B5EF4-FFF2-40B4-BE49-F238E27FC236}">
                <a16:creationId xmlns:a16="http://schemas.microsoft.com/office/drawing/2014/main" id="{A2669801-B935-4B0F-B364-8438477AE262}"/>
              </a:ext>
            </a:extLst>
          </p:cNvPr>
          <p:cNvSpPr txBox="1">
            <a:spLocks noChangeArrowheads="1"/>
          </p:cNvSpPr>
          <p:nvPr/>
        </p:nvSpPr>
        <p:spPr bwMode="auto">
          <a:xfrm>
            <a:off x="-6927" y="1143000"/>
            <a:ext cx="5586413" cy="5419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5000"/>
              </a:lnSpc>
            </a:pPr>
            <a:r>
              <a:rPr lang="en-US" altLang="en-US" sz="2800" b="1" dirty="0">
                <a:solidFill>
                  <a:srgbClr val="FFFF00"/>
                </a:solidFill>
                <a:latin typeface="Tempus Sans ITC" panose="04020404030D07020202" pitchFamily="82" charset="0"/>
              </a:rPr>
              <a:t>9:1-3 </a:t>
            </a:r>
            <a:r>
              <a:rPr lang="en-US" altLang="en-US" sz="2800" b="1" dirty="0">
                <a:solidFill>
                  <a:schemeClr val="bg1"/>
                </a:solidFill>
                <a:latin typeface="Tempus Sans ITC" panose="04020404030D07020202" pitchFamily="82" charset="0"/>
              </a:rPr>
              <a:t>- </a:t>
            </a:r>
            <a:r>
              <a:rPr lang="es-ES" sz="2800" b="1" i="0" dirty="0">
                <a:solidFill>
                  <a:schemeClr val="bg1"/>
                </a:solidFill>
                <a:effectLst/>
                <a:latin typeface="Tempus Sans ITC" panose="04020404030D07020202" pitchFamily="82" charset="0"/>
              </a:rPr>
              <a:t>El profeta Eliseo llamó a uno de los hijos de los profetas, y le dijo: «Prepárate, toma este frasco de aceite en tu mano y ve a </a:t>
            </a:r>
            <a:r>
              <a:rPr lang="es-ES" sz="2800" b="1" i="0" dirty="0" err="1">
                <a:solidFill>
                  <a:schemeClr val="bg1"/>
                </a:solidFill>
                <a:effectLst/>
                <a:latin typeface="Tempus Sans ITC" panose="04020404030D07020202" pitchFamily="82" charset="0"/>
              </a:rPr>
              <a:t>Ramot</a:t>
            </a:r>
            <a:r>
              <a:rPr lang="es-ES" sz="2800" b="1" i="0" dirty="0">
                <a:solidFill>
                  <a:schemeClr val="bg1"/>
                </a:solidFill>
                <a:effectLst/>
                <a:latin typeface="Tempus Sans ITC" panose="04020404030D07020202" pitchFamily="82" charset="0"/>
              </a:rPr>
              <a:t> de Galaad. Cuando llegues allá, busca a Jehú, hijo de Josafat, hijo de </a:t>
            </a:r>
            <a:r>
              <a:rPr lang="es-ES" sz="2800" b="1" i="0" dirty="0" err="1">
                <a:solidFill>
                  <a:schemeClr val="bg1"/>
                </a:solidFill>
                <a:effectLst/>
                <a:latin typeface="Tempus Sans ITC" panose="04020404030D07020202" pitchFamily="82" charset="0"/>
              </a:rPr>
              <a:t>Nimsi</a:t>
            </a:r>
            <a:r>
              <a:rPr lang="es-ES" sz="2800" b="1" i="0" dirty="0">
                <a:solidFill>
                  <a:schemeClr val="bg1"/>
                </a:solidFill>
                <a:effectLst/>
                <a:latin typeface="Tempus Sans ITC" panose="04020404030D07020202" pitchFamily="82" charset="0"/>
              </a:rPr>
              <a:t>. Entra y haz que se levante de entre sus hermanos, y llévalo a un aposento interior. Entonces toma el frasco de aceite, derrámalo sobre su cabeza, y dile: “Así dice el Señor: ‘Yo te he ungido rey sobre Israel’”. Abre luego la puerta y huye, no esperes</a:t>
            </a:r>
            <a:r>
              <a:rPr lang="es-ES" sz="2800" b="0" i="0" dirty="0">
                <a:solidFill>
                  <a:srgbClr val="000000"/>
                </a:solidFill>
                <a:effectLst/>
                <a:latin typeface="system-ui"/>
              </a:rPr>
              <a:t>»</a:t>
            </a:r>
            <a:endParaRPr lang="en-US" altLang="en-US" sz="2800" b="1" dirty="0">
              <a:solidFill>
                <a:schemeClr val="bg1"/>
              </a:solidFill>
              <a:latin typeface="Tempus Sans ITC" panose="04020404030D07020202" pitchFamily="82" charset="0"/>
            </a:endParaRP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098" name="Text Box 2">
            <a:extLst>
              <a:ext uri="{FF2B5EF4-FFF2-40B4-BE49-F238E27FC236}">
                <a16:creationId xmlns:a16="http://schemas.microsoft.com/office/drawing/2014/main" id="{A92E7BBD-BFAC-4C5C-8A3D-5FC5151D4999}"/>
              </a:ext>
            </a:extLst>
          </p:cNvPr>
          <p:cNvSpPr txBox="1">
            <a:spLocks noChangeArrowheads="1"/>
          </p:cNvSpPr>
          <p:nvPr/>
        </p:nvSpPr>
        <p:spPr bwMode="auto">
          <a:xfrm>
            <a:off x="0" y="930066"/>
            <a:ext cx="12224569"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b="1" dirty="0">
                <a:solidFill>
                  <a:srgbClr val="FFFF00"/>
                </a:solidFill>
                <a:latin typeface="Tempus Sans ITC" panose="04020404030D07020202" pitchFamily="82" charset="0"/>
              </a:rPr>
              <a:t>9:4-6 - </a:t>
            </a:r>
            <a:r>
              <a:rPr lang="es-ES" sz="2800" b="1" dirty="0">
                <a:solidFill>
                  <a:schemeClr val="bg1"/>
                </a:solidFill>
                <a:latin typeface="Tempus Sans ITC" panose="04020404030D07020202" pitchFamily="82" charset="0"/>
              </a:rPr>
              <a:t>Fue pues el mozo, el mozo del profeta, a </a:t>
            </a:r>
            <a:r>
              <a:rPr lang="es-ES" sz="2800" b="1" dirty="0" err="1">
                <a:solidFill>
                  <a:schemeClr val="bg1"/>
                </a:solidFill>
                <a:latin typeface="Tempus Sans ITC" panose="04020404030D07020202" pitchFamily="82" charset="0"/>
              </a:rPr>
              <a:t>Ramot</a:t>
            </a:r>
            <a:r>
              <a:rPr lang="es-ES" sz="2800" b="1" dirty="0">
                <a:solidFill>
                  <a:schemeClr val="bg1"/>
                </a:solidFill>
                <a:latin typeface="Tempus Sans ITC" panose="04020404030D07020202" pitchFamily="82" charset="0"/>
              </a:rPr>
              <a:t> de Galaad. Y como él entró, he aquí los príncipes del ejército que estaban sentados. Y él dijo: Príncipe, una palabra tengo que </a:t>
            </a:r>
          </a:p>
          <a:p>
            <a:pPr eaLnBrk="1" hangingPunct="1"/>
            <a:r>
              <a:rPr lang="es-ES" sz="2800" b="1" dirty="0">
                <a:solidFill>
                  <a:schemeClr val="bg1"/>
                </a:solidFill>
                <a:latin typeface="Tempus Sans ITC" panose="04020404030D07020202" pitchFamily="82" charset="0"/>
              </a:rPr>
              <a:t>decirte. Y Jehú dijo: ¿A cuál </a:t>
            </a:r>
          </a:p>
          <a:p>
            <a:pPr eaLnBrk="1" hangingPunct="1"/>
            <a:r>
              <a:rPr lang="es-ES" sz="2800" b="1" dirty="0">
                <a:solidFill>
                  <a:schemeClr val="bg1"/>
                </a:solidFill>
                <a:latin typeface="Tempus Sans ITC" panose="04020404030D07020202" pitchFamily="82" charset="0"/>
              </a:rPr>
              <a:t>de todos nosotros? Y él </a:t>
            </a:r>
          </a:p>
          <a:p>
            <a:pPr eaLnBrk="1" hangingPunct="1"/>
            <a:r>
              <a:rPr lang="es-ES" sz="2800" b="1" dirty="0">
                <a:solidFill>
                  <a:schemeClr val="bg1"/>
                </a:solidFill>
                <a:latin typeface="Tempus Sans ITC" panose="04020404030D07020202" pitchFamily="82" charset="0"/>
              </a:rPr>
              <a:t>dijo: A ti, príncipe. Y él se </a:t>
            </a:r>
          </a:p>
          <a:p>
            <a:pPr eaLnBrk="1" hangingPunct="1"/>
            <a:r>
              <a:rPr lang="es-ES" sz="2800" b="1" dirty="0">
                <a:solidFill>
                  <a:schemeClr val="bg1"/>
                </a:solidFill>
                <a:latin typeface="Tempus Sans ITC" panose="04020404030D07020202" pitchFamily="82" charset="0"/>
              </a:rPr>
              <a:t>levantó, y entró en casa; y </a:t>
            </a:r>
          </a:p>
          <a:p>
            <a:pPr eaLnBrk="1" hangingPunct="1"/>
            <a:r>
              <a:rPr lang="es-ES" sz="2800" b="1" dirty="0">
                <a:solidFill>
                  <a:schemeClr val="bg1"/>
                </a:solidFill>
                <a:latin typeface="Tempus Sans ITC" panose="04020404030D07020202" pitchFamily="82" charset="0"/>
              </a:rPr>
              <a:t>el otro derramó el aceite </a:t>
            </a:r>
          </a:p>
          <a:p>
            <a:pPr eaLnBrk="1" hangingPunct="1"/>
            <a:r>
              <a:rPr lang="es-ES" sz="2800" b="1" dirty="0">
                <a:solidFill>
                  <a:schemeClr val="bg1"/>
                </a:solidFill>
                <a:latin typeface="Tempus Sans ITC" panose="04020404030D07020202" pitchFamily="82" charset="0"/>
              </a:rPr>
              <a:t>sobre su cabeza, y le dijo: </a:t>
            </a:r>
          </a:p>
          <a:p>
            <a:pPr eaLnBrk="1" hangingPunct="1"/>
            <a:r>
              <a:rPr lang="es-ES" sz="2800" b="1" dirty="0">
                <a:solidFill>
                  <a:schemeClr val="bg1"/>
                </a:solidFill>
                <a:latin typeface="Tempus Sans ITC" panose="04020404030D07020202" pitchFamily="82" charset="0"/>
              </a:rPr>
              <a:t>Así dijo Jehová Dios de </a:t>
            </a:r>
          </a:p>
          <a:p>
            <a:pPr eaLnBrk="1" hangingPunct="1"/>
            <a:r>
              <a:rPr lang="es-ES" sz="2800" b="1" dirty="0">
                <a:solidFill>
                  <a:schemeClr val="bg1"/>
                </a:solidFill>
                <a:latin typeface="Tempus Sans ITC" panose="04020404030D07020202" pitchFamily="82" charset="0"/>
              </a:rPr>
              <a:t>Israel: Yo te he ungido </a:t>
            </a:r>
          </a:p>
          <a:p>
            <a:pPr eaLnBrk="1" hangingPunct="1"/>
            <a:r>
              <a:rPr lang="es-ES" sz="2800" b="1" dirty="0">
                <a:solidFill>
                  <a:schemeClr val="bg1"/>
                </a:solidFill>
                <a:latin typeface="Tempus Sans ITC" panose="04020404030D07020202" pitchFamily="82" charset="0"/>
              </a:rPr>
              <a:t>por rey sobre el pueblo de </a:t>
            </a:r>
          </a:p>
          <a:p>
            <a:pPr eaLnBrk="1" hangingPunct="1"/>
            <a:r>
              <a:rPr lang="es-ES" sz="2800" b="1" dirty="0">
                <a:solidFill>
                  <a:schemeClr val="bg1"/>
                </a:solidFill>
                <a:latin typeface="Tempus Sans ITC" panose="04020404030D07020202" pitchFamily="82" charset="0"/>
              </a:rPr>
              <a:t>Jehová, sobre Israel.</a:t>
            </a:r>
            <a:endParaRPr lang="en-US" altLang="en-US" sz="2800" b="1" dirty="0">
              <a:solidFill>
                <a:schemeClr val="bg1"/>
              </a:solidFill>
              <a:latin typeface="Tempus Sans ITC" panose="04020404030D07020202" pitchFamily="82" charset="0"/>
            </a:endParaRPr>
          </a:p>
        </p:txBody>
      </p:sp>
      <p:sp>
        <p:nvSpPr>
          <p:cNvPr id="293893" name="Rectangle 5">
            <a:extLst>
              <a:ext uri="{FF2B5EF4-FFF2-40B4-BE49-F238E27FC236}">
                <a16:creationId xmlns:a16="http://schemas.microsoft.com/office/drawing/2014/main" id="{BEBA947B-A6C4-4D0C-B32B-1C40AC72CE0D}"/>
              </a:ext>
            </a:extLst>
          </p:cNvPr>
          <p:cNvSpPr>
            <a:spLocks noChangeArrowheads="1"/>
          </p:cNvSpPr>
          <p:nvPr/>
        </p:nvSpPr>
        <p:spPr bwMode="auto">
          <a:xfrm>
            <a:off x="4038600" y="4278313"/>
            <a:ext cx="1150938" cy="36195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pic>
        <p:nvPicPr>
          <p:cNvPr id="6" name="Picture 5" descr="Image:Jehu-summoned.jpg">
            <a:hlinkClick r:id="rId2"/>
            <a:extLst>
              <a:ext uri="{FF2B5EF4-FFF2-40B4-BE49-F238E27FC236}">
                <a16:creationId xmlns:a16="http://schemas.microsoft.com/office/drawing/2014/main" id="{72373138-7C3A-4C75-A075-5EED5CDDEE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667" t="1900" b="1187"/>
          <a:stretch>
            <a:fillRect/>
          </a:stretch>
        </p:blipFill>
        <p:spPr bwMode="auto">
          <a:xfrm>
            <a:off x="4464711" y="1887538"/>
            <a:ext cx="7727290" cy="4992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3892" name="Rectangle 4">
            <a:extLst>
              <a:ext uri="{FF2B5EF4-FFF2-40B4-BE49-F238E27FC236}">
                <a16:creationId xmlns:a16="http://schemas.microsoft.com/office/drawing/2014/main" id="{7B82D509-CDC8-4F9B-983C-94E68C521A51}"/>
              </a:ext>
            </a:extLst>
          </p:cNvPr>
          <p:cNvSpPr>
            <a:spLocks noChangeArrowheads="1"/>
          </p:cNvSpPr>
          <p:nvPr/>
        </p:nvSpPr>
        <p:spPr bwMode="auto">
          <a:xfrm>
            <a:off x="0" y="4800600"/>
            <a:ext cx="4133850" cy="205739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2" fill="hold" nodeType="clickEffect">
                                  <p:stCondLst>
                                    <p:cond delay="0"/>
                                  </p:stCondLst>
                                  <p:childTnLst>
                                    <p:animEffect transition="out" filter="wipe(right)">
                                      <p:cBhvr>
                                        <p:cTn id="6" dur="1000"/>
                                        <p:tgtEl>
                                          <p:spTgt spid="293893"/>
                                        </p:tgtEl>
                                      </p:cBhvr>
                                    </p:animEffect>
                                    <p:set>
                                      <p:cBhvr>
                                        <p:cTn id="7" dur="1" fill="hold">
                                          <p:stCondLst>
                                            <p:cond delay="999"/>
                                          </p:stCondLst>
                                        </p:cTn>
                                        <p:tgtEl>
                                          <p:spTgt spid="293893"/>
                                        </p:tgtEl>
                                        <p:attrNameLst>
                                          <p:attrName>style.visibility</p:attrName>
                                        </p:attrNameLst>
                                      </p:cBhvr>
                                      <p:to>
                                        <p:strVal val="hidden"/>
                                      </p:to>
                                    </p:set>
                                  </p:childTnLst>
                                </p:cTn>
                              </p:par>
                              <p:par>
                                <p:cTn id="8" presetID="22" presetClass="exit" presetSubtype="2" fill="hold" nodeType="withEffect">
                                  <p:stCondLst>
                                    <p:cond delay="0"/>
                                  </p:stCondLst>
                                  <p:childTnLst>
                                    <p:animEffect transition="out" filter="wipe(right)">
                                      <p:cBhvr>
                                        <p:cTn id="9" dur="1000"/>
                                        <p:tgtEl>
                                          <p:spTgt spid="293892"/>
                                        </p:tgtEl>
                                      </p:cBhvr>
                                    </p:animEffect>
                                    <p:set>
                                      <p:cBhvr>
                                        <p:cTn id="10" dur="1" fill="hold">
                                          <p:stCondLst>
                                            <p:cond delay="999"/>
                                          </p:stCondLst>
                                        </p:cTn>
                                        <p:tgtEl>
                                          <p:spTgt spid="29389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122" name="Text Box 2">
            <a:extLst>
              <a:ext uri="{FF2B5EF4-FFF2-40B4-BE49-F238E27FC236}">
                <a16:creationId xmlns:a16="http://schemas.microsoft.com/office/drawing/2014/main" id="{EE85DB46-CA63-43DC-B4B6-31771F3680F0}"/>
              </a:ext>
            </a:extLst>
          </p:cNvPr>
          <p:cNvSpPr txBox="1">
            <a:spLocks noChangeArrowheads="1"/>
          </p:cNvSpPr>
          <p:nvPr/>
        </p:nvSpPr>
        <p:spPr bwMode="auto">
          <a:xfrm>
            <a:off x="0" y="609087"/>
            <a:ext cx="12192000" cy="5532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lnSpc>
                <a:spcPct val="90000"/>
              </a:lnSpc>
            </a:pPr>
            <a:r>
              <a:rPr lang="en-US" altLang="en-US" sz="2800" b="1" dirty="0">
                <a:solidFill>
                  <a:srgbClr val="FFFF00"/>
                </a:solidFill>
                <a:latin typeface="Tempus Sans ITC" panose="04020404030D07020202" pitchFamily="82" charset="0"/>
              </a:rPr>
              <a:t>9:7-10 -</a:t>
            </a:r>
            <a:r>
              <a:rPr lang="en-US" altLang="en-US" sz="2800" b="1" dirty="0">
                <a:solidFill>
                  <a:schemeClr val="bg1"/>
                </a:solidFill>
                <a:latin typeface="Tempus Sans ITC" panose="04020404030D07020202" pitchFamily="82" charset="0"/>
              </a:rPr>
              <a:t> </a:t>
            </a:r>
            <a:r>
              <a:rPr lang="es-ES" sz="2800" b="1" i="0" dirty="0">
                <a:solidFill>
                  <a:schemeClr val="bg1"/>
                </a:solidFill>
                <a:effectLst/>
                <a:latin typeface="Tempus Sans ITC" panose="04020404030D07020202" pitchFamily="82" charset="0"/>
              </a:rPr>
              <a:t>Tú herirás la casa de </a:t>
            </a:r>
            <a:r>
              <a:rPr lang="es-ES" sz="2800" b="1" i="0" dirty="0" err="1">
                <a:solidFill>
                  <a:schemeClr val="bg1"/>
                </a:solidFill>
                <a:effectLst/>
                <a:latin typeface="Tempus Sans ITC" panose="04020404030D07020202" pitchFamily="82" charset="0"/>
              </a:rPr>
              <a:t>Acab</a:t>
            </a:r>
            <a:r>
              <a:rPr lang="es-ES" sz="2800" b="1" i="0" dirty="0">
                <a:solidFill>
                  <a:schemeClr val="bg1"/>
                </a:solidFill>
                <a:effectLst/>
                <a:latin typeface="Tempus Sans ITC" panose="04020404030D07020202" pitchFamily="82" charset="0"/>
              </a:rPr>
              <a:t> tu señor, para que Yo cobre venganza por la sangre de Mis siervos los profetas, y la sangre de todos los siervos del Señor  </a:t>
            </a:r>
            <a:r>
              <a:rPr lang="es-ES" sz="2800" b="1" i="1" dirty="0">
                <a:solidFill>
                  <a:schemeClr val="bg1"/>
                </a:solidFill>
                <a:effectLst/>
                <a:latin typeface="Tempus Sans ITC" panose="04020404030D07020202" pitchFamily="82" charset="0"/>
              </a:rPr>
              <a:t>derramada</a:t>
            </a:r>
            <a:r>
              <a:rPr lang="es-ES" sz="2800" b="1" i="0" dirty="0">
                <a:solidFill>
                  <a:schemeClr val="bg1"/>
                </a:solidFill>
                <a:effectLst/>
                <a:latin typeface="Tempus Sans ITC" panose="04020404030D07020202" pitchFamily="82" charset="0"/>
              </a:rPr>
              <a:t> por mano de Jezabel. Toda la casa de </a:t>
            </a:r>
            <a:r>
              <a:rPr lang="es-ES" sz="2800" b="1" i="0" dirty="0" err="1">
                <a:solidFill>
                  <a:schemeClr val="bg1"/>
                </a:solidFill>
                <a:effectLst/>
                <a:latin typeface="Tempus Sans ITC" panose="04020404030D07020202" pitchFamily="82" charset="0"/>
              </a:rPr>
              <a:t>Acab</a:t>
            </a:r>
            <a:r>
              <a:rPr lang="es-ES" sz="2800" b="1" i="0" dirty="0">
                <a:solidFill>
                  <a:schemeClr val="bg1"/>
                </a:solidFill>
                <a:effectLst/>
                <a:latin typeface="Tempus Sans ITC" panose="04020404030D07020202" pitchFamily="82" charset="0"/>
              </a:rPr>
              <a:t> perecerá, y cortaré de </a:t>
            </a:r>
            <a:r>
              <a:rPr lang="es-ES" sz="2800" b="1" i="0" dirty="0" err="1">
                <a:solidFill>
                  <a:schemeClr val="bg1"/>
                </a:solidFill>
                <a:effectLst/>
                <a:latin typeface="Tempus Sans ITC" panose="04020404030D07020202" pitchFamily="82" charset="0"/>
              </a:rPr>
              <a:t>Acab</a:t>
            </a:r>
            <a:r>
              <a:rPr lang="es-ES" sz="2800" b="1" i="0" dirty="0">
                <a:solidFill>
                  <a:schemeClr val="bg1"/>
                </a:solidFill>
                <a:effectLst/>
                <a:latin typeface="Tempus Sans ITC" panose="04020404030D07020202" pitchFamily="82" charset="0"/>
              </a:rPr>
              <a:t> todo varón, tanto </a:t>
            </a:r>
          </a:p>
          <a:p>
            <a:pPr eaLnBrk="1" hangingPunct="1">
              <a:lnSpc>
                <a:spcPct val="90000"/>
              </a:lnSpc>
            </a:pPr>
            <a:r>
              <a:rPr lang="es-ES" sz="2800" b="1" i="0" dirty="0">
                <a:solidFill>
                  <a:schemeClr val="bg1"/>
                </a:solidFill>
                <a:effectLst/>
                <a:latin typeface="Tempus Sans ITC" panose="04020404030D07020202" pitchFamily="82" charset="0"/>
              </a:rPr>
              <a:t>siervo como libre en Israel. </a:t>
            </a:r>
            <a:endParaRPr lang="es-ES" sz="2800" b="1" baseline="30000" dirty="0">
              <a:solidFill>
                <a:schemeClr val="bg1"/>
              </a:solidFill>
              <a:latin typeface="Tempus Sans ITC" panose="04020404030D07020202" pitchFamily="82" charset="0"/>
            </a:endParaRPr>
          </a:p>
          <a:p>
            <a:pPr eaLnBrk="1" hangingPunct="1">
              <a:lnSpc>
                <a:spcPct val="90000"/>
              </a:lnSpc>
            </a:pPr>
            <a:r>
              <a:rPr lang="es-ES" sz="2800" b="1" i="0" dirty="0">
                <a:solidFill>
                  <a:schemeClr val="bg1"/>
                </a:solidFill>
                <a:effectLst/>
                <a:latin typeface="Tempus Sans ITC" panose="04020404030D07020202" pitchFamily="82" charset="0"/>
              </a:rPr>
              <a:t>Yo pondré la casa de </a:t>
            </a:r>
            <a:r>
              <a:rPr lang="es-ES" sz="2800" b="1" i="0" dirty="0" err="1">
                <a:solidFill>
                  <a:schemeClr val="bg1"/>
                </a:solidFill>
                <a:effectLst/>
                <a:latin typeface="Tempus Sans ITC" panose="04020404030D07020202" pitchFamily="82" charset="0"/>
              </a:rPr>
              <a:t>Acab</a:t>
            </a:r>
            <a:r>
              <a:rPr lang="es-ES" sz="2800" b="1" i="0" dirty="0">
                <a:solidFill>
                  <a:schemeClr val="bg1"/>
                </a:solidFill>
                <a:effectLst/>
                <a:latin typeface="Tempus Sans ITC" panose="04020404030D07020202" pitchFamily="82" charset="0"/>
              </a:rPr>
              <a:t> </a:t>
            </a:r>
          </a:p>
          <a:p>
            <a:pPr eaLnBrk="1" hangingPunct="1">
              <a:lnSpc>
                <a:spcPct val="90000"/>
              </a:lnSpc>
            </a:pPr>
            <a:r>
              <a:rPr lang="es-ES" sz="2800" b="1" i="0" dirty="0">
                <a:solidFill>
                  <a:schemeClr val="bg1"/>
                </a:solidFill>
                <a:effectLst/>
                <a:latin typeface="Tempus Sans ITC" panose="04020404030D07020202" pitchFamily="82" charset="0"/>
              </a:rPr>
              <a:t>como la casa de Jeroboam, </a:t>
            </a:r>
          </a:p>
          <a:p>
            <a:pPr eaLnBrk="1" hangingPunct="1">
              <a:lnSpc>
                <a:spcPct val="90000"/>
              </a:lnSpc>
            </a:pPr>
            <a:r>
              <a:rPr lang="es-ES" sz="2800" b="1" i="0" dirty="0">
                <a:solidFill>
                  <a:schemeClr val="bg1"/>
                </a:solidFill>
                <a:effectLst/>
                <a:latin typeface="Tempus Sans ITC" panose="04020404030D07020202" pitchFamily="82" charset="0"/>
              </a:rPr>
              <a:t>hijo de Nabat, y como la </a:t>
            </a:r>
          </a:p>
          <a:p>
            <a:pPr eaLnBrk="1" hangingPunct="1">
              <a:lnSpc>
                <a:spcPct val="90000"/>
              </a:lnSpc>
            </a:pPr>
            <a:r>
              <a:rPr lang="es-ES" sz="2800" b="1" i="0" dirty="0">
                <a:solidFill>
                  <a:schemeClr val="bg1"/>
                </a:solidFill>
                <a:effectLst/>
                <a:latin typeface="Tempus Sans ITC" panose="04020404030D07020202" pitchFamily="82" charset="0"/>
              </a:rPr>
              <a:t>casa de </a:t>
            </a:r>
            <a:r>
              <a:rPr lang="es-ES" sz="2800" b="1" i="0" dirty="0" err="1">
                <a:solidFill>
                  <a:schemeClr val="bg1"/>
                </a:solidFill>
                <a:effectLst/>
                <a:latin typeface="Tempus Sans ITC" panose="04020404030D07020202" pitchFamily="82" charset="0"/>
              </a:rPr>
              <a:t>Baasa</a:t>
            </a:r>
            <a:r>
              <a:rPr lang="es-ES" sz="2800" b="1" i="0" dirty="0">
                <a:solidFill>
                  <a:schemeClr val="bg1"/>
                </a:solidFill>
                <a:effectLst/>
                <a:latin typeface="Tempus Sans ITC" panose="04020404030D07020202" pitchFamily="82" charset="0"/>
              </a:rPr>
              <a:t>, hijo de Ahías. </a:t>
            </a:r>
          </a:p>
          <a:p>
            <a:pPr eaLnBrk="1" hangingPunct="1">
              <a:lnSpc>
                <a:spcPct val="90000"/>
              </a:lnSpc>
            </a:pPr>
            <a:r>
              <a:rPr lang="es-ES" sz="2800" b="1" i="0" dirty="0">
                <a:solidFill>
                  <a:schemeClr val="bg1"/>
                </a:solidFill>
                <a:effectLst/>
                <a:latin typeface="Tempus Sans ITC" panose="04020404030D07020202" pitchFamily="82" charset="0"/>
              </a:rPr>
              <a:t>Los perros se comerán a </a:t>
            </a:r>
          </a:p>
          <a:p>
            <a:pPr eaLnBrk="1" hangingPunct="1">
              <a:lnSpc>
                <a:spcPct val="90000"/>
              </a:lnSpc>
            </a:pPr>
            <a:r>
              <a:rPr lang="es-ES" sz="2800" b="1" i="0" dirty="0">
                <a:solidFill>
                  <a:schemeClr val="bg1"/>
                </a:solidFill>
                <a:effectLst/>
                <a:latin typeface="Tempus Sans ITC" panose="04020404030D07020202" pitchFamily="82" charset="0"/>
              </a:rPr>
              <a:t>Jezabel en el campo de </a:t>
            </a:r>
          </a:p>
          <a:p>
            <a:pPr eaLnBrk="1" hangingPunct="1">
              <a:lnSpc>
                <a:spcPct val="90000"/>
              </a:lnSpc>
            </a:pPr>
            <a:r>
              <a:rPr lang="es-ES" sz="2800" b="1" i="0" dirty="0">
                <a:solidFill>
                  <a:schemeClr val="bg1"/>
                </a:solidFill>
                <a:effectLst/>
                <a:latin typeface="Tempus Sans ITC" panose="04020404030D07020202" pitchFamily="82" charset="0"/>
              </a:rPr>
              <a:t>Jezreel, y nadie </a:t>
            </a:r>
            <a:r>
              <a:rPr lang="es-ES" sz="2800" b="1" i="1" dirty="0">
                <a:solidFill>
                  <a:schemeClr val="bg1"/>
                </a:solidFill>
                <a:effectLst/>
                <a:latin typeface="Tempus Sans ITC" panose="04020404030D07020202" pitchFamily="82" charset="0"/>
              </a:rPr>
              <a:t>la</a:t>
            </a:r>
            <a:r>
              <a:rPr lang="es-ES" sz="2800" b="1" i="0" dirty="0">
                <a:solidFill>
                  <a:schemeClr val="bg1"/>
                </a:solidFill>
                <a:effectLst/>
                <a:latin typeface="Tempus Sans ITC" panose="04020404030D07020202" pitchFamily="82" charset="0"/>
              </a:rPr>
              <a:t> sepultará”».</a:t>
            </a:r>
          </a:p>
          <a:p>
            <a:pPr eaLnBrk="1" hangingPunct="1">
              <a:lnSpc>
                <a:spcPct val="90000"/>
              </a:lnSpc>
            </a:pPr>
            <a:r>
              <a:rPr lang="es-ES" sz="2800" b="1" i="0" dirty="0">
                <a:solidFill>
                  <a:schemeClr val="bg1"/>
                </a:solidFill>
                <a:effectLst/>
                <a:latin typeface="Tempus Sans ITC" panose="04020404030D07020202" pitchFamily="82" charset="0"/>
              </a:rPr>
              <a:t>Entonces abrió la puerta y</a:t>
            </a:r>
            <a:endParaRPr lang="es-ES" sz="2800" dirty="0">
              <a:solidFill>
                <a:schemeClr val="bg1"/>
              </a:solidFill>
              <a:latin typeface="system-ui"/>
            </a:endParaRPr>
          </a:p>
          <a:p>
            <a:pPr eaLnBrk="1" hangingPunct="1">
              <a:lnSpc>
                <a:spcPct val="90000"/>
              </a:lnSpc>
            </a:pPr>
            <a:r>
              <a:rPr lang="es-ES" sz="2800" b="0" i="0" dirty="0">
                <a:solidFill>
                  <a:schemeClr val="bg1"/>
                </a:solidFill>
                <a:effectLst/>
                <a:latin typeface="system-ui"/>
              </a:rPr>
              <a:t>huyó.</a:t>
            </a:r>
            <a:endParaRPr lang="en-US" altLang="en-US" sz="2800" b="1" dirty="0">
              <a:solidFill>
                <a:schemeClr val="bg1"/>
              </a:solidFill>
              <a:latin typeface="Tempus Sans ITC" panose="04020404030D07020202" pitchFamily="82" charset="0"/>
            </a:endParaRPr>
          </a:p>
        </p:txBody>
      </p:sp>
      <p:pic>
        <p:nvPicPr>
          <p:cNvPr id="6" name="Picture 5" descr="Image:Jehu-summoned.jpg">
            <a:hlinkClick r:id="rId2"/>
            <a:extLst>
              <a:ext uri="{FF2B5EF4-FFF2-40B4-BE49-F238E27FC236}">
                <a16:creationId xmlns:a16="http://schemas.microsoft.com/office/drawing/2014/main" id="{2A0BC547-7BB5-4604-B69D-2F91950402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667" t="1900" b="1187"/>
          <a:stretch>
            <a:fillRect/>
          </a:stretch>
        </p:blipFill>
        <p:spPr bwMode="auto">
          <a:xfrm>
            <a:off x="4464711" y="1887538"/>
            <a:ext cx="7727290" cy="4992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4917" name="Rectangle 5">
            <a:extLst>
              <a:ext uri="{FF2B5EF4-FFF2-40B4-BE49-F238E27FC236}">
                <a16:creationId xmlns:a16="http://schemas.microsoft.com/office/drawing/2014/main" id="{99A7AE1C-8EBF-44CD-9282-6E2001937D83}"/>
              </a:ext>
            </a:extLst>
          </p:cNvPr>
          <p:cNvSpPr>
            <a:spLocks noChangeArrowheads="1"/>
          </p:cNvSpPr>
          <p:nvPr/>
        </p:nvSpPr>
        <p:spPr bwMode="auto">
          <a:xfrm>
            <a:off x="0" y="4096670"/>
            <a:ext cx="4464712" cy="253272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dirty="0"/>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xit" presetSubtype="5" fill="hold" nodeType="clickEffect">
                                  <p:stCondLst>
                                    <p:cond delay="0"/>
                                  </p:stCondLst>
                                  <p:childTnLst>
                                    <p:animEffect transition="out" filter="randombar(vertical)">
                                      <p:cBhvr>
                                        <p:cTn id="6" dur="1000"/>
                                        <p:tgtEl>
                                          <p:spTgt spid="294917"/>
                                        </p:tgtEl>
                                      </p:cBhvr>
                                    </p:animEffect>
                                    <p:set>
                                      <p:cBhvr>
                                        <p:cTn id="7" dur="1" fill="hold">
                                          <p:stCondLst>
                                            <p:cond delay="999"/>
                                          </p:stCondLst>
                                        </p:cTn>
                                        <p:tgtEl>
                                          <p:spTgt spid="2949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95938" name="Text Box 2">
            <a:extLst>
              <a:ext uri="{FF2B5EF4-FFF2-40B4-BE49-F238E27FC236}">
                <a16:creationId xmlns:a16="http://schemas.microsoft.com/office/drawing/2014/main" id="{92687701-EFB1-445C-9BD1-50237368FA93}"/>
              </a:ext>
            </a:extLst>
          </p:cNvPr>
          <p:cNvSpPr txBox="1">
            <a:spLocks noChangeArrowheads="1"/>
          </p:cNvSpPr>
          <p:nvPr/>
        </p:nvSpPr>
        <p:spPr bwMode="auto">
          <a:xfrm>
            <a:off x="-16824" y="210796"/>
            <a:ext cx="5884223" cy="6647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5000"/>
              </a:lnSpc>
            </a:pPr>
            <a:r>
              <a:rPr lang="en-US" altLang="en-US" sz="2800" b="1" dirty="0">
                <a:solidFill>
                  <a:srgbClr val="FFFF00"/>
                </a:solidFill>
                <a:latin typeface="Tempus Sans ITC" panose="04020404030D07020202" pitchFamily="82" charset="0"/>
              </a:rPr>
              <a:t>9:14-16 - </a:t>
            </a:r>
            <a:r>
              <a:rPr lang="es-ES" altLang="en-US" sz="2800" b="1" dirty="0">
                <a:solidFill>
                  <a:schemeClr val="bg1"/>
                </a:solidFill>
                <a:latin typeface="Tempus Sans ITC" panose="04020404030D07020202" pitchFamily="82" charset="0"/>
              </a:rPr>
              <a:t>Y</a:t>
            </a:r>
            <a:r>
              <a:rPr lang="es-ES" sz="2800" b="1" dirty="0">
                <a:solidFill>
                  <a:schemeClr val="bg1"/>
                </a:solidFill>
                <a:latin typeface="Tempus Sans ITC" panose="04020404030D07020202" pitchFamily="82" charset="0"/>
              </a:rPr>
              <a:t> Jehú conspiró contra Joram. (Estaba Joram guardando a </a:t>
            </a:r>
            <a:r>
              <a:rPr lang="es-ES" sz="2800" b="1" dirty="0" err="1">
                <a:solidFill>
                  <a:schemeClr val="bg1"/>
                </a:solidFill>
                <a:latin typeface="Tempus Sans ITC" panose="04020404030D07020202" pitchFamily="82" charset="0"/>
              </a:rPr>
              <a:t>Ramot</a:t>
            </a:r>
            <a:r>
              <a:rPr lang="es-ES" sz="2800" b="1" dirty="0">
                <a:solidFill>
                  <a:schemeClr val="bg1"/>
                </a:solidFill>
                <a:latin typeface="Tempus Sans ITC" panose="04020404030D07020202" pitchFamily="82" charset="0"/>
              </a:rPr>
              <a:t> de Galaad con todo Israel, por causa de Hazael rey de Siria. Pero Joram había regresado a Jezreel para ser curado de las heridas que los arameos le habían hecho cuando peleó contra Hazael, rey de Aram. Y Jehú dijo: «Si es el deseo de ustedes, que nadie se escape ni salga de la ciudad para ir a anunciar</a:t>
            </a:r>
            <a:r>
              <a:rPr lang="es-ES" sz="2800" b="1" i="1" dirty="0">
                <a:solidFill>
                  <a:schemeClr val="bg1"/>
                </a:solidFill>
                <a:latin typeface="Tempus Sans ITC" panose="04020404030D07020202" pitchFamily="82" charset="0"/>
              </a:rPr>
              <a:t>lo</a:t>
            </a:r>
            <a:r>
              <a:rPr lang="es-ES" sz="2800" b="1" dirty="0">
                <a:solidFill>
                  <a:schemeClr val="bg1"/>
                </a:solidFill>
                <a:latin typeface="Tempus Sans ITC" panose="04020404030D07020202" pitchFamily="82" charset="0"/>
              </a:rPr>
              <a:t> en Jezreel». Entonces Jehú montó en un carro y fue a Jezreel, porque Joram estaba allí en cama. Y </a:t>
            </a:r>
            <a:r>
              <a:rPr lang="es-ES" sz="2800" b="1" dirty="0" err="1">
                <a:solidFill>
                  <a:schemeClr val="bg1"/>
                </a:solidFill>
                <a:latin typeface="Tempus Sans ITC" panose="04020404030D07020202" pitchFamily="82" charset="0"/>
              </a:rPr>
              <a:t>Ocozías</a:t>
            </a:r>
            <a:r>
              <a:rPr lang="es-ES" sz="2800" b="1" dirty="0">
                <a:solidFill>
                  <a:schemeClr val="bg1"/>
                </a:solidFill>
                <a:latin typeface="Tempus Sans ITC" panose="04020404030D07020202" pitchFamily="82" charset="0"/>
              </a:rPr>
              <a:t>, rey de Judá, había descendido para ver a Joram.</a:t>
            </a:r>
            <a:endParaRPr lang="en-US" altLang="en-US" sz="2800" b="1" dirty="0">
              <a:solidFill>
                <a:schemeClr val="bg1"/>
              </a:solidFill>
              <a:latin typeface="Tempus Sans ITC" panose="04020404030D07020202" pitchFamily="82" charset="0"/>
            </a:endParaRPr>
          </a:p>
        </p:txBody>
      </p:sp>
      <p:pic>
        <p:nvPicPr>
          <p:cNvPr id="295942" name="Picture 6" descr="cast_lots_jesus">
            <a:extLst>
              <a:ext uri="{FF2B5EF4-FFF2-40B4-BE49-F238E27FC236}">
                <a16:creationId xmlns:a16="http://schemas.microsoft.com/office/drawing/2014/main" id="{9A4DC383-637B-4522-A215-ECD0EE5C92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5780" y="1"/>
            <a:ext cx="6146221"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5943" name="Rectangle 7">
            <a:extLst>
              <a:ext uri="{FF2B5EF4-FFF2-40B4-BE49-F238E27FC236}">
                <a16:creationId xmlns:a16="http://schemas.microsoft.com/office/drawing/2014/main" id="{CAA098BE-23F4-4EB3-8EE6-E6ACB32563AA}"/>
              </a:ext>
            </a:extLst>
          </p:cNvPr>
          <p:cNvSpPr>
            <a:spLocks noChangeArrowheads="1"/>
          </p:cNvSpPr>
          <p:nvPr/>
        </p:nvSpPr>
        <p:spPr bwMode="auto">
          <a:xfrm>
            <a:off x="1447800" y="4716402"/>
            <a:ext cx="4597980" cy="215948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dirty="0"/>
          </a:p>
        </p:txBody>
      </p:sp>
      <p:sp>
        <p:nvSpPr>
          <p:cNvPr id="2" name="Rectangle 7">
            <a:extLst>
              <a:ext uri="{FF2B5EF4-FFF2-40B4-BE49-F238E27FC236}">
                <a16:creationId xmlns:a16="http://schemas.microsoft.com/office/drawing/2014/main" id="{9F216AED-8805-1373-68ED-E6BB91F69192}"/>
              </a:ext>
            </a:extLst>
          </p:cNvPr>
          <p:cNvSpPr>
            <a:spLocks noChangeArrowheads="1"/>
          </p:cNvSpPr>
          <p:nvPr/>
        </p:nvSpPr>
        <p:spPr bwMode="auto">
          <a:xfrm>
            <a:off x="16823" y="5149932"/>
            <a:ext cx="1752600" cy="1694291"/>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8" fill="hold" nodeType="withEffect">
                                  <p:stCondLst>
                                    <p:cond delay="0"/>
                                  </p:stCondLst>
                                  <p:childTnLst>
                                    <p:set>
                                      <p:cBhvr>
                                        <p:cTn id="6" dur="1" fill="hold">
                                          <p:stCondLst>
                                            <p:cond delay="0"/>
                                          </p:stCondLst>
                                        </p:cTn>
                                        <p:tgtEl>
                                          <p:spTgt spid="295942"/>
                                        </p:tgtEl>
                                        <p:attrNameLst>
                                          <p:attrName>style.visibility</p:attrName>
                                        </p:attrNameLst>
                                      </p:cBhvr>
                                      <p:to>
                                        <p:strVal val="visible"/>
                                      </p:to>
                                    </p:set>
                                    <p:animEffect transition="in" filter="wheel(8)">
                                      <p:cBhvr>
                                        <p:cTn id="7" dur="1000"/>
                                        <p:tgtEl>
                                          <p:spTgt spid="295942"/>
                                        </p:tgtEl>
                                      </p:cBhvr>
                                    </p:animEffect>
                                  </p:childTnLst>
                                </p:cTn>
                              </p:par>
                              <p:par>
                                <p:cTn id="8" presetID="17" presetClass="entr" presetSubtype="2" fill="hold" grpId="0" nodeType="withEffect">
                                  <p:stCondLst>
                                    <p:cond delay="0"/>
                                  </p:stCondLst>
                                  <p:iterate type="wd">
                                    <p:tmPct val="1000"/>
                                  </p:iterate>
                                  <p:childTnLst>
                                    <p:set>
                                      <p:cBhvr>
                                        <p:cTn id="9" dur="1" fill="hold">
                                          <p:stCondLst>
                                            <p:cond delay="0"/>
                                          </p:stCondLst>
                                        </p:cTn>
                                        <p:tgtEl>
                                          <p:spTgt spid="295938"/>
                                        </p:tgtEl>
                                        <p:attrNameLst>
                                          <p:attrName>style.visibility</p:attrName>
                                        </p:attrNameLst>
                                      </p:cBhvr>
                                      <p:to>
                                        <p:strVal val="visible"/>
                                      </p:to>
                                    </p:set>
                                    <p:anim calcmode="lin" valueType="num">
                                      <p:cBhvr>
                                        <p:cTn id="10" dur="1000" fill="hold"/>
                                        <p:tgtEl>
                                          <p:spTgt spid="295938"/>
                                        </p:tgtEl>
                                        <p:attrNameLst>
                                          <p:attrName>ppt_x</p:attrName>
                                        </p:attrNameLst>
                                      </p:cBhvr>
                                      <p:tavLst>
                                        <p:tav tm="0">
                                          <p:val>
                                            <p:strVal val="#ppt_x+#ppt_w/2"/>
                                          </p:val>
                                        </p:tav>
                                        <p:tav tm="100000">
                                          <p:val>
                                            <p:strVal val="#ppt_x"/>
                                          </p:val>
                                        </p:tav>
                                      </p:tavLst>
                                    </p:anim>
                                    <p:anim calcmode="lin" valueType="num">
                                      <p:cBhvr>
                                        <p:cTn id="11" dur="1000" fill="hold"/>
                                        <p:tgtEl>
                                          <p:spTgt spid="295938"/>
                                        </p:tgtEl>
                                        <p:attrNameLst>
                                          <p:attrName>ppt_y</p:attrName>
                                        </p:attrNameLst>
                                      </p:cBhvr>
                                      <p:tavLst>
                                        <p:tav tm="0">
                                          <p:val>
                                            <p:strVal val="#ppt_y"/>
                                          </p:val>
                                        </p:tav>
                                        <p:tav tm="100000">
                                          <p:val>
                                            <p:strVal val="#ppt_y"/>
                                          </p:val>
                                        </p:tav>
                                      </p:tavLst>
                                    </p:anim>
                                    <p:anim calcmode="lin" valueType="num">
                                      <p:cBhvr>
                                        <p:cTn id="12" dur="1000" fill="hold"/>
                                        <p:tgtEl>
                                          <p:spTgt spid="295938"/>
                                        </p:tgtEl>
                                        <p:attrNameLst>
                                          <p:attrName>ppt_w</p:attrName>
                                        </p:attrNameLst>
                                      </p:cBhvr>
                                      <p:tavLst>
                                        <p:tav tm="0">
                                          <p:val>
                                            <p:fltVal val="0"/>
                                          </p:val>
                                        </p:tav>
                                        <p:tav tm="100000">
                                          <p:val>
                                            <p:strVal val="#ppt_w"/>
                                          </p:val>
                                        </p:tav>
                                      </p:tavLst>
                                    </p:anim>
                                    <p:anim calcmode="lin" valueType="num">
                                      <p:cBhvr>
                                        <p:cTn id="13" dur="1000" fill="hold"/>
                                        <p:tgtEl>
                                          <p:spTgt spid="295938"/>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8" presetClass="exit" presetSubtype="3" fill="hold" nodeType="clickEffect">
                                  <p:stCondLst>
                                    <p:cond delay="0"/>
                                  </p:stCondLst>
                                  <p:childTnLst>
                                    <p:animEffect transition="out" filter="strips(upRight)">
                                      <p:cBhvr>
                                        <p:cTn id="17" dur="1000"/>
                                        <p:tgtEl>
                                          <p:spTgt spid="295943"/>
                                        </p:tgtEl>
                                      </p:cBhvr>
                                    </p:animEffect>
                                    <p:set>
                                      <p:cBhvr>
                                        <p:cTn id="18" dur="1" fill="hold">
                                          <p:stCondLst>
                                            <p:cond delay="999"/>
                                          </p:stCondLst>
                                        </p:cTn>
                                        <p:tgtEl>
                                          <p:spTgt spid="295943"/>
                                        </p:tgtEl>
                                        <p:attrNameLst>
                                          <p:attrName>style.visibility</p:attrName>
                                        </p:attrNameLst>
                                      </p:cBhvr>
                                      <p:to>
                                        <p:strVal val="hidden"/>
                                      </p:to>
                                    </p:set>
                                  </p:childTnLst>
                                </p:cTn>
                              </p:par>
                              <p:par>
                                <p:cTn id="19" presetID="18" presetClass="exit" presetSubtype="3" fill="hold" nodeType="withEffect">
                                  <p:stCondLst>
                                    <p:cond delay="0"/>
                                  </p:stCondLst>
                                  <p:childTnLst>
                                    <p:animEffect transition="out" filter="strips(upRight)">
                                      <p:cBhvr>
                                        <p:cTn id="20" dur="1000"/>
                                        <p:tgtEl>
                                          <p:spTgt spid="2"/>
                                        </p:tgtEl>
                                      </p:cBhvr>
                                    </p:animEffect>
                                    <p:set>
                                      <p:cBhvr>
                                        <p:cTn id="21"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7172" name="Picture 2">
            <a:extLst>
              <a:ext uri="{FF2B5EF4-FFF2-40B4-BE49-F238E27FC236}">
                <a16:creationId xmlns:a16="http://schemas.microsoft.com/office/drawing/2014/main" id="{8B868375-07A7-4D60-9167-43A7F21D20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2114550"/>
            <a:ext cx="3832225"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97986" name="Text Box 2">
            <a:extLst>
              <a:ext uri="{FF2B5EF4-FFF2-40B4-BE49-F238E27FC236}">
                <a16:creationId xmlns:a16="http://schemas.microsoft.com/office/drawing/2014/main" id="{25D6A30B-E0D7-4FC9-87BF-B27919C8E8D1}"/>
              </a:ext>
            </a:extLst>
          </p:cNvPr>
          <p:cNvSpPr txBox="1">
            <a:spLocks noChangeArrowheads="1"/>
          </p:cNvSpPr>
          <p:nvPr/>
        </p:nvSpPr>
        <p:spPr bwMode="auto">
          <a:xfrm>
            <a:off x="354282" y="2133600"/>
            <a:ext cx="54864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b="1" dirty="0">
                <a:solidFill>
                  <a:srgbClr val="FFFF00"/>
                </a:solidFill>
                <a:latin typeface="Tempus Sans ITC" panose="04020404030D07020202" pitchFamily="82" charset="0"/>
              </a:rPr>
              <a:t>9:19-20 - </a:t>
            </a:r>
            <a:r>
              <a:rPr lang="es-ES" sz="2800" b="1" i="0" dirty="0">
                <a:solidFill>
                  <a:schemeClr val="bg1"/>
                </a:solidFill>
                <a:effectLst/>
                <a:latin typeface="Tempus Sans ITC" panose="04020404030D07020202" pitchFamily="82" charset="0"/>
              </a:rPr>
              <a:t>Entonces envió un segundo jinete, que vino a ellos, y dijo: «Así dice el rey: “¿Hay paz?”». Y Jehú respondió: «¿Qué tienes tú que ver con la paz? Ponte detrás de mí». El centinela le aviso de nuevo: «Él llegó hasta ellos, y no regresó; y el </a:t>
            </a:r>
            <a:r>
              <a:rPr lang="es-ES" sz="2800" b="1" i="1" dirty="0">
                <a:solidFill>
                  <a:schemeClr val="bg1"/>
                </a:solidFill>
                <a:effectLst/>
                <a:latin typeface="Tempus Sans ITC" panose="04020404030D07020202" pitchFamily="82" charset="0"/>
              </a:rPr>
              <a:t>modo de</a:t>
            </a:r>
            <a:r>
              <a:rPr lang="es-ES" sz="2800" b="1" i="0" dirty="0">
                <a:solidFill>
                  <a:schemeClr val="bg1"/>
                </a:solidFill>
                <a:effectLst/>
                <a:latin typeface="Tempus Sans ITC" panose="04020404030D07020202" pitchFamily="82" charset="0"/>
              </a:rPr>
              <a:t> guiar es como el guiar de Jehú, hijo de </a:t>
            </a:r>
            <a:r>
              <a:rPr lang="es-ES" sz="2800" b="1" i="0" dirty="0" err="1">
                <a:solidFill>
                  <a:schemeClr val="bg1"/>
                </a:solidFill>
                <a:effectLst/>
                <a:latin typeface="Tempus Sans ITC" panose="04020404030D07020202" pitchFamily="82" charset="0"/>
              </a:rPr>
              <a:t>Nimsi</a:t>
            </a:r>
            <a:r>
              <a:rPr lang="es-ES" sz="2800" b="1" i="0" dirty="0">
                <a:solidFill>
                  <a:schemeClr val="bg1"/>
                </a:solidFill>
                <a:effectLst/>
                <a:latin typeface="Tempus Sans ITC" panose="04020404030D07020202" pitchFamily="82" charset="0"/>
              </a:rPr>
              <a:t>, porque guía alocadamente</a:t>
            </a:r>
            <a:r>
              <a:rPr lang="es-ES" sz="2800" b="0" i="0" dirty="0">
                <a:solidFill>
                  <a:srgbClr val="000000"/>
                </a:solidFill>
                <a:effectLst/>
                <a:latin typeface="system-ui"/>
              </a:rPr>
              <a:t>».</a:t>
            </a:r>
            <a:endParaRPr lang="en-US" altLang="en-US" sz="2800" b="1" dirty="0">
              <a:solidFill>
                <a:schemeClr val="bg1"/>
              </a:solidFill>
              <a:latin typeface="Tempus Sans ITC" panose="04020404030D07020202" pitchFamily="82" charset="0"/>
            </a:endParaRPr>
          </a:p>
        </p:txBody>
      </p:sp>
      <p:pic>
        <p:nvPicPr>
          <p:cNvPr id="8195" name="Picture 3" descr="Jehu's chariot">
            <a:extLst>
              <a:ext uri="{FF2B5EF4-FFF2-40B4-BE49-F238E27FC236}">
                <a16:creationId xmlns:a16="http://schemas.microsoft.com/office/drawing/2014/main" id="{259C75AF-2A1E-44E2-8118-5261C7EC19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777"/>
          <a:stretch>
            <a:fillRect/>
          </a:stretch>
        </p:blipFill>
        <p:spPr bwMode="auto">
          <a:xfrm>
            <a:off x="6324600" y="0"/>
            <a:ext cx="509428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0034" name="Text Box 2">
            <a:extLst>
              <a:ext uri="{FF2B5EF4-FFF2-40B4-BE49-F238E27FC236}">
                <a16:creationId xmlns:a16="http://schemas.microsoft.com/office/drawing/2014/main" id="{02995841-2156-47E0-901F-BE7616EF240B}"/>
              </a:ext>
            </a:extLst>
          </p:cNvPr>
          <p:cNvSpPr txBox="1">
            <a:spLocks noChangeArrowheads="1"/>
          </p:cNvSpPr>
          <p:nvPr/>
        </p:nvSpPr>
        <p:spPr bwMode="auto">
          <a:xfrm>
            <a:off x="0" y="381000"/>
            <a:ext cx="12192000" cy="655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b="1" dirty="0">
                <a:solidFill>
                  <a:srgbClr val="FFFF00"/>
                </a:solidFill>
                <a:latin typeface="Tempus Sans ITC" panose="04020404030D07020202" pitchFamily="82" charset="0"/>
              </a:rPr>
              <a:t>9:24-26 -</a:t>
            </a:r>
            <a:r>
              <a:rPr lang="en-US" altLang="en-US" sz="2800" b="1" dirty="0">
                <a:solidFill>
                  <a:schemeClr val="bg1"/>
                </a:solidFill>
                <a:latin typeface="Tempus Sans ITC" panose="04020404030D07020202" pitchFamily="82" charset="0"/>
              </a:rPr>
              <a:t> </a:t>
            </a:r>
            <a:r>
              <a:rPr lang="es-ES" sz="2800" b="1" dirty="0">
                <a:solidFill>
                  <a:schemeClr val="bg1"/>
                </a:solidFill>
                <a:latin typeface="Tempus Sans ITC" panose="04020404030D07020202" pitchFamily="82" charset="0"/>
              </a:rPr>
              <a:t>Pero Jehú entesó su </a:t>
            </a:r>
          </a:p>
          <a:p>
            <a:pPr eaLnBrk="1" hangingPunct="1"/>
            <a:r>
              <a:rPr lang="es-ES" sz="2800" b="1" dirty="0">
                <a:solidFill>
                  <a:schemeClr val="bg1"/>
                </a:solidFill>
                <a:latin typeface="Tempus Sans ITC" panose="04020404030D07020202" pitchFamily="82" charset="0"/>
              </a:rPr>
              <a:t>arco con toda su fuerza e hirió </a:t>
            </a:r>
          </a:p>
          <a:p>
            <a:pPr eaLnBrk="1" hangingPunct="1"/>
            <a:r>
              <a:rPr lang="es-ES" sz="2800" b="1" dirty="0">
                <a:solidFill>
                  <a:schemeClr val="bg1"/>
                </a:solidFill>
                <a:latin typeface="Tempus Sans ITC" panose="04020404030D07020202" pitchFamily="82" charset="0"/>
              </a:rPr>
              <a:t>a Joram en la espalda; y la </a:t>
            </a:r>
          </a:p>
          <a:p>
            <a:pPr eaLnBrk="1" hangingPunct="1"/>
            <a:r>
              <a:rPr lang="es-ES" sz="2800" b="1" dirty="0">
                <a:solidFill>
                  <a:schemeClr val="bg1"/>
                </a:solidFill>
                <a:latin typeface="Tempus Sans ITC" panose="04020404030D07020202" pitchFamily="82" charset="0"/>
              </a:rPr>
              <a:t>flecha salió por su corazón y se </a:t>
            </a:r>
          </a:p>
          <a:p>
            <a:pPr eaLnBrk="1" hangingPunct="1"/>
            <a:r>
              <a:rPr lang="es-ES" sz="2800" b="1" dirty="0">
                <a:solidFill>
                  <a:schemeClr val="bg1"/>
                </a:solidFill>
                <a:latin typeface="Tempus Sans ITC" panose="04020404030D07020202" pitchFamily="82" charset="0"/>
              </a:rPr>
              <a:t>desplomó en su carro. Entonces </a:t>
            </a:r>
          </a:p>
          <a:p>
            <a:pPr eaLnBrk="1" hangingPunct="1"/>
            <a:r>
              <a:rPr lang="es-ES" sz="2800" b="1" i="1" dirty="0">
                <a:solidFill>
                  <a:schemeClr val="bg1"/>
                </a:solidFill>
                <a:latin typeface="Tempus Sans ITC" panose="04020404030D07020202" pitchFamily="82" charset="0"/>
              </a:rPr>
              <a:t>Jehú</a:t>
            </a:r>
            <a:r>
              <a:rPr lang="es-ES" sz="2800" b="1" dirty="0">
                <a:solidFill>
                  <a:schemeClr val="bg1"/>
                </a:solidFill>
                <a:latin typeface="Tempus Sans ITC" panose="04020404030D07020202" pitchFamily="82" charset="0"/>
              </a:rPr>
              <a:t> dijo a su oficial </a:t>
            </a:r>
            <a:r>
              <a:rPr lang="es-ES" sz="2800" b="1" dirty="0" err="1">
                <a:solidFill>
                  <a:schemeClr val="bg1"/>
                </a:solidFill>
                <a:latin typeface="Tempus Sans ITC" panose="04020404030D07020202" pitchFamily="82" charset="0"/>
              </a:rPr>
              <a:t>Bidcar</a:t>
            </a:r>
            <a:r>
              <a:rPr lang="es-ES" sz="2800" b="1" dirty="0">
                <a:solidFill>
                  <a:schemeClr val="bg1"/>
                </a:solidFill>
                <a:latin typeface="Tempus Sans ITC" panose="04020404030D07020202" pitchFamily="82" charset="0"/>
              </a:rPr>
              <a:t>: </a:t>
            </a:r>
          </a:p>
          <a:p>
            <a:pPr eaLnBrk="1" hangingPunct="1"/>
            <a:r>
              <a:rPr lang="es-ES" sz="2800" b="1" dirty="0">
                <a:solidFill>
                  <a:schemeClr val="bg1"/>
                </a:solidFill>
                <a:latin typeface="Tempus Sans ITC" panose="04020404030D07020202" pitchFamily="82" charset="0"/>
              </a:rPr>
              <a:t>«Tóma</a:t>
            </a:r>
            <a:r>
              <a:rPr lang="es-ES" sz="2800" b="1" i="1" dirty="0">
                <a:solidFill>
                  <a:schemeClr val="bg1"/>
                </a:solidFill>
                <a:latin typeface="Tempus Sans ITC" panose="04020404030D07020202" pitchFamily="82" charset="0"/>
              </a:rPr>
              <a:t>lo</a:t>
            </a:r>
            <a:r>
              <a:rPr lang="es-ES" sz="2800" b="1" dirty="0">
                <a:solidFill>
                  <a:schemeClr val="bg1"/>
                </a:solidFill>
                <a:latin typeface="Tempus Sans ITC" panose="04020404030D07020202" pitchFamily="82" charset="0"/>
              </a:rPr>
              <a:t> y tíralo en la porción </a:t>
            </a:r>
          </a:p>
          <a:p>
            <a:pPr eaLnBrk="1" hangingPunct="1"/>
            <a:r>
              <a:rPr lang="es-ES" sz="2800" b="1" dirty="0">
                <a:solidFill>
                  <a:schemeClr val="bg1"/>
                </a:solidFill>
                <a:latin typeface="Tempus Sans ITC" panose="04020404030D07020202" pitchFamily="82" charset="0"/>
              </a:rPr>
              <a:t>del campo de </a:t>
            </a:r>
            <a:r>
              <a:rPr lang="es-ES" sz="2800" b="1" dirty="0" err="1">
                <a:solidFill>
                  <a:schemeClr val="bg1"/>
                </a:solidFill>
                <a:latin typeface="Tempus Sans ITC" panose="04020404030D07020202" pitchFamily="82" charset="0"/>
              </a:rPr>
              <a:t>Nabot</a:t>
            </a:r>
            <a:r>
              <a:rPr lang="es-ES" sz="2800" b="1" dirty="0">
                <a:solidFill>
                  <a:schemeClr val="bg1"/>
                </a:solidFill>
                <a:latin typeface="Tempus Sans ITC" panose="04020404030D07020202" pitchFamily="82" charset="0"/>
              </a:rPr>
              <a:t> de Jezreel, </a:t>
            </a:r>
          </a:p>
          <a:p>
            <a:pPr eaLnBrk="1" hangingPunct="1"/>
            <a:r>
              <a:rPr lang="es-ES" sz="2800" b="1" dirty="0">
                <a:solidFill>
                  <a:schemeClr val="bg1"/>
                </a:solidFill>
                <a:latin typeface="Tempus Sans ITC" panose="04020404030D07020202" pitchFamily="82" charset="0"/>
              </a:rPr>
              <a:t>pues recuerdo cuando tú y yo </a:t>
            </a:r>
          </a:p>
          <a:p>
            <a:pPr eaLnBrk="1" hangingPunct="1"/>
            <a:r>
              <a:rPr lang="es-ES" sz="2800" b="1" dirty="0">
                <a:solidFill>
                  <a:schemeClr val="bg1"/>
                </a:solidFill>
                <a:latin typeface="Tempus Sans ITC" panose="04020404030D07020202" pitchFamily="82" charset="0"/>
              </a:rPr>
              <a:t>íbamos juntos montados detrás </a:t>
            </a:r>
          </a:p>
          <a:p>
            <a:pPr eaLnBrk="1" hangingPunct="1"/>
            <a:r>
              <a:rPr lang="es-ES" sz="2800" b="1" dirty="0">
                <a:solidFill>
                  <a:schemeClr val="bg1"/>
                </a:solidFill>
                <a:latin typeface="Tempus Sans ITC" panose="04020404030D07020202" pitchFamily="82" charset="0"/>
              </a:rPr>
              <a:t>de su padre </a:t>
            </a:r>
            <a:r>
              <a:rPr lang="es-ES" sz="2800" b="1" dirty="0" err="1">
                <a:solidFill>
                  <a:schemeClr val="bg1"/>
                </a:solidFill>
                <a:latin typeface="Tempus Sans ITC" panose="04020404030D07020202" pitchFamily="82" charset="0"/>
              </a:rPr>
              <a:t>Acab</a:t>
            </a:r>
            <a:r>
              <a:rPr lang="es-ES" sz="2800" b="1" dirty="0">
                <a:solidFill>
                  <a:schemeClr val="bg1"/>
                </a:solidFill>
                <a:latin typeface="Tempus Sans ITC" panose="04020404030D07020202" pitchFamily="82" charset="0"/>
              </a:rPr>
              <a:t>, que el Señor</a:t>
            </a:r>
          </a:p>
          <a:p>
            <a:pPr eaLnBrk="1" hangingPunct="1"/>
            <a:r>
              <a:rPr lang="es-ES" sz="2800" b="1" dirty="0">
                <a:solidFill>
                  <a:schemeClr val="bg1"/>
                </a:solidFill>
                <a:latin typeface="Tempus Sans ITC" panose="04020404030D07020202" pitchFamily="82" charset="0"/>
              </a:rPr>
              <a:t>pronunció esta sentencia </a:t>
            </a:r>
          </a:p>
          <a:p>
            <a:pPr eaLnBrk="1" hangingPunct="1"/>
            <a:r>
              <a:rPr lang="es-ES" sz="2800" b="1" dirty="0">
                <a:solidFill>
                  <a:schemeClr val="bg1"/>
                </a:solidFill>
                <a:latin typeface="Tempus Sans ITC" panose="04020404030D07020202" pitchFamily="82" charset="0"/>
              </a:rPr>
              <a:t>contra él: “Ayer ciertamente he visto la sangre de </a:t>
            </a:r>
            <a:r>
              <a:rPr lang="es-ES" sz="2800" b="1" dirty="0" err="1">
                <a:solidFill>
                  <a:schemeClr val="bg1"/>
                </a:solidFill>
                <a:latin typeface="Tempus Sans ITC" panose="04020404030D07020202" pitchFamily="82" charset="0"/>
              </a:rPr>
              <a:t>Nabot</a:t>
            </a:r>
            <a:r>
              <a:rPr lang="es-ES" sz="2800" b="1" dirty="0">
                <a:solidFill>
                  <a:schemeClr val="bg1"/>
                </a:solidFill>
                <a:latin typeface="Tempus Sans ITC" panose="04020404030D07020202" pitchFamily="82" charset="0"/>
              </a:rPr>
              <a:t> y la sangre de sus hijos”, declaró el Señor, “y te recompensaré en este campo”, declaró el Señor. Ahora pues, tómalo y tíralo en el campo, conforme a la palabra del Señor».</a:t>
            </a:r>
            <a:endParaRPr lang="en-US" altLang="en-US" b="1" dirty="0">
              <a:solidFill>
                <a:schemeClr val="bg1"/>
              </a:solidFill>
              <a:latin typeface="Tempus Sans ITC" panose="04020404030D07020202" pitchFamily="82" charset="0"/>
            </a:endParaRPr>
          </a:p>
        </p:txBody>
      </p:sp>
      <p:pic>
        <p:nvPicPr>
          <p:cNvPr id="300035" name="Picture 3" descr="Jehu slays King Joram at Jezreel.">
            <a:hlinkClick r:id="rId2" tooltip="Jehu slays King Joram at Jezreel."/>
            <a:extLst>
              <a:ext uri="{FF2B5EF4-FFF2-40B4-BE49-F238E27FC236}">
                <a16:creationId xmlns:a16="http://schemas.microsoft.com/office/drawing/2014/main" id="{9722792E-264C-467D-AA85-86259C49FD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1496" y="457200"/>
            <a:ext cx="7396448"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DA921F5D-1A5D-486B-B95E-E1AE96E51504}"/>
              </a:ext>
            </a:extLst>
          </p:cNvPr>
          <p:cNvSpPr/>
          <p:nvPr/>
        </p:nvSpPr>
        <p:spPr>
          <a:xfrm>
            <a:off x="14056" y="3846879"/>
            <a:ext cx="4782284" cy="29718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955C84DD-A814-40AA-80C3-35F5845F1342}"/>
              </a:ext>
            </a:extLst>
          </p:cNvPr>
          <p:cNvSpPr/>
          <p:nvPr/>
        </p:nvSpPr>
        <p:spPr>
          <a:xfrm>
            <a:off x="4810396" y="5486400"/>
            <a:ext cx="7367548" cy="1332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300035"/>
                                        </p:tgtEl>
                                        <p:attrNameLst>
                                          <p:attrName>style.visibility</p:attrName>
                                        </p:attrNameLst>
                                      </p:cBhvr>
                                      <p:to>
                                        <p:strVal val="visible"/>
                                      </p:to>
                                    </p:set>
                                    <p:animEffect transition="in" filter="checkerboard(across)">
                                      <p:cBhvr>
                                        <p:cTn id="7" dur="1000"/>
                                        <p:tgtEl>
                                          <p:spTgt spid="300035"/>
                                        </p:tgtEl>
                                      </p:cBhvr>
                                    </p:animEffect>
                                  </p:childTnLst>
                                </p:cTn>
                              </p:par>
                              <p:par>
                                <p:cTn id="8" presetID="17" presetClass="entr" presetSubtype="2" fill="hold" nodeType="withEffect">
                                  <p:stCondLst>
                                    <p:cond delay="0"/>
                                  </p:stCondLst>
                                  <p:iterate type="wd">
                                    <p:tmPct val="1000"/>
                                  </p:iterate>
                                  <p:childTnLst>
                                    <p:set>
                                      <p:cBhvr>
                                        <p:cTn id="9" dur="1" fill="hold">
                                          <p:stCondLst>
                                            <p:cond delay="0"/>
                                          </p:stCondLst>
                                        </p:cTn>
                                        <p:tgtEl>
                                          <p:spTgt spid="300034">
                                            <p:txEl>
                                              <p:pRg st="0" end="0"/>
                                            </p:txEl>
                                          </p:spTgt>
                                        </p:tgtEl>
                                        <p:attrNameLst>
                                          <p:attrName>style.visibility</p:attrName>
                                        </p:attrNameLst>
                                      </p:cBhvr>
                                      <p:to>
                                        <p:strVal val="visible"/>
                                      </p:to>
                                    </p:set>
                                    <p:anim calcmode="lin" valueType="num">
                                      <p:cBhvr>
                                        <p:cTn id="10" dur="1000" fill="hold"/>
                                        <p:tgtEl>
                                          <p:spTgt spid="300034">
                                            <p:txEl>
                                              <p:pRg st="0" end="0"/>
                                            </p:txEl>
                                          </p:spTgt>
                                        </p:tgtEl>
                                        <p:attrNameLst>
                                          <p:attrName>ppt_x</p:attrName>
                                        </p:attrNameLst>
                                      </p:cBhvr>
                                      <p:tavLst>
                                        <p:tav tm="0">
                                          <p:val>
                                            <p:strVal val="#ppt_x+#ppt_w/2"/>
                                          </p:val>
                                        </p:tav>
                                        <p:tav tm="100000">
                                          <p:val>
                                            <p:strVal val="#ppt_x"/>
                                          </p:val>
                                        </p:tav>
                                      </p:tavLst>
                                    </p:anim>
                                    <p:anim calcmode="lin" valueType="num">
                                      <p:cBhvr>
                                        <p:cTn id="11" dur="1000" fill="hold"/>
                                        <p:tgtEl>
                                          <p:spTgt spid="300034">
                                            <p:txEl>
                                              <p:pRg st="0" end="0"/>
                                            </p:txEl>
                                          </p:spTgt>
                                        </p:tgtEl>
                                        <p:attrNameLst>
                                          <p:attrName>ppt_y</p:attrName>
                                        </p:attrNameLst>
                                      </p:cBhvr>
                                      <p:tavLst>
                                        <p:tav tm="0">
                                          <p:val>
                                            <p:strVal val="#ppt_y"/>
                                          </p:val>
                                        </p:tav>
                                        <p:tav tm="100000">
                                          <p:val>
                                            <p:strVal val="#ppt_y"/>
                                          </p:val>
                                        </p:tav>
                                      </p:tavLst>
                                    </p:anim>
                                    <p:anim calcmode="lin" valueType="num">
                                      <p:cBhvr>
                                        <p:cTn id="12" dur="1000" fill="hold"/>
                                        <p:tgtEl>
                                          <p:spTgt spid="300034">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00034">
                                            <p:txEl>
                                              <p:pRg st="0" end="0"/>
                                            </p:txEl>
                                          </p:spTgt>
                                        </p:tgtEl>
                                        <p:attrNameLst>
                                          <p:attrName>ppt_h</p:attrName>
                                        </p:attrNameLst>
                                      </p:cBhvr>
                                      <p:tavLst>
                                        <p:tav tm="0">
                                          <p:val>
                                            <p:strVal val="#ppt_h"/>
                                          </p:val>
                                        </p:tav>
                                        <p:tav tm="100000">
                                          <p:val>
                                            <p:strVal val="#ppt_h"/>
                                          </p:val>
                                        </p:tav>
                                      </p:tavLst>
                                    </p:anim>
                                  </p:childTnLst>
                                </p:cTn>
                              </p:par>
                              <p:par>
                                <p:cTn id="14" presetID="17" presetClass="entr" presetSubtype="2" fill="hold" nodeType="withEffect">
                                  <p:stCondLst>
                                    <p:cond delay="0"/>
                                  </p:stCondLst>
                                  <p:iterate type="wd">
                                    <p:tmPct val="1000"/>
                                  </p:iterate>
                                  <p:childTnLst>
                                    <p:set>
                                      <p:cBhvr>
                                        <p:cTn id="15" dur="1" fill="hold">
                                          <p:stCondLst>
                                            <p:cond delay="0"/>
                                          </p:stCondLst>
                                        </p:cTn>
                                        <p:tgtEl>
                                          <p:spTgt spid="300034">
                                            <p:txEl>
                                              <p:pRg st="1" end="1"/>
                                            </p:txEl>
                                          </p:spTgt>
                                        </p:tgtEl>
                                        <p:attrNameLst>
                                          <p:attrName>style.visibility</p:attrName>
                                        </p:attrNameLst>
                                      </p:cBhvr>
                                      <p:to>
                                        <p:strVal val="visible"/>
                                      </p:to>
                                    </p:set>
                                    <p:anim calcmode="lin" valueType="num">
                                      <p:cBhvr>
                                        <p:cTn id="16" dur="1000" fill="hold"/>
                                        <p:tgtEl>
                                          <p:spTgt spid="300034">
                                            <p:txEl>
                                              <p:pRg st="1" end="1"/>
                                            </p:txEl>
                                          </p:spTgt>
                                        </p:tgtEl>
                                        <p:attrNameLst>
                                          <p:attrName>ppt_x</p:attrName>
                                        </p:attrNameLst>
                                      </p:cBhvr>
                                      <p:tavLst>
                                        <p:tav tm="0">
                                          <p:val>
                                            <p:strVal val="#ppt_x+#ppt_w/2"/>
                                          </p:val>
                                        </p:tav>
                                        <p:tav tm="100000">
                                          <p:val>
                                            <p:strVal val="#ppt_x"/>
                                          </p:val>
                                        </p:tav>
                                      </p:tavLst>
                                    </p:anim>
                                    <p:anim calcmode="lin" valueType="num">
                                      <p:cBhvr>
                                        <p:cTn id="17" dur="1000" fill="hold"/>
                                        <p:tgtEl>
                                          <p:spTgt spid="300034">
                                            <p:txEl>
                                              <p:pRg st="1" end="1"/>
                                            </p:txEl>
                                          </p:spTgt>
                                        </p:tgtEl>
                                        <p:attrNameLst>
                                          <p:attrName>ppt_y</p:attrName>
                                        </p:attrNameLst>
                                      </p:cBhvr>
                                      <p:tavLst>
                                        <p:tav tm="0">
                                          <p:val>
                                            <p:strVal val="#ppt_y"/>
                                          </p:val>
                                        </p:tav>
                                        <p:tav tm="100000">
                                          <p:val>
                                            <p:strVal val="#ppt_y"/>
                                          </p:val>
                                        </p:tav>
                                      </p:tavLst>
                                    </p:anim>
                                    <p:anim calcmode="lin" valueType="num">
                                      <p:cBhvr>
                                        <p:cTn id="18" dur="1000" fill="hold"/>
                                        <p:tgtEl>
                                          <p:spTgt spid="300034">
                                            <p:txEl>
                                              <p:pRg st="1" end="1"/>
                                            </p:txEl>
                                          </p:spTgt>
                                        </p:tgtEl>
                                        <p:attrNameLst>
                                          <p:attrName>ppt_w</p:attrName>
                                        </p:attrNameLst>
                                      </p:cBhvr>
                                      <p:tavLst>
                                        <p:tav tm="0">
                                          <p:val>
                                            <p:fltVal val="0"/>
                                          </p:val>
                                        </p:tav>
                                        <p:tav tm="100000">
                                          <p:val>
                                            <p:strVal val="#ppt_w"/>
                                          </p:val>
                                        </p:tav>
                                      </p:tavLst>
                                    </p:anim>
                                    <p:anim calcmode="lin" valueType="num">
                                      <p:cBhvr>
                                        <p:cTn id="19" dur="1000" fill="hold"/>
                                        <p:tgtEl>
                                          <p:spTgt spid="300034">
                                            <p:txEl>
                                              <p:pRg st="1" end="1"/>
                                            </p:txEl>
                                          </p:spTgt>
                                        </p:tgtEl>
                                        <p:attrNameLst>
                                          <p:attrName>ppt_h</p:attrName>
                                        </p:attrNameLst>
                                      </p:cBhvr>
                                      <p:tavLst>
                                        <p:tav tm="0">
                                          <p:val>
                                            <p:strVal val="#ppt_h"/>
                                          </p:val>
                                        </p:tav>
                                        <p:tav tm="100000">
                                          <p:val>
                                            <p:strVal val="#ppt_h"/>
                                          </p:val>
                                        </p:tav>
                                      </p:tavLst>
                                    </p:anim>
                                  </p:childTnLst>
                                </p:cTn>
                              </p:par>
                              <p:par>
                                <p:cTn id="20" presetID="17" presetClass="entr" presetSubtype="2" fill="hold" nodeType="withEffect">
                                  <p:stCondLst>
                                    <p:cond delay="0"/>
                                  </p:stCondLst>
                                  <p:iterate type="wd">
                                    <p:tmPct val="1000"/>
                                  </p:iterate>
                                  <p:childTnLst>
                                    <p:set>
                                      <p:cBhvr>
                                        <p:cTn id="21" dur="1" fill="hold">
                                          <p:stCondLst>
                                            <p:cond delay="0"/>
                                          </p:stCondLst>
                                        </p:cTn>
                                        <p:tgtEl>
                                          <p:spTgt spid="300034">
                                            <p:txEl>
                                              <p:pRg st="2" end="2"/>
                                            </p:txEl>
                                          </p:spTgt>
                                        </p:tgtEl>
                                        <p:attrNameLst>
                                          <p:attrName>style.visibility</p:attrName>
                                        </p:attrNameLst>
                                      </p:cBhvr>
                                      <p:to>
                                        <p:strVal val="visible"/>
                                      </p:to>
                                    </p:set>
                                    <p:anim calcmode="lin" valueType="num">
                                      <p:cBhvr>
                                        <p:cTn id="22" dur="1000" fill="hold"/>
                                        <p:tgtEl>
                                          <p:spTgt spid="300034">
                                            <p:txEl>
                                              <p:pRg st="2" end="2"/>
                                            </p:txEl>
                                          </p:spTgt>
                                        </p:tgtEl>
                                        <p:attrNameLst>
                                          <p:attrName>ppt_x</p:attrName>
                                        </p:attrNameLst>
                                      </p:cBhvr>
                                      <p:tavLst>
                                        <p:tav tm="0">
                                          <p:val>
                                            <p:strVal val="#ppt_x+#ppt_w/2"/>
                                          </p:val>
                                        </p:tav>
                                        <p:tav tm="100000">
                                          <p:val>
                                            <p:strVal val="#ppt_x"/>
                                          </p:val>
                                        </p:tav>
                                      </p:tavLst>
                                    </p:anim>
                                    <p:anim calcmode="lin" valueType="num">
                                      <p:cBhvr>
                                        <p:cTn id="23" dur="1000" fill="hold"/>
                                        <p:tgtEl>
                                          <p:spTgt spid="300034">
                                            <p:txEl>
                                              <p:pRg st="2" end="2"/>
                                            </p:txEl>
                                          </p:spTgt>
                                        </p:tgtEl>
                                        <p:attrNameLst>
                                          <p:attrName>ppt_y</p:attrName>
                                        </p:attrNameLst>
                                      </p:cBhvr>
                                      <p:tavLst>
                                        <p:tav tm="0">
                                          <p:val>
                                            <p:strVal val="#ppt_y"/>
                                          </p:val>
                                        </p:tav>
                                        <p:tav tm="100000">
                                          <p:val>
                                            <p:strVal val="#ppt_y"/>
                                          </p:val>
                                        </p:tav>
                                      </p:tavLst>
                                    </p:anim>
                                    <p:anim calcmode="lin" valueType="num">
                                      <p:cBhvr>
                                        <p:cTn id="24" dur="1000" fill="hold"/>
                                        <p:tgtEl>
                                          <p:spTgt spid="300034">
                                            <p:txEl>
                                              <p:pRg st="2" end="2"/>
                                            </p:txEl>
                                          </p:spTgt>
                                        </p:tgtEl>
                                        <p:attrNameLst>
                                          <p:attrName>ppt_w</p:attrName>
                                        </p:attrNameLst>
                                      </p:cBhvr>
                                      <p:tavLst>
                                        <p:tav tm="0">
                                          <p:val>
                                            <p:fltVal val="0"/>
                                          </p:val>
                                        </p:tav>
                                        <p:tav tm="100000">
                                          <p:val>
                                            <p:strVal val="#ppt_w"/>
                                          </p:val>
                                        </p:tav>
                                      </p:tavLst>
                                    </p:anim>
                                    <p:anim calcmode="lin" valueType="num">
                                      <p:cBhvr>
                                        <p:cTn id="25" dur="1000" fill="hold"/>
                                        <p:tgtEl>
                                          <p:spTgt spid="300034">
                                            <p:txEl>
                                              <p:pRg st="2" end="2"/>
                                            </p:txEl>
                                          </p:spTgt>
                                        </p:tgtEl>
                                        <p:attrNameLst>
                                          <p:attrName>ppt_h</p:attrName>
                                        </p:attrNameLst>
                                      </p:cBhvr>
                                      <p:tavLst>
                                        <p:tav tm="0">
                                          <p:val>
                                            <p:strVal val="#ppt_h"/>
                                          </p:val>
                                        </p:tav>
                                        <p:tav tm="100000">
                                          <p:val>
                                            <p:strVal val="#ppt_h"/>
                                          </p:val>
                                        </p:tav>
                                      </p:tavLst>
                                    </p:anim>
                                  </p:childTnLst>
                                </p:cTn>
                              </p:par>
                              <p:par>
                                <p:cTn id="26" presetID="17" presetClass="entr" presetSubtype="2" fill="hold" nodeType="withEffect">
                                  <p:stCondLst>
                                    <p:cond delay="0"/>
                                  </p:stCondLst>
                                  <p:iterate type="wd">
                                    <p:tmPct val="1000"/>
                                  </p:iterate>
                                  <p:childTnLst>
                                    <p:set>
                                      <p:cBhvr>
                                        <p:cTn id="27" dur="1" fill="hold">
                                          <p:stCondLst>
                                            <p:cond delay="0"/>
                                          </p:stCondLst>
                                        </p:cTn>
                                        <p:tgtEl>
                                          <p:spTgt spid="300034">
                                            <p:txEl>
                                              <p:pRg st="3" end="3"/>
                                            </p:txEl>
                                          </p:spTgt>
                                        </p:tgtEl>
                                        <p:attrNameLst>
                                          <p:attrName>style.visibility</p:attrName>
                                        </p:attrNameLst>
                                      </p:cBhvr>
                                      <p:to>
                                        <p:strVal val="visible"/>
                                      </p:to>
                                    </p:set>
                                    <p:anim calcmode="lin" valueType="num">
                                      <p:cBhvr>
                                        <p:cTn id="28" dur="1000" fill="hold"/>
                                        <p:tgtEl>
                                          <p:spTgt spid="300034">
                                            <p:txEl>
                                              <p:pRg st="3" end="3"/>
                                            </p:txEl>
                                          </p:spTgt>
                                        </p:tgtEl>
                                        <p:attrNameLst>
                                          <p:attrName>ppt_x</p:attrName>
                                        </p:attrNameLst>
                                      </p:cBhvr>
                                      <p:tavLst>
                                        <p:tav tm="0">
                                          <p:val>
                                            <p:strVal val="#ppt_x+#ppt_w/2"/>
                                          </p:val>
                                        </p:tav>
                                        <p:tav tm="100000">
                                          <p:val>
                                            <p:strVal val="#ppt_x"/>
                                          </p:val>
                                        </p:tav>
                                      </p:tavLst>
                                    </p:anim>
                                    <p:anim calcmode="lin" valueType="num">
                                      <p:cBhvr>
                                        <p:cTn id="29" dur="1000" fill="hold"/>
                                        <p:tgtEl>
                                          <p:spTgt spid="300034">
                                            <p:txEl>
                                              <p:pRg st="3" end="3"/>
                                            </p:txEl>
                                          </p:spTgt>
                                        </p:tgtEl>
                                        <p:attrNameLst>
                                          <p:attrName>ppt_y</p:attrName>
                                        </p:attrNameLst>
                                      </p:cBhvr>
                                      <p:tavLst>
                                        <p:tav tm="0">
                                          <p:val>
                                            <p:strVal val="#ppt_y"/>
                                          </p:val>
                                        </p:tav>
                                        <p:tav tm="100000">
                                          <p:val>
                                            <p:strVal val="#ppt_y"/>
                                          </p:val>
                                        </p:tav>
                                      </p:tavLst>
                                    </p:anim>
                                    <p:anim calcmode="lin" valueType="num">
                                      <p:cBhvr>
                                        <p:cTn id="30" dur="1000" fill="hold"/>
                                        <p:tgtEl>
                                          <p:spTgt spid="300034">
                                            <p:txEl>
                                              <p:pRg st="3" end="3"/>
                                            </p:txEl>
                                          </p:spTgt>
                                        </p:tgtEl>
                                        <p:attrNameLst>
                                          <p:attrName>ppt_w</p:attrName>
                                        </p:attrNameLst>
                                      </p:cBhvr>
                                      <p:tavLst>
                                        <p:tav tm="0">
                                          <p:val>
                                            <p:fltVal val="0"/>
                                          </p:val>
                                        </p:tav>
                                        <p:tav tm="100000">
                                          <p:val>
                                            <p:strVal val="#ppt_w"/>
                                          </p:val>
                                        </p:tav>
                                      </p:tavLst>
                                    </p:anim>
                                    <p:anim calcmode="lin" valueType="num">
                                      <p:cBhvr>
                                        <p:cTn id="31" dur="1000" fill="hold"/>
                                        <p:tgtEl>
                                          <p:spTgt spid="300034">
                                            <p:txEl>
                                              <p:pRg st="3" end="3"/>
                                            </p:txEl>
                                          </p:spTgt>
                                        </p:tgtEl>
                                        <p:attrNameLst>
                                          <p:attrName>ppt_h</p:attrName>
                                        </p:attrNameLst>
                                      </p:cBhvr>
                                      <p:tavLst>
                                        <p:tav tm="0">
                                          <p:val>
                                            <p:strVal val="#ppt_h"/>
                                          </p:val>
                                        </p:tav>
                                        <p:tav tm="100000">
                                          <p:val>
                                            <p:strVal val="#ppt_h"/>
                                          </p:val>
                                        </p:tav>
                                      </p:tavLst>
                                    </p:anim>
                                  </p:childTnLst>
                                </p:cTn>
                              </p:par>
                              <p:par>
                                <p:cTn id="32" presetID="17" presetClass="entr" presetSubtype="2" fill="hold" nodeType="withEffect">
                                  <p:stCondLst>
                                    <p:cond delay="0"/>
                                  </p:stCondLst>
                                  <p:iterate type="wd">
                                    <p:tmPct val="1000"/>
                                  </p:iterate>
                                  <p:childTnLst>
                                    <p:set>
                                      <p:cBhvr>
                                        <p:cTn id="33" dur="1" fill="hold">
                                          <p:stCondLst>
                                            <p:cond delay="0"/>
                                          </p:stCondLst>
                                        </p:cTn>
                                        <p:tgtEl>
                                          <p:spTgt spid="300034">
                                            <p:txEl>
                                              <p:pRg st="4" end="4"/>
                                            </p:txEl>
                                          </p:spTgt>
                                        </p:tgtEl>
                                        <p:attrNameLst>
                                          <p:attrName>style.visibility</p:attrName>
                                        </p:attrNameLst>
                                      </p:cBhvr>
                                      <p:to>
                                        <p:strVal val="visible"/>
                                      </p:to>
                                    </p:set>
                                    <p:anim calcmode="lin" valueType="num">
                                      <p:cBhvr>
                                        <p:cTn id="34" dur="1000" fill="hold"/>
                                        <p:tgtEl>
                                          <p:spTgt spid="300034">
                                            <p:txEl>
                                              <p:pRg st="4" end="4"/>
                                            </p:txEl>
                                          </p:spTgt>
                                        </p:tgtEl>
                                        <p:attrNameLst>
                                          <p:attrName>ppt_x</p:attrName>
                                        </p:attrNameLst>
                                      </p:cBhvr>
                                      <p:tavLst>
                                        <p:tav tm="0">
                                          <p:val>
                                            <p:strVal val="#ppt_x+#ppt_w/2"/>
                                          </p:val>
                                        </p:tav>
                                        <p:tav tm="100000">
                                          <p:val>
                                            <p:strVal val="#ppt_x"/>
                                          </p:val>
                                        </p:tav>
                                      </p:tavLst>
                                    </p:anim>
                                    <p:anim calcmode="lin" valueType="num">
                                      <p:cBhvr>
                                        <p:cTn id="35" dur="1000" fill="hold"/>
                                        <p:tgtEl>
                                          <p:spTgt spid="300034">
                                            <p:txEl>
                                              <p:pRg st="4" end="4"/>
                                            </p:txEl>
                                          </p:spTgt>
                                        </p:tgtEl>
                                        <p:attrNameLst>
                                          <p:attrName>ppt_y</p:attrName>
                                        </p:attrNameLst>
                                      </p:cBhvr>
                                      <p:tavLst>
                                        <p:tav tm="0">
                                          <p:val>
                                            <p:strVal val="#ppt_y"/>
                                          </p:val>
                                        </p:tav>
                                        <p:tav tm="100000">
                                          <p:val>
                                            <p:strVal val="#ppt_y"/>
                                          </p:val>
                                        </p:tav>
                                      </p:tavLst>
                                    </p:anim>
                                    <p:anim calcmode="lin" valueType="num">
                                      <p:cBhvr>
                                        <p:cTn id="36" dur="1000" fill="hold"/>
                                        <p:tgtEl>
                                          <p:spTgt spid="300034">
                                            <p:txEl>
                                              <p:pRg st="4" end="4"/>
                                            </p:txEl>
                                          </p:spTgt>
                                        </p:tgtEl>
                                        <p:attrNameLst>
                                          <p:attrName>ppt_w</p:attrName>
                                        </p:attrNameLst>
                                      </p:cBhvr>
                                      <p:tavLst>
                                        <p:tav tm="0">
                                          <p:val>
                                            <p:fltVal val="0"/>
                                          </p:val>
                                        </p:tav>
                                        <p:tav tm="100000">
                                          <p:val>
                                            <p:strVal val="#ppt_w"/>
                                          </p:val>
                                        </p:tav>
                                      </p:tavLst>
                                    </p:anim>
                                    <p:anim calcmode="lin" valueType="num">
                                      <p:cBhvr>
                                        <p:cTn id="37" dur="1000" fill="hold"/>
                                        <p:tgtEl>
                                          <p:spTgt spid="300034">
                                            <p:txEl>
                                              <p:pRg st="4" end="4"/>
                                            </p:txEl>
                                          </p:spTgt>
                                        </p:tgtEl>
                                        <p:attrNameLst>
                                          <p:attrName>ppt_h</p:attrName>
                                        </p:attrNameLst>
                                      </p:cBhvr>
                                      <p:tavLst>
                                        <p:tav tm="0">
                                          <p:val>
                                            <p:strVal val="#ppt_h"/>
                                          </p:val>
                                        </p:tav>
                                        <p:tav tm="100000">
                                          <p:val>
                                            <p:strVal val="#ppt_h"/>
                                          </p:val>
                                        </p:tav>
                                      </p:tavLst>
                                    </p:anim>
                                  </p:childTnLst>
                                </p:cTn>
                              </p:par>
                              <p:par>
                                <p:cTn id="38" presetID="17" presetClass="entr" presetSubtype="2" fill="hold" nodeType="withEffect">
                                  <p:stCondLst>
                                    <p:cond delay="0"/>
                                  </p:stCondLst>
                                  <p:iterate type="wd">
                                    <p:tmPct val="1000"/>
                                  </p:iterate>
                                  <p:childTnLst>
                                    <p:set>
                                      <p:cBhvr>
                                        <p:cTn id="39" dur="1" fill="hold">
                                          <p:stCondLst>
                                            <p:cond delay="0"/>
                                          </p:stCondLst>
                                        </p:cTn>
                                        <p:tgtEl>
                                          <p:spTgt spid="300034">
                                            <p:txEl>
                                              <p:pRg st="5" end="5"/>
                                            </p:txEl>
                                          </p:spTgt>
                                        </p:tgtEl>
                                        <p:attrNameLst>
                                          <p:attrName>style.visibility</p:attrName>
                                        </p:attrNameLst>
                                      </p:cBhvr>
                                      <p:to>
                                        <p:strVal val="visible"/>
                                      </p:to>
                                    </p:set>
                                    <p:anim calcmode="lin" valueType="num">
                                      <p:cBhvr>
                                        <p:cTn id="40" dur="1000" fill="hold"/>
                                        <p:tgtEl>
                                          <p:spTgt spid="300034">
                                            <p:txEl>
                                              <p:pRg st="5" end="5"/>
                                            </p:txEl>
                                          </p:spTgt>
                                        </p:tgtEl>
                                        <p:attrNameLst>
                                          <p:attrName>ppt_x</p:attrName>
                                        </p:attrNameLst>
                                      </p:cBhvr>
                                      <p:tavLst>
                                        <p:tav tm="0">
                                          <p:val>
                                            <p:strVal val="#ppt_x+#ppt_w/2"/>
                                          </p:val>
                                        </p:tav>
                                        <p:tav tm="100000">
                                          <p:val>
                                            <p:strVal val="#ppt_x"/>
                                          </p:val>
                                        </p:tav>
                                      </p:tavLst>
                                    </p:anim>
                                    <p:anim calcmode="lin" valueType="num">
                                      <p:cBhvr>
                                        <p:cTn id="41" dur="1000" fill="hold"/>
                                        <p:tgtEl>
                                          <p:spTgt spid="300034">
                                            <p:txEl>
                                              <p:pRg st="5" end="5"/>
                                            </p:txEl>
                                          </p:spTgt>
                                        </p:tgtEl>
                                        <p:attrNameLst>
                                          <p:attrName>ppt_y</p:attrName>
                                        </p:attrNameLst>
                                      </p:cBhvr>
                                      <p:tavLst>
                                        <p:tav tm="0">
                                          <p:val>
                                            <p:strVal val="#ppt_y"/>
                                          </p:val>
                                        </p:tav>
                                        <p:tav tm="100000">
                                          <p:val>
                                            <p:strVal val="#ppt_y"/>
                                          </p:val>
                                        </p:tav>
                                      </p:tavLst>
                                    </p:anim>
                                    <p:anim calcmode="lin" valueType="num">
                                      <p:cBhvr>
                                        <p:cTn id="42" dur="1000" fill="hold"/>
                                        <p:tgtEl>
                                          <p:spTgt spid="300034">
                                            <p:txEl>
                                              <p:pRg st="5" end="5"/>
                                            </p:txEl>
                                          </p:spTgt>
                                        </p:tgtEl>
                                        <p:attrNameLst>
                                          <p:attrName>ppt_w</p:attrName>
                                        </p:attrNameLst>
                                      </p:cBhvr>
                                      <p:tavLst>
                                        <p:tav tm="0">
                                          <p:val>
                                            <p:fltVal val="0"/>
                                          </p:val>
                                        </p:tav>
                                        <p:tav tm="100000">
                                          <p:val>
                                            <p:strVal val="#ppt_w"/>
                                          </p:val>
                                        </p:tav>
                                      </p:tavLst>
                                    </p:anim>
                                    <p:anim calcmode="lin" valueType="num">
                                      <p:cBhvr>
                                        <p:cTn id="43" dur="1000" fill="hold"/>
                                        <p:tgtEl>
                                          <p:spTgt spid="300034">
                                            <p:txEl>
                                              <p:pRg st="5" end="5"/>
                                            </p:txEl>
                                          </p:spTgt>
                                        </p:tgtEl>
                                        <p:attrNameLst>
                                          <p:attrName>ppt_h</p:attrName>
                                        </p:attrNameLst>
                                      </p:cBhvr>
                                      <p:tavLst>
                                        <p:tav tm="0">
                                          <p:val>
                                            <p:strVal val="#ppt_h"/>
                                          </p:val>
                                        </p:tav>
                                        <p:tav tm="100000">
                                          <p:val>
                                            <p:strVal val="#ppt_h"/>
                                          </p:val>
                                        </p:tav>
                                      </p:tavLst>
                                    </p:anim>
                                  </p:childTnLst>
                                </p:cTn>
                              </p:par>
                              <p:par>
                                <p:cTn id="44" presetID="17" presetClass="entr" presetSubtype="2" fill="hold" nodeType="withEffect">
                                  <p:stCondLst>
                                    <p:cond delay="0"/>
                                  </p:stCondLst>
                                  <p:iterate type="wd">
                                    <p:tmPct val="1000"/>
                                  </p:iterate>
                                  <p:childTnLst>
                                    <p:set>
                                      <p:cBhvr>
                                        <p:cTn id="45" dur="1" fill="hold">
                                          <p:stCondLst>
                                            <p:cond delay="0"/>
                                          </p:stCondLst>
                                        </p:cTn>
                                        <p:tgtEl>
                                          <p:spTgt spid="300034">
                                            <p:txEl>
                                              <p:pRg st="6" end="6"/>
                                            </p:txEl>
                                          </p:spTgt>
                                        </p:tgtEl>
                                        <p:attrNameLst>
                                          <p:attrName>style.visibility</p:attrName>
                                        </p:attrNameLst>
                                      </p:cBhvr>
                                      <p:to>
                                        <p:strVal val="visible"/>
                                      </p:to>
                                    </p:set>
                                    <p:anim calcmode="lin" valueType="num">
                                      <p:cBhvr>
                                        <p:cTn id="46" dur="1000" fill="hold"/>
                                        <p:tgtEl>
                                          <p:spTgt spid="300034">
                                            <p:txEl>
                                              <p:pRg st="6" end="6"/>
                                            </p:txEl>
                                          </p:spTgt>
                                        </p:tgtEl>
                                        <p:attrNameLst>
                                          <p:attrName>ppt_x</p:attrName>
                                        </p:attrNameLst>
                                      </p:cBhvr>
                                      <p:tavLst>
                                        <p:tav tm="0">
                                          <p:val>
                                            <p:strVal val="#ppt_x+#ppt_w/2"/>
                                          </p:val>
                                        </p:tav>
                                        <p:tav tm="100000">
                                          <p:val>
                                            <p:strVal val="#ppt_x"/>
                                          </p:val>
                                        </p:tav>
                                      </p:tavLst>
                                    </p:anim>
                                    <p:anim calcmode="lin" valueType="num">
                                      <p:cBhvr>
                                        <p:cTn id="47" dur="1000" fill="hold"/>
                                        <p:tgtEl>
                                          <p:spTgt spid="300034">
                                            <p:txEl>
                                              <p:pRg st="6" end="6"/>
                                            </p:txEl>
                                          </p:spTgt>
                                        </p:tgtEl>
                                        <p:attrNameLst>
                                          <p:attrName>ppt_y</p:attrName>
                                        </p:attrNameLst>
                                      </p:cBhvr>
                                      <p:tavLst>
                                        <p:tav tm="0">
                                          <p:val>
                                            <p:strVal val="#ppt_y"/>
                                          </p:val>
                                        </p:tav>
                                        <p:tav tm="100000">
                                          <p:val>
                                            <p:strVal val="#ppt_y"/>
                                          </p:val>
                                        </p:tav>
                                      </p:tavLst>
                                    </p:anim>
                                    <p:anim calcmode="lin" valueType="num">
                                      <p:cBhvr>
                                        <p:cTn id="48" dur="1000" fill="hold"/>
                                        <p:tgtEl>
                                          <p:spTgt spid="300034">
                                            <p:txEl>
                                              <p:pRg st="6" end="6"/>
                                            </p:txEl>
                                          </p:spTgt>
                                        </p:tgtEl>
                                        <p:attrNameLst>
                                          <p:attrName>ppt_w</p:attrName>
                                        </p:attrNameLst>
                                      </p:cBhvr>
                                      <p:tavLst>
                                        <p:tav tm="0">
                                          <p:val>
                                            <p:fltVal val="0"/>
                                          </p:val>
                                        </p:tav>
                                        <p:tav tm="100000">
                                          <p:val>
                                            <p:strVal val="#ppt_w"/>
                                          </p:val>
                                        </p:tav>
                                      </p:tavLst>
                                    </p:anim>
                                    <p:anim calcmode="lin" valueType="num">
                                      <p:cBhvr>
                                        <p:cTn id="49" dur="1000" fill="hold"/>
                                        <p:tgtEl>
                                          <p:spTgt spid="300034">
                                            <p:txEl>
                                              <p:pRg st="6" end="6"/>
                                            </p:txEl>
                                          </p:spTgt>
                                        </p:tgtEl>
                                        <p:attrNameLst>
                                          <p:attrName>ppt_h</p:attrName>
                                        </p:attrNameLst>
                                      </p:cBhvr>
                                      <p:tavLst>
                                        <p:tav tm="0">
                                          <p:val>
                                            <p:strVal val="#ppt_h"/>
                                          </p:val>
                                        </p:tav>
                                        <p:tav tm="100000">
                                          <p:val>
                                            <p:strVal val="#ppt_h"/>
                                          </p:val>
                                        </p:tav>
                                      </p:tavLst>
                                    </p:anim>
                                  </p:childTnLst>
                                </p:cTn>
                              </p:par>
                              <p:par>
                                <p:cTn id="50" presetID="17" presetClass="entr" presetSubtype="2" fill="hold" nodeType="withEffect">
                                  <p:stCondLst>
                                    <p:cond delay="0"/>
                                  </p:stCondLst>
                                  <p:iterate type="wd">
                                    <p:tmPct val="1000"/>
                                  </p:iterate>
                                  <p:childTnLst>
                                    <p:set>
                                      <p:cBhvr>
                                        <p:cTn id="51" dur="1" fill="hold">
                                          <p:stCondLst>
                                            <p:cond delay="0"/>
                                          </p:stCondLst>
                                        </p:cTn>
                                        <p:tgtEl>
                                          <p:spTgt spid="300034">
                                            <p:txEl>
                                              <p:pRg st="7" end="7"/>
                                            </p:txEl>
                                          </p:spTgt>
                                        </p:tgtEl>
                                        <p:attrNameLst>
                                          <p:attrName>style.visibility</p:attrName>
                                        </p:attrNameLst>
                                      </p:cBhvr>
                                      <p:to>
                                        <p:strVal val="visible"/>
                                      </p:to>
                                    </p:set>
                                    <p:anim calcmode="lin" valueType="num">
                                      <p:cBhvr>
                                        <p:cTn id="52" dur="1000" fill="hold"/>
                                        <p:tgtEl>
                                          <p:spTgt spid="300034">
                                            <p:txEl>
                                              <p:pRg st="7" end="7"/>
                                            </p:txEl>
                                          </p:spTgt>
                                        </p:tgtEl>
                                        <p:attrNameLst>
                                          <p:attrName>ppt_x</p:attrName>
                                        </p:attrNameLst>
                                      </p:cBhvr>
                                      <p:tavLst>
                                        <p:tav tm="0">
                                          <p:val>
                                            <p:strVal val="#ppt_x+#ppt_w/2"/>
                                          </p:val>
                                        </p:tav>
                                        <p:tav tm="100000">
                                          <p:val>
                                            <p:strVal val="#ppt_x"/>
                                          </p:val>
                                        </p:tav>
                                      </p:tavLst>
                                    </p:anim>
                                    <p:anim calcmode="lin" valueType="num">
                                      <p:cBhvr>
                                        <p:cTn id="53" dur="1000" fill="hold"/>
                                        <p:tgtEl>
                                          <p:spTgt spid="300034">
                                            <p:txEl>
                                              <p:pRg st="7" end="7"/>
                                            </p:txEl>
                                          </p:spTgt>
                                        </p:tgtEl>
                                        <p:attrNameLst>
                                          <p:attrName>ppt_y</p:attrName>
                                        </p:attrNameLst>
                                      </p:cBhvr>
                                      <p:tavLst>
                                        <p:tav tm="0">
                                          <p:val>
                                            <p:strVal val="#ppt_y"/>
                                          </p:val>
                                        </p:tav>
                                        <p:tav tm="100000">
                                          <p:val>
                                            <p:strVal val="#ppt_y"/>
                                          </p:val>
                                        </p:tav>
                                      </p:tavLst>
                                    </p:anim>
                                    <p:anim calcmode="lin" valueType="num">
                                      <p:cBhvr>
                                        <p:cTn id="54" dur="1000" fill="hold"/>
                                        <p:tgtEl>
                                          <p:spTgt spid="300034">
                                            <p:txEl>
                                              <p:pRg st="7" end="7"/>
                                            </p:txEl>
                                          </p:spTgt>
                                        </p:tgtEl>
                                        <p:attrNameLst>
                                          <p:attrName>ppt_w</p:attrName>
                                        </p:attrNameLst>
                                      </p:cBhvr>
                                      <p:tavLst>
                                        <p:tav tm="0">
                                          <p:val>
                                            <p:fltVal val="0"/>
                                          </p:val>
                                        </p:tav>
                                        <p:tav tm="100000">
                                          <p:val>
                                            <p:strVal val="#ppt_w"/>
                                          </p:val>
                                        </p:tav>
                                      </p:tavLst>
                                    </p:anim>
                                    <p:anim calcmode="lin" valueType="num">
                                      <p:cBhvr>
                                        <p:cTn id="55" dur="1000" fill="hold"/>
                                        <p:tgtEl>
                                          <p:spTgt spid="300034">
                                            <p:txEl>
                                              <p:pRg st="7" end="7"/>
                                            </p:txEl>
                                          </p:spTgt>
                                        </p:tgtEl>
                                        <p:attrNameLst>
                                          <p:attrName>ppt_h</p:attrName>
                                        </p:attrNameLst>
                                      </p:cBhvr>
                                      <p:tavLst>
                                        <p:tav tm="0">
                                          <p:val>
                                            <p:strVal val="#ppt_h"/>
                                          </p:val>
                                        </p:tav>
                                        <p:tav tm="100000">
                                          <p:val>
                                            <p:strVal val="#ppt_h"/>
                                          </p:val>
                                        </p:tav>
                                      </p:tavLst>
                                    </p:anim>
                                  </p:childTnLst>
                                </p:cTn>
                              </p:par>
                              <p:par>
                                <p:cTn id="56" presetID="17" presetClass="entr" presetSubtype="2" fill="hold" nodeType="withEffect">
                                  <p:stCondLst>
                                    <p:cond delay="0"/>
                                  </p:stCondLst>
                                  <p:iterate type="wd">
                                    <p:tmPct val="1000"/>
                                  </p:iterate>
                                  <p:childTnLst>
                                    <p:set>
                                      <p:cBhvr>
                                        <p:cTn id="57" dur="1" fill="hold">
                                          <p:stCondLst>
                                            <p:cond delay="0"/>
                                          </p:stCondLst>
                                        </p:cTn>
                                        <p:tgtEl>
                                          <p:spTgt spid="300034">
                                            <p:txEl>
                                              <p:pRg st="8" end="8"/>
                                            </p:txEl>
                                          </p:spTgt>
                                        </p:tgtEl>
                                        <p:attrNameLst>
                                          <p:attrName>style.visibility</p:attrName>
                                        </p:attrNameLst>
                                      </p:cBhvr>
                                      <p:to>
                                        <p:strVal val="visible"/>
                                      </p:to>
                                    </p:set>
                                    <p:anim calcmode="lin" valueType="num">
                                      <p:cBhvr>
                                        <p:cTn id="58" dur="1000" fill="hold"/>
                                        <p:tgtEl>
                                          <p:spTgt spid="300034">
                                            <p:txEl>
                                              <p:pRg st="8" end="8"/>
                                            </p:txEl>
                                          </p:spTgt>
                                        </p:tgtEl>
                                        <p:attrNameLst>
                                          <p:attrName>ppt_x</p:attrName>
                                        </p:attrNameLst>
                                      </p:cBhvr>
                                      <p:tavLst>
                                        <p:tav tm="0">
                                          <p:val>
                                            <p:strVal val="#ppt_x+#ppt_w/2"/>
                                          </p:val>
                                        </p:tav>
                                        <p:tav tm="100000">
                                          <p:val>
                                            <p:strVal val="#ppt_x"/>
                                          </p:val>
                                        </p:tav>
                                      </p:tavLst>
                                    </p:anim>
                                    <p:anim calcmode="lin" valueType="num">
                                      <p:cBhvr>
                                        <p:cTn id="59" dur="1000" fill="hold"/>
                                        <p:tgtEl>
                                          <p:spTgt spid="300034">
                                            <p:txEl>
                                              <p:pRg st="8" end="8"/>
                                            </p:txEl>
                                          </p:spTgt>
                                        </p:tgtEl>
                                        <p:attrNameLst>
                                          <p:attrName>ppt_y</p:attrName>
                                        </p:attrNameLst>
                                      </p:cBhvr>
                                      <p:tavLst>
                                        <p:tav tm="0">
                                          <p:val>
                                            <p:strVal val="#ppt_y"/>
                                          </p:val>
                                        </p:tav>
                                        <p:tav tm="100000">
                                          <p:val>
                                            <p:strVal val="#ppt_y"/>
                                          </p:val>
                                        </p:tav>
                                      </p:tavLst>
                                    </p:anim>
                                    <p:anim calcmode="lin" valueType="num">
                                      <p:cBhvr>
                                        <p:cTn id="60" dur="1000" fill="hold"/>
                                        <p:tgtEl>
                                          <p:spTgt spid="300034">
                                            <p:txEl>
                                              <p:pRg st="8" end="8"/>
                                            </p:txEl>
                                          </p:spTgt>
                                        </p:tgtEl>
                                        <p:attrNameLst>
                                          <p:attrName>ppt_w</p:attrName>
                                        </p:attrNameLst>
                                      </p:cBhvr>
                                      <p:tavLst>
                                        <p:tav tm="0">
                                          <p:val>
                                            <p:fltVal val="0"/>
                                          </p:val>
                                        </p:tav>
                                        <p:tav tm="100000">
                                          <p:val>
                                            <p:strVal val="#ppt_w"/>
                                          </p:val>
                                        </p:tav>
                                      </p:tavLst>
                                    </p:anim>
                                    <p:anim calcmode="lin" valueType="num">
                                      <p:cBhvr>
                                        <p:cTn id="61" dur="1000" fill="hold"/>
                                        <p:tgtEl>
                                          <p:spTgt spid="300034">
                                            <p:txEl>
                                              <p:pRg st="8" end="8"/>
                                            </p:txEl>
                                          </p:spTgt>
                                        </p:tgtEl>
                                        <p:attrNameLst>
                                          <p:attrName>ppt_h</p:attrName>
                                        </p:attrNameLst>
                                      </p:cBhvr>
                                      <p:tavLst>
                                        <p:tav tm="0">
                                          <p:val>
                                            <p:strVal val="#ppt_h"/>
                                          </p:val>
                                        </p:tav>
                                        <p:tav tm="100000">
                                          <p:val>
                                            <p:strVal val="#ppt_h"/>
                                          </p:val>
                                        </p:tav>
                                      </p:tavLst>
                                    </p:anim>
                                  </p:childTnLst>
                                </p:cTn>
                              </p:par>
                              <p:par>
                                <p:cTn id="62" presetID="17" presetClass="entr" presetSubtype="2" fill="hold" nodeType="withEffect">
                                  <p:stCondLst>
                                    <p:cond delay="0"/>
                                  </p:stCondLst>
                                  <p:iterate type="wd">
                                    <p:tmPct val="1000"/>
                                  </p:iterate>
                                  <p:childTnLst>
                                    <p:set>
                                      <p:cBhvr>
                                        <p:cTn id="63" dur="1" fill="hold">
                                          <p:stCondLst>
                                            <p:cond delay="0"/>
                                          </p:stCondLst>
                                        </p:cTn>
                                        <p:tgtEl>
                                          <p:spTgt spid="300034">
                                            <p:txEl>
                                              <p:pRg st="9" end="9"/>
                                            </p:txEl>
                                          </p:spTgt>
                                        </p:tgtEl>
                                        <p:attrNameLst>
                                          <p:attrName>style.visibility</p:attrName>
                                        </p:attrNameLst>
                                      </p:cBhvr>
                                      <p:to>
                                        <p:strVal val="visible"/>
                                      </p:to>
                                    </p:set>
                                    <p:anim calcmode="lin" valueType="num">
                                      <p:cBhvr>
                                        <p:cTn id="64" dur="1000" fill="hold"/>
                                        <p:tgtEl>
                                          <p:spTgt spid="300034">
                                            <p:txEl>
                                              <p:pRg st="9" end="9"/>
                                            </p:txEl>
                                          </p:spTgt>
                                        </p:tgtEl>
                                        <p:attrNameLst>
                                          <p:attrName>ppt_x</p:attrName>
                                        </p:attrNameLst>
                                      </p:cBhvr>
                                      <p:tavLst>
                                        <p:tav tm="0">
                                          <p:val>
                                            <p:strVal val="#ppt_x+#ppt_w/2"/>
                                          </p:val>
                                        </p:tav>
                                        <p:tav tm="100000">
                                          <p:val>
                                            <p:strVal val="#ppt_x"/>
                                          </p:val>
                                        </p:tav>
                                      </p:tavLst>
                                    </p:anim>
                                    <p:anim calcmode="lin" valueType="num">
                                      <p:cBhvr>
                                        <p:cTn id="65" dur="1000" fill="hold"/>
                                        <p:tgtEl>
                                          <p:spTgt spid="300034">
                                            <p:txEl>
                                              <p:pRg st="9" end="9"/>
                                            </p:txEl>
                                          </p:spTgt>
                                        </p:tgtEl>
                                        <p:attrNameLst>
                                          <p:attrName>ppt_y</p:attrName>
                                        </p:attrNameLst>
                                      </p:cBhvr>
                                      <p:tavLst>
                                        <p:tav tm="0">
                                          <p:val>
                                            <p:strVal val="#ppt_y"/>
                                          </p:val>
                                        </p:tav>
                                        <p:tav tm="100000">
                                          <p:val>
                                            <p:strVal val="#ppt_y"/>
                                          </p:val>
                                        </p:tav>
                                      </p:tavLst>
                                    </p:anim>
                                    <p:anim calcmode="lin" valueType="num">
                                      <p:cBhvr>
                                        <p:cTn id="66" dur="1000" fill="hold"/>
                                        <p:tgtEl>
                                          <p:spTgt spid="300034">
                                            <p:txEl>
                                              <p:pRg st="9" end="9"/>
                                            </p:txEl>
                                          </p:spTgt>
                                        </p:tgtEl>
                                        <p:attrNameLst>
                                          <p:attrName>ppt_w</p:attrName>
                                        </p:attrNameLst>
                                      </p:cBhvr>
                                      <p:tavLst>
                                        <p:tav tm="0">
                                          <p:val>
                                            <p:fltVal val="0"/>
                                          </p:val>
                                        </p:tav>
                                        <p:tav tm="100000">
                                          <p:val>
                                            <p:strVal val="#ppt_w"/>
                                          </p:val>
                                        </p:tav>
                                      </p:tavLst>
                                    </p:anim>
                                    <p:anim calcmode="lin" valueType="num">
                                      <p:cBhvr>
                                        <p:cTn id="67" dur="1000" fill="hold"/>
                                        <p:tgtEl>
                                          <p:spTgt spid="300034">
                                            <p:txEl>
                                              <p:pRg st="9" end="9"/>
                                            </p:txEl>
                                          </p:spTgt>
                                        </p:tgtEl>
                                        <p:attrNameLst>
                                          <p:attrName>ppt_h</p:attrName>
                                        </p:attrNameLst>
                                      </p:cBhvr>
                                      <p:tavLst>
                                        <p:tav tm="0">
                                          <p:val>
                                            <p:strVal val="#ppt_h"/>
                                          </p:val>
                                        </p:tav>
                                        <p:tav tm="100000">
                                          <p:val>
                                            <p:strVal val="#ppt_h"/>
                                          </p:val>
                                        </p:tav>
                                      </p:tavLst>
                                    </p:anim>
                                  </p:childTnLst>
                                </p:cTn>
                              </p:par>
                              <p:par>
                                <p:cTn id="68" presetID="17" presetClass="entr" presetSubtype="2" fill="hold" nodeType="withEffect">
                                  <p:stCondLst>
                                    <p:cond delay="0"/>
                                  </p:stCondLst>
                                  <p:iterate type="wd">
                                    <p:tmPct val="1000"/>
                                  </p:iterate>
                                  <p:childTnLst>
                                    <p:set>
                                      <p:cBhvr>
                                        <p:cTn id="69" dur="1" fill="hold">
                                          <p:stCondLst>
                                            <p:cond delay="0"/>
                                          </p:stCondLst>
                                        </p:cTn>
                                        <p:tgtEl>
                                          <p:spTgt spid="300034">
                                            <p:txEl>
                                              <p:pRg st="10" end="10"/>
                                            </p:txEl>
                                          </p:spTgt>
                                        </p:tgtEl>
                                        <p:attrNameLst>
                                          <p:attrName>style.visibility</p:attrName>
                                        </p:attrNameLst>
                                      </p:cBhvr>
                                      <p:to>
                                        <p:strVal val="visible"/>
                                      </p:to>
                                    </p:set>
                                    <p:anim calcmode="lin" valueType="num">
                                      <p:cBhvr>
                                        <p:cTn id="70" dur="1000" fill="hold"/>
                                        <p:tgtEl>
                                          <p:spTgt spid="300034">
                                            <p:txEl>
                                              <p:pRg st="10" end="10"/>
                                            </p:txEl>
                                          </p:spTgt>
                                        </p:tgtEl>
                                        <p:attrNameLst>
                                          <p:attrName>ppt_x</p:attrName>
                                        </p:attrNameLst>
                                      </p:cBhvr>
                                      <p:tavLst>
                                        <p:tav tm="0">
                                          <p:val>
                                            <p:strVal val="#ppt_x+#ppt_w/2"/>
                                          </p:val>
                                        </p:tav>
                                        <p:tav tm="100000">
                                          <p:val>
                                            <p:strVal val="#ppt_x"/>
                                          </p:val>
                                        </p:tav>
                                      </p:tavLst>
                                    </p:anim>
                                    <p:anim calcmode="lin" valueType="num">
                                      <p:cBhvr>
                                        <p:cTn id="71" dur="1000" fill="hold"/>
                                        <p:tgtEl>
                                          <p:spTgt spid="300034">
                                            <p:txEl>
                                              <p:pRg st="10" end="10"/>
                                            </p:txEl>
                                          </p:spTgt>
                                        </p:tgtEl>
                                        <p:attrNameLst>
                                          <p:attrName>ppt_y</p:attrName>
                                        </p:attrNameLst>
                                      </p:cBhvr>
                                      <p:tavLst>
                                        <p:tav tm="0">
                                          <p:val>
                                            <p:strVal val="#ppt_y"/>
                                          </p:val>
                                        </p:tav>
                                        <p:tav tm="100000">
                                          <p:val>
                                            <p:strVal val="#ppt_y"/>
                                          </p:val>
                                        </p:tav>
                                      </p:tavLst>
                                    </p:anim>
                                    <p:anim calcmode="lin" valueType="num">
                                      <p:cBhvr>
                                        <p:cTn id="72" dur="1000" fill="hold"/>
                                        <p:tgtEl>
                                          <p:spTgt spid="300034">
                                            <p:txEl>
                                              <p:pRg st="10" end="10"/>
                                            </p:txEl>
                                          </p:spTgt>
                                        </p:tgtEl>
                                        <p:attrNameLst>
                                          <p:attrName>ppt_w</p:attrName>
                                        </p:attrNameLst>
                                      </p:cBhvr>
                                      <p:tavLst>
                                        <p:tav tm="0">
                                          <p:val>
                                            <p:fltVal val="0"/>
                                          </p:val>
                                        </p:tav>
                                        <p:tav tm="100000">
                                          <p:val>
                                            <p:strVal val="#ppt_w"/>
                                          </p:val>
                                        </p:tav>
                                      </p:tavLst>
                                    </p:anim>
                                    <p:anim calcmode="lin" valueType="num">
                                      <p:cBhvr>
                                        <p:cTn id="73" dur="1000" fill="hold"/>
                                        <p:tgtEl>
                                          <p:spTgt spid="300034">
                                            <p:txEl>
                                              <p:pRg st="10" end="10"/>
                                            </p:txEl>
                                          </p:spTgt>
                                        </p:tgtEl>
                                        <p:attrNameLst>
                                          <p:attrName>ppt_h</p:attrName>
                                        </p:attrNameLst>
                                      </p:cBhvr>
                                      <p:tavLst>
                                        <p:tav tm="0">
                                          <p:val>
                                            <p:strVal val="#ppt_h"/>
                                          </p:val>
                                        </p:tav>
                                        <p:tav tm="100000">
                                          <p:val>
                                            <p:strVal val="#ppt_h"/>
                                          </p:val>
                                        </p:tav>
                                      </p:tavLst>
                                    </p:anim>
                                  </p:childTnLst>
                                </p:cTn>
                              </p:par>
                              <p:par>
                                <p:cTn id="74" presetID="17" presetClass="entr" presetSubtype="2" fill="hold" nodeType="withEffect">
                                  <p:stCondLst>
                                    <p:cond delay="0"/>
                                  </p:stCondLst>
                                  <p:iterate type="wd">
                                    <p:tmPct val="1000"/>
                                  </p:iterate>
                                  <p:childTnLst>
                                    <p:set>
                                      <p:cBhvr>
                                        <p:cTn id="75" dur="1" fill="hold">
                                          <p:stCondLst>
                                            <p:cond delay="0"/>
                                          </p:stCondLst>
                                        </p:cTn>
                                        <p:tgtEl>
                                          <p:spTgt spid="300034">
                                            <p:txEl>
                                              <p:pRg st="11" end="11"/>
                                            </p:txEl>
                                          </p:spTgt>
                                        </p:tgtEl>
                                        <p:attrNameLst>
                                          <p:attrName>style.visibility</p:attrName>
                                        </p:attrNameLst>
                                      </p:cBhvr>
                                      <p:to>
                                        <p:strVal val="visible"/>
                                      </p:to>
                                    </p:set>
                                    <p:anim calcmode="lin" valueType="num">
                                      <p:cBhvr>
                                        <p:cTn id="76" dur="1000" fill="hold"/>
                                        <p:tgtEl>
                                          <p:spTgt spid="300034">
                                            <p:txEl>
                                              <p:pRg st="11" end="11"/>
                                            </p:txEl>
                                          </p:spTgt>
                                        </p:tgtEl>
                                        <p:attrNameLst>
                                          <p:attrName>ppt_x</p:attrName>
                                        </p:attrNameLst>
                                      </p:cBhvr>
                                      <p:tavLst>
                                        <p:tav tm="0">
                                          <p:val>
                                            <p:strVal val="#ppt_x+#ppt_w/2"/>
                                          </p:val>
                                        </p:tav>
                                        <p:tav tm="100000">
                                          <p:val>
                                            <p:strVal val="#ppt_x"/>
                                          </p:val>
                                        </p:tav>
                                      </p:tavLst>
                                    </p:anim>
                                    <p:anim calcmode="lin" valueType="num">
                                      <p:cBhvr>
                                        <p:cTn id="77" dur="1000" fill="hold"/>
                                        <p:tgtEl>
                                          <p:spTgt spid="300034">
                                            <p:txEl>
                                              <p:pRg st="11" end="11"/>
                                            </p:txEl>
                                          </p:spTgt>
                                        </p:tgtEl>
                                        <p:attrNameLst>
                                          <p:attrName>ppt_y</p:attrName>
                                        </p:attrNameLst>
                                      </p:cBhvr>
                                      <p:tavLst>
                                        <p:tav tm="0">
                                          <p:val>
                                            <p:strVal val="#ppt_y"/>
                                          </p:val>
                                        </p:tav>
                                        <p:tav tm="100000">
                                          <p:val>
                                            <p:strVal val="#ppt_y"/>
                                          </p:val>
                                        </p:tav>
                                      </p:tavLst>
                                    </p:anim>
                                    <p:anim calcmode="lin" valueType="num">
                                      <p:cBhvr>
                                        <p:cTn id="78" dur="1000" fill="hold"/>
                                        <p:tgtEl>
                                          <p:spTgt spid="300034">
                                            <p:txEl>
                                              <p:pRg st="11" end="11"/>
                                            </p:txEl>
                                          </p:spTgt>
                                        </p:tgtEl>
                                        <p:attrNameLst>
                                          <p:attrName>ppt_w</p:attrName>
                                        </p:attrNameLst>
                                      </p:cBhvr>
                                      <p:tavLst>
                                        <p:tav tm="0">
                                          <p:val>
                                            <p:fltVal val="0"/>
                                          </p:val>
                                        </p:tav>
                                        <p:tav tm="100000">
                                          <p:val>
                                            <p:strVal val="#ppt_w"/>
                                          </p:val>
                                        </p:tav>
                                      </p:tavLst>
                                    </p:anim>
                                    <p:anim calcmode="lin" valueType="num">
                                      <p:cBhvr>
                                        <p:cTn id="79" dur="1000" fill="hold"/>
                                        <p:tgtEl>
                                          <p:spTgt spid="300034">
                                            <p:txEl>
                                              <p:pRg st="11" end="11"/>
                                            </p:txEl>
                                          </p:spTgt>
                                        </p:tgtEl>
                                        <p:attrNameLst>
                                          <p:attrName>ppt_h</p:attrName>
                                        </p:attrNameLst>
                                      </p:cBhvr>
                                      <p:tavLst>
                                        <p:tav tm="0">
                                          <p:val>
                                            <p:strVal val="#ppt_h"/>
                                          </p:val>
                                        </p:tav>
                                        <p:tav tm="100000">
                                          <p:val>
                                            <p:strVal val="#ppt_h"/>
                                          </p:val>
                                        </p:tav>
                                      </p:tavLst>
                                    </p:anim>
                                  </p:childTnLst>
                                </p:cTn>
                              </p:par>
                              <p:par>
                                <p:cTn id="80" presetID="17" presetClass="entr" presetSubtype="2" fill="hold" nodeType="withEffect">
                                  <p:stCondLst>
                                    <p:cond delay="0"/>
                                  </p:stCondLst>
                                  <p:iterate type="wd">
                                    <p:tmPct val="1000"/>
                                  </p:iterate>
                                  <p:childTnLst>
                                    <p:set>
                                      <p:cBhvr>
                                        <p:cTn id="81" dur="1" fill="hold">
                                          <p:stCondLst>
                                            <p:cond delay="0"/>
                                          </p:stCondLst>
                                        </p:cTn>
                                        <p:tgtEl>
                                          <p:spTgt spid="300034">
                                            <p:txEl>
                                              <p:pRg st="12" end="12"/>
                                            </p:txEl>
                                          </p:spTgt>
                                        </p:tgtEl>
                                        <p:attrNameLst>
                                          <p:attrName>style.visibility</p:attrName>
                                        </p:attrNameLst>
                                      </p:cBhvr>
                                      <p:to>
                                        <p:strVal val="visible"/>
                                      </p:to>
                                    </p:set>
                                    <p:anim calcmode="lin" valueType="num">
                                      <p:cBhvr>
                                        <p:cTn id="82" dur="1000" fill="hold"/>
                                        <p:tgtEl>
                                          <p:spTgt spid="300034">
                                            <p:txEl>
                                              <p:pRg st="12" end="12"/>
                                            </p:txEl>
                                          </p:spTgt>
                                        </p:tgtEl>
                                        <p:attrNameLst>
                                          <p:attrName>ppt_x</p:attrName>
                                        </p:attrNameLst>
                                      </p:cBhvr>
                                      <p:tavLst>
                                        <p:tav tm="0">
                                          <p:val>
                                            <p:strVal val="#ppt_x+#ppt_w/2"/>
                                          </p:val>
                                        </p:tav>
                                        <p:tav tm="100000">
                                          <p:val>
                                            <p:strVal val="#ppt_x"/>
                                          </p:val>
                                        </p:tav>
                                      </p:tavLst>
                                    </p:anim>
                                    <p:anim calcmode="lin" valueType="num">
                                      <p:cBhvr>
                                        <p:cTn id="83" dur="1000" fill="hold"/>
                                        <p:tgtEl>
                                          <p:spTgt spid="300034">
                                            <p:txEl>
                                              <p:pRg st="12" end="12"/>
                                            </p:txEl>
                                          </p:spTgt>
                                        </p:tgtEl>
                                        <p:attrNameLst>
                                          <p:attrName>ppt_y</p:attrName>
                                        </p:attrNameLst>
                                      </p:cBhvr>
                                      <p:tavLst>
                                        <p:tav tm="0">
                                          <p:val>
                                            <p:strVal val="#ppt_y"/>
                                          </p:val>
                                        </p:tav>
                                        <p:tav tm="100000">
                                          <p:val>
                                            <p:strVal val="#ppt_y"/>
                                          </p:val>
                                        </p:tav>
                                      </p:tavLst>
                                    </p:anim>
                                    <p:anim calcmode="lin" valueType="num">
                                      <p:cBhvr>
                                        <p:cTn id="84" dur="1000" fill="hold"/>
                                        <p:tgtEl>
                                          <p:spTgt spid="300034">
                                            <p:txEl>
                                              <p:pRg st="12" end="12"/>
                                            </p:txEl>
                                          </p:spTgt>
                                        </p:tgtEl>
                                        <p:attrNameLst>
                                          <p:attrName>ppt_w</p:attrName>
                                        </p:attrNameLst>
                                      </p:cBhvr>
                                      <p:tavLst>
                                        <p:tav tm="0">
                                          <p:val>
                                            <p:fltVal val="0"/>
                                          </p:val>
                                        </p:tav>
                                        <p:tav tm="100000">
                                          <p:val>
                                            <p:strVal val="#ppt_w"/>
                                          </p:val>
                                        </p:tav>
                                      </p:tavLst>
                                    </p:anim>
                                    <p:anim calcmode="lin" valueType="num">
                                      <p:cBhvr>
                                        <p:cTn id="85" dur="1000" fill="hold"/>
                                        <p:tgtEl>
                                          <p:spTgt spid="300034">
                                            <p:txEl>
                                              <p:pRg st="12" end="12"/>
                                            </p:txEl>
                                          </p:spTgt>
                                        </p:tgtEl>
                                        <p:attrNameLst>
                                          <p:attrName>ppt_h</p:attrName>
                                        </p:attrNameLst>
                                      </p:cBhvr>
                                      <p:tavLst>
                                        <p:tav tm="0">
                                          <p:val>
                                            <p:strVal val="#ppt_h"/>
                                          </p:val>
                                        </p:tav>
                                        <p:tav tm="100000">
                                          <p:val>
                                            <p:strVal val="#ppt_h"/>
                                          </p:val>
                                        </p:tav>
                                      </p:tavLst>
                                    </p:anim>
                                  </p:childTnLst>
                                </p:cTn>
                              </p:par>
                            </p:childTnLst>
                          </p:cTn>
                        </p:par>
                      </p:childTnLst>
                    </p:cTn>
                  </p:par>
                  <p:par>
                    <p:cTn id="86" fill="hold">
                      <p:stCondLst>
                        <p:cond delay="indefinite"/>
                      </p:stCondLst>
                      <p:childTnLst>
                        <p:par>
                          <p:cTn id="87" fill="hold">
                            <p:stCondLst>
                              <p:cond delay="0"/>
                            </p:stCondLst>
                            <p:childTnLst>
                              <p:par>
                                <p:cTn id="88" presetID="9" presetClass="exit" presetSubtype="0" fill="hold" grpId="0" nodeType="clickEffect">
                                  <p:stCondLst>
                                    <p:cond delay="0"/>
                                  </p:stCondLst>
                                  <p:childTnLst>
                                    <p:animEffect transition="out" filter="dissolve">
                                      <p:cBhvr>
                                        <p:cTn id="89" dur="1000"/>
                                        <p:tgtEl>
                                          <p:spTgt spid="2"/>
                                        </p:tgtEl>
                                      </p:cBhvr>
                                    </p:animEffect>
                                    <p:set>
                                      <p:cBhvr>
                                        <p:cTn id="90" dur="1" fill="hold">
                                          <p:stCondLst>
                                            <p:cond delay="999"/>
                                          </p:stCondLst>
                                        </p:cTn>
                                        <p:tgtEl>
                                          <p:spTgt spid="2"/>
                                        </p:tgtEl>
                                        <p:attrNameLst>
                                          <p:attrName>style.visibility</p:attrName>
                                        </p:attrNameLst>
                                      </p:cBhvr>
                                      <p:to>
                                        <p:strVal val="hidden"/>
                                      </p:to>
                                    </p:set>
                                  </p:childTnLst>
                                </p:cTn>
                              </p:par>
                              <p:par>
                                <p:cTn id="91" presetID="9" presetClass="exit" presetSubtype="0" fill="hold" grpId="0" nodeType="withEffect">
                                  <p:stCondLst>
                                    <p:cond delay="0"/>
                                  </p:stCondLst>
                                  <p:childTnLst>
                                    <p:animEffect transition="out" filter="dissolve">
                                      <p:cBhvr>
                                        <p:cTn id="92" dur="1000"/>
                                        <p:tgtEl>
                                          <p:spTgt spid="5"/>
                                        </p:tgtEl>
                                      </p:cBhvr>
                                    </p:animEffect>
                                    <p:set>
                                      <p:cBhvr>
                                        <p:cTn id="93" dur="1" fill="hold">
                                          <p:stCondLst>
                                            <p:cond delay="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theme/theme1.xml><?xml version="1.0" encoding="utf-8"?>
<a:theme xmlns:a="http://schemas.openxmlformats.org/drawingml/2006/main" name="Default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10036</TotalTime>
  <Words>2258</Words>
  <Application>Microsoft Office PowerPoint</Application>
  <PresentationFormat>Widescreen</PresentationFormat>
  <Paragraphs>175</Paragraphs>
  <Slides>24</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24</vt:i4>
      </vt:variant>
    </vt:vector>
  </HeadingPairs>
  <TitlesOfParts>
    <vt:vector size="32" baseType="lpstr">
      <vt:lpstr>Arial</vt:lpstr>
      <vt:lpstr>Australian Sunrise</vt:lpstr>
      <vt:lpstr>Calibri</vt:lpstr>
      <vt:lpstr>Calibri Light</vt:lpstr>
      <vt:lpstr>system-ui</vt:lpstr>
      <vt:lpstr>Tempus Sans ITC</vt:lpstr>
      <vt:lpstr>Default Design</vt: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ROYCE</dc:creator>
  <cp:lastModifiedBy>ROYCE CHANDLER</cp:lastModifiedBy>
  <cp:revision>1076</cp:revision>
  <dcterms:created xsi:type="dcterms:W3CDTF">2008-12-31T00:13:26Z</dcterms:created>
  <dcterms:modified xsi:type="dcterms:W3CDTF">2024-10-27T20:08:09Z</dcterms:modified>
</cp:coreProperties>
</file>