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1" r:id="rId2"/>
    <p:sldId id="373" r:id="rId3"/>
    <p:sldId id="382" r:id="rId4"/>
    <p:sldId id="367" r:id="rId5"/>
    <p:sldId id="380" r:id="rId6"/>
    <p:sldId id="381" r:id="rId7"/>
    <p:sldId id="391" r:id="rId8"/>
    <p:sldId id="383" r:id="rId9"/>
    <p:sldId id="384" r:id="rId10"/>
    <p:sldId id="385" r:id="rId11"/>
    <p:sldId id="386" r:id="rId12"/>
    <p:sldId id="387" r:id="rId13"/>
    <p:sldId id="388" r:id="rId14"/>
    <p:sldId id="389" r:id="rId15"/>
    <p:sldId id="390" r:id="rId16"/>
    <p:sldId id="374" r:id="rId17"/>
    <p:sldId id="281" r:id="rId18"/>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1DC"/>
    <a:srgbClr val="3333FF"/>
    <a:srgbClr val="4D4D4D"/>
    <a:srgbClr val="FFCC66"/>
    <a:srgbClr val="B2B2B2"/>
    <a:srgbClr val="CC3300"/>
    <a:srgbClr val="990000"/>
    <a:srgbClr val="FF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1" autoAdjust="0"/>
    <p:restoredTop sz="94660"/>
  </p:normalViewPr>
  <p:slideViewPr>
    <p:cSldViewPr>
      <p:cViewPr>
        <p:scale>
          <a:sx n="110" d="100"/>
          <a:sy n="110" d="100"/>
        </p:scale>
        <p:origin x="168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823B8E-D1D1-4477-98F9-4DB1C79F1385}"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B4177-BA94-43DE-B666-BA8F72F6D15C}" type="slidenum">
              <a:rPr lang="en-US" smtClean="0"/>
              <a:t>‹#›</a:t>
            </a:fld>
            <a:endParaRPr lang="en-US"/>
          </a:p>
        </p:txBody>
      </p:sp>
    </p:spTree>
    <p:extLst>
      <p:ext uri="{BB962C8B-B14F-4D97-AF65-F5344CB8AC3E}">
        <p14:creationId xmlns:p14="http://schemas.microsoft.com/office/powerpoint/2010/main" val="311889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FB4177-BA94-43DE-B666-BA8F72F6D15C}" type="slidenum">
              <a:rPr lang="en-US" smtClean="0"/>
              <a:t>10</a:t>
            </a:fld>
            <a:endParaRPr lang="en-US"/>
          </a:p>
        </p:txBody>
      </p:sp>
    </p:spTree>
    <p:extLst>
      <p:ext uri="{BB962C8B-B14F-4D97-AF65-F5344CB8AC3E}">
        <p14:creationId xmlns:p14="http://schemas.microsoft.com/office/powerpoint/2010/main" val="1190376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07A4993-9A9D-4AF2-B737-87382EA2BDC9}" type="slidenum">
              <a:rPr lang="en-US" altLang="en-US"/>
              <a:pPr/>
              <a:t>‹#›</a:t>
            </a:fld>
            <a:endParaRPr lang="en-US" altLang="en-US"/>
          </a:p>
        </p:txBody>
      </p:sp>
    </p:spTree>
    <p:extLst>
      <p:ext uri="{BB962C8B-B14F-4D97-AF65-F5344CB8AC3E}">
        <p14:creationId xmlns:p14="http://schemas.microsoft.com/office/powerpoint/2010/main" val="199625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ABFC99-D636-4C2E-9A24-47AC03AB7DBB}" type="slidenum">
              <a:rPr lang="en-US" altLang="en-US"/>
              <a:pPr/>
              <a:t>‹#›</a:t>
            </a:fld>
            <a:endParaRPr lang="en-US" altLang="en-US"/>
          </a:p>
        </p:txBody>
      </p:sp>
    </p:spTree>
    <p:extLst>
      <p:ext uri="{BB962C8B-B14F-4D97-AF65-F5344CB8AC3E}">
        <p14:creationId xmlns:p14="http://schemas.microsoft.com/office/powerpoint/2010/main" val="2185316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11F862F-F154-4E70-8A40-B8D05F79C50D}" type="slidenum">
              <a:rPr lang="en-US" altLang="en-US"/>
              <a:pPr/>
              <a:t>‹#›</a:t>
            </a:fld>
            <a:endParaRPr lang="en-US" altLang="en-US"/>
          </a:p>
        </p:txBody>
      </p:sp>
    </p:spTree>
    <p:extLst>
      <p:ext uri="{BB962C8B-B14F-4D97-AF65-F5344CB8AC3E}">
        <p14:creationId xmlns:p14="http://schemas.microsoft.com/office/powerpoint/2010/main" val="397187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6CEC87-0AA3-47BA-994C-937955B929F0}" type="slidenum">
              <a:rPr lang="en-US" altLang="en-US"/>
              <a:pPr/>
              <a:t>‹#›</a:t>
            </a:fld>
            <a:endParaRPr lang="en-US" altLang="en-US"/>
          </a:p>
        </p:txBody>
      </p:sp>
    </p:spTree>
    <p:extLst>
      <p:ext uri="{BB962C8B-B14F-4D97-AF65-F5344CB8AC3E}">
        <p14:creationId xmlns:p14="http://schemas.microsoft.com/office/powerpoint/2010/main" val="42653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0B84FB0-5870-4924-A613-0EAA717AF41F}" type="slidenum">
              <a:rPr lang="en-US" altLang="en-US"/>
              <a:pPr/>
              <a:t>‹#›</a:t>
            </a:fld>
            <a:endParaRPr lang="en-US" altLang="en-US"/>
          </a:p>
        </p:txBody>
      </p:sp>
    </p:spTree>
    <p:extLst>
      <p:ext uri="{BB962C8B-B14F-4D97-AF65-F5344CB8AC3E}">
        <p14:creationId xmlns:p14="http://schemas.microsoft.com/office/powerpoint/2010/main" val="32704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D94FB37-387D-41E1-88CD-2B42A511C5EC}" type="slidenum">
              <a:rPr lang="en-US" altLang="en-US"/>
              <a:pPr/>
              <a:t>‹#›</a:t>
            </a:fld>
            <a:endParaRPr lang="en-US" altLang="en-US"/>
          </a:p>
        </p:txBody>
      </p:sp>
    </p:spTree>
    <p:extLst>
      <p:ext uri="{BB962C8B-B14F-4D97-AF65-F5344CB8AC3E}">
        <p14:creationId xmlns:p14="http://schemas.microsoft.com/office/powerpoint/2010/main" val="151296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99AFD1E-BEAE-482A-94BF-CB51EC2B9FF7}" type="slidenum">
              <a:rPr lang="en-US" altLang="en-US"/>
              <a:pPr/>
              <a:t>‹#›</a:t>
            </a:fld>
            <a:endParaRPr lang="en-US" altLang="en-US"/>
          </a:p>
        </p:txBody>
      </p:sp>
    </p:spTree>
    <p:extLst>
      <p:ext uri="{BB962C8B-B14F-4D97-AF65-F5344CB8AC3E}">
        <p14:creationId xmlns:p14="http://schemas.microsoft.com/office/powerpoint/2010/main" val="146911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D5748B6-E5C3-4950-BE23-ABBE9F11C27D}" type="slidenum">
              <a:rPr lang="en-US" altLang="en-US"/>
              <a:pPr/>
              <a:t>‹#›</a:t>
            </a:fld>
            <a:endParaRPr lang="en-US" altLang="en-US"/>
          </a:p>
        </p:txBody>
      </p:sp>
    </p:spTree>
    <p:extLst>
      <p:ext uri="{BB962C8B-B14F-4D97-AF65-F5344CB8AC3E}">
        <p14:creationId xmlns:p14="http://schemas.microsoft.com/office/powerpoint/2010/main" val="226679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7881202-48AC-4579-931B-F4FD706EF5CC}" type="slidenum">
              <a:rPr lang="en-US" altLang="en-US"/>
              <a:pPr/>
              <a:t>‹#›</a:t>
            </a:fld>
            <a:endParaRPr lang="en-US" altLang="en-US"/>
          </a:p>
        </p:txBody>
      </p:sp>
    </p:spTree>
    <p:extLst>
      <p:ext uri="{BB962C8B-B14F-4D97-AF65-F5344CB8AC3E}">
        <p14:creationId xmlns:p14="http://schemas.microsoft.com/office/powerpoint/2010/main" val="78044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D446D5B-29D5-4708-AFB4-1477AE8F4726}" type="slidenum">
              <a:rPr lang="en-US" altLang="en-US"/>
              <a:pPr/>
              <a:t>‹#›</a:t>
            </a:fld>
            <a:endParaRPr lang="en-US" altLang="en-US"/>
          </a:p>
        </p:txBody>
      </p:sp>
    </p:spTree>
    <p:extLst>
      <p:ext uri="{BB962C8B-B14F-4D97-AF65-F5344CB8AC3E}">
        <p14:creationId xmlns:p14="http://schemas.microsoft.com/office/powerpoint/2010/main" val="360767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428CACD-1671-4274-AC1F-31D4854D37AD}" type="slidenum">
              <a:rPr lang="en-US" altLang="en-US"/>
              <a:pPr/>
              <a:t>‹#›</a:t>
            </a:fld>
            <a:endParaRPr lang="en-US" altLang="en-US"/>
          </a:p>
        </p:txBody>
      </p:sp>
    </p:spTree>
    <p:extLst>
      <p:ext uri="{BB962C8B-B14F-4D97-AF65-F5344CB8AC3E}">
        <p14:creationId xmlns:p14="http://schemas.microsoft.com/office/powerpoint/2010/main" val="266919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61D9EE0F-3807-493C-8AF3-C49784A7F51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Rectangle 4"/>
          <p:cNvSpPr>
            <a:spLocks noChangeArrowheads="1"/>
          </p:cNvSpPr>
          <p:nvPr/>
        </p:nvSpPr>
        <p:spPr bwMode="auto">
          <a:xfrm>
            <a:off x="609600" y="1066800"/>
            <a:ext cx="3962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4:25-28 -</a:t>
            </a:r>
            <a:r>
              <a:rPr lang="en-US" altLang="en-US" sz="2400" dirty="0">
                <a:solidFill>
                  <a:schemeClr val="bg1"/>
                </a:solidFill>
              </a:rPr>
              <a:t> </a:t>
            </a:r>
            <a:r>
              <a:rPr lang="es-ES" altLang="en-US" sz="2400" dirty="0">
                <a:solidFill>
                  <a:schemeClr val="bg1"/>
                </a:solidFill>
              </a:rPr>
              <a:t>Por lo cual, desechando la mentira, hablad verdad cada uno con su prójimo; porque somos miembros los unos de los otros. Airaos, pero no pequéis; no se ponga el sol sobre vuestro enojo, ni deis lugar al diablo. El que hurtaba, no hurte más, sino trabaje, haciendo con sus manos lo que es bueno, para que tenga qué compartir con el que padece necesidad.</a:t>
            </a:r>
            <a:endParaRPr lang="en-US" altLang="en-US" sz="2400" dirty="0">
              <a:solidFill>
                <a:schemeClr val="bg1"/>
              </a:solidFill>
            </a:endParaRPr>
          </a:p>
        </p:txBody>
      </p:sp>
      <p:sp>
        <p:nvSpPr>
          <p:cNvPr id="167941" name="Text Box 5"/>
          <p:cNvSpPr txBox="1">
            <a:spLocks noChangeArrowheads="1"/>
          </p:cNvSpPr>
          <p:nvPr/>
        </p:nvSpPr>
        <p:spPr bwMode="auto">
          <a:xfrm>
            <a:off x="5181600" y="2057400"/>
            <a:ext cx="3886200" cy="457200"/>
          </a:xfrm>
          <a:prstGeom prst="rect">
            <a:avLst/>
          </a:prstGeom>
          <a:solidFill>
            <a:srgbClr val="F4F1DC"/>
          </a:solidFill>
          <a:ln>
            <a:noFill/>
          </a:ln>
          <a:effectLst/>
        </p:spPr>
        <p:txBody>
          <a:bodyPr>
            <a:spAutoFit/>
          </a:bodyPr>
          <a:lstStyle/>
          <a:p>
            <a:pPr algn="ctr"/>
            <a:r>
              <a:rPr lang="en-US" altLang="en-US" sz="2400" dirty="0"/>
              <a:t>a ser </a:t>
            </a:r>
            <a:r>
              <a:rPr lang="en-US" altLang="en-US" sz="2400" dirty="0" err="1"/>
              <a:t>verdaderos</a:t>
            </a:r>
            <a:endParaRPr lang="en-US" altLang="en-US" sz="2400" dirty="0"/>
          </a:p>
        </p:txBody>
      </p:sp>
      <p:sp>
        <p:nvSpPr>
          <p:cNvPr id="167942" name="Text Box 6"/>
          <p:cNvSpPr txBox="1">
            <a:spLocks noChangeArrowheads="1"/>
          </p:cNvSpPr>
          <p:nvPr/>
        </p:nvSpPr>
        <p:spPr bwMode="auto">
          <a:xfrm>
            <a:off x="5257800" y="2819400"/>
            <a:ext cx="3886200" cy="457200"/>
          </a:xfrm>
          <a:prstGeom prst="rect">
            <a:avLst/>
          </a:prstGeom>
          <a:solidFill>
            <a:srgbClr val="F4F1DC"/>
          </a:solidFill>
          <a:ln>
            <a:noFill/>
          </a:ln>
          <a:effectLst/>
        </p:spPr>
        <p:txBody>
          <a:bodyPr>
            <a:spAutoFit/>
          </a:bodyPr>
          <a:lstStyle/>
          <a:p>
            <a:pPr algn="ctr"/>
            <a:r>
              <a:rPr lang="en-US" altLang="en-US" sz="2400" dirty="0"/>
              <a:t>a </a:t>
            </a:r>
            <a:r>
              <a:rPr lang="en-US" altLang="en-US" sz="2400" dirty="0" err="1"/>
              <a:t>controlar</a:t>
            </a:r>
            <a:r>
              <a:rPr lang="en-US" altLang="en-US" sz="2400" dirty="0"/>
              <a:t> el </a:t>
            </a:r>
            <a:r>
              <a:rPr lang="en-US" altLang="en-US" sz="2400" dirty="0" err="1"/>
              <a:t>enojo</a:t>
            </a:r>
            <a:endParaRPr lang="en-US" altLang="en-US" sz="2400" dirty="0"/>
          </a:p>
        </p:txBody>
      </p:sp>
      <p:sp>
        <p:nvSpPr>
          <p:cNvPr id="167943" name="Text Box 7"/>
          <p:cNvSpPr txBox="1">
            <a:spLocks noChangeArrowheads="1"/>
          </p:cNvSpPr>
          <p:nvPr/>
        </p:nvSpPr>
        <p:spPr bwMode="auto">
          <a:xfrm>
            <a:off x="5257800" y="3581400"/>
            <a:ext cx="3886200" cy="457200"/>
          </a:xfrm>
          <a:prstGeom prst="rect">
            <a:avLst/>
          </a:prstGeom>
          <a:solidFill>
            <a:srgbClr val="F4F1DC"/>
          </a:solidFill>
          <a:ln>
            <a:noFill/>
          </a:ln>
          <a:effectLst/>
        </p:spPr>
        <p:txBody>
          <a:bodyPr>
            <a:spAutoFit/>
          </a:bodyPr>
          <a:lstStyle/>
          <a:p>
            <a:pPr algn="ctr"/>
            <a:r>
              <a:rPr lang="en-US" altLang="en-US" sz="2400" dirty="0"/>
              <a:t>a </a:t>
            </a:r>
            <a:r>
              <a:rPr lang="en-US" altLang="en-US" sz="2400" dirty="0" err="1"/>
              <a:t>ser</a:t>
            </a:r>
            <a:r>
              <a:rPr lang="en-US" altLang="en-US" sz="2400" dirty="0"/>
              <a:t> </a:t>
            </a:r>
            <a:r>
              <a:rPr lang="en-US" altLang="en-US" sz="2400" dirty="0" err="1"/>
              <a:t>honestos</a:t>
            </a:r>
            <a:endParaRPr lang="en-US" altLang="en-US" sz="2400" dirty="0"/>
          </a:p>
        </p:txBody>
      </p:sp>
      <p:sp>
        <p:nvSpPr>
          <p:cNvPr id="167944" name="Text Box 8"/>
          <p:cNvSpPr txBox="1">
            <a:spLocks noChangeArrowheads="1"/>
          </p:cNvSpPr>
          <p:nvPr/>
        </p:nvSpPr>
        <p:spPr bwMode="auto">
          <a:xfrm>
            <a:off x="5257800" y="4343400"/>
            <a:ext cx="3886200" cy="457200"/>
          </a:xfrm>
          <a:prstGeom prst="rect">
            <a:avLst/>
          </a:prstGeom>
          <a:solidFill>
            <a:srgbClr val="F4F1DC"/>
          </a:solidFill>
          <a:ln>
            <a:noFill/>
          </a:ln>
          <a:effectLst/>
        </p:spPr>
        <p:txBody>
          <a:bodyPr>
            <a:spAutoFit/>
          </a:bodyPr>
          <a:lstStyle/>
          <a:p>
            <a:pPr algn="ctr"/>
            <a:r>
              <a:rPr lang="es-ES" altLang="en-US" sz="2400" dirty="0"/>
              <a:t>a trabajar en algo útil</a:t>
            </a:r>
            <a:endParaRPr lang="en-US" altLang="en-US" sz="2400" dirty="0"/>
          </a:p>
        </p:txBody>
      </p:sp>
      <p:sp>
        <p:nvSpPr>
          <p:cNvPr id="167945" name="Text Box 9"/>
          <p:cNvSpPr txBox="1">
            <a:spLocks noChangeArrowheads="1"/>
          </p:cNvSpPr>
          <p:nvPr/>
        </p:nvSpPr>
        <p:spPr bwMode="auto">
          <a:xfrm>
            <a:off x="5219065" y="1371600"/>
            <a:ext cx="3902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167946" name="Text Box 10"/>
          <p:cNvSpPr txBox="1">
            <a:spLocks noChangeArrowheads="1"/>
          </p:cNvSpPr>
          <p:nvPr/>
        </p:nvSpPr>
        <p:spPr bwMode="auto">
          <a:xfrm>
            <a:off x="4636770" y="5029200"/>
            <a:ext cx="32004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u="sng" dirty="0">
                <a:solidFill>
                  <a:srgbClr val="FFFF00"/>
                </a:solidFill>
              </a:rPr>
              <a:t>¿</a:t>
            </a:r>
            <a:r>
              <a:rPr lang="en-US" altLang="en-US" u="sng" dirty="0" err="1">
                <a:solidFill>
                  <a:srgbClr val="FFFF00"/>
                </a:solidFill>
              </a:rPr>
              <a:t>Por</a:t>
            </a:r>
            <a:r>
              <a:rPr lang="en-US" altLang="en-US" u="sng" dirty="0">
                <a:solidFill>
                  <a:srgbClr val="FFFF00"/>
                </a:solidFill>
              </a:rPr>
              <a:t> </a:t>
            </a:r>
            <a:r>
              <a:rPr lang="en-US" altLang="en-US" u="sng" dirty="0" err="1">
                <a:solidFill>
                  <a:srgbClr val="FFFF00"/>
                </a:solidFill>
              </a:rPr>
              <a:t>qué</a:t>
            </a:r>
            <a:r>
              <a:rPr lang="en-US" altLang="en-US" u="sng" dirty="0">
                <a:solidFill>
                  <a:srgbClr val="FFFF00"/>
                </a:solidFill>
              </a:rPr>
              <a:t> </a:t>
            </a:r>
            <a:r>
              <a:rPr lang="en-US" altLang="en-US" u="sng" dirty="0" err="1">
                <a:solidFill>
                  <a:srgbClr val="FFFF00"/>
                </a:solidFill>
              </a:rPr>
              <a:t>trabajar</a:t>
            </a:r>
            <a:r>
              <a:rPr lang="en-US" altLang="en-US" dirty="0">
                <a:solidFill>
                  <a:srgbClr val="FFFF00"/>
                </a:solidFill>
              </a:rPr>
              <a:t>?</a:t>
            </a:r>
          </a:p>
          <a:p>
            <a:r>
              <a:rPr lang="es-ES" altLang="en-US" dirty="0">
                <a:solidFill>
                  <a:srgbClr val="FFFF00"/>
                </a:solidFill>
              </a:rPr>
              <a:t>¿Pagar cuentas?</a:t>
            </a:r>
          </a:p>
          <a:p>
            <a:r>
              <a:rPr lang="es-ES" altLang="en-US" dirty="0">
                <a:solidFill>
                  <a:srgbClr val="FFFF00"/>
                </a:solidFill>
              </a:rPr>
              <a:t>¿Mejorar el estilo de vida?</a:t>
            </a:r>
          </a:p>
          <a:p>
            <a:r>
              <a:rPr lang="es-ES" altLang="en-US" dirty="0">
                <a:solidFill>
                  <a:srgbClr val="FFFF00"/>
                </a:solidFill>
              </a:rPr>
              <a:t>¿Para el retiro?</a:t>
            </a:r>
            <a:endParaRPr lang="en-US" altLang="en-US" dirty="0">
              <a:solidFill>
                <a:srgbClr val="FFFF00"/>
              </a:solidFill>
            </a:endParaRPr>
          </a:p>
        </p:txBody>
      </p:sp>
      <p:sp>
        <p:nvSpPr>
          <p:cNvPr id="167947" name="Text Box 11"/>
          <p:cNvSpPr txBox="1">
            <a:spLocks noChangeArrowheads="1"/>
          </p:cNvSpPr>
          <p:nvPr/>
        </p:nvSpPr>
        <p:spPr bwMode="auto">
          <a:xfrm>
            <a:off x="7848600" y="4893778"/>
            <a:ext cx="1306830"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dirty="0">
                <a:solidFill>
                  <a:schemeClr val="bg1"/>
                </a:solidFill>
              </a:rPr>
              <a:t>Para poder ayudar a otros que necesitan ayuda</a:t>
            </a:r>
            <a:endParaRPr lang="en-US" altLang="en-US" dirty="0">
              <a:solidFill>
                <a:schemeClr val="bg1"/>
              </a:solidFill>
            </a:endParaRPr>
          </a:p>
        </p:txBody>
      </p:sp>
      <p:sp>
        <p:nvSpPr>
          <p:cNvPr id="12"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3"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418677073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67940"/>
                                        </p:tgtEl>
                                        <p:attrNameLst>
                                          <p:attrName>style.visibility</p:attrName>
                                        </p:attrNameLst>
                                      </p:cBhvr>
                                      <p:to>
                                        <p:strVal val="visible"/>
                                      </p:to>
                                    </p:set>
                                    <p:anim calcmode="lin" valueType="num">
                                      <p:cBhvr>
                                        <p:cTn id="7" dur="1000" fill="hold"/>
                                        <p:tgtEl>
                                          <p:spTgt spid="167940"/>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67940"/>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67940"/>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6794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67945"/>
                                        </p:tgtEl>
                                        <p:attrNameLst>
                                          <p:attrName>style.visibility</p:attrName>
                                        </p:attrNameLst>
                                      </p:cBhvr>
                                      <p:to>
                                        <p:strVal val="visible"/>
                                      </p:to>
                                    </p:set>
                                    <p:anim calcmode="lin" valueType="num">
                                      <p:cBhvr>
                                        <p:cTn id="15" dur="1000" fill="hold"/>
                                        <p:tgtEl>
                                          <p:spTgt spid="167945"/>
                                        </p:tgtEl>
                                        <p:attrNameLst>
                                          <p:attrName>ppt_w</p:attrName>
                                        </p:attrNameLst>
                                      </p:cBhvr>
                                      <p:tavLst>
                                        <p:tav tm="0">
                                          <p:val>
                                            <p:fltVal val="0"/>
                                          </p:val>
                                        </p:tav>
                                        <p:tav tm="100000">
                                          <p:val>
                                            <p:strVal val="#ppt_w"/>
                                          </p:val>
                                        </p:tav>
                                      </p:tavLst>
                                    </p:anim>
                                    <p:anim calcmode="lin" valueType="num">
                                      <p:cBhvr>
                                        <p:cTn id="16" dur="1000" fill="hold"/>
                                        <p:tgtEl>
                                          <p:spTgt spid="167945"/>
                                        </p:tgtEl>
                                        <p:attrNameLst>
                                          <p:attrName>ppt_h</p:attrName>
                                        </p:attrNameLst>
                                      </p:cBhvr>
                                      <p:tavLst>
                                        <p:tav tm="0">
                                          <p:val>
                                            <p:strVal val="#ppt_h"/>
                                          </p:val>
                                        </p:tav>
                                        <p:tav tm="100000">
                                          <p:val>
                                            <p:strVal val="#ppt_h"/>
                                          </p:val>
                                        </p:tav>
                                      </p:tavLst>
                                    </p:anim>
                                  </p:childTnLst>
                                </p:cTn>
                              </p:par>
                              <p:par>
                                <p:cTn id="17" presetID="21" presetClass="entr" presetSubtype="2" fill="hold" grpId="0" nodeType="withEffect">
                                  <p:stCondLst>
                                    <p:cond delay="0"/>
                                  </p:stCondLst>
                                  <p:childTnLst>
                                    <p:set>
                                      <p:cBhvr>
                                        <p:cTn id="18" dur="1" fill="hold">
                                          <p:stCondLst>
                                            <p:cond delay="0"/>
                                          </p:stCondLst>
                                        </p:cTn>
                                        <p:tgtEl>
                                          <p:spTgt spid="167941"/>
                                        </p:tgtEl>
                                        <p:attrNameLst>
                                          <p:attrName>style.visibility</p:attrName>
                                        </p:attrNameLst>
                                      </p:cBhvr>
                                      <p:to>
                                        <p:strVal val="visible"/>
                                      </p:to>
                                    </p:set>
                                    <p:animEffect transition="in" filter="wheel(2)">
                                      <p:cBhvr>
                                        <p:cTn id="19" dur="1000"/>
                                        <p:tgtEl>
                                          <p:spTgt spid="16794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2" fill="hold" grpId="0" nodeType="clickEffect">
                                  <p:stCondLst>
                                    <p:cond delay="0"/>
                                  </p:stCondLst>
                                  <p:childTnLst>
                                    <p:set>
                                      <p:cBhvr>
                                        <p:cTn id="23" dur="1" fill="hold">
                                          <p:stCondLst>
                                            <p:cond delay="0"/>
                                          </p:stCondLst>
                                        </p:cTn>
                                        <p:tgtEl>
                                          <p:spTgt spid="167942"/>
                                        </p:tgtEl>
                                        <p:attrNameLst>
                                          <p:attrName>style.visibility</p:attrName>
                                        </p:attrNameLst>
                                      </p:cBhvr>
                                      <p:to>
                                        <p:strVal val="visible"/>
                                      </p:to>
                                    </p:set>
                                    <p:animEffect transition="in" filter="wheel(2)">
                                      <p:cBhvr>
                                        <p:cTn id="24" dur="1000"/>
                                        <p:tgtEl>
                                          <p:spTgt spid="16794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2" fill="hold" grpId="0" nodeType="clickEffect">
                                  <p:stCondLst>
                                    <p:cond delay="0"/>
                                  </p:stCondLst>
                                  <p:childTnLst>
                                    <p:set>
                                      <p:cBhvr>
                                        <p:cTn id="28" dur="1" fill="hold">
                                          <p:stCondLst>
                                            <p:cond delay="0"/>
                                          </p:stCondLst>
                                        </p:cTn>
                                        <p:tgtEl>
                                          <p:spTgt spid="167943"/>
                                        </p:tgtEl>
                                        <p:attrNameLst>
                                          <p:attrName>style.visibility</p:attrName>
                                        </p:attrNameLst>
                                      </p:cBhvr>
                                      <p:to>
                                        <p:strVal val="visible"/>
                                      </p:to>
                                    </p:set>
                                    <p:animEffect transition="in" filter="wheel(2)">
                                      <p:cBhvr>
                                        <p:cTn id="29" dur="1000"/>
                                        <p:tgtEl>
                                          <p:spTgt spid="16794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2" fill="hold" grpId="0" nodeType="clickEffect">
                                  <p:stCondLst>
                                    <p:cond delay="0"/>
                                  </p:stCondLst>
                                  <p:childTnLst>
                                    <p:set>
                                      <p:cBhvr>
                                        <p:cTn id="33" dur="1" fill="hold">
                                          <p:stCondLst>
                                            <p:cond delay="0"/>
                                          </p:stCondLst>
                                        </p:cTn>
                                        <p:tgtEl>
                                          <p:spTgt spid="167944"/>
                                        </p:tgtEl>
                                        <p:attrNameLst>
                                          <p:attrName>style.visibility</p:attrName>
                                        </p:attrNameLst>
                                      </p:cBhvr>
                                      <p:to>
                                        <p:strVal val="visible"/>
                                      </p:to>
                                    </p:set>
                                    <p:animEffect transition="in" filter="wheel(2)">
                                      <p:cBhvr>
                                        <p:cTn id="34" dur="1000"/>
                                        <p:tgtEl>
                                          <p:spTgt spid="16794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7" presetClass="entr" presetSubtype="1" fill="hold" grpId="0" nodeType="clickEffect">
                                  <p:stCondLst>
                                    <p:cond delay="0"/>
                                  </p:stCondLst>
                                  <p:iterate type="wd">
                                    <p:tmPct val="4000"/>
                                  </p:iterate>
                                  <p:childTnLst>
                                    <p:set>
                                      <p:cBhvr>
                                        <p:cTn id="38" dur="1" fill="hold">
                                          <p:stCondLst>
                                            <p:cond delay="0"/>
                                          </p:stCondLst>
                                        </p:cTn>
                                        <p:tgtEl>
                                          <p:spTgt spid="167946"/>
                                        </p:tgtEl>
                                        <p:attrNameLst>
                                          <p:attrName>style.visibility</p:attrName>
                                        </p:attrNameLst>
                                      </p:cBhvr>
                                      <p:to>
                                        <p:strVal val="visible"/>
                                      </p:to>
                                    </p:set>
                                    <p:anim calcmode="lin" valueType="num">
                                      <p:cBhvr>
                                        <p:cTn id="39" dur="1000" fill="hold"/>
                                        <p:tgtEl>
                                          <p:spTgt spid="167946"/>
                                        </p:tgtEl>
                                        <p:attrNameLst>
                                          <p:attrName>ppt_x</p:attrName>
                                        </p:attrNameLst>
                                      </p:cBhvr>
                                      <p:tavLst>
                                        <p:tav tm="0">
                                          <p:val>
                                            <p:strVal val="#ppt_x"/>
                                          </p:val>
                                        </p:tav>
                                        <p:tav tm="100000">
                                          <p:val>
                                            <p:strVal val="#ppt_x"/>
                                          </p:val>
                                        </p:tav>
                                      </p:tavLst>
                                    </p:anim>
                                    <p:anim calcmode="lin" valueType="num">
                                      <p:cBhvr>
                                        <p:cTn id="40" dur="1000" fill="hold"/>
                                        <p:tgtEl>
                                          <p:spTgt spid="167946"/>
                                        </p:tgtEl>
                                        <p:attrNameLst>
                                          <p:attrName>ppt_y</p:attrName>
                                        </p:attrNameLst>
                                      </p:cBhvr>
                                      <p:tavLst>
                                        <p:tav tm="0">
                                          <p:val>
                                            <p:strVal val="#ppt_y-#ppt_h/2"/>
                                          </p:val>
                                        </p:tav>
                                        <p:tav tm="100000">
                                          <p:val>
                                            <p:strVal val="#ppt_y"/>
                                          </p:val>
                                        </p:tav>
                                      </p:tavLst>
                                    </p:anim>
                                    <p:anim calcmode="lin" valueType="num">
                                      <p:cBhvr>
                                        <p:cTn id="41" dur="1000" fill="hold"/>
                                        <p:tgtEl>
                                          <p:spTgt spid="167946"/>
                                        </p:tgtEl>
                                        <p:attrNameLst>
                                          <p:attrName>ppt_w</p:attrName>
                                        </p:attrNameLst>
                                      </p:cBhvr>
                                      <p:tavLst>
                                        <p:tav tm="0">
                                          <p:val>
                                            <p:strVal val="#ppt_w"/>
                                          </p:val>
                                        </p:tav>
                                        <p:tav tm="100000">
                                          <p:val>
                                            <p:strVal val="#ppt_w"/>
                                          </p:val>
                                        </p:tav>
                                      </p:tavLst>
                                    </p:anim>
                                    <p:anim calcmode="lin" valueType="num">
                                      <p:cBhvr>
                                        <p:cTn id="42" dur="1000" fill="hold"/>
                                        <p:tgtEl>
                                          <p:spTgt spid="167946"/>
                                        </p:tgtEl>
                                        <p:attrNameLst>
                                          <p:attrName>ppt_h</p:attrName>
                                        </p:attrNameLst>
                                      </p:cBhvr>
                                      <p:tavLst>
                                        <p:tav tm="0">
                                          <p:val>
                                            <p:fltVal val="0"/>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36" fill="hold" grpId="0" nodeType="clickEffect">
                                  <p:stCondLst>
                                    <p:cond delay="0"/>
                                  </p:stCondLst>
                                  <p:iterate type="wd">
                                    <p:tmPct val="5000"/>
                                  </p:iterate>
                                  <p:childTnLst>
                                    <p:set>
                                      <p:cBhvr>
                                        <p:cTn id="46" dur="1" fill="hold">
                                          <p:stCondLst>
                                            <p:cond delay="0"/>
                                          </p:stCondLst>
                                        </p:cTn>
                                        <p:tgtEl>
                                          <p:spTgt spid="167947"/>
                                        </p:tgtEl>
                                        <p:attrNameLst>
                                          <p:attrName>style.visibility</p:attrName>
                                        </p:attrNameLst>
                                      </p:cBhvr>
                                      <p:to>
                                        <p:strVal val="visible"/>
                                      </p:to>
                                    </p:set>
                                    <p:anim calcmode="lin" valueType="num">
                                      <p:cBhvr>
                                        <p:cTn id="47" dur="1000" fill="hold"/>
                                        <p:tgtEl>
                                          <p:spTgt spid="167947"/>
                                        </p:tgtEl>
                                        <p:attrNameLst>
                                          <p:attrName>ppt_w</p:attrName>
                                        </p:attrNameLst>
                                      </p:cBhvr>
                                      <p:tavLst>
                                        <p:tav tm="0">
                                          <p:val>
                                            <p:strVal val="(6*min(max(#ppt_w*#ppt_h,.3),1)-7.4)/-.7*#ppt_w"/>
                                          </p:val>
                                        </p:tav>
                                        <p:tav tm="100000">
                                          <p:val>
                                            <p:strVal val="#ppt_w"/>
                                          </p:val>
                                        </p:tav>
                                      </p:tavLst>
                                    </p:anim>
                                    <p:anim calcmode="lin" valueType="num">
                                      <p:cBhvr>
                                        <p:cTn id="48" dur="1000" fill="hold"/>
                                        <p:tgtEl>
                                          <p:spTgt spid="167947"/>
                                        </p:tgtEl>
                                        <p:attrNameLst>
                                          <p:attrName>ppt_h</p:attrName>
                                        </p:attrNameLst>
                                      </p:cBhvr>
                                      <p:tavLst>
                                        <p:tav tm="0">
                                          <p:val>
                                            <p:strVal val="(6*min(max(#ppt_w*#ppt_h,.3),1)-7.4)/-.7*#ppt_h"/>
                                          </p:val>
                                        </p:tav>
                                        <p:tav tm="100000">
                                          <p:val>
                                            <p:strVal val="#ppt_h"/>
                                          </p:val>
                                        </p:tav>
                                      </p:tavLst>
                                    </p:anim>
                                    <p:anim calcmode="lin" valueType="num">
                                      <p:cBhvr>
                                        <p:cTn id="49" dur="1000" fill="hold"/>
                                        <p:tgtEl>
                                          <p:spTgt spid="167947"/>
                                        </p:tgtEl>
                                        <p:attrNameLst>
                                          <p:attrName>ppt_x</p:attrName>
                                        </p:attrNameLst>
                                      </p:cBhvr>
                                      <p:tavLst>
                                        <p:tav tm="0">
                                          <p:val>
                                            <p:fltVal val="0.5"/>
                                          </p:val>
                                        </p:tav>
                                        <p:tav tm="100000">
                                          <p:val>
                                            <p:strVal val="#ppt_x"/>
                                          </p:val>
                                        </p:tav>
                                      </p:tavLst>
                                    </p:anim>
                                    <p:anim calcmode="lin" valueType="num">
                                      <p:cBhvr>
                                        <p:cTn id="50" dur="1000" fill="hold"/>
                                        <p:tgtEl>
                                          <p:spTgt spid="167947"/>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p:bldP spid="167941" grpId="0" animBg="1"/>
      <p:bldP spid="167942" grpId="0" animBg="1"/>
      <p:bldP spid="167943" grpId="0" animBg="1"/>
      <p:bldP spid="167944" grpId="0" animBg="1"/>
      <p:bldP spid="167945" grpId="0"/>
      <p:bldP spid="167946" grpId="0"/>
      <p:bldP spid="1679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4"/>
          <p:cNvSpPr>
            <a:spLocks noChangeArrowheads="1"/>
          </p:cNvSpPr>
          <p:nvPr/>
        </p:nvSpPr>
        <p:spPr bwMode="auto">
          <a:xfrm>
            <a:off x="609599" y="927100"/>
            <a:ext cx="4632325" cy="5890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rgbClr val="FFFF00"/>
                </a:solidFill>
              </a:rPr>
              <a:t>4:29-5:2 -</a:t>
            </a:r>
            <a:r>
              <a:rPr lang="en-US" altLang="en-US" dirty="0">
                <a:solidFill>
                  <a:schemeClr val="bg1"/>
                </a:solidFill>
              </a:rPr>
              <a:t> </a:t>
            </a:r>
            <a:r>
              <a:rPr lang="es-ES" altLang="en-US" dirty="0">
                <a:solidFill>
                  <a:schemeClr val="bg1"/>
                </a:solidFill>
              </a:rPr>
              <a:t>Ninguna palabra </a:t>
            </a:r>
            <a:r>
              <a:rPr lang="es-ES" altLang="en-US" dirty="0" err="1">
                <a:solidFill>
                  <a:schemeClr val="bg1"/>
                </a:solidFill>
              </a:rPr>
              <a:t>corrom</a:t>
            </a:r>
            <a:r>
              <a:rPr lang="es-ES" altLang="en-US" dirty="0">
                <a:solidFill>
                  <a:schemeClr val="bg1"/>
                </a:solidFill>
              </a:rPr>
              <a:t>-pida salga de vuestra boca, sino la que sea buena para la necesaria edifica-</a:t>
            </a:r>
            <a:r>
              <a:rPr lang="es-ES" altLang="en-US" dirty="0" err="1">
                <a:solidFill>
                  <a:schemeClr val="bg1"/>
                </a:solidFill>
              </a:rPr>
              <a:t>ción</a:t>
            </a:r>
            <a:r>
              <a:rPr lang="es-ES" altLang="en-US" dirty="0">
                <a:solidFill>
                  <a:schemeClr val="bg1"/>
                </a:solidFill>
              </a:rPr>
              <a:t>, a fin de dar gracia a los oyentes.  Y no contristéis al Espíritu Santo de Dios, con el cual fuisteis sellados para el día de la redención. Quítense de vosotros toda amargura, enojo, ira, gritería y maledicencia, y toda malicia.  Antes sed benignos unos con otros, misericordiosos, </a:t>
            </a:r>
            <a:r>
              <a:rPr lang="es-ES" altLang="en-US" dirty="0" err="1">
                <a:solidFill>
                  <a:schemeClr val="bg1"/>
                </a:solidFill>
              </a:rPr>
              <a:t>perdo-nándoos</a:t>
            </a:r>
            <a:r>
              <a:rPr lang="es-ES" altLang="en-US" dirty="0">
                <a:solidFill>
                  <a:schemeClr val="bg1"/>
                </a:solidFill>
              </a:rPr>
              <a:t> unos a otros, como Dios también os perdonó a vosotros en Cristo.  Sed, pues, imitadores de Dios como hijos amados. Y andad en amor, como también Cristo nos amó, y se entregó a sí mismo por nosotros, ofrenda y sacrificio a Dios en olor fragante.</a:t>
            </a:r>
          </a:p>
        </p:txBody>
      </p:sp>
      <p:sp>
        <p:nvSpPr>
          <p:cNvPr id="169989" name="Text Box 5"/>
          <p:cNvSpPr txBox="1">
            <a:spLocks noChangeArrowheads="1"/>
          </p:cNvSpPr>
          <p:nvPr/>
        </p:nvSpPr>
        <p:spPr bwMode="auto">
          <a:xfrm>
            <a:off x="5257800" y="1524000"/>
            <a:ext cx="3886200" cy="457200"/>
          </a:xfrm>
          <a:prstGeom prst="rect">
            <a:avLst/>
          </a:prstGeom>
          <a:solidFill>
            <a:srgbClr val="F4F1DC"/>
          </a:solidFill>
          <a:ln>
            <a:noFill/>
          </a:ln>
          <a:effectLst/>
        </p:spPr>
        <p:txBody>
          <a:bodyPr>
            <a:spAutoFit/>
          </a:bodyPr>
          <a:lstStyle/>
          <a:p>
            <a:pPr algn="ctr"/>
            <a:r>
              <a:rPr lang="en-US" altLang="en-US" sz="2400" dirty="0"/>
              <a:t>a </a:t>
            </a:r>
            <a:r>
              <a:rPr lang="en-US" altLang="en-US" sz="2400" dirty="0" err="1"/>
              <a:t>controlar</a:t>
            </a:r>
            <a:r>
              <a:rPr lang="en-US" altLang="en-US" sz="2400" dirty="0"/>
              <a:t> </a:t>
            </a:r>
            <a:r>
              <a:rPr lang="en-US" altLang="en-US" sz="2400" dirty="0" err="1"/>
              <a:t>su</a:t>
            </a:r>
            <a:r>
              <a:rPr lang="en-US" altLang="en-US" sz="2400" dirty="0"/>
              <a:t> </a:t>
            </a:r>
            <a:r>
              <a:rPr lang="en-US" altLang="en-US" sz="2400" dirty="0" err="1"/>
              <a:t>boca</a:t>
            </a:r>
            <a:endParaRPr lang="en-US" altLang="en-US" sz="2400" dirty="0"/>
          </a:p>
        </p:txBody>
      </p:sp>
      <p:sp>
        <p:nvSpPr>
          <p:cNvPr id="169990" name="Text Box 6"/>
          <p:cNvSpPr txBox="1">
            <a:spLocks noChangeArrowheads="1"/>
          </p:cNvSpPr>
          <p:nvPr/>
        </p:nvSpPr>
        <p:spPr bwMode="auto">
          <a:xfrm>
            <a:off x="5257800" y="2286000"/>
            <a:ext cx="3886200" cy="766364"/>
          </a:xfrm>
          <a:prstGeom prst="rect">
            <a:avLst/>
          </a:prstGeom>
          <a:solidFill>
            <a:srgbClr val="F4F1DC"/>
          </a:solidFill>
          <a:ln>
            <a:noFill/>
          </a:ln>
          <a:effectLst/>
        </p:spPr>
        <p:txBody>
          <a:bodyPr>
            <a:spAutoFit/>
          </a:bodyPr>
          <a:lstStyle/>
          <a:p>
            <a:pPr algn="ctr">
              <a:lnSpc>
                <a:spcPct val="90000"/>
              </a:lnSpc>
            </a:pPr>
            <a:r>
              <a:rPr lang="es-ES" altLang="en-US" sz="2400" dirty="0"/>
              <a:t>no a causar ninguna pena al Espíritu de Dios</a:t>
            </a:r>
            <a:endParaRPr lang="en-US" altLang="en-US" sz="2400" dirty="0"/>
          </a:p>
        </p:txBody>
      </p:sp>
      <p:sp>
        <p:nvSpPr>
          <p:cNvPr id="169991" name="Text Box 7"/>
          <p:cNvSpPr txBox="1">
            <a:spLocks noChangeArrowheads="1"/>
          </p:cNvSpPr>
          <p:nvPr/>
        </p:nvSpPr>
        <p:spPr bwMode="auto">
          <a:xfrm>
            <a:off x="5257800" y="3276600"/>
            <a:ext cx="3886200" cy="1098762"/>
          </a:xfrm>
          <a:prstGeom prst="rect">
            <a:avLst/>
          </a:prstGeom>
          <a:solidFill>
            <a:srgbClr val="F4F1DC"/>
          </a:solidFill>
          <a:ln>
            <a:noFill/>
          </a:ln>
          <a:effectLst/>
        </p:spPr>
        <p:txBody>
          <a:bodyPr>
            <a:spAutoFit/>
          </a:bodyPr>
          <a:lstStyle/>
          <a:p>
            <a:pPr algn="ctr">
              <a:lnSpc>
                <a:spcPct val="90000"/>
              </a:lnSpc>
            </a:pPr>
            <a:r>
              <a:rPr lang="es-ES" altLang="en-US" sz="2400" dirty="0"/>
              <a:t>a deshacerse de toda actitud y comportamiento malévolo y destructivo</a:t>
            </a:r>
            <a:endParaRPr lang="en-US" altLang="en-US" sz="2400" dirty="0"/>
          </a:p>
        </p:txBody>
      </p:sp>
      <p:sp>
        <p:nvSpPr>
          <p:cNvPr id="169992" name="Text Box 8"/>
          <p:cNvSpPr txBox="1">
            <a:spLocks noChangeArrowheads="1"/>
          </p:cNvSpPr>
          <p:nvPr/>
        </p:nvSpPr>
        <p:spPr bwMode="auto">
          <a:xfrm>
            <a:off x="5257800" y="4648200"/>
            <a:ext cx="3886200" cy="766364"/>
          </a:xfrm>
          <a:prstGeom prst="rect">
            <a:avLst/>
          </a:prstGeom>
          <a:solidFill>
            <a:srgbClr val="F4F1DC"/>
          </a:solidFill>
          <a:ln>
            <a:noFill/>
          </a:ln>
          <a:effectLst/>
        </p:spPr>
        <p:txBody>
          <a:bodyPr>
            <a:spAutoFit/>
          </a:bodyPr>
          <a:lstStyle/>
          <a:p>
            <a:pPr algn="ctr">
              <a:lnSpc>
                <a:spcPct val="90000"/>
              </a:lnSpc>
            </a:pPr>
            <a:r>
              <a:rPr lang="es-ES" altLang="en-US" sz="2400" dirty="0"/>
              <a:t>a ser gobernado por bondad, compasión y perdón</a:t>
            </a:r>
            <a:endParaRPr lang="en-US" altLang="en-US" sz="2400" dirty="0"/>
          </a:p>
        </p:txBody>
      </p:sp>
      <p:sp>
        <p:nvSpPr>
          <p:cNvPr id="169993" name="Text Box 9"/>
          <p:cNvSpPr txBox="1">
            <a:spLocks noChangeArrowheads="1"/>
          </p:cNvSpPr>
          <p:nvPr/>
        </p:nvSpPr>
        <p:spPr bwMode="auto">
          <a:xfrm>
            <a:off x="5241925" y="990600"/>
            <a:ext cx="3902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169996" name="Text Box 12"/>
          <p:cNvSpPr txBox="1">
            <a:spLocks noChangeArrowheads="1"/>
          </p:cNvSpPr>
          <p:nvPr/>
        </p:nvSpPr>
        <p:spPr bwMode="auto">
          <a:xfrm>
            <a:off x="5257800" y="5638800"/>
            <a:ext cx="3886200" cy="766364"/>
          </a:xfrm>
          <a:prstGeom prst="rect">
            <a:avLst/>
          </a:prstGeom>
          <a:solidFill>
            <a:srgbClr val="F4F1DC"/>
          </a:solidFill>
          <a:ln>
            <a:noFill/>
          </a:ln>
          <a:effectLst/>
        </p:spPr>
        <p:txBody>
          <a:bodyPr>
            <a:spAutoFit/>
          </a:bodyPr>
          <a:lstStyle/>
          <a:p>
            <a:pPr algn="ctr">
              <a:lnSpc>
                <a:spcPct val="90000"/>
              </a:lnSpc>
            </a:pPr>
            <a:r>
              <a:rPr lang="es-ES" altLang="en-US" sz="2400" dirty="0"/>
              <a:t>a imitar a Dios con amor sacrificial para otros</a:t>
            </a:r>
            <a:endParaRPr lang="en-US" altLang="en-US" sz="2400" dirty="0"/>
          </a:p>
        </p:txBody>
      </p:sp>
      <p:sp>
        <p:nvSpPr>
          <p:cNvPr id="11"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2"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11649885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69988"/>
                                        </p:tgtEl>
                                        <p:attrNameLst>
                                          <p:attrName>style.visibility</p:attrName>
                                        </p:attrNameLst>
                                      </p:cBhvr>
                                      <p:to>
                                        <p:strVal val="visible"/>
                                      </p:to>
                                    </p:set>
                                    <p:anim calcmode="lin" valueType="num">
                                      <p:cBhvr>
                                        <p:cTn id="7" dur="1000" fill="hold"/>
                                        <p:tgtEl>
                                          <p:spTgt spid="16998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6998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6998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69988"/>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2" fill="hold" grpId="0" nodeType="clickEffect">
                                  <p:stCondLst>
                                    <p:cond delay="0"/>
                                  </p:stCondLst>
                                  <p:childTnLst>
                                    <p:set>
                                      <p:cBhvr>
                                        <p:cTn id="14" dur="1" fill="hold">
                                          <p:stCondLst>
                                            <p:cond delay="0"/>
                                          </p:stCondLst>
                                        </p:cTn>
                                        <p:tgtEl>
                                          <p:spTgt spid="169989"/>
                                        </p:tgtEl>
                                        <p:attrNameLst>
                                          <p:attrName>style.visibility</p:attrName>
                                        </p:attrNameLst>
                                      </p:cBhvr>
                                      <p:to>
                                        <p:strVal val="visible"/>
                                      </p:to>
                                    </p:set>
                                    <p:animEffect transition="in" filter="wheel(2)">
                                      <p:cBhvr>
                                        <p:cTn id="15" dur="1000"/>
                                        <p:tgtEl>
                                          <p:spTgt spid="16998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2" fill="hold" grpId="0" nodeType="clickEffect">
                                  <p:stCondLst>
                                    <p:cond delay="0"/>
                                  </p:stCondLst>
                                  <p:childTnLst>
                                    <p:set>
                                      <p:cBhvr>
                                        <p:cTn id="19" dur="1" fill="hold">
                                          <p:stCondLst>
                                            <p:cond delay="0"/>
                                          </p:stCondLst>
                                        </p:cTn>
                                        <p:tgtEl>
                                          <p:spTgt spid="169990"/>
                                        </p:tgtEl>
                                        <p:attrNameLst>
                                          <p:attrName>style.visibility</p:attrName>
                                        </p:attrNameLst>
                                      </p:cBhvr>
                                      <p:to>
                                        <p:strVal val="visible"/>
                                      </p:to>
                                    </p:set>
                                    <p:animEffect transition="in" filter="wheel(2)">
                                      <p:cBhvr>
                                        <p:cTn id="20" dur="1000"/>
                                        <p:tgtEl>
                                          <p:spTgt spid="16999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2" fill="hold" grpId="0" nodeType="clickEffect">
                                  <p:stCondLst>
                                    <p:cond delay="0"/>
                                  </p:stCondLst>
                                  <p:childTnLst>
                                    <p:set>
                                      <p:cBhvr>
                                        <p:cTn id="24" dur="1" fill="hold">
                                          <p:stCondLst>
                                            <p:cond delay="0"/>
                                          </p:stCondLst>
                                        </p:cTn>
                                        <p:tgtEl>
                                          <p:spTgt spid="169991"/>
                                        </p:tgtEl>
                                        <p:attrNameLst>
                                          <p:attrName>style.visibility</p:attrName>
                                        </p:attrNameLst>
                                      </p:cBhvr>
                                      <p:to>
                                        <p:strVal val="visible"/>
                                      </p:to>
                                    </p:set>
                                    <p:animEffect transition="in" filter="wheel(2)">
                                      <p:cBhvr>
                                        <p:cTn id="25" dur="1000"/>
                                        <p:tgtEl>
                                          <p:spTgt spid="16999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2" fill="hold" grpId="0" nodeType="clickEffect">
                                  <p:stCondLst>
                                    <p:cond delay="0"/>
                                  </p:stCondLst>
                                  <p:childTnLst>
                                    <p:set>
                                      <p:cBhvr>
                                        <p:cTn id="29" dur="1" fill="hold">
                                          <p:stCondLst>
                                            <p:cond delay="0"/>
                                          </p:stCondLst>
                                        </p:cTn>
                                        <p:tgtEl>
                                          <p:spTgt spid="169992"/>
                                        </p:tgtEl>
                                        <p:attrNameLst>
                                          <p:attrName>style.visibility</p:attrName>
                                        </p:attrNameLst>
                                      </p:cBhvr>
                                      <p:to>
                                        <p:strVal val="visible"/>
                                      </p:to>
                                    </p:set>
                                    <p:animEffect transition="in" filter="wheel(2)">
                                      <p:cBhvr>
                                        <p:cTn id="30" dur="1000"/>
                                        <p:tgtEl>
                                          <p:spTgt spid="16999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2" fill="hold" grpId="0" nodeType="clickEffect">
                                  <p:stCondLst>
                                    <p:cond delay="0"/>
                                  </p:stCondLst>
                                  <p:childTnLst>
                                    <p:set>
                                      <p:cBhvr>
                                        <p:cTn id="34" dur="1" fill="hold">
                                          <p:stCondLst>
                                            <p:cond delay="0"/>
                                          </p:stCondLst>
                                        </p:cTn>
                                        <p:tgtEl>
                                          <p:spTgt spid="169996"/>
                                        </p:tgtEl>
                                        <p:attrNameLst>
                                          <p:attrName>style.visibility</p:attrName>
                                        </p:attrNameLst>
                                      </p:cBhvr>
                                      <p:to>
                                        <p:strVal val="visible"/>
                                      </p:to>
                                    </p:set>
                                    <p:animEffect transition="in" filter="wheel(2)">
                                      <p:cBhvr>
                                        <p:cTn id="35" dur="1000"/>
                                        <p:tgtEl>
                                          <p:spTgt spid="169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p:bldP spid="169989" grpId="0" animBg="1"/>
      <p:bldP spid="169990" grpId="0" animBg="1"/>
      <p:bldP spid="169991" grpId="0" animBg="1"/>
      <p:bldP spid="169992" grpId="0" animBg="1"/>
      <p:bldP spid="16999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ChangeArrowheads="1"/>
          </p:cNvSpPr>
          <p:nvPr/>
        </p:nvSpPr>
        <p:spPr bwMode="auto">
          <a:xfrm>
            <a:off x="677862" y="990600"/>
            <a:ext cx="4495800"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dirty="0">
                <a:solidFill>
                  <a:srgbClr val="FFFF00"/>
                </a:solidFill>
              </a:rPr>
              <a:t>5:3-5 - </a:t>
            </a:r>
            <a:r>
              <a:rPr lang="es-ES" altLang="en-US" dirty="0">
                <a:solidFill>
                  <a:schemeClr val="bg1"/>
                </a:solidFill>
              </a:rPr>
              <a:t>Pero fornicación y toda inmundicia, o avaricia, ni aun se nombre entre vosotros, como conviene a santos; ni palabras deshonestas, ni necedades, ni truhanerías, que no convienen, sino antes bien acciones de gracias. Porque sabéis esto, que ningún fornicario, o inmundo, o avaro, que es idólatra, tiene herencia en el reino de Cristo y de Dios.</a:t>
            </a:r>
            <a:endParaRPr lang="en-US" altLang="en-US" dirty="0">
              <a:solidFill>
                <a:schemeClr val="bg1"/>
              </a:solidFill>
            </a:endParaRPr>
          </a:p>
        </p:txBody>
      </p:sp>
      <p:sp>
        <p:nvSpPr>
          <p:cNvPr id="171013" name="Text Box 5"/>
          <p:cNvSpPr txBox="1">
            <a:spLocks noChangeArrowheads="1"/>
          </p:cNvSpPr>
          <p:nvPr/>
        </p:nvSpPr>
        <p:spPr bwMode="auto">
          <a:xfrm>
            <a:off x="5486400" y="1524000"/>
            <a:ext cx="3657600" cy="766364"/>
          </a:xfrm>
          <a:prstGeom prst="rect">
            <a:avLst/>
          </a:prstGeom>
          <a:solidFill>
            <a:srgbClr val="F4F1DC"/>
          </a:solidFill>
          <a:ln>
            <a:noFill/>
          </a:ln>
          <a:effectLst/>
        </p:spPr>
        <p:txBody>
          <a:bodyPr wrap="square">
            <a:spAutoFit/>
          </a:bodyPr>
          <a:lstStyle/>
          <a:p>
            <a:pPr algn="ctr">
              <a:lnSpc>
                <a:spcPct val="90000"/>
              </a:lnSpc>
            </a:pPr>
            <a:r>
              <a:rPr lang="en-US" altLang="en-US" sz="2400" dirty="0"/>
              <a:t>a </a:t>
            </a:r>
            <a:r>
              <a:rPr lang="en-US" altLang="en-US" sz="2400" dirty="0" err="1"/>
              <a:t>ser</a:t>
            </a:r>
            <a:r>
              <a:rPr lang="en-US" altLang="en-US" sz="2400" dirty="0"/>
              <a:t> </a:t>
            </a:r>
            <a:r>
              <a:rPr lang="en-US" altLang="en-US" sz="2400" dirty="0" err="1"/>
              <a:t>libre</a:t>
            </a:r>
            <a:r>
              <a:rPr lang="en-US" altLang="en-US" sz="2400" dirty="0"/>
              <a:t> de </a:t>
            </a:r>
            <a:r>
              <a:rPr lang="en-US" altLang="en-US" sz="2400" dirty="0" err="1"/>
              <a:t>todo</a:t>
            </a:r>
            <a:r>
              <a:rPr lang="en-US" altLang="en-US" sz="2400" dirty="0"/>
              <a:t> </a:t>
            </a:r>
            <a:r>
              <a:rPr lang="en-US" altLang="en-US" sz="2400" dirty="0" err="1"/>
              <a:t>pecado</a:t>
            </a:r>
            <a:r>
              <a:rPr lang="en-US" altLang="en-US" sz="2400" dirty="0"/>
              <a:t> </a:t>
            </a:r>
            <a:r>
              <a:rPr lang="en-US" altLang="en-US" sz="2400" dirty="0" err="1"/>
              <a:t>inmoral</a:t>
            </a:r>
            <a:endParaRPr lang="en-US" altLang="en-US" sz="2400" dirty="0"/>
          </a:p>
        </p:txBody>
      </p:sp>
      <p:sp>
        <p:nvSpPr>
          <p:cNvPr id="171014" name="Text Box 6"/>
          <p:cNvSpPr txBox="1">
            <a:spLocks noChangeArrowheads="1"/>
          </p:cNvSpPr>
          <p:nvPr/>
        </p:nvSpPr>
        <p:spPr bwMode="auto">
          <a:xfrm>
            <a:off x="5486400" y="2485876"/>
            <a:ext cx="3657600" cy="766364"/>
          </a:xfrm>
          <a:prstGeom prst="rect">
            <a:avLst/>
          </a:prstGeom>
          <a:solidFill>
            <a:srgbClr val="F4F1DC"/>
          </a:solidFill>
          <a:ln>
            <a:noFill/>
          </a:ln>
          <a:effectLst/>
        </p:spPr>
        <p:txBody>
          <a:bodyPr>
            <a:spAutoFit/>
          </a:bodyPr>
          <a:lstStyle/>
          <a:p>
            <a:pPr algn="ctr">
              <a:lnSpc>
                <a:spcPct val="90000"/>
              </a:lnSpc>
            </a:pPr>
            <a:r>
              <a:rPr lang="es-ES" altLang="en-US" sz="2400" dirty="0"/>
              <a:t>a ser libre del habla indecente, impropia</a:t>
            </a:r>
            <a:endParaRPr lang="en-US" altLang="en-US" sz="2400" dirty="0"/>
          </a:p>
        </p:txBody>
      </p:sp>
      <p:sp>
        <p:nvSpPr>
          <p:cNvPr id="171015" name="Text Box 7"/>
          <p:cNvSpPr txBox="1">
            <a:spLocks noChangeArrowheads="1"/>
          </p:cNvSpPr>
          <p:nvPr/>
        </p:nvSpPr>
        <p:spPr bwMode="auto">
          <a:xfrm>
            <a:off x="5486400" y="3552676"/>
            <a:ext cx="3657600" cy="1098762"/>
          </a:xfrm>
          <a:prstGeom prst="rect">
            <a:avLst/>
          </a:prstGeom>
          <a:solidFill>
            <a:srgbClr val="F4F1DC"/>
          </a:solidFill>
          <a:ln>
            <a:noFill/>
          </a:ln>
          <a:effectLst/>
        </p:spPr>
        <p:txBody>
          <a:bodyPr>
            <a:spAutoFit/>
          </a:bodyPr>
          <a:lstStyle/>
          <a:p>
            <a:pPr algn="ctr">
              <a:lnSpc>
                <a:spcPct val="90000"/>
              </a:lnSpc>
            </a:pPr>
            <a:r>
              <a:rPr lang="es-ES" altLang="en-US" sz="2400" dirty="0"/>
              <a:t>a tener en cuenta el destino del inmoral, impuro y codicioso</a:t>
            </a:r>
            <a:endParaRPr lang="en-US" altLang="en-US" sz="2400" dirty="0"/>
          </a:p>
        </p:txBody>
      </p:sp>
      <p:sp>
        <p:nvSpPr>
          <p:cNvPr id="171017" name="Text Box 9"/>
          <p:cNvSpPr txBox="1">
            <a:spLocks noChangeArrowheads="1"/>
          </p:cNvSpPr>
          <p:nvPr/>
        </p:nvSpPr>
        <p:spPr bwMode="auto">
          <a:xfrm>
            <a:off x="5241925" y="990600"/>
            <a:ext cx="39020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171019" name="Text Box 11"/>
          <p:cNvSpPr txBox="1">
            <a:spLocks noChangeArrowheads="1"/>
          </p:cNvSpPr>
          <p:nvPr/>
        </p:nvSpPr>
        <p:spPr bwMode="auto">
          <a:xfrm>
            <a:off x="2590800" y="5029200"/>
            <a:ext cx="413067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dirty="0" err="1">
                <a:solidFill>
                  <a:srgbClr val="FFFF00"/>
                </a:solidFill>
              </a:rPr>
              <a:t>habla</a:t>
            </a:r>
            <a:r>
              <a:rPr lang="en-US" altLang="en-US" dirty="0">
                <a:solidFill>
                  <a:srgbClr val="FFFF00"/>
                </a:solidFill>
              </a:rPr>
              <a:t> </a:t>
            </a:r>
            <a:r>
              <a:rPr lang="en-US" altLang="en-US" dirty="0" err="1">
                <a:solidFill>
                  <a:srgbClr val="FFFF00"/>
                </a:solidFill>
              </a:rPr>
              <a:t>obscena</a:t>
            </a:r>
            <a:r>
              <a:rPr lang="en-US" altLang="en-US" dirty="0">
                <a:solidFill>
                  <a:srgbClr val="FFFF00"/>
                </a:solidFill>
              </a:rPr>
              <a:t>/</a:t>
            </a:r>
            <a:r>
              <a:rPr lang="en-US" altLang="en-US" dirty="0" err="1">
                <a:solidFill>
                  <a:srgbClr val="FFFF00"/>
                </a:solidFill>
              </a:rPr>
              <a:t>sucia</a:t>
            </a:r>
            <a:endParaRPr lang="en-US" altLang="en-US" dirty="0">
              <a:solidFill>
                <a:srgbClr val="FFFF00"/>
              </a:solidFill>
            </a:endParaRPr>
          </a:p>
          <a:p>
            <a:r>
              <a:rPr lang="en-US" altLang="en-US" dirty="0" err="1">
                <a:solidFill>
                  <a:srgbClr val="FFFF00"/>
                </a:solidFill>
              </a:rPr>
              <a:t>vulgaridades</a:t>
            </a:r>
            <a:endParaRPr lang="en-US" altLang="en-US" dirty="0">
              <a:solidFill>
                <a:srgbClr val="FFFF00"/>
              </a:solidFill>
            </a:endParaRPr>
          </a:p>
        </p:txBody>
      </p:sp>
      <p:sp>
        <p:nvSpPr>
          <p:cNvPr id="171020" name="Line 12"/>
          <p:cNvSpPr>
            <a:spLocks noChangeShapeType="1"/>
          </p:cNvSpPr>
          <p:nvPr/>
        </p:nvSpPr>
        <p:spPr bwMode="auto">
          <a:xfrm flipH="1">
            <a:off x="5105400" y="3235176"/>
            <a:ext cx="2057400" cy="2098824"/>
          </a:xfrm>
          <a:prstGeom prst="line">
            <a:avLst/>
          </a:prstGeom>
          <a:noFill/>
          <a:ln w="1270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2"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222895837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71012"/>
                                        </p:tgtEl>
                                        <p:attrNameLst>
                                          <p:attrName>style.visibility</p:attrName>
                                        </p:attrNameLst>
                                      </p:cBhvr>
                                      <p:to>
                                        <p:strVal val="visible"/>
                                      </p:to>
                                    </p:set>
                                    <p:anim calcmode="lin" valueType="num">
                                      <p:cBhvr>
                                        <p:cTn id="7" dur="1000" fill="hold"/>
                                        <p:tgtEl>
                                          <p:spTgt spid="17101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7101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7101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7101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71017"/>
                                        </p:tgtEl>
                                        <p:attrNameLst>
                                          <p:attrName>style.visibility</p:attrName>
                                        </p:attrNameLst>
                                      </p:cBhvr>
                                      <p:to>
                                        <p:strVal val="visible"/>
                                      </p:to>
                                    </p:set>
                                    <p:anim calcmode="lin" valueType="num">
                                      <p:cBhvr>
                                        <p:cTn id="15" dur="1000" fill="hold"/>
                                        <p:tgtEl>
                                          <p:spTgt spid="171017"/>
                                        </p:tgtEl>
                                        <p:attrNameLst>
                                          <p:attrName>ppt_w</p:attrName>
                                        </p:attrNameLst>
                                      </p:cBhvr>
                                      <p:tavLst>
                                        <p:tav tm="0">
                                          <p:val>
                                            <p:fltVal val="0"/>
                                          </p:val>
                                        </p:tav>
                                        <p:tav tm="100000">
                                          <p:val>
                                            <p:strVal val="#ppt_w"/>
                                          </p:val>
                                        </p:tav>
                                      </p:tavLst>
                                    </p:anim>
                                    <p:anim calcmode="lin" valueType="num">
                                      <p:cBhvr>
                                        <p:cTn id="16" dur="1000" fill="hold"/>
                                        <p:tgtEl>
                                          <p:spTgt spid="171017"/>
                                        </p:tgtEl>
                                        <p:attrNameLst>
                                          <p:attrName>ppt_h</p:attrName>
                                        </p:attrNameLst>
                                      </p:cBhvr>
                                      <p:tavLst>
                                        <p:tav tm="0">
                                          <p:val>
                                            <p:strVal val="#ppt_h"/>
                                          </p:val>
                                        </p:tav>
                                        <p:tav tm="100000">
                                          <p:val>
                                            <p:strVal val="#ppt_h"/>
                                          </p:val>
                                        </p:tav>
                                      </p:tavLst>
                                    </p:anim>
                                  </p:childTnLst>
                                </p:cTn>
                              </p:par>
                              <p:par>
                                <p:cTn id="17" presetID="21" presetClass="entr" presetSubtype="2" fill="hold" grpId="0" nodeType="withEffect">
                                  <p:stCondLst>
                                    <p:cond delay="0"/>
                                  </p:stCondLst>
                                  <p:childTnLst>
                                    <p:set>
                                      <p:cBhvr>
                                        <p:cTn id="18" dur="1" fill="hold">
                                          <p:stCondLst>
                                            <p:cond delay="0"/>
                                          </p:stCondLst>
                                        </p:cTn>
                                        <p:tgtEl>
                                          <p:spTgt spid="171013"/>
                                        </p:tgtEl>
                                        <p:attrNameLst>
                                          <p:attrName>style.visibility</p:attrName>
                                        </p:attrNameLst>
                                      </p:cBhvr>
                                      <p:to>
                                        <p:strVal val="visible"/>
                                      </p:to>
                                    </p:set>
                                    <p:animEffect transition="in" filter="wheel(2)">
                                      <p:cBhvr>
                                        <p:cTn id="19" dur="1000"/>
                                        <p:tgtEl>
                                          <p:spTgt spid="17101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2" fill="hold" grpId="0" nodeType="clickEffect">
                                  <p:stCondLst>
                                    <p:cond delay="0"/>
                                  </p:stCondLst>
                                  <p:childTnLst>
                                    <p:set>
                                      <p:cBhvr>
                                        <p:cTn id="23" dur="1" fill="hold">
                                          <p:stCondLst>
                                            <p:cond delay="0"/>
                                          </p:stCondLst>
                                        </p:cTn>
                                        <p:tgtEl>
                                          <p:spTgt spid="171014"/>
                                        </p:tgtEl>
                                        <p:attrNameLst>
                                          <p:attrName>style.visibility</p:attrName>
                                        </p:attrNameLst>
                                      </p:cBhvr>
                                      <p:to>
                                        <p:strVal val="visible"/>
                                      </p:to>
                                    </p:set>
                                    <p:animEffect transition="in" filter="wheel(2)">
                                      <p:cBhvr>
                                        <p:cTn id="24" dur="1000"/>
                                        <p:tgtEl>
                                          <p:spTgt spid="17101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37" fill="hold" grpId="0" nodeType="clickEffect">
                                  <p:stCondLst>
                                    <p:cond delay="0"/>
                                  </p:stCondLst>
                                  <p:childTnLst>
                                    <p:set>
                                      <p:cBhvr>
                                        <p:cTn id="28" dur="1" fill="hold">
                                          <p:stCondLst>
                                            <p:cond delay="0"/>
                                          </p:stCondLst>
                                        </p:cTn>
                                        <p:tgtEl>
                                          <p:spTgt spid="171020"/>
                                        </p:tgtEl>
                                        <p:attrNameLst>
                                          <p:attrName>style.visibility</p:attrName>
                                        </p:attrNameLst>
                                      </p:cBhvr>
                                      <p:to>
                                        <p:strVal val="visible"/>
                                      </p:to>
                                    </p:set>
                                    <p:animEffect transition="in" filter="barn(outVertical)">
                                      <p:cBhvr>
                                        <p:cTn id="29" dur="2000"/>
                                        <p:tgtEl>
                                          <p:spTgt spid="171020"/>
                                        </p:tgtEl>
                                      </p:cBhvr>
                                    </p:animEffect>
                                  </p:childTnLst>
                                </p:cTn>
                              </p:par>
                              <p:par>
                                <p:cTn id="30" presetID="22" presetClass="entr" presetSubtype="8" fill="hold" grpId="0" nodeType="withEffect">
                                  <p:stCondLst>
                                    <p:cond delay="0"/>
                                  </p:stCondLst>
                                  <p:iterate type="lt">
                                    <p:tmPct val="2000"/>
                                  </p:iterate>
                                  <p:childTnLst>
                                    <p:set>
                                      <p:cBhvr>
                                        <p:cTn id="31" dur="1" fill="hold">
                                          <p:stCondLst>
                                            <p:cond delay="0"/>
                                          </p:stCondLst>
                                        </p:cTn>
                                        <p:tgtEl>
                                          <p:spTgt spid="171019"/>
                                        </p:tgtEl>
                                        <p:attrNameLst>
                                          <p:attrName>style.visibility</p:attrName>
                                        </p:attrNameLst>
                                      </p:cBhvr>
                                      <p:to>
                                        <p:strVal val="visible"/>
                                      </p:to>
                                    </p:set>
                                    <p:animEffect transition="in" filter="wipe(left)">
                                      <p:cBhvr>
                                        <p:cTn id="32" dur="1000"/>
                                        <p:tgtEl>
                                          <p:spTgt spid="17101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xit" presetSubtype="2" fill="hold" grpId="1" nodeType="clickEffect">
                                  <p:stCondLst>
                                    <p:cond delay="0"/>
                                  </p:stCondLst>
                                  <p:childTnLst>
                                    <p:anim calcmode="lin" valueType="num">
                                      <p:cBhvr>
                                        <p:cTn id="36" dur="1000"/>
                                        <p:tgtEl>
                                          <p:spTgt spid="171020"/>
                                        </p:tgtEl>
                                        <p:attrNameLst>
                                          <p:attrName>ppt_x</p:attrName>
                                        </p:attrNameLst>
                                      </p:cBhvr>
                                      <p:tavLst>
                                        <p:tav tm="0">
                                          <p:val>
                                            <p:strVal val="ppt_x"/>
                                          </p:val>
                                        </p:tav>
                                        <p:tav tm="100000">
                                          <p:val>
                                            <p:strVal val="ppt_x+ppt_w/2"/>
                                          </p:val>
                                        </p:tav>
                                      </p:tavLst>
                                    </p:anim>
                                    <p:anim calcmode="lin" valueType="num">
                                      <p:cBhvr>
                                        <p:cTn id="37" dur="1000"/>
                                        <p:tgtEl>
                                          <p:spTgt spid="171020"/>
                                        </p:tgtEl>
                                        <p:attrNameLst>
                                          <p:attrName>ppt_y</p:attrName>
                                        </p:attrNameLst>
                                      </p:cBhvr>
                                      <p:tavLst>
                                        <p:tav tm="0">
                                          <p:val>
                                            <p:strVal val="ppt_y"/>
                                          </p:val>
                                        </p:tav>
                                        <p:tav tm="100000">
                                          <p:val>
                                            <p:strVal val="ppt_y"/>
                                          </p:val>
                                        </p:tav>
                                      </p:tavLst>
                                    </p:anim>
                                    <p:anim calcmode="lin" valueType="num">
                                      <p:cBhvr>
                                        <p:cTn id="38" dur="1000"/>
                                        <p:tgtEl>
                                          <p:spTgt spid="171020"/>
                                        </p:tgtEl>
                                        <p:attrNameLst>
                                          <p:attrName>ppt_w</p:attrName>
                                        </p:attrNameLst>
                                      </p:cBhvr>
                                      <p:tavLst>
                                        <p:tav tm="0">
                                          <p:val>
                                            <p:strVal val="ppt_w"/>
                                          </p:val>
                                        </p:tav>
                                        <p:tav tm="100000">
                                          <p:val>
                                            <p:fltVal val="0"/>
                                          </p:val>
                                        </p:tav>
                                      </p:tavLst>
                                    </p:anim>
                                    <p:anim calcmode="lin" valueType="num">
                                      <p:cBhvr>
                                        <p:cTn id="39" dur="1000"/>
                                        <p:tgtEl>
                                          <p:spTgt spid="171020"/>
                                        </p:tgtEl>
                                        <p:attrNameLst>
                                          <p:attrName>ppt_h</p:attrName>
                                        </p:attrNameLst>
                                      </p:cBhvr>
                                      <p:tavLst>
                                        <p:tav tm="0">
                                          <p:val>
                                            <p:strVal val="ppt_h"/>
                                          </p:val>
                                        </p:tav>
                                        <p:tav tm="100000">
                                          <p:val>
                                            <p:strVal val="ppt_h"/>
                                          </p:val>
                                        </p:tav>
                                      </p:tavLst>
                                    </p:anim>
                                    <p:set>
                                      <p:cBhvr>
                                        <p:cTn id="40" dur="1" fill="hold">
                                          <p:stCondLst>
                                            <p:cond delay="999"/>
                                          </p:stCondLst>
                                        </p:cTn>
                                        <p:tgtEl>
                                          <p:spTgt spid="171020"/>
                                        </p:tgtEl>
                                        <p:attrNameLst>
                                          <p:attrName>style.visibility</p:attrName>
                                        </p:attrNameLst>
                                      </p:cBhvr>
                                      <p:to>
                                        <p:strVal val="hidden"/>
                                      </p:to>
                                    </p:set>
                                  </p:childTnLst>
                                </p:cTn>
                              </p:par>
                              <p:par>
                                <p:cTn id="41" presetID="21" presetClass="entr" presetSubtype="2" fill="hold" grpId="0" nodeType="withEffect">
                                  <p:stCondLst>
                                    <p:cond delay="0"/>
                                  </p:stCondLst>
                                  <p:childTnLst>
                                    <p:set>
                                      <p:cBhvr>
                                        <p:cTn id="42" dur="1" fill="hold">
                                          <p:stCondLst>
                                            <p:cond delay="0"/>
                                          </p:stCondLst>
                                        </p:cTn>
                                        <p:tgtEl>
                                          <p:spTgt spid="171015"/>
                                        </p:tgtEl>
                                        <p:attrNameLst>
                                          <p:attrName>style.visibility</p:attrName>
                                        </p:attrNameLst>
                                      </p:cBhvr>
                                      <p:to>
                                        <p:strVal val="visible"/>
                                      </p:to>
                                    </p:set>
                                    <p:animEffect transition="in" filter="wheel(2)">
                                      <p:cBhvr>
                                        <p:cTn id="43" dur="1000"/>
                                        <p:tgtEl>
                                          <p:spTgt spid="1710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animBg="1"/>
      <p:bldP spid="171014" grpId="0" animBg="1"/>
      <p:bldP spid="171015" grpId="0" animBg="1"/>
      <p:bldP spid="171017" grpId="0"/>
      <p:bldP spid="171019" grpId="0"/>
      <p:bldP spid="171020" grpId="0" animBg="1"/>
      <p:bldP spid="17102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Rectangle 4"/>
          <p:cNvSpPr>
            <a:spLocks noChangeArrowheads="1"/>
          </p:cNvSpPr>
          <p:nvPr/>
        </p:nvSpPr>
        <p:spPr bwMode="auto">
          <a:xfrm>
            <a:off x="651192" y="990600"/>
            <a:ext cx="44958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solidFill>
                  <a:srgbClr val="FFFF00"/>
                </a:solidFill>
              </a:rPr>
              <a:t>5:6-10 -</a:t>
            </a:r>
            <a:r>
              <a:rPr lang="en-US" altLang="en-US" sz="2400" dirty="0">
                <a:solidFill>
                  <a:schemeClr val="bg1"/>
                </a:solidFill>
              </a:rPr>
              <a:t> </a:t>
            </a:r>
            <a:r>
              <a:rPr lang="es-ES" altLang="en-US" sz="2400" dirty="0">
                <a:solidFill>
                  <a:schemeClr val="bg1"/>
                </a:solidFill>
              </a:rPr>
              <a:t>Nadie os engañe con palabras vanas, porque por estas cosas viene la ira de Dios sobre los hijos de desobediencia.  No seáis, pues, partícipes con ellos. Porque en otro tiempo erais tinieblas, mas ahora sois luz en el Señor; andad como hijos de luz (porque el fruto del Espíritu es en toda bondad, justicia y verdad), comprobando lo que es agradable al Señor.</a:t>
            </a:r>
          </a:p>
        </p:txBody>
      </p:sp>
      <p:sp>
        <p:nvSpPr>
          <p:cNvPr id="172037" name="Text Box 5"/>
          <p:cNvSpPr txBox="1">
            <a:spLocks noChangeArrowheads="1"/>
          </p:cNvSpPr>
          <p:nvPr/>
        </p:nvSpPr>
        <p:spPr bwMode="auto">
          <a:xfrm>
            <a:off x="5486400" y="1524000"/>
            <a:ext cx="3657600" cy="766364"/>
          </a:xfrm>
          <a:prstGeom prst="rect">
            <a:avLst/>
          </a:prstGeom>
          <a:solidFill>
            <a:srgbClr val="F4F1DC"/>
          </a:solidFill>
          <a:ln>
            <a:noFill/>
          </a:ln>
          <a:effectLst/>
        </p:spPr>
        <p:txBody>
          <a:bodyPr>
            <a:spAutoFit/>
          </a:bodyPr>
          <a:lstStyle/>
          <a:p>
            <a:pPr algn="ctr">
              <a:lnSpc>
                <a:spcPct val="90000"/>
              </a:lnSpc>
            </a:pPr>
            <a:r>
              <a:rPr lang="es-ES" altLang="en-US" sz="2400" dirty="0"/>
              <a:t>a no ser víctimas por conversaciones vanas</a:t>
            </a:r>
            <a:endParaRPr lang="en-US" altLang="en-US" sz="2400" dirty="0"/>
          </a:p>
        </p:txBody>
      </p:sp>
      <p:sp>
        <p:nvSpPr>
          <p:cNvPr id="172038" name="Text Box 6"/>
          <p:cNvSpPr txBox="1">
            <a:spLocks noChangeArrowheads="1"/>
          </p:cNvSpPr>
          <p:nvPr/>
        </p:nvSpPr>
        <p:spPr bwMode="auto">
          <a:xfrm>
            <a:off x="5486400" y="2514600"/>
            <a:ext cx="3657600" cy="433965"/>
          </a:xfrm>
          <a:prstGeom prst="rect">
            <a:avLst/>
          </a:prstGeom>
          <a:solidFill>
            <a:srgbClr val="F4F1DC"/>
          </a:solidFill>
          <a:ln>
            <a:noFill/>
          </a:ln>
          <a:effectLst/>
        </p:spPr>
        <p:txBody>
          <a:bodyPr>
            <a:spAutoFit/>
          </a:bodyPr>
          <a:lstStyle/>
          <a:p>
            <a:pPr algn="ctr">
              <a:lnSpc>
                <a:spcPct val="90000"/>
              </a:lnSpc>
            </a:pPr>
            <a:r>
              <a:rPr lang="en-US" altLang="en-US" sz="2400" dirty="0"/>
              <a:t>a </a:t>
            </a:r>
            <a:r>
              <a:rPr lang="en-US" altLang="en-US" sz="2400" dirty="0" err="1"/>
              <a:t>evitar</a:t>
            </a:r>
            <a:r>
              <a:rPr lang="en-US" altLang="en-US" sz="2400" dirty="0"/>
              <a:t> </a:t>
            </a:r>
            <a:r>
              <a:rPr lang="en-US" altLang="en-US" sz="2400" dirty="0" err="1"/>
              <a:t>tal</a:t>
            </a:r>
            <a:r>
              <a:rPr lang="en-US" altLang="en-US" sz="2400" dirty="0"/>
              <a:t> </a:t>
            </a:r>
            <a:r>
              <a:rPr lang="en-US" altLang="en-US" sz="2400" dirty="0" err="1"/>
              <a:t>pecado</a:t>
            </a:r>
            <a:endParaRPr lang="en-US" altLang="en-US" sz="2400" dirty="0"/>
          </a:p>
        </p:txBody>
      </p:sp>
      <p:sp>
        <p:nvSpPr>
          <p:cNvPr id="172039" name="Text Box 7"/>
          <p:cNvSpPr txBox="1">
            <a:spLocks noChangeArrowheads="1"/>
          </p:cNvSpPr>
          <p:nvPr/>
        </p:nvSpPr>
        <p:spPr bwMode="auto">
          <a:xfrm>
            <a:off x="5410200" y="3200400"/>
            <a:ext cx="3733800" cy="1089529"/>
          </a:xfrm>
          <a:prstGeom prst="rect">
            <a:avLst/>
          </a:prstGeom>
          <a:solidFill>
            <a:srgbClr val="F4F1DC"/>
          </a:solidFill>
          <a:ln>
            <a:noFill/>
          </a:ln>
          <a:effectLst/>
        </p:spPr>
        <p:txBody>
          <a:bodyPr wrap="square">
            <a:spAutoFit/>
          </a:bodyPr>
          <a:lstStyle/>
          <a:p>
            <a:pPr algn="ctr">
              <a:lnSpc>
                <a:spcPct val="90000"/>
              </a:lnSpc>
            </a:pPr>
            <a:r>
              <a:rPr lang="es-ES" altLang="en-US" sz="2400" dirty="0"/>
              <a:t>a ser hijos de la luz que persiguen el conocimiento de lo que agrada al señor</a:t>
            </a:r>
            <a:endParaRPr lang="en-US" altLang="en-US" sz="2400" dirty="0"/>
          </a:p>
        </p:txBody>
      </p:sp>
      <p:sp>
        <p:nvSpPr>
          <p:cNvPr id="172040" name="Text Box 8"/>
          <p:cNvSpPr txBox="1">
            <a:spLocks noChangeArrowheads="1"/>
          </p:cNvSpPr>
          <p:nvPr/>
        </p:nvSpPr>
        <p:spPr bwMode="auto">
          <a:xfrm>
            <a:off x="5241925" y="990600"/>
            <a:ext cx="3902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9"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0"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53970805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72036"/>
                                        </p:tgtEl>
                                        <p:attrNameLst>
                                          <p:attrName>style.visibility</p:attrName>
                                        </p:attrNameLst>
                                      </p:cBhvr>
                                      <p:to>
                                        <p:strVal val="visible"/>
                                      </p:to>
                                    </p:set>
                                    <p:anim calcmode="lin" valueType="num">
                                      <p:cBhvr>
                                        <p:cTn id="7" dur="1000" fill="hold"/>
                                        <p:tgtEl>
                                          <p:spTgt spid="172036"/>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72036"/>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72036"/>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7203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72040"/>
                                        </p:tgtEl>
                                        <p:attrNameLst>
                                          <p:attrName>style.visibility</p:attrName>
                                        </p:attrNameLst>
                                      </p:cBhvr>
                                      <p:to>
                                        <p:strVal val="visible"/>
                                      </p:to>
                                    </p:set>
                                    <p:anim calcmode="lin" valueType="num">
                                      <p:cBhvr>
                                        <p:cTn id="15" dur="1000" fill="hold"/>
                                        <p:tgtEl>
                                          <p:spTgt spid="172040"/>
                                        </p:tgtEl>
                                        <p:attrNameLst>
                                          <p:attrName>ppt_w</p:attrName>
                                        </p:attrNameLst>
                                      </p:cBhvr>
                                      <p:tavLst>
                                        <p:tav tm="0">
                                          <p:val>
                                            <p:fltVal val="0"/>
                                          </p:val>
                                        </p:tav>
                                        <p:tav tm="100000">
                                          <p:val>
                                            <p:strVal val="#ppt_w"/>
                                          </p:val>
                                        </p:tav>
                                      </p:tavLst>
                                    </p:anim>
                                    <p:anim calcmode="lin" valueType="num">
                                      <p:cBhvr>
                                        <p:cTn id="16" dur="1000" fill="hold"/>
                                        <p:tgtEl>
                                          <p:spTgt spid="172040"/>
                                        </p:tgtEl>
                                        <p:attrNameLst>
                                          <p:attrName>ppt_h</p:attrName>
                                        </p:attrNameLst>
                                      </p:cBhvr>
                                      <p:tavLst>
                                        <p:tav tm="0">
                                          <p:val>
                                            <p:strVal val="#ppt_h"/>
                                          </p:val>
                                        </p:tav>
                                        <p:tav tm="100000">
                                          <p:val>
                                            <p:strVal val="#ppt_h"/>
                                          </p:val>
                                        </p:tav>
                                      </p:tavLst>
                                    </p:anim>
                                  </p:childTnLst>
                                </p:cTn>
                              </p:par>
                              <p:par>
                                <p:cTn id="17" presetID="21" presetClass="entr" presetSubtype="2" fill="hold" grpId="0" nodeType="withEffect">
                                  <p:stCondLst>
                                    <p:cond delay="0"/>
                                  </p:stCondLst>
                                  <p:childTnLst>
                                    <p:set>
                                      <p:cBhvr>
                                        <p:cTn id="18" dur="1" fill="hold">
                                          <p:stCondLst>
                                            <p:cond delay="0"/>
                                          </p:stCondLst>
                                        </p:cTn>
                                        <p:tgtEl>
                                          <p:spTgt spid="172037"/>
                                        </p:tgtEl>
                                        <p:attrNameLst>
                                          <p:attrName>style.visibility</p:attrName>
                                        </p:attrNameLst>
                                      </p:cBhvr>
                                      <p:to>
                                        <p:strVal val="visible"/>
                                      </p:to>
                                    </p:set>
                                    <p:animEffect transition="in" filter="wheel(2)">
                                      <p:cBhvr>
                                        <p:cTn id="19" dur="1000"/>
                                        <p:tgtEl>
                                          <p:spTgt spid="17203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2" fill="hold" grpId="0" nodeType="clickEffect">
                                  <p:stCondLst>
                                    <p:cond delay="0"/>
                                  </p:stCondLst>
                                  <p:childTnLst>
                                    <p:set>
                                      <p:cBhvr>
                                        <p:cTn id="23" dur="1" fill="hold">
                                          <p:stCondLst>
                                            <p:cond delay="0"/>
                                          </p:stCondLst>
                                        </p:cTn>
                                        <p:tgtEl>
                                          <p:spTgt spid="172038"/>
                                        </p:tgtEl>
                                        <p:attrNameLst>
                                          <p:attrName>style.visibility</p:attrName>
                                        </p:attrNameLst>
                                      </p:cBhvr>
                                      <p:to>
                                        <p:strVal val="visible"/>
                                      </p:to>
                                    </p:set>
                                    <p:animEffect transition="in" filter="wheel(2)">
                                      <p:cBhvr>
                                        <p:cTn id="24" dur="1000"/>
                                        <p:tgtEl>
                                          <p:spTgt spid="17203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2" fill="hold" grpId="0" nodeType="clickEffect">
                                  <p:stCondLst>
                                    <p:cond delay="0"/>
                                  </p:stCondLst>
                                  <p:childTnLst>
                                    <p:set>
                                      <p:cBhvr>
                                        <p:cTn id="28" dur="1" fill="hold">
                                          <p:stCondLst>
                                            <p:cond delay="0"/>
                                          </p:stCondLst>
                                        </p:cTn>
                                        <p:tgtEl>
                                          <p:spTgt spid="172039"/>
                                        </p:tgtEl>
                                        <p:attrNameLst>
                                          <p:attrName>style.visibility</p:attrName>
                                        </p:attrNameLst>
                                      </p:cBhvr>
                                      <p:to>
                                        <p:strVal val="visible"/>
                                      </p:to>
                                    </p:set>
                                    <p:animEffect transition="in" filter="wheel(2)">
                                      <p:cBhvr>
                                        <p:cTn id="29" dur="1000"/>
                                        <p:tgtEl>
                                          <p:spTgt spid="172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p:bldP spid="172037" grpId="0" animBg="1"/>
      <p:bldP spid="172038" grpId="0" animBg="1"/>
      <p:bldP spid="172039" grpId="0" animBg="1"/>
      <p:bldP spid="1720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Rectangle 4"/>
          <p:cNvSpPr>
            <a:spLocks noChangeArrowheads="1"/>
          </p:cNvSpPr>
          <p:nvPr/>
        </p:nvSpPr>
        <p:spPr bwMode="auto">
          <a:xfrm>
            <a:off x="677862" y="990600"/>
            <a:ext cx="397033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5:11-14 - </a:t>
            </a:r>
            <a:r>
              <a:rPr lang="es-ES" altLang="en-US" sz="2400" dirty="0">
                <a:solidFill>
                  <a:schemeClr val="bg1"/>
                </a:solidFill>
              </a:rPr>
              <a:t>Y no participéis en las obras infructuosas de las tinieblas, sino más bien reprendedlas;  porque vergonzoso es aun hablar de lo que ellos hacen en secreto. Mas todas las cosas, cuando son puestas en evidencia por la luz, son hechas manifiestas; porque la luz es lo que manifiesta todo.</a:t>
            </a:r>
          </a:p>
          <a:p>
            <a:r>
              <a:rPr lang="es-ES" altLang="en-US" sz="2400" dirty="0">
                <a:solidFill>
                  <a:schemeClr val="bg1"/>
                </a:solidFill>
              </a:rPr>
              <a:t> Por lo cual dice:</a:t>
            </a:r>
          </a:p>
          <a:p>
            <a:r>
              <a:rPr lang="es-ES" altLang="en-US" sz="2400" dirty="0">
                <a:solidFill>
                  <a:schemeClr val="bg1"/>
                </a:solidFill>
              </a:rPr>
              <a:t>Despiértate, tú que duermes,</a:t>
            </a:r>
          </a:p>
          <a:p>
            <a:r>
              <a:rPr lang="es-ES" altLang="en-US" sz="2400" dirty="0">
                <a:solidFill>
                  <a:schemeClr val="bg1"/>
                </a:solidFill>
              </a:rPr>
              <a:t>Y levántate de los muertos,</a:t>
            </a:r>
          </a:p>
          <a:p>
            <a:r>
              <a:rPr lang="es-ES" altLang="en-US" sz="2400" dirty="0">
                <a:solidFill>
                  <a:schemeClr val="bg1"/>
                </a:solidFill>
              </a:rPr>
              <a:t>Y te alumbrará Cristo.</a:t>
            </a:r>
          </a:p>
        </p:txBody>
      </p:sp>
      <p:sp>
        <p:nvSpPr>
          <p:cNvPr id="174085" name="Text Box 5"/>
          <p:cNvSpPr txBox="1">
            <a:spLocks noChangeArrowheads="1"/>
          </p:cNvSpPr>
          <p:nvPr/>
        </p:nvSpPr>
        <p:spPr bwMode="auto">
          <a:xfrm>
            <a:off x="4953000" y="1524000"/>
            <a:ext cx="4191000" cy="766364"/>
          </a:xfrm>
          <a:prstGeom prst="rect">
            <a:avLst/>
          </a:prstGeom>
          <a:solidFill>
            <a:srgbClr val="F4F1DC"/>
          </a:solidFill>
          <a:ln>
            <a:noFill/>
          </a:ln>
          <a:effectLst/>
        </p:spPr>
        <p:txBody>
          <a:bodyPr wrap="square">
            <a:spAutoFit/>
          </a:bodyPr>
          <a:lstStyle/>
          <a:p>
            <a:pPr algn="ctr">
              <a:lnSpc>
                <a:spcPct val="90000"/>
              </a:lnSpc>
            </a:pPr>
            <a:r>
              <a:rPr lang="en-US" altLang="en-US" sz="2400" dirty="0"/>
              <a:t>a </a:t>
            </a:r>
            <a:r>
              <a:rPr lang="en-US" altLang="en-US" sz="2400" dirty="0" err="1"/>
              <a:t>estar</a:t>
            </a:r>
            <a:r>
              <a:rPr lang="en-US" altLang="en-US" sz="2400" dirty="0"/>
              <a:t> libre de ser </a:t>
            </a:r>
            <a:r>
              <a:rPr lang="en-US" altLang="en-US" sz="2400" dirty="0" err="1"/>
              <a:t>involucrado</a:t>
            </a:r>
            <a:r>
              <a:rPr lang="en-US" altLang="en-US" sz="2400" dirty="0"/>
              <a:t> con la </a:t>
            </a:r>
            <a:r>
              <a:rPr lang="en-US" altLang="en-US" sz="2400" dirty="0" err="1"/>
              <a:t>maldad</a:t>
            </a:r>
            <a:endParaRPr lang="en-US" altLang="en-US" sz="2400" dirty="0"/>
          </a:p>
        </p:txBody>
      </p:sp>
      <p:sp>
        <p:nvSpPr>
          <p:cNvPr id="174086" name="Text Box 6"/>
          <p:cNvSpPr txBox="1">
            <a:spLocks noChangeArrowheads="1"/>
          </p:cNvSpPr>
          <p:nvPr/>
        </p:nvSpPr>
        <p:spPr bwMode="auto">
          <a:xfrm>
            <a:off x="4953000" y="2514600"/>
            <a:ext cx="4191000" cy="766364"/>
          </a:xfrm>
          <a:prstGeom prst="rect">
            <a:avLst/>
          </a:prstGeom>
          <a:solidFill>
            <a:srgbClr val="F4F1DC"/>
          </a:solidFill>
          <a:ln>
            <a:noFill/>
          </a:ln>
          <a:effectLst/>
        </p:spPr>
        <p:txBody>
          <a:bodyPr wrap="square">
            <a:spAutoFit/>
          </a:bodyPr>
          <a:lstStyle/>
          <a:p>
            <a:pPr algn="ctr">
              <a:lnSpc>
                <a:spcPct val="90000"/>
              </a:lnSpc>
            </a:pPr>
            <a:r>
              <a:rPr lang="es-ES" altLang="en-US" sz="2400" dirty="0"/>
              <a:t>a no simplemente vivir con ello sino manifestarla por lo que es</a:t>
            </a:r>
            <a:endParaRPr lang="en-US" altLang="en-US" sz="2400" dirty="0"/>
          </a:p>
        </p:txBody>
      </p:sp>
      <p:sp>
        <p:nvSpPr>
          <p:cNvPr id="174087" name="Text Box 7"/>
          <p:cNvSpPr txBox="1">
            <a:spLocks noChangeArrowheads="1"/>
          </p:cNvSpPr>
          <p:nvPr/>
        </p:nvSpPr>
        <p:spPr bwMode="auto">
          <a:xfrm>
            <a:off x="4953000" y="3581400"/>
            <a:ext cx="4191000" cy="1098762"/>
          </a:xfrm>
          <a:prstGeom prst="rect">
            <a:avLst/>
          </a:prstGeom>
          <a:solidFill>
            <a:srgbClr val="F4F1DC"/>
          </a:solidFill>
          <a:ln>
            <a:noFill/>
          </a:ln>
          <a:effectLst/>
        </p:spPr>
        <p:txBody>
          <a:bodyPr wrap="square">
            <a:spAutoFit/>
          </a:bodyPr>
          <a:lstStyle/>
          <a:p>
            <a:pPr algn="ctr">
              <a:lnSpc>
                <a:spcPct val="90000"/>
              </a:lnSpc>
            </a:pPr>
            <a:r>
              <a:rPr lang="es-ES" altLang="en-US" sz="2400" dirty="0"/>
              <a:t>a sentir la vergüenza de hablar de la maldad que nos rodea en el día a día,</a:t>
            </a:r>
            <a:endParaRPr lang="en-US" altLang="en-US" sz="2400" dirty="0"/>
          </a:p>
        </p:txBody>
      </p:sp>
      <p:sp>
        <p:nvSpPr>
          <p:cNvPr id="174088" name="Text Box 8"/>
          <p:cNvSpPr txBox="1">
            <a:spLocks noChangeArrowheads="1"/>
          </p:cNvSpPr>
          <p:nvPr/>
        </p:nvSpPr>
        <p:spPr bwMode="auto">
          <a:xfrm>
            <a:off x="5241925" y="990600"/>
            <a:ext cx="3902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9"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0"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313730914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74084"/>
                                        </p:tgtEl>
                                        <p:attrNameLst>
                                          <p:attrName>style.visibility</p:attrName>
                                        </p:attrNameLst>
                                      </p:cBhvr>
                                      <p:to>
                                        <p:strVal val="visible"/>
                                      </p:to>
                                    </p:set>
                                    <p:anim calcmode="lin" valueType="num">
                                      <p:cBhvr>
                                        <p:cTn id="7" dur="1000" fill="hold"/>
                                        <p:tgtEl>
                                          <p:spTgt spid="17408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7408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7408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74084"/>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74088"/>
                                        </p:tgtEl>
                                        <p:attrNameLst>
                                          <p:attrName>style.visibility</p:attrName>
                                        </p:attrNameLst>
                                      </p:cBhvr>
                                      <p:to>
                                        <p:strVal val="visible"/>
                                      </p:to>
                                    </p:set>
                                    <p:anim calcmode="lin" valueType="num">
                                      <p:cBhvr>
                                        <p:cTn id="15" dur="1000" fill="hold"/>
                                        <p:tgtEl>
                                          <p:spTgt spid="174088"/>
                                        </p:tgtEl>
                                        <p:attrNameLst>
                                          <p:attrName>ppt_w</p:attrName>
                                        </p:attrNameLst>
                                      </p:cBhvr>
                                      <p:tavLst>
                                        <p:tav tm="0">
                                          <p:val>
                                            <p:fltVal val="0"/>
                                          </p:val>
                                        </p:tav>
                                        <p:tav tm="100000">
                                          <p:val>
                                            <p:strVal val="#ppt_w"/>
                                          </p:val>
                                        </p:tav>
                                      </p:tavLst>
                                    </p:anim>
                                    <p:anim calcmode="lin" valueType="num">
                                      <p:cBhvr>
                                        <p:cTn id="16" dur="1000" fill="hold"/>
                                        <p:tgtEl>
                                          <p:spTgt spid="174088"/>
                                        </p:tgtEl>
                                        <p:attrNameLst>
                                          <p:attrName>ppt_h</p:attrName>
                                        </p:attrNameLst>
                                      </p:cBhvr>
                                      <p:tavLst>
                                        <p:tav tm="0">
                                          <p:val>
                                            <p:strVal val="#ppt_h"/>
                                          </p:val>
                                        </p:tav>
                                        <p:tav tm="100000">
                                          <p:val>
                                            <p:strVal val="#ppt_h"/>
                                          </p:val>
                                        </p:tav>
                                      </p:tavLst>
                                    </p:anim>
                                  </p:childTnLst>
                                </p:cTn>
                              </p:par>
                              <p:par>
                                <p:cTn id="17" presetID="21" presetClass="entr" presetSubtype="2" fill="hold" grpId="0" nodeType="withEffect">
                                  <p:stCondLst>
                                    <p:cond delay="0"/>
                                  </p:stCondLst>
                                  <p:childTnLst>
                                    <p:set>
                                      <p:cBhvr>
                                        <p:cTn id="18" dur="1" fill="hold">
                                          <p:stCondLst>
                                            <p:cond delay="0"/>
                                          </p:stCondLst>
                                        </p:cTn>
                                        <p:tgtEl>
                                          <p:spTgt spid="174085"/>
                                        </p:tgtEl>
                                        <p:attrNameLst>
                                          <p:attrName>style.visibility</p:attrName>
                                        </p:attrNameLst>
                                      </p:cBhvr>
                                      <p:to>
                                        <p:strVal val="visible"/>
                                      </p:to>
                                    </p:set>
                                    <p:animEffect transition="in" filter="wheel(2)">
                                      <p:cBhvr>
                                        <p:cTn id="19" dur="1000"/>
                                        <p:tgtEl>
                                          <p:spTgt spid="17408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2" fill="hold" grpId="0" nodeType="clickEffect">
                                  <p:stCondLst>
                                    <p:cond delay="0"/>
                                  </p:stCondLst>
                                  <p:childTnLst>
                                    <p:set>
                                      <p:cBhvr>
                                        <p:cTn id="23" dur="1" fill="hold">
                                          <p:stCondLst>
                                            <p:cond delay="0"/>
                                          </p:stCondLst>
                                        </p:cTn>
                                        <p:tgtEl>
                                          <p:spTgt spid="174086"/>
                                        </p:tgtEl>
                                        <p:attrNameLst>
                                          <p:attrName>style.visibility</p:attrName>
                                        </p:attrNameLst>
                                      </p:cBhvr>
                                      <p:to>
                                        <p:strVal val="visible"/>
                                      </p:to>
                                    </p:set>
                                    <p:animEffect transition="in" filter="wheel(2)">
                                      <p:cBhvr>
                                        <p:cTn id="24" dur="1000"/>
                                        <p:tgtEl>
                                          <p:spTgt spid="17408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2" fill="hold" grpId="0" nodeType="clickEffect">
                                  <p:stCondLst>
                                    <p:cond delay="0"/>
                                  </p:stCondLst>
                                  <p:childTnLst>
                                    <p:set>
                                      <p:cBhvr>
                                        <p:cTn id="28" dur="1" fill="hold">
                                          <p:stCondLst>
                                            <p:cond delay="0"/>
                                          </p:stCondLst>
                                        </p:cTn>
                                        <p:tgtEl>
                                          <p:spTgt spid="174087"/>
                                        </p:tgtEl>
                                        <p:attrNameLst>
                                          <p:attrName>style.visibility</p:attrName>
                                        </p:attrNameLst>
                                      </p:cBhvr>
                                      <p:to>
                                        <p:strVal val="visible"/>
                                      </p:to>
                                    </p:set>
                                    <p:animEffect transition="in" filter="wheel(2)">
                                      <p:cBhvr>
                                        <p:cTn id="29" dur="1000"/>
                                        <p:tgtEl>
                                          <p:spTgt spid="174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4" grpId="0"/>
      <p:bldP spid="174085" grpId="0" animBg="1"/>
      <p:bldP spid="174086" grpId="0" animBg="1"/>
      <p:bldP spid="174087" grpId="0" animBg="1"/>
      <p:bldP spid="17408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Rectangle 4"/>
          <p:cNvSpPr>
            <a:spLocks noChangeArrowheads="1"/>
          </p:cNvSpPr>
          <p:nvPr/>
        </p:nvSpPr>
        <p:spPr bwMode="auto">
          <a:xfrm>
            <a:off x="609600" y="1066800"/>
            <a:ext cx="4724400" cy="574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400" dirty="0">
                <a:solidFill>
                  <a:srgbClr val="FFFF00"/>
                </a:solidFill>
              </a:rPr>
              <a:t>5:15-20 -</a:t>
            </a:r>
            <a:r>
              <a:rPr lang="en-US" altLang="en-US" sz="2400" dirty="0"/>
              <a:t> </a:t>
            </a:r>
            <a:r>
              <a:rPr lang="es-ES" altLang="en-US" sz="2400" dirty="0">
                <a:solidFill>
                  <a:schemeClr val="bg1"/>
                </a:solidFill>
              </a:rPr>
              <a:t>Mirad, pues, con </a:t>
            </a:r>
            <a:r>
              <a:rPr lang="es-ES" altLang="en-US" sz="2400" dirty="0" err="1">
                <a:solidFill>
                  <a:schemeClr val="bg1"/>
                </a:solidFill>
              </a:rPr>
              <a:t>dili-gencia</a:t>
            </a:r>
            <a:r>
              <a:rPr lang="es-ES" altLang="en-US" sz="2400" dirty="0">
                <a:solidFill>
                  <a:schemeClr val="bg1"/>
                </a:solidFill>
              </a:rPr>
              <a:t> cómo andéis, no como necios sino como sabios, </a:t>
            </a:r>
            <a:r>
              <a:rPr lang="es-ES" altLang="en-US" sz="2400" dirty="0" err="1">
                <a:solidFill>
                  <a:schemeClr val="bg1"/>
                </a:solidFill>
              </a:rPr>
              <a:t>aprove-chando</a:t>
            </a:r>
            <a:r>
              <a:rPr lang="es-ES" altLang="en-US" sz="2400" dirty="0">
                <a:solidFill>
                  <a:schemeClr val="bg1"/>
                </a:solidFill>
              </a:rPr>
              <a:t> bien el tiempo, porque los días son malos. Por tanto, no seáis insensatos, sino entendidos de cuál sea la voluntad del Señor. No os embriaguéis con vino, en lo cual hay disolución; antes bien sed llenos del Espíritu, hablando entre vosotros con salmos, con himnos y cánticos espirituales, cantando y alabando al Señor en vuestros corazones;  dando siempre gracias por todo al Dios y Padre, en el nombre de nuestro Señor Jesucristo</a:t>
            </a:r>
          </a:p>
        </p:txBody>
      </p:sp>
      <p:sp>
        <p:nvSpPr>
          <p:cNvPr id="175109" name="Text Box 5"/>
          <p:cNvSpPr txBox="1">
            <a:spLocks noChangeArrowheads="1"/>
          </p:cNvSpPr>
          <p:nvPr/>
        </p:nvSpPr>
        <p:spPr bwMode="auto">
          <a:xfrm>
            <a:off x="5486400" y="1524000"/>
            <a:ext cx="3657600" cy="830997"/>
          </a:xfrm>
          <a:prstGeom prst="rect">
            <a:avLst/>
          </a:prstGeom>
          <a:solidFill>
            <a:srgbClr val="F4F1DC"/>
          </a:solidFill>
          <a:ln>
            <a:noFill/>
          </a:ln>
          <a:effectLst/>
        </p:spPr>
        <p:txBody>
          <a:bodyPr>
            <a:spAutoFit/>
          </a:bodyPr>
          <a:lstStyle/>
          <a:p>
            <a:pPr algn="ctr"/>
            <a:r>
              <a:rPr lang="en-US" altLang="en-US" sz="2400" dirty="0"/>
              <a:t>a </a:t>
            </a:r>
            <a:r>
              <a:rPr lang="en-US" altLang="en-US" sz="2400" dirty="0" err="1"/>
              <a:t>ser</a:t>
            </a:r>
            <a:r>
              <a:rPr lang="en-US" altLang="en-US" sz="2400" dirty="0"/>
              <a:t> </a:t>
            </a:r>
            <a:r>
              <a:rPr lang="en-US" altLang="en-US" sz="2400" dirty="0" err="1"/>
              <a:t>cuidadoso</a:t>
            </a:r>
            <a:r>
              <a:rPr lang="en-US" altLang="en-US" sz="2400" dirty="0"/>
              <a:t> y </a:t>
            </a:r>
            <a:r>
              <a:rPr lang="en-US" altLang="en-US" sz="2400" dirty="0" err="1"/>
              <a:t>vivir</a:t>
            </a:r>
            <a:r>
              <a:rPr lang="en-US" altLang="en-US" sz="2400" dirty="0"/>
              <a:t> </a:t>
            </a:r>
            <a:r>
              <a:rPr lang="en-US" altLang="en-US" sz="2400" dirty="0" err="1"/>
              <a:t>sabiamente</a:t>
            </a:r>
            <a:endParaRPr lang="en-US" altLang="en-US" sz="2400" dirty="0"/>
          </a:p>
        </p:txBody>
      </p:sp>
      <p:sp>
        <p:nvSpPr>
          <p:cNvPr id="175110" name="Text Box 6"/>
          <p:cNvSpPr txBox="1">
            <a:spLocks noChangeArrowheads="1"/>
          </p:cNvSpPr>
          <p:nvPr/>
        </p:nvSpPr>
        <p:spPr bwMode="auto">
          <a:xfrm>
            <a:off x="5486400" y="2590800"/>
            <a:ext cx="3657600" cy="830997"/>
          </a:xfrm>
          <a:prstGeom prst="rect">
            <a:avLst/>
          </a:prstGeom>
          <a:solidFill>
            <a:srgbClr val="F4F1DC"/>
          </a:solidFill>
          <a:ln>
            <a:noFill/>
          </a:ln>
          <a:effectLst/>
        </p:spPr>
        <p:txBody>
          <a:bodyPr>
            <a:spAutoFit/>
          </a:bodyPr>
          <a:lstStyle/>
          <a:p>
            <a:pPr algn="ctr"/>
            <a:r>
              <a:rPr lang="en-US" altLang="en-US" sz="2400" dirty="0"/>
              <a:t>a </a:t>
            </a:r>
            <a:r>
              <a:rPr lang="en-US" altLang="en-US" sz="2400" dirty="0" err="1"/>
              <a:t>elegir</a:t>
            </a:r>
            <a:r>
              <a:rPr lang="en-US" altLang="en-US" sz="2400" dirty="0"/>
              <a:t> con </a:t>
            </a:r>
            <a:r>
              <a:rPr lang="en-US" altLang="en-US" sz="2400" dirty="0" err="1"/>
              <a:t>cuidado</a:t>
            </a:r>
            <a:r>
              <a:rPr lang="en-US" altLang="en-US" sz="2400" dirty="0"/>
              <a:t> </a:t>
            </a:r>
            <a:r>
              <a:rPr lang="en-US" altLang="en-US" sz="2400" dirty="0" err="1"/>
              <a:t>sus</a:t>
            </a:r>
            <a:r>
              <a:rPr lang="en-US" altLang="en-US" sz="2400" dirty="0"/>
              <a:t> </a:t>
            </a:r>
            <a:r>
              <a:rPr lang="en-US" altLang="en-US" sz="2400" dirty="0" err="1"/>
              <a:t>diversiones</a:t>
            </a:r>
            <a:endParaRPr lang="en-US" altLang="en-US" sz="2400" dirty="0"/>
          </a:p>
        </p:txBody>
      </p:sp>
      <p:sp>
        <p:nvSpPr>
          <p:cNvPr id="175111" name="Text Box 7"/>
          <p:cNvSpPr txBox="1">
            <a:spLocks noChangeArrowheads="1"/>
          </p:cNvSpPr>
          <p:nvPr/>
        </p:nvSpPr>
        <p:spPr bwMode="auto">
          <a:xfrm>
            <a:off x="5486400" y="3962400"/>
            <a:ext cx="3657600" cy="1200329"/>
          </a:xfrm>
          <a:prstGeom prst="rect">
            <a:avLst/>
          </a:prstGeom>
          <a:solidFill>
            <a:srgbClr val="F4F1DC"/>
          </a:solidFill>
          <a:ln>
            <a:noFill/>
          </a:ln>
          <a:effectLst/>
        </p:spPr>
        <p:txBody>
          <a:bodyPr>
            <a:spAutoFit/>
          </a:bodyPr>
          <a:lstStyle/>
          <a:p>
            <a:pPr algn="ctr"/>
            <a:r>
              <a:rPr lang="es-ES" altLang="en-US" sz="2400" dirty="0"/>
              <a:t>a llenar sus comunicaciones con contenido espiritual</a:t>
            </a:r>
            <a:endParaRPr lang="en-US" altLang="en-US" sz="2400" dirty="0"/>
          </a:p>
        </p:txBody>
      </p:sp>
      <p:sp>
        <p:nvSpPr>
          <p:cNvPr id="175112" name="Text Box 8"/>
          <p:cNvSpPr txBox="1">
            <a:spLocks noChangeArrowheads="1"/>
          </p:cNvSpPr>
          <p:nvPr/>
        </p:nvSpPr>
        <p:spPr bwMode="auto">
          <a:xfrm>
            <a:off x="5241925" y="990600"/>
            <a:ext cx="3902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dirty="0">
                <a:solidFill>
                  <a:srgbClr val="FFFF00"/>
                </a:solidFill>
              </a:rPr>
              <a:t>La </a:t>
            </a:r>
            <a:r>
              <a:rPr lang="en-US" altLang="en-US" sz="2400" dirty="0" err="1">
                <a:solidFill>
                  <a:srgbClr val="FFFF00"/>
                </a:solidFill>
              </a:rPr>
              <a:t>justicia</a:t>
            </a:r>
            <a:r>
              <a:rPr lang="en-US" altLang="en-US" sz="2400" dirty="0">
                <a:solidFill>
                  <a:srgbClr val="FFFF00"/>
                </a:solidFill>
              </a:rPr>
              <a:t> les</a:t>
            </a:r>
            <a:r>
              <a:rPr lang="en-US" altLang="en-US" sz="1400" dirty="0">
                <a:solidFill>
                  <a:srgbClr val="FFFF00"/>
                </a:solidFill>
              </a:rPr>
              <a:t>  </a:t>
            </a:r>
            <a:r>
              <a:rPr lang="en-US" altLang="en-US" sz="2400" dirty="0" err="1">
                <a:solidFill>
                  <a:srgbClr val="FFFF00"/>
                </a:solidFill>
              </a:rPr>
              <a:t>Obliga</a:t>
            </a:r>
            <a:r>
              <a:rPr lang="en-US" altLang="en-US" sz="2400" dirty="0">
                <a:solidFill>
                  <a:srgbClr val="FFFF00"/>
                </a:solidFill>
              </a:rPr>
              <a:t>:</a:t>
            </a:r>
          </a:p>
        </p:txBody>
      </p:sp>
      <p:sp>
        <p:nvSpPr>
          <p:cNvPr id="9"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0"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309165814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75108"/>
                                        </p:tgtEl>
                                        <p:attrNameLst>
                                          <p:attrName>style.visibility</p:attrName>
                                        </p:attrNameLst>
                                      </p:cBhvr>
                                      <p:to>
                                        <p:strVal val="visible"/>
                                      </p:to>
                                    </p:set>
                                    <p:anim calcmode="lin" valueType="num">
                                      <p:cBhvr>
                                        <p:cTn id="7" dur="1000" fill="hold"/>
                                        <p:tgtEl>
                                          <p:spTgt spid="17510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7510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7510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7510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75112"/>
                                        </p:tgtEl>
                                        <p:attrNameLst>
                                          <p:attrName>style.visibility</p:attrName>
                                        </p:attrNameLst>
                                      </p:cBhvr>
                                      <p:to>
                                        <p:strVal val="visible"/>
                                      </p:to>
                                    </p:set>
                                    <p:anim calcmode="lin" valueType="num">
                                      <p:cBhvr>
                                        <p:cTn id="15" dur="1000" fill="hold"/>
                                        <p:tgtEl>
                                          <p:spTgt spid="175112"/>
                                        </p:tgtEl>
                                        <p:attrNameLst>
                                          <p:attrName>ppt_w</p:attrName>
                                        </p:attrNameLst>
                                      </p:cBhvr>
                                      <p:tavLst>
                                        <p:tav tm="0">
                                          <p:val>
                                            <p:fltVal val="0"/>
                                          </p:val>
                                        </p:tav>
                                        <p:tav tm="100000">
                                          <p:val>
                                            <p:strVal val="#ppt_w"/>
                                          </p:val>
                                        </p:tav>
                                      </p:tavLst>
                                    </p:anim>
                                    <p:anim calcmode="lin" valueType="num">
                                      <p:cBhvr>
                                        <p:cTn id="16" dur="1000" fill="hold"/>
                                        <p:tgtEl>
                                          <p:spTgt spid="175112"/>
                                        </p:tgtEl>
                                        <p:attrNameLst>
                                          <p:attrName>ppt_h</p:attrName>
                                        </p:attrNameLst>
                                      </p:cBhvr>
                                      <p:tavLst>
                                        <p:tav tm="0">
                                          <p:val>
                                            <p:strVal val="#ppt_h"/>
                                          </p:val>
                                        </p:tav>
                                        <p:tav tm="100000">
                                          <p:val>
                                            <p:strVal val="#ppt_h"/>
                                          </p:val>
                                        </p:tav>
                                      </p:tavLst>
                                    </p:anim>
                                  </p:childTnLst>
                                </p:cTn>
                              </p:par>
                              <p:par>
                                <p:cTn id="17" presetID="21" presetClass="entr" presetSubtype="2" fill="hold" grpId="0" nodeType="withEffect">
                                  <p:stCondLst>
                                    <p:cond delay="0"/>
                                  </p:stCondLst>
                                  <p:childTnLst>
                                    <p:set>
                                      <p:cBhvr>
                                        <p:cTn id="18" dur="1" fill="hold">
                                          <p:stCondLst>
                                            <p:cond delay="0"/>
                                          </p:stCondLst>
                                        </p:cTn>
                                        <p:tgtEl>
                                          <p:spTgt spid="175109"/>
                                        </p:tgtEl>
                                        <p:attrNameLst>
                                          <p:attrName>style.visibility</p:attrName>
                                        </p:attrNameLst>
                                      </p:cBhvr>
                                      <p:to>
                                        <p:strVal val="visible"/>
                                      </p:to>
                                    </p:set>
                                    <p:animEffect transition="in" filter="wheel(2)">
                                      <p:cBhvr>
                                        <p:cTn id="19" dur="1000"/>
                                        <p:tgtEl>
                                          <p:spTgt spid="17510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2" fill="hold" grpId="0" nodeType="clickEffect">
                                  <p:stCondLst>
                                    <p:cond delay="0"/>
                                  </p:stCondLst>
                                  <p:childTnLst>
                                    <p:set>
                                      <p:cBhvr>
                                        <p:cTn id="23" dur="1" fill="hold">
                                          <p:stCondLst>
                                            <p:cond delay="0"/>
                                          </p:stCondLst>
                                        </p:cTn>
                                        <p:tgtEl>
                                          <p:spTgt spid="175110"/>
                                        </p:tgtEl>
                                        <p:attrNameLst>
                                          <p:attrName>style.visibility</p:attrName>
                                        </p:attrNameLst>
                                      </p:cBhvr>
                                      <p:to>
                                        <p:strVal val="visible"/>
                                      </p:to>
                                    </p:set>
                                    <p:animEffect transition="in" filter="wheel(2)">
                                      <p:cBhvr>
                                        <p:cTn id="24" dur="1000"/>
                                        <p:tgtEl>
                                          <p:spTgt spid="1751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1" presetClass="entr" presetSubtype="2" fill="hold" grpId="0" nodeType="clickEffect">
                                  <p:stCondLst>
                                    <p:cond delay="0"/>
                                  </p:stCondLst>
                                  <p:childTnLst>
                                    <p:set>
                                      <p:cBhvr>
                                        <p:cTn id="28" dur="1" fill="hold">
                                          <p:stCondLst>
                                            <p:cond delay="0"/>
                                          </p:stCondLst>
                                        </p:cTn>
                                        <p:tgtEl>
                                          <p:spTgt spid="175111"/>
                                        </p:tgtEl>
                                        <p:attrNameLst>
                                          <p:attrName>style.visibility</p:attrName>
                                        </p:attrNameLst>
                                      </p:cBhvr>
                                      <p:to>
                                        <p:strVal val="visible"/>
                                      </p:to>
                                    </p:set>
                                    <p:animEffect transition="in" filter="wheel(2)">
                                      <p:cBhvr>
                                        <p:cTn id="29" dur="1000"/>
                                        <p:tgtEl>
                                          <p:spTgt spid="175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p:bldP spid="175109" grpId="0" animBg="1"/>
      <p:bldP spid="175110" grpId="0" animBg="1"/>
      <p:bldP spid="175111" grpId="0" animBg="1"/>
      <p:bldP spid="1751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2385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811979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368894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609600" y="1250742"/>
            <a:ext cx="8610600" cy="454701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RIQUEZAS EN CRISTO</a:t>
            </a:r>
            <a:r>
              <a:rPr lang="en-US" altLang="en-US" sz="2600" dirty="0">
                <a:solidFill>
                  <a:srgbClr val="FFFF00"/>
                </a:solidFill>
                <a:latin typeface="Tempus Sans ITC" panose="04020404030D07020202" pitchFamily="82" charset="0"/>
              </a:rPr>
              <a:t>  (1:3-3:21)</a:t>
            </a:r>
            <a:r>
              <a:rPr lang="en-US" altLang="en-US" sz="2600" dirty="0">
                <a:solidFill>
                  <a:schemeClr val="bg1"/>
                </a:solidFill>
                <a:latin typeface="Tempus Sans ITC" panose="04020404030D07020202" pitchFamily="82" charset="0"/>
              </a:rPr>
              <a:t> </a:t>
            </a:r>
          </a:p>
          <a:p>
            <a:pPr>
              <a:lnSpc>
                <a:spcPct val="105000"/>
              </a:lnSpc>
              <a:buFontTx/>
              <a:buAutoNum type="alphaUcPeriod"/>
            </a:pPr>
            <a:r>
              <a:rPr lang="en-US" altLang="en-US" sz="2600" dirty="0">
                <a:solidFill>
                  <a:schemeClr val="bg1"/>
                </a:solidFill>
                <a:latin typeface="Tempus Sans ITC" panose="04020404030D07020202" pitchFamily="82" charset="0"/>
              </a:rPr>
              <a:t>Toda </a:t>
            </a:r>
            <a:r>
              <a:rPr lang="en-US" altLang="en-US" sz="2600" dirty="0" err="1">
                <a:solidFill>
                  <a:schemeClr val="bg1"/>
                </a:solidFill>
                <a:latin typeface="Tempus Sans ITC" panose="04020404030D07020202" pitchFamily="82" charset="0"/>
              </a:rPr>
              <a:t>bendición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espiritual</a:t>
            </a:r>
            <a:r>
              <a:rPr lang="en-US" altLang="en-US" sz="2600" dirty="0">
                <a:solidFill>
                  <a:schemeClr val="bg1"/>
                </a:solidFill>
                <a:latin typeface="Tempus Sans ITC" panose="04020404030D07020202" pitchFamily="82" charset="0"/>
              </a:rPr>
              <a:t> se </a:t>
            </a:r>
            <a:r>
              <a:rPr lang="en-US" altLang="en-US" sz="2600" dirty="0" err="1">
                <a:solidFill>
                  <a:schemeClr val="bg1"/>
                </a:solidFill>
                <a:latin typeface="Tempus Sans ITC" panose="04020404030D07020202" pitchFamily="82" charset="0"/>
              </a:rPr>
              <a:t>encuentra</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Cristo  (1:3-14) </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1:  para </a:t>
            </a:r>
            <a:r>
              <a:rPr lang="en-US" altLang="en-US" sz="2600" dirty="0" err="1">
                <a:solidFill>
                  <a:schemeClr val="bg1"/>
                </a:solidFill>
                <a:latin typeface="Tempus Sans ITC" panose="04020404030D07020202" pitchFamily="82" charset="0"/>
              </a:rPr>
              <a:t>iluminación</a:t>
            </a:r>
            <a:r>
              <a:rPr lang="en-US" altLang="en-US" sz="2600" dirty="0">
                <a:solidFill>
                  <a:schemeClr val="bg1"/>
                </a:solidFill>
                <a:latin typeface="Tempus Sans ITC" panose="04020404030D07020202" pitchFamily="82" charset="0"/>
              </a:rPr>
              <a:t> (1:15-23)</a:t>
            </a:r>
            <a:r>
              <a:rPr lang="en-US" altLang="en-US" sz="2800" dirty="0">
                <a:latin typeface="Tempus Sans ITC" panose="04020404030D07020202" pitchFamily="82" charset="0"/>
              </a:rPr>
              <a:t> </a:t>
            </a:r>
            <a:endParaRPr lang="en-US" altLang="en-US" sz="2600" dirty="0">
              <a:solidFill>
                <a:schemeClr val="bg1"/>
              </a:solidFill>
              <a:latin typeface="Tempus Sans ITC" panose="04020404030D07020202" pitchFamily="82" charset="0"/>
            </a:endParaRPr>
          </a:p>
          <a:p>
            <a:pPr>
              <a:lnSpc>
                <a:spcPct val="105000"/>
              </a:lnSpc>
              <a:buFontTx/>
              <a:buAutoNum type="alphaUcPeriod" startAt="2"/>
            </a:pPr>
            <a:r>
              <a:rPr lang="en-US" altLang="en-US" sz="2600" dirty="0">
                <a:solidFill>
                  <a:schemeClr val="bg1"/>
                </a:solidFill>
                <a:latin typeface="Tempus Sans ITC" panose="04020404030D07020202" pitchFamily="82" charset="0"/>
              </a:rPr>
              <a:t>Nuestra </a:t>
            </a:r>
            <a:r>
              <a:rPr lang="en-US" altLang="en-US" sz="2600" dirty="0" err="1">
                <a:solidFill>
                  <a:schemeClr val="bg1"/>
                </a:solidFill>
                <a:latin typeface="Tempus Sans ITC" panose="04020404030D07020202" pitchFamily="82" charset="0"/>
              </a:rPr>
              <a:t>transformaci</a:t>
            </a:r>
            <a:r>
              <a:rPr lang="es-CO" altLang="en-US" sz="2600" dirty="0" err="1">
                <a:solidFill>
                  <a:schemeClr val="bg1"/>
                </a:solidFill>
                <a:latin typeface="Tempus Sans ITC" panose="04020404030D07020202" pitchFamily="82" charset="0"/>
              </a:rPr>
              <a:t>ó</a:t>
            </a:r>
            <a:r>
              <a:rPr lang="en-US" altLang="en-US" sz="2600" dirty="0">
                <a:solidFill>
                  <a:schemeClr val="bg1"/>
                </a:solidFill>
                <a:latin typeface="Tempus Sans ITC" panose="04020404030D07020202" pitchFamily="82" charset="0"/>
              </a:rPr>
              <a:t>n </a:t>
            </a:r>
            <a:r>
              <a:rPr lang="en-US" altLang="en-US" sz="2600" dirty="0" err="1">
                <a:solidFill>
                  <a:schemeClr val="bg1"/>
                </a:solidFill>
                <a:latin typeface="Tempus Sans ITC" panose="04020404030D07020202" pitchFamily="82" charset="0"/>
              </a:rPr>
              <a:t>mediante</a:t>
            </a:r>
            <a:r>
              <a:rPr lang="en-US" altLang="en-US" sz="2600" dirty="0">
                <a:solidFill>
                  <a:schemeClr val="bg1"/>
                </a:solidFill>
                <a:latin typeface="Tempus Sans ITC" panose="04020404030D07020202" pitchFamily="82" charset="0"/>
              </a:rPr>
              <a:t> Cristo  (2:1-22)</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2:  para </a:t>
            </a:r>
            <a:r>
              <a:rPr lang="en-US" altLang="en-US" sz="2600" dirty="0" err="1">
                <a:solidFill>
                  <a:schemeClr val="bg1"/>
                </a:solidFill>
                <a:latin typeface="Tempus Sans ITC" panose="04020404030D07020202" pitchFamily="82" charset="0"/>
              </a:rPr>
              <a:t>ejercer</a:t>
            </a:r>
            <a:r>
              <a:rPr lang="en-US" altLang="en-US" sz="2600" dirty="0">
                <a:solidFill>
                  <a:schemeClr val="bg1"/>
                </a:solidFill>
                <a:latin typeface="Tempus Sans ITC" panose="04020404030D07020202" pitchFamily="82" charset="0"/>
              </a:rPr>
              <a:t> el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de Cristo (3:1-21)</a:t>
            </a:r>
          </a:p>
          <a:p>
            <a:pPr>
              <a:lnSpc>
                <a:spcPct val="105000"/>
              </a:lnSpc>
            </a:pPr>
            <a:endParaRPr lang="en-US" altLang="en-US" sz="1400" dirty="0">
              <a:solidFill>
                <a:schemeClr val="bg1"/>
              </a:solidFill>
              <a:latin typeface="Tempus Sans ITC" panose="04020404030D07020202" pitchFamily="82" charset="0"/>
            </a:endParaRPr>
          </a:p>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Andar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la </a:t>
            </a:r>
            <a:r>
              <a:rPr lang="en-US" altLang="en-US" sz="2600" dirty="0" err="1">
                <a:solidFill>
                  <a:schemeClr val="bg1"/>
                </a:solidFill>
                <a:latin typeface="Tempus Sans ITC" panose="04020404030D07020202" pitchFamily="82" charset="0"/>
              </a:rPr>
              <a:t>unidad</a:t>
            </a:r>
            <a:r>
              <a:rPr lang="en-US" altLang="en-US" sz="2600" dirty="0">
                <a:solidFill>
                  <a:schemeClr val="bg1"/>
                </a:solidFill>
                <a:latin typeface="Tempus Sans ITC" panose="04020404030D07020202" pitchFamily="82" charset="0"/>
              </a:rPr>
              <a:t>  (4:1-16) </a:t>
            </a:r>
          </a:p>
          <a:p>
            <a:pPr>
              <a:lnSpc>
                <a:spcPct val="105000"/>
              </a:lnSpc>
            </a:pPr>
            <a:r>
              <a:rPr lang="en-US" altLang="en-US" sz="2600" dirty="0">
                <a:solidFill>
                  <a:schemeClr val="bg1"/>
                </a:solidFill>
                <a:latin typeface="Tempus Sans ITC" panose="04020404030D07020202" pitchFamily="82" charset="0"/>
              </a:rPr>
              <a:t>B.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(4:17-5:21) </a:t>
            </a:r>
          </a:p>
          <a:p>
            <a:pPr>
              <a:lnSpc>
                <a:spcPct val="105000"/>
              </a:lnSpc>
            </a:pPr>
            <a:r>
              <a:rPr lang="en-US" altLang="en-US" sz="2600" dirty="0">
                <a:solidFill>
                  <a:schemeClr val="bg1"/>
                </a:solidFill>
                <a:latin typeface="Tempus Sans ITC" panose="04020404030D07020202" pitchFamily="82" charset="0"/>
              </a:rPr>
              <a:t>C.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armonía</a:t>
            </a:r>
            <a:r>
              <a:rPr lang="en-US" altLang="en-US" sz="2600" dirty="0">
                <a:solidFill>
                  <a:schemeClr val="bg1"/>
                </a:solidFill>
                <a:latin typeface="Tempus Sans ITC" panose="04020404030D07020202" pitchFamily="82" charset="0"/>
              </a:rPr>
              <a:t>  (5:22-6:9) </a:t>
            </a:r>
          </a:p>
          <a:p>
            <a:pPr>
              <a:lnSpc>
                <a:spcPct val="105000"/>
              </a:lnSpc>
            </a:pPr>
            <a:r>
              <a:rPr lang="en-US" altLang="en-US" sz="2600" dirty="0">
                <a:solidFill>
                  <a:schemeClr val="bg1"/>
                </a:solidFill>
                <a:latin typeface="Tempus Sans ITC" panose="04020404030D07020202" pitchFamily="82" charset="0"/>
              </a:rPr>
              <a:t>D.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(6:10-20)</a:t>
            </a:r>
          </a:p>
        </p:txBody>
      </p:sp>
      <p:sp>
        <p:nvSpPr>
          <p:cNvPr id="154627" name="Text Box 3"/>
          <p:cNvSpPr txBox="1">
            <a:spLocks noChangeArrowheads="1"/>
          </p:cNvSpPr>
          <p:nvPr/>
        </p:nvSpPr>
        <p:spPr bwMode="auto">
          <a:xfrm>
            <a:off x="0" y="1232004"/>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154628" name="Text Box 4"/>
          <p:cNvSpPr txBox="1">
            <a:spLocks noChangeArrowheads="1"/>
          </p:cNvSpPr>
          <p:nvPr/>
        </p:nvSpPr>
        <p:spPr bwMode="auto">
          <a:xfrm>
            <a:off x="1219200" y="6858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3200" dirty="0">
                <a:solidFill>
                  <a:schemeClr val="bg1"/>
                </a:solidFill>
              </a:rPr>
              <a:t>Esquema Simple de la carta</a:t>
            </a:r>
            <a:endParaRPr lang="en-US" altLang="en-US" sz="3200" dirty="0">
              <a:solidFill>
                <a:schemeClr val="bg1"/>
              </a:solidFill>
            </a:endParaRPr>
          </a:p>
        </p:txBody>
      </p:sp>
    </p:spTree>
    <p:extLst>
      <p:ext uri="{BB962C8B-B14F-4D97-AF65-F5344CB8AC3E}">
        <p14:creationId xmlns:p14="http://schemas.microsoft.com/office/powerpoint/2010/main" val="2836579412"/>
      </p:ext>
    </p:extLst>
  </p:cSld>
  <p:clrMapOvr>
    <a:masterClrMapping/>
  </p:clrMapOvr>
  <p:transition spd="slow">
    <p:split orient="vert"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unidad</a:t>
            </a:r>
            <a:r>
              <a:rPr lang="en-US" altLang="en-US" sz="2600" dirty="0">
                <a:solidFill>
                  <a:schemeClr val="bg1"/>
                </a:solidFill>
                <a:latin typeface="Tempus Sans ITC" panose="04020404030D07020202" pitchFamily="82" charset="0"/>
              </a:rPr>
              <a:t>  (4:1-16)</a:t>
            </a:r>
          </a:p>
        </p:txBody>
      </p:sp>
      <p:sp>
        <p:nvSpPr>
          <p:cNvPr id="158723"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158726" name="Rectangle 6"/>
          <p:cNvSpPr>
            <a:spLocks noChangeArrowheads="1"/>
          </p:cNvSpPr>
          <p:nvPr/>
        </p:nvSpPr>
        <p:spPr bwMode="auto">
          <a:xfrm>
            <a:off x="914400" y="1066800"/>
            <a:ext cx="76962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4:1-6 -</a:t>
            </a:r>
            <a:r>
              <a:rPr lang="en-US" altLang="en-US" sz="2400" dirty="0">
                <a:solidFill>
                  <a:schemeClr val="bg1"/>
                </a:solidFill>
              </a:rPr>
              <a:t> </a:t>
            </a:r>
            <a:r>
              <a:rPr lang="es-ES" altLang="en-US" sz="2400" dirty="0">
                <a:solidFill>
                  <a:schemeClr val="bg1"/>
                </a:solidFill>
              </a:rPr>
              <a:t>Como prisionero para el Señor, entonces, le animo a vivir una vida digna de la vocación que ha recibido</a:t>
            </a:r>
            <a:r>
              <a:rPr lang="en-US" altLang="en-US" sz="2400" dirty="0">
                <a:solidFill>
                  <a:schemeClr val="bg1"/>
                </a:solidFill>
              </a:rPr>
              <a:t>.</a:t>
            </a:r>
          </a:p>
          <a:p>
            <a:r>
              <a:rPr lang="en-US" altLang="en-US" sz="2400" dirty="0">
                <a:solidFill>
                  <a:schemeClr val="bg1"/>
                </a:solidFill>
              </a:rPr>
              <a:t> </a:t>
            </a:r>
          </a:p>
          <a:p>
            <a:r>
              <a:rPr lang="es-ES" altLang="en-US" sz="2400" dirty="0">
                <a:solidFill>
                  <a:schemeClr val="bg1"/>
                </a:solidFill>
              </a:rPr>
              <a:t>Sea completamente humilde y manso; sea paciente, teniendo paciencia el uno con el otro en amor</a:t>
            </a:r>
            <a:r>
              <a:rPr lang="en-US" altLang="en-US" sz="2400" dirty="0">
                <a:solidFill>
                  <a:schemeClr val="bg1"/>
                </a:solidFill>
              </a:rPr>
              <a:t>. </a:t>
            </a:r>
          </a:p>
          <a:p>
            <a:endParaRPr lang="en-US" altLang="en-US" sz="2400" dirty="0">
              <a:solidFill>
                <a:schemeClr val="bg1"/>
              </a:solidFill>
            </a:endParaRPr>
          </a:p>
          <a:p>
            <a:r>
              <a:rPr lang="es-ES" altLang="en-US" sz="2400" dirty="0">
                <a:solidFill>
                  <a:schemeClr val="bg1"/>
                </a:solidFill>
              </a:rPr>
              <a:t>Haga todo lo posible para guardar la unidad del Espíritu por el vínculo de la paz</a:t>
            </a:r>
            <a:r>
              <a:rPr lang="en-US" altLang="en-US" sz="2400" dirty="0">
                <a:solidFill>
                  <a:schemeClr val="bg1"/>
                </a:solidFill>
              </a:rPr>
              <a:t>. </a:t>
            </a:r>
          </a:p>
          <a:p>
            <a:endParaRPr lang="en-US" altLang="en-US" sz="2400" dirty="0">
              <a:solidFill>
                <a:schemeClr val="bg1"/>
              </a:solidFill>
            </a:endParaRPr>
          </a:p>
          <a:p>
            <a:r>
              <a:rPr lang="en-US" altLang="en-US" sz="2400" dirty="0">
                <a:solidFill>
                  <a:schemeClr val="bg1"/>
                </a:solidFill>
              </a:rPr>
              <a:t>Hay </a:t>
            </a:r>
            <a:r>
              <a:rPr lang="es-ES" altLang="en-US" sz="2400" dirty="0">
                <a:solidFill>
                  <a:schemeClr val="bg1"/>
                </a:solidFill>
              </a:rPr>
              <a:t>un cuerpo, y un Espíritu, como fuisteis también llamados en una misma esperanza de vuestra vocación; un Señor, una fe, un bautismo, 6 un Dios y Padre de todos, el cual es sobre todos, y por todos, y en todos.</a:t>
            </a:r>
            <a:endParaRPr lang="en-US" altLang="en-US" sz="2400" dirty="0">
              <a:solidFill>
                <a:schemeClr val="bg1"/>
              </a:solidFill>
            </a:endParaRPr>
          </a:p>
        </p:txBody>
      </p:sp>
      <p:sp>
        <p:nvSpPr>
          <p:cNvPr id="158727" name="Rectangle 7"/>
          <p:cNvSpPr>
            <a:spLocks noChangeArrowheads="1"/>
          </p:cNvSpPr>
          <p:nvPr/>
        </p:nvSpPr>
        <p:spPr bwMode="auto">
          <a:xfrm>
            <a:off x="609600" y="2063750"/>
            <a:ext cx="8153400" cy="1066800"/>
          </a:xfrm>
          <a:prstGeom prst="rect">
            <a:avLst/>
          </a:prstGeom>
          <a:solidFill>
            <a:schemeClr val="tx1"/>
          </a:solidFill>
          <a:ln>
            <a:noFill/>
          </a:ln>
          <a:effectLst/>
        </p:spPr>
        <p:txBody>
          <a:bodyPr wrap="none" anchor="ctr"/>
          <a:lstStyle/>
          <a:p>
            <a:endParaRPr lang="en-US"/>
          </a:p>
        </p:txBody>
      </p:sp>
      <p:sp>
        <p:nvSpPr>
          <p:cNvPr id="158728" name="Rectangle 8"/>
          <p:cNvSpPr>
            <a:spLocks noChangeArrowheads="1"/>
          </p:cNvSpPr>
          <p:nvPr/>
        </p:nvSpPr>
        <p:spPr bwMode="auto">
          <a:xfrm>
            <a:off x="609600" y="3200400"/>
            <a:ext cx="8153400" cy="1066800"/>
          </a:xfrm>
          <a:prstGeom prst="rect">
            <a:avLst/>
          </a:prstGeom>
          <a:solidFill>
            <a:schemeClr val="tx1"/>
          </a:solidFill>
          <a:ln>
            <a:noFill/>
          </a:ln>
          <a:effectLst/>
        </p:spPr>
        <p:txBody>
          <a:bodyPr wrap="none" anchor="ctr"/>
          <a:lstStyle/>
          <a:p>
            <a:endParaRPr lang="en-US"/>
          </a:p>
        </p:txBody>
      </p:sp>
      <p:sp>
        <p:nvSpPr>
          <p:cNvPr id="158729" name="Rectangle 9"/>
          <p:cNvSpPr>
            <a:spLocks noChangeArrowheads="1"/>
          </p:cNvSpPr>
          <p:nvPr/>
        </p:nvSpPr>
        <p:spPr bwMode="auto">
          <a:xfrm>
            <a:off x="609600" y="4343400"/>
            <a:ext cx="8153400" cy="1676400"/>
          </a:xfrm>
          <a:prstGeom prst="rect">
            <a:avLst/>
          </a:prstGeom>
          <a:solidFill>
            <a:schemeClr val="tx1"/>
          </a:solidFill>
          <a:ln>
            <a:noFill/>
          </a:ln>
          <a:effectLst/>
        </p:spPr>
        <p:txBody>
          <a:bodyPr wrap="none" anchor="ctr"/>
          <a:lstStyle/>
          <a:p>
            <a:endParaRPr lang="en-US"/>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grpId="0" nodeType="withEffect">
                                  <p:stCondLst>
                                    <p:cond delay="0"/>
                                  </p:stCondLst>
                                  <p:childTnLst>
                                    <p:set>
                                      <p:cBhvr>
                                        <p:cTn id="6" dur="1" fill="hold">
                                          <p:stCondLst>
                                            <p:cond delay="0"/>
                                          </p:stCondLst>
                                        </p:cTn>
                                        <p:tgtEl>
                                          <p:spTgt spid="158726"/>
                                        </p:tgtEl>
                                        <p:attrNameLst>
                                          <p:attrName>style.visibility</p:attrName>
                                        </p:attrNameLst>
                                      </p:cBhvr>
                                      <p:to>
                                        <p:strVal val="visible"/>
                                      </p:to>
                                    </p:set>
                                    <p:anim calcmode="lin" valueType="num">
                                      <p:cBhvr>
                                        <p:cTn id="7" dur="1000" fill="hold"/>
                                        <p:tgtEl>
                                          <p:spTgt spid="158726"/>
                                        </p:tgtEl>
                                        <p:attrNameLst>
                                          <p:attrName>ppt_x</p:attrName>
                                        </p:attrNameLst>
                                      </p:cBhvr>
                                      <p:tavLst>
                                        <p:tav tm="0">
                                          <p:val>
                                            <p:strVal val="#ppt_x-#ppt_w/2"/>
                                          </p:val>
                                        </p:tav>
                                        <p:tav tm="100000">
                                          <p:val>
                                            <p:strVal val="#ppt_x"/>
                                          </p:val>
                                        </p:tav>
                                      </p:tavLst>
                                    </p:anim>
                                    <p:anim calcmode="lin" valueType="num">
                                      <p:cBhvr>
                                        <p:cTn id="8" dur="1000" fill="hold"/>
                                        <p:tgtEl>
                                          <p:spTgt spid="158726"/>
                                        </p:tgtEl>
                                        <p:attrNameLst>
                                          <p:attrName>ppt_y</p:attrName>
                                        </p:attrNameLst>
                                      </p:cBhvr>
                                      <p:tavLst>
                                        <p:tav tm="0">
                                          <p:val>
                                            <p:strVal val="#ppt_y"/>
                                          </p:val>
                                        </p:tav>
                                        <p:tav tm="100000">
                                          <p:val>
                                            <p:strVal val="#ppt_y"/>
                                          </p:val>
                                        </p:tav>
                                      </p:tavLst>
                                    </p:anim>
                                    <p:anim calcmode="lin" valueType="num">
                                      <p:cBhvr>
                                        <p:cTn id="9" dur="1000" fill="hold"/>
                                        <p:tgtEl>
                                          <p:spTgt spid="158726"/>
                                        </p:tgtEl>
                                        <p:attrNameLst>
                                          <p:attrName>ppt_w</p:attrName>
                                        </p:attrNameLst>
                                      </p:cBhvr>
                                      <p:tavLst>
                                        <p:tav tm="0">
                                          <p:val>
                                            <p:fltVal val="0"/>
                                          </p:val>
                                        </p:tav>
                                        <p:tav tm="100000">
                                          <p:val>
                                            <p:strVal val="#ppt_w"/>
                                          </p:val>
                                        </p:tav>
                                      </p:tavLst>
                                    </p:anim>
                                    <p:anim calcmode="lin" valueType="num">
                                      <p:cBhvr>
                                        <p:cTn id="10" dur="1000" fill="hold"/>
                                        <p:tgtEl>
                                          <p:spTgt spid="158726"/>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xit" presetSubtype="26" fill="hold" grpId="0" nodeType="clickEffect">
                                  <p:stCondLst>
                                    <p:cond delay="0"/>
                                  </p:stCondLst>
                                  <p:childTnLst>
                                    <p:animEffect transition="out" filter="barn(inHorizontal)">
                                      <p:cBhvr>
                                        <p:cTn id="14" dur="1000"/>
                                        <p:tgtEl>
                                          <p:spTgt spid="158727"/>
                                        </p:tgtEl>
                                      </p:cBhvr>
                                    </p:animEffect>
                                    <p:set>
                                      <p:cBhvr>
                                        <p:cTn id="15" dur="1" fill="hold">
                                          <p:stCondLst>
                                            <p:cond delay="999"/>
                                          </p:stCondLst>
                                        </p:cTn>
                                        <p:tgtEl>
                                          <p:spTgt spid="158727"/>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xit" presetSubtype="26" fill="hold" grpId="0" nodeType="clickEffect">
                                  <p:stCondLst>
                                    <p:cond delay="0"/>
                                  </p:stCondLst>
                                  <p:childTnLst>
                                    <p:animEffect transition="out" filter="barn(inHorizontal)">
                                      <p:cBhvr>
                                        <p:cTn id="19" dur="1000"/>
                                        <p:tgtEl>
                                          <p:spTgt spid="158728"/>
                                        </p:tgtEl>
                                      </p:cBhvr>
                                    </p:animEffect>
                                    <p:set>
                                      <p:cBhvr>
                                        <p:cTn id="20" dur="1" fill="hold">
                                          <p:stCondLst>
                                            <p:cond delay="999"/>
                                          </p:stCondLst>
                                        </p:cTn>
                                        <p:tgtEl>
                                          <p:spTgt spid="158728"/>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xit" presetSubtype="26" fill="hold" grpId="0" nodeType="clickEffect">
                                  <p:stCondLst>
                                    <p:cond delay="0"/>
                                  </p:stCondLst>
                                  <p:childTnLst>
                                    <p:animEffect transition="out" filter="barn(inHorizontal)">
                                      <p:cBhvr>
                                        <p:cTn id="24" dur="1000"/>
                                        <p:tgtEl>
                                          <p:spTgt spid="158729"/>
                                        </p:tgtEl>
                                      </p:cBhvr>
                                    </p:animEffect>
                                    <p:set>
                                      <p:cBhvr>
                                        <p:cTn id="25" dur="1" fill="hold">
                                          <p:stCondLst>
                                            <p:cond delay="999"/>
                                          </p:stCondLst>
                                        </p:cTn>
                                        <p:tgtEl>
                                          <p:spTgt spid="1587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6" grpId="0"/>
      <p:bldP spid="158727" grpId="0" animBg="1"/>
      <p:bldP spid="158728" grpId="0" animBg="1"/>
      <p:bldP spid="1587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unidad</a:t>
            </a:r>
            <a:r>
              <a:rPr lang="en-US" altLang="en-US" sz="2600" dirty="0">
                <a:solidFill>
                  <a:schemeClr val="bg1"/>
                </a:solidFill>
                <a:latin typeface="Tempus Sans ITC" panose="04020404030D07020202" pitchFamily="82" charset="0"/>
              </a:rPr>
              <a:t>  (4:1-16)</a:t>
            </a:r>
          </a:p>
        </p:txBody>
      </p:sp>
      <p:sp>
        <p:nvSpPr>
          <p:cNvPr id="158723"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8" name="Rectangle 4"/>
          <p:cNvSpPr>
            <a:spLocks noChangeArrowheads="1"/>
          </p:cNvSpPr>
          <p:nvPr/>
        </p:nvSpPr>
        <p:spPr bwMode="auto">
          <a:xfrm>
            <a:off x="609600" y="1114151"/>
            <a:ext cx="5867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4:7-11 - </a:t>
            </a:r>
            <a:r>
              <a:rPr lang="es-ES" altLang="en-US" sz="2400" dirty="0">
                <a:solidFill>
                  <a:srgbClr val="FFFF00"/>
                </a:solidFill>
              </a:rPr>
              <a:t>Pero a cada uno de nosotros fue dada la gracia conforme a la medida del don de Cristo</a:t>
            </a:r>
            <a:r>
              <a:rPr lang="en-US" altLang="en-US" sz="2400" dirty="0">
                <a:solidFill>
                  <a:srgbClr val="FFFF00"/>
                </a:solidFill>
              </a:rPr>
              <a:t>.</a:t>
            </a:r>
            <a:r>
              <a:rPr lang="en-US" altLang="en-US" sz="2400" dirty="0">
                <a:solidFill>
                  <a:schemeClr val="bg1"/>
                </a:solidFill>
              </a:rPr>
              <a:t> </a:t>
            </a:r>
            <a:r>
              <a:rPr lang="es-ES" altLang="en-US" sz="2400" dirty="0">
                <a:solidFill>
                  <a:schemeClr val="bg1"/>
                </a:solidFill>
              </a:rPr>
              <a:t>Por lo cual dice: </a:t>
            </a:r>
            <a:r>
              <a:rPr lang="es-ES" altLang="en-US" sz="2400" i="1" dirty="0">
                <a:solidFill>
                  <a:schemeClr val="bg1"/>
                </a:solidFill>
              </a:rPr>
              <a:t>Subiendo a lo alto, llevó cautiva la cautividad, y dio dones a los hombres.  Y eso de que subió, ¿qué es, sino que también había descendido primero a las partes más bajas de la tierra?  El que descendió, es el mismo que también subió por encima de todos los cielos para llenarlo todo. </a:t>
            </a:r>
          </a:p>
          <a:p>
            <a:r>
              <a:rPr lang="es-ES" altLang="en-US" sz="2400" dirty="0">
                <a:solidFill>
                  <a:srgbClr val="FFFF00"/>
                </a:solidFill>
              </a:rPr>
              <a:t>Y él mismo constituyó a unos, apóstoles; a otros, profetas; a otros, evangelistas; a otros, pastores y maestros,</a:t>
            </a:r>
          </a:p>
        </p:txBody>
      </p:sp>
      <p:sp>
        <p:nvSpPr>
          <p:cNvPr id="10" name="Rectangle 10"/>
          <p:cNvSpPr>
            <a:spLocks noChangeArrowheads="1"/>
          </p:cNvSpPr>
          <p:nvPr/>
        </p:nvSpPr>
        <p:spPr bwMode="auto">
          <a:xfrm>
            <a:off x="6781800" y="1114151"/>
            <a:ext cx="24384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dirty="0">
                <a:solidFill>
                  <a:srgbClr val="FFFF00"/>
                </a:solidFill>
              </a:rPr>
              <a:t>4:12-13 - </a:t>
            </a:r>
            <a:r>
              <a:rPr lang="es-ES" altLang="en-US" dirty="0">
                <a:solidFill>
                  <a:schemeClr val="bg1"/>
                </a:solidFill>
              </a:rPr>
              <a:t>a fin de perfeccionar a los santos para la obra del ministerio, para la edificación del cuerpo de Cristo, hasta que todos lleguemos a la unidad de la fe y del conocimiento del Hijo de Dios, a un varón perfecto, a la medida de la estatura de la plenitud de Cristo;</a:t>
            </a:r>
          </a:p>
        </p:txBody>
      </p:sp>
      <p:sp>
        <p:nvSpPr>
          <p:cNvPr id="11" name="Rectangle 11"/>
          <p:cNvSpPr>
            <a:spLocks noChangeArrowheads="1"/>
          </p:cNvSpPr>
          <p:nvPr/>
        </p:nvSpPr>
        <p:spPr bwMode="auto">
          <a:xfrm>
            <a:off x="6781800" y="3124200"/>
            <a:ext cx="2438400" cy="372999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reeform 9"/>
          <p:cNvSpPr>
            <a:spLocks/>
          </p:cNvSpPr>
          <p:nvPr/>
        </p:nvSpPr>
        <p:spPr bwMode="auto">
          <a:xfrm>
            <a:off x="5748337" y="1524000"/>
            <a:ext cx="1147763" cy="3381649"/>
          </a:xfrm>
          <a:custGeom>
            <a:avLst/>
            <a:gdLst>
              <a:gd name="T0" fmla="*/ 405 w 723"/>
              <a:gd name="T1" fmla="*/ 0 h 2597"/>
              <a:gd name="T2" fmla="*/ 540 w 723"/>
              <a:gd name="T3" fmla="*/ 283 h 2597"/>
              <a:gd name="T4" fmla="*/ 659 w 723"/>
              <a:gd name="T5" fmla="*/ 585 h 2597"/>
              <a:gd name="T6" fmla="*/ 723 w 723"/>
              <a:gd name="T7" fmla="*/ 859 h 2597"/>
              <a:gd name="T8" fmla="*/ 704 w 723"/>
              <a:gd name="T9" fmla="*/ 1189 h 2597"/>
              <a:gd name="T10" fmla="*/ 668 w 723"/>
              <a:gd name="T11" fmla="*/ 1518 h 2597"/>
              <a:gd name="T12" fmla="*/ 595 w 723"/>
              <a:gd name="T13" fmla="*/ 1874 h 2597"/>
              <a:gd name="T14" fmla="*/ 458 w 723"/>
              <a:gd name="T15" fmla="*/ 2158 h 2597"/>
              <a:gd name="T16" fmla="*/ 0 w 723"/>
              <a:gd name="T17" fmla="*/ 2597 h 2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3" h="2597">
                <a:moveTo>
                  <a:pt x="405" y="0"/>
                </a:moveTo>
                <a:lnTo>
                  <a:pt x="540" y="283"/>
                </a:lnTo>
                <a:lnTo>
                  <a:pt x="659" y="585"/>
                </a:lnTo>
                <a:lnTo>
                  <a:pt x="723" y="859"/>
                </a:lnTo>
                <a:lnTo>
                  <a:pt x="704" y="1189"/>
                </a:lnTo>
                <a:lnTo>
                  <a:pt x="668" y="1518"/>
                </a:lnTo>
                <a:lnTo>
                  <a:pt x="595" y="1874"/>
                </a:lnTo>
                <a:lnTo>
                  <a:pt x="458" y="2158"/>
                </a:lnTo>
                <a:lnTo>
                  <a:pt x="0" y="2597"/>
                </a:lnTo>
              </a:path>
            </a:pathLst>
          </a:custGeom>
          <a:noFill/>
          <a:ln w="127000">
            <a:solidFill>
              <a:srgbClr val="CC33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ectangle 1"/>
          <p:cNvSpPr/>
          <p:nvPr/>
        </p:nvSpPr>
        <p:spPr bwMode="auto">
          <a:xfrm>
            <a:off x="0" y="4800600"/>
            <a:ext cx="6705600" cy="1207198"/>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200" b="1" i="0" u="none" strike="noStrike" cap="none" normalizeH="0" baseline="0">
              <a:ln>
                <a:noFill/>
              </a:ln>
              <a:solidFill>
                <a:schemeClr val="tx1"/>
              </a:solidFill>
              <a:effectLst/>
              <a:latin typeface="Tempus Sans ITC" panose="04020404030D07020202" pitchFamily="82" charset="0"/>
            </a:endParaRPr>
          </a:p>
        </p:txBody>
      </p:sp>
    </p:spTree>
    <p:extLst>
      <p:ext uri="{BB962C8B-B14F-4D97-AF65-F5344CB8AC3E}">
        <p14:creationId xmlns:p14="http://schemas.microsoft.com/office/powerpoint/2010/main" val="1417766867"/>
      </p:ext>
    </p:extLst>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2000" fill="hold"/>
                                        <p:tgtEl>
                                          <p:spTgt spid="9"/>
                                        </p:tgtEl>
                                        <p:attrNameLst>
                                          <p:attrName>ppt_w</p:attrName>
                                        </p:attrNameLst>
                                      </p:cBhvr>
                                      <p:tavLst>
                                        <p:tav tm="0">
                                          <p:val>
                                            <p:fltVal val="0"/>
                                          </p:val>
                                        </p:tav>
                                        <p:tav tm="100000">
                                          <p:val>
                                            <p:strVal val="#ppt_w"/>
                                          </p:val>
                                        </p:tav>
                                      </p:tavLst>
                                    </p:anim>
                                    <p:anim calcmode="lin" valueType="num">
                                      <p:cBhvr>
                                        <p:cTn id="16" dur="2000" fill="hold"/>
                                        <p:tgtEl>
                                          <p:spTgt spid="9"/>
                                        </p:tgtEl>
                                        <p:attrNameLst>
                                          <p:attrName>ppt_h</p:attrName>
                                        </p:attrNameLst>
                                      </p:cBhvr>
                                      <p:tavLst>
                                        <p:tav tm="0">
                                          <p:val>
                                            <p:strVal val="#ppt_h"/>
                                          </p:val>
                                        </p:tav>
                                        <p:tav tm="100000">
                                          <p:val>
                                            <p:strVal val="#ppt_h"/>
                                          </p:val>
                                        </p:tav>
                                      </p:tavLst>
                                    </p:anim>
                                  </p:childTnLst>
                                </p:cTn>
                              </p:par>
                              <p:par>
                                <p:cTn id="17" presetID="9" presetClass="exit" presetSubtype="0" fill="hold" grpId="0" nodeType="withEffect">
                                  <p:stCondLst>
                                    <p:cond delay="0"/>
                                  </p:stCondLst>
                                  <p:childTnLst>
                                    <p:animEffect transition="out" filter="dissolve">
                                      <p:cBhvr>
                                        <p:cTn id="18" dur="1000"/>
                                        <p:tgtEl>
                                          <p:spTgt spid="2"/>
                                        </p:tgtEl>
                                      </p:cBhvr>
                                    </p:animEffect>
                                    <p:set>
                                      <p:cBhvr>
                                        <p:cTn id="19" dur="1" fill="hold">
                                          <p:stCondLst>
                                            <p:cond delay="999"/>
                                          </p:stCondLst>
                                        </p:cTn>
                                        <p:tgtEl>
                                          <p:spTgt spid="2"/>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7" presetClass="entr" presetSubtype="2" fill="hold" grpId="0" nodeType="clickEffect">
                                  <p:stCondLst>
                                    <p:cond delay="0"/>
                                  </p:stCondLst>
                                  <p:iterate type="wd">
                                    <p:tmPct val="3000"/>
                                  </p:iterate>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ppt_x</p:attrName>
                                        </p:attrNameLst>
                                      </p:cBhvr>
                                      <p:tavLst>
                                        <p:tav tm="0">
                                          <p:val>
                                            <p:strVal val="#ppt_x+#ppt_w/2"/>
                                          </p:val>
                                        </p:tav>
                                        <p:tav tm="100000">
                                          <p:val>
                                            <p:strVal val="#ppt_x"/>
                                          </p:val>
                                        </p:tav>
                                      </p:tavLst>
                                    </p:anim>
                                    <p:anim calcmode="lin" valueType="num">
                                      <p:cBhvr>
                                        <p:cTn id="25" dur="1000" fill="hold"/>
                                        <p:tgtEl>
                                          <p:spTgt spid="10"/>
                                        </p:tgtEl>
                                        <p:attrNameLst>
                                          <p:attrName>ppt_y</p:attrName>
                                        </p:attrNameLst>
                                      </p:cBhvr>
                                      <p:tavLst>
                                        <p:tav tm="0">
                                          <p:val>
                                            <p:strVal val="#ppt_y"/>
                                          </p:val>
                                        </p:tav>
                                        <p:tav tm="100000">
                                          <p:val>
                                            <p:strVal val="#ppt_y"/>
                                          </p:val>
                                        </p:tav>
                                      </p:tavLst>
                                    </p:anim>
                                    <p:anim calcmode="lin" valueType="num">
                                      <p:cBhvr>
                                        <p:cTn id="26" dur="1000" fill="hold"/>
                                        <p:tgtEl>
                                          <p:spTgt spid="10"/>
                                        </p:tgtEl>
                                        <p:attrNameLst>
                                          <p:attrName>ppt_w</p:attrName>
                                        </p:attrNameLst>
                                      </p:cBhvr>
                                      <p:tavLst>
                                        <p:tav tm="0">
                                          <p:val>
                                            <p:fltVal val="0"/>
                                          </p:val>
                                        </p:tav>
                                        <p:tav tm="100000">
                                          <p:val>
                                            <p:strVal val="#ppt_w"/>
                                          </p:val>
                                        </p:tav>
                                      </p:tavLst>
                                    </p:anim>
                                    <p:anim calcmode="lin" valueType="num">
                                      <p:cBhvr>
                                        <p:cTn id="27" dur="1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9" presetClass="exit" presetSubtype="0" fill="hold" grpId="0" nodeType="clickEffect">
                                  <p:stCondLst>
                                    <p:cond delay="0"/>
                                  </p:stCondLst>
                                  <p:childTnLst>
                                    <p:anim calcmode="lin" valueType="num">
                                      <p:cBhvr>
                                        <p:cTn id="31" dur="2000"/>
                                        <p:tgtEl>
                                          <p:spTgt spid="11"/>
                                        </p:tgtEl>
                                        <p:attrNameLst>
                                          <p:attrName>ppt_x</p:attrName>
                                        </p:attrNameLst>
                                      </p:cBhvr>
                                      <p:tavLst>
                                        <p:tav tm="0">
                                          <p:val>
                                            <p:strVal val="ppt_x"/>
                                          </p:val>
                                        </p:tav>
                                        <p:tav tm="100000">
                                          <p:val>
                                            <p:strVal val="ppt_x-.2"/>
                                          </p:val>
                                        </p:tav>
                                      </p:tavLst>
                                    </p:anim>
                                    <p:anim calcmode="lin" valueType="num">
                                      <p:cBhvr>
                                        <p:cTn id="32" dur="2000"/>
                                        <p:tgtEl>
                                          <p:spTgt spid="11"/>
                                        </p:tgtEl>
                                        <p:attrNameLst>
                                          <p:attrName>ppt_y</p:attrName>
                                        </p:attrNameLst>
                                      </p:cBhvr>
                                      <p:tavLst>
                                        <p:tav tm="0">
                                          <p:val>
                                            <p:strVal val="ppt_y"/>
                                          </p:val>
                                        </p:tav>
                                        <p:tav tm="100000">
                                          <p:val>
                                            <p:strVal val="ppt_y"/>
                                          </p:val>
                                        </p:tav>
                                      </p:tavLst>
                                    </p:anim>
                                    <p:animEffect transition="out" filter="fade">
                                      <p:cBhvr>
                                        <p:cTn id="33" dur="2000"/>
                                        <p:tgtEl>
                                          <p:spTgt spid="11"/>
                                        </p:tgtEl>
                                      </p:cBhvr>
                                    </p:animEffect>
                                    <p:set>
                                      <p:cBhvr>
                                        <p:cTn id="34"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9"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unidad</a:t>
            </a:r>
            <a:r>
              <a:rPr lang="en-US" altLang="en-US" sz="2600" dirty="0">
                <a:solidFill>
                  <a:schemeClr val="bg1"/>
                </a:solidFill>
                <a:latin typeface="Tempus Sans ITC" panose="04020404030D07020202" pitchFamily="82" charset="0"/>
              </a:rPr>
              <a:t>  (4:1-16)</a:t>
            </a:r>
          </a:p>
        </p:txBody>
      </p:sp>
      <p:sp>
        <p:nvSpPr>
          <p:cNvPr id="158723"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12" name="Rectangle 4"/>
          <p:cNvSpPr>
            <a:spLocks noChangeArrowheads="1"/>
          </p:cNvSpPr>
          <p:nvPr/>
        </p:nvSpPr>
        <p:spPr bwMode="auto">
          <a:xfrm>
            <a:off x="762000" y="1066800"/>
            <a:ext cx="518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dirty="0">
                <a:solidFill>
                  <a:srgbClr val="FFFF00"/>
                </a:solidFill>
              </a:rPr>
              <a:t>4:14-16 –</a:t>
            </a:r>
            <a:r>
              <a:rPr lang="es-ES" altLang="en-US" sz="2400" dirty="0">
                <a:solidFill>
                  <a:schemeClr val="bg1"/>
                </a:solidFill>
              </a:rPr>
              <a:t>para que ya no seamos niños fluctuantes, llevados por doquiera de todo viento de doctrina, por estratagema de hombres que para engañar emplean con astucia las artimañas del error, sino que siguiendo la verdad en amor, crezcamos en todo en aquel que es la cabeza, esto es, Cristo, de quien todo el cuerpo, bien concertado y unido entre sí por todas las coyunturas que se ayudan mutua-mente, según la actividad propia de cada miembro, recibe su crecimiento para ir edificándose en amor.</a:t>
            </a:r>
          </a:p>
        </p:txBody>
      </p:sp>
      <p:sp>
        <p:nvSpPr>
          <p:cNvPr id="13" name="Text Box 9"/>
          <p:cNvSpPr txBox="1">
            <a:spLocks noChangeArrowheads="1"/>
          </p:cNvSpPr>
          <p:nvPr/>
        </p:nvSpPr>
        <p:spPr bwMode="auto">
          <a:xfrm>
            <a:off x="5905500" y="1482891"/>
            <a:ext cx="3238500" cy="46166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dirty="0" err="1">
                <a:solidFill>
                  <a:srgbClr val="FFFF00"/>
                </a:solidFill>
              </a:rPr>
              <a:t>Tenemos</a:t>
            </a:r>
            <a:r>
              <a:rPr lang="en-US" altLang="en-US" sz="2400" dirty="0">
                <a:solidFill>
                  <a:srgbClr val="FFFF00"/>
                </a:solidFill>
              </a:rPr>
              <a:t> </a:t>
            </a:r>
            <a:r>
              <a:rPr lang="en-US" altLang="en-US" sz="2400" dirty="0" err="1">
                <a:solidFill>
                  <a:srgbClr val="FFFF00"/>
                </a:solidFill>
              </a:rPr>
              <a:t>que</a:t>
            </a:r>
            <a:r>
              <a:rPr lang="en-US" altLang="en-US" sz="2400" dirty="0">
                <a:solidFill>
                  <a:srgbClr val="FFFF00"/>
                </a:solidFill>
              </a:rPr>
              <a:t> </a:t>
            </a:r>
            <a:r>
              <a:rPr lang="en-US" altLang="en-US" sz="2400" dirty="0" err="1">
                <a:solidFill>
                  <a:srgbClr val="FFFF00"/>
                </a:solidFill>
              </a:rPr>
              <a:t>madurar</a:t>
            </a:r>
            <a:endParaRPr lang="en-US" altLang="en-US" sz="2400" dirty="0">
              <a:solidFill>
                <a:srgbClr val="FFFF00"/>
              </a:solidFill>
            </a:endParaRPr>
          </a:p>
        </p:txBody>
      </p:sp>
      <p:sp>
        <p:nvSpPr>
          <p:cNvPr id="14" name="Text Box 10"/>
          <p:cNvSpPr txBox="1">
            <a:spLocks noChangeArrowheads="1"/>
          </p:cNvSpPr>
          <p:nvPr/>
        </p:nvSpPr>
        <p:spPr bwMode="auto">
          <a:xfrm>
            <a:off x="5943600" y="2277113"/>
            <a:ext cx="3200400" cy="1200329"/>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Para no ser fácilmente manipulados ni engañados</a:t>
            </a:r>
            <a:endParaRPr lang="en-US" altLang="en-US" sz="2400" dirty="0">
              <a:solidFill>
                <a:srgbClr val="FFFF00"/>
              </a:solidFill>
            </a:endParaRPr>
          </a:p>
        </p:txBody>
      </p:sp>
      <p:sp>
        <p:nvSpPr>
          <p:cNvPr id="15" name="Text Box 11"/>
          <p:cNvSpPr txBox="1">
            <a:spLocks noChangeArrowheads="1"/>
          </p:cNvSpPr>
          <p:nvPr/>
        </p:nvSpPr>
        <p:spPr bwMode="auto">
          <a:xfrm>
            <a:off x="5943600" y="3810000"/>
            <a:ext cx="3200400" cy="230832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dirty="0">
                <a:solidFill>
                  <a:srgbClr val="FFFF00"/>
                </a:solidFill>
              </a:rPr>
              <a:t>Debemos crecer en él, añadiendo nuestra parte individual a toda la estructura &amp; funcionamiento del cuerpo</a:t>
            </a:r>
            <a:endParaRPr lang="en-US" altLang="en-US" sz="2400" dirty="0">
              <a:solidFill>
                <a:srgbClr val="FFFF00"/>
              </a:solidFill>
            </a:endParaRPr>
          </a:p>
        </p:txBody>
      </p:sp>
    </p:spTree>
    <p:extLst>
      <p:ext uri="{BB962C8B-B14F-4D97-AF65-F5344CB8AC3E}">
        <p14:creationId xmlns:p14="http://schemas.microsoft.com/office/powerpoint/2010/main" val="359104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1" presetClass="entr" presetSubtype="2"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heel(2)">
                                      <p:cBhvr>
                                        <p:cTn id="15" dur="10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2"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heel(2)">
                                      <p:cBhvr>
                                        <p:cTn id="20" dur="10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2"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heel(2)">
                                      <p:cBhvr>
                                        <p:cTn id="2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533400" y="1250742"/>
            <a:ext cx="8610600" cy="4547014"/>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RIQUEZAS EN CRISTO</a:t>
            </a:r>
            <a:r>
              <a:rPr lang="en-US" altLang="en-US" sz="2600" dirty="0">
                <a:solidFill>
                  <a:srgbClr val="FFFF00"/>
                </a:solidFill>
                <a:latin typeface="Tempus Sans ITC" panose="04020404030D07020202" pitchFamily="82" charset="0"/>
              </a:rPr>
              <a:t>  (1:3-3:21)</a:t>
            </a:r>
            <a:r>
              <a:rPr lang="en-US" altLang="en-US" sz="2600" dirty="0">
                <a:solidFill>
                  <a:schemeClr val="bg1"/>
                </a:solidFill>
                <a:latin typeface="Tempus Sans ITC" panose="04020404030D07020202" pitchFamily="82" charset="0"/>
              </a:rPr>
              <a:t> </a:t>
            </a:r>
          </a:p>
          <a:p>
            <a:pPr>
              <a:lnSpc>
                <a:spcPct val="105000"/>
              </a:lnSpc>
              <a:buFontTx/>
              <a:buAutoNum type="alphaUcPeriod"/>
            </a:pPr>
            <a:r>
              <a:rPr lang="en-US" altLang="en-US" sz="2600" dirty="0">
                <a:solidFill>
                  <a:schemeClr val="bg1"/>
                </a:solidFill>
                <a:latin typeface="Tempus Sans ITC" panose="04020404030D07020202" pitchFamily="82" charset="0"/>
              </a:rPr>
              <a:t>Toda </a:t>
            </a:r>
            <a:r>
              <a:rPr lang="en-US" altLang="en-US" sz="2600" dirty="0" err="1">
                <a:solidFill>
                  <a:schemeClr val="bg1"/>
                </a:solidFill>
                <a:latin typeface="Tempus Sans ITC" panose="04020404030D07020202" pitchFamily="82" charset="0"/>
              </a:rPr>
              <a:t>bendición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espiritual</a:t>
            </a:r>
            <a:r>
              <a:rPr lang="en-US" altLang="en-US" sz="2600" dirty="0">
                <a:solidFill>
                  <a:schemeClr val="bg1"/>
                </a:solidFill>
                <a:latin typeface="Tempus Sans ITC" panose="04020404030D07020202" pitchFamily="82" charset="0"/>
              </a:rPr>
              <a:t> se </a:t>
            </a:r>
            <a:r>
              <a:rPr lang="en-US" altLang="en-US" sz="2600" dirty="0" err="1">
                <a:solidFill>
                  <a:schemeClr val="bg1"/>
                </a:solidFill>
                <a:latin typeface="Tempus Sans ITC" panose="04020404030D07020202" pitchFamily="82" charset="0"/>
              </a:rPr>
              <a:t>encuentra</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Cristo  (1:3-14) </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1:  para </a:t>
            </a:r>
            <a:r>
              <a:rPr lang="en-US" altLang="en-US" sz="2600" dirty="0" err="1">
                <a:solidFill>
                  <a:schemeClr val="bg1"/>
                </a:solidFill>
                <a:latin typeface="Tempus Sans ITC" panose="04020404030D07020202" pitchFamily="82" charset="0"/>
              </a:rPr>
              <a:t>iluminación</a:t>
            </a:r>
            <a:r>
              <a:rPr lang="en-US" altLang="en-US" sz="2600" dirty="0">
                <a:solidFill>
                  <a:schemeClr val="bg1"/>
                </a:solidFill>
                <a:latin typeface="Tempus Sans ITC" panose="04020404030D07020202" pitchFamily="82" charset="0"/>
              </a:rPr>
              <a:t> (1:15-23)</a:t>
            </a:r>
            <a:r>
              <a:rPr lang="en-US" altLang="en-US" sz="2800" dirty="0">
                <a:latin typeface="Tempus Sans ITC" panose="04020404030D07020202" pitchFamily="82" charset="0"/>
              </a:rPr>
              <a:t> </a:t>
            </a:r>
            <a:endParaRPr lang="en-US" altLang="en-US" sz="2600" dirty="0">
              <a:solidFill>
                <a:schemeClr val="bg1"/>
              </a:solidFill>
              <a:latin typeface="Tempus Sans ITC" panose="04020404030D07020202" pitchFamily="82" charset="0"/>
            </a:endParaRPr>
          </a:p>
          <a:p>
            <a:pPr>
              <a:lnSpc>
                <a:spcPct val="105000"/>
              </a:lnSpc>
              <a:buFontTx/>
              <a:buAutoNum type="alphaUcPeriod" startAt="2"/>
            </a:pPr>
            <a:r>
              <a:rPr lang="en-US" altLang="en-US" sz="2600" dirty="0">
                <a:solidFill>
                  <a:schemeClr val="bg1"/>
                </a:solidFill>
                <a:latin typeface="Tempus Sans ITC" panose="04020404030D07020202" pitchFamily="82" charset="0"/>
              </a:rPr>
              <a:t>Nuestra </a:t>
            </a:r>
            <a:r>
              <a:rPr lang="en-US" altLang="en-US" sz="2600" dirty="0" err="1">
                <a:solidFill>
                  <a:schemeClr val="bg1"/>
                </a:solidFill>
                <a:latin typeface="Tempus Sans ITC" panose="04020404030D07020202" pitchFamily="82" charset="0"/>
              </a:rPr>
              <a:t>transformación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por</a:t>
            </a:r>
            <a:r>
              <a:rPr lang="en-US" altLang="en-US" sz="2600" dirty="0">
                <a:solidFill>
                  <a:schemeClr val="bg1"/>
                </a:solidFill>
                <a:latin typeface="Tempus Sans ITC" panose="04020404030D07020202" pitchFamily="82" charset="0"/>
              </a:rPr>
              <a:t> medio de Cristo  (2:1-22)</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2:  para </a:t>
            </a:r>
            <a:r>
              <a:rPr lang="en-US" altLang="en-US" sz="2600" dirty="0" err="1">
                <a:solidFill>
                  <a:schemeClr val="bg1"/>
                </a:solidFill>
                <a:latin typeface="Tempus Sans ITC" panose="04020404030D07020202" pitchFamily="82" charset="0"/>
              </a:rPr>
              <a:t>ejercer</a:t>
            </a:r>
            <a:r>
              <a:rPr lang="en-US" altLang="en-US" sz="2600" dirty="0">
                <a:solidFill>
                  <a:schemeClr val="bg1"/>
                </a:solidFill>
                <a:latin typeface="Tempus Sans ITC" panose="04020404030D07020202" pitchFamily="82" charset="0"/>
              </a:rPr>
              <a:t> el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de Cristo (3:1-21)</a:t>
            </a:r>
          </a:p>
          <a:p>
            <a:pPr>
              <a:lnSpc>
                <a:spcPct val="105000"/>
              </a:lnSpc>
            </a:pPr>
            <a:endParaRPr lang="en-US" altLang="en-US" sz="1400" dirty="0">
              <a:solidFill>
                <a:schemeClr val="bg1"/>
              </a:solidFill>
              <a:latin typeface="Tempus Sans ITC" panose="04020404030D07020202" pitchFamily="82" charset="0"/>
            </a:endParaRPr>
          </a:p>
          <a:p>
            <a:pPr>
              <a:lnSpc>
                <a:spcPct val="105000"/>
              </a:lnSpc>
            </a:pPr>
            <a:r>
              <a:rPr lang="en-US" altLang="en-US" sz="2600" u="sng" dirty="0">
                <a:solidFill>
                  <a:srgbClr val="FFFF00"/>
                </a:solidFill>
                <a:latin typeface="Tempus Sans ITC" panose="04020404030D07020202" pitchFamily="82" charset="0"/>
              </a:rPr>
              <a:t>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lunidad</a:t>
            </a:r>
            <a:r>
              <a:rPr lang="en-US" altLang="en-US" sz="2600" dirty="0">
                <a:solidFill>
                  <a:schemeClr val="bg1"/>
                </a:solidFill>
                <a:latin typeface="Tempus Sans ITC" panose="04020404030D07020202" pitchFamily="82" charset="0"/>
              </a:rPr>
              <a:t>  (4:1-16) </a:t>
            </a:r>
          </a:p>
          <a:p>
            <a:pPr>
              <a:lnSpc>
                <a:spcPct val="105000"/>
              </a:lnSpc>
            </a:pPr>
            <a:r>
              <a:rPr lang="en-US" altLang="en-US" sz="2600" dirty="0">
                <a:solidFill>
                  <a:schemeClr val="bg1"/>
                </a:solidFill>
                <a:latin typeface="Tempus Sans ITC" panose="04020404030D07020202" pitchFamily="82" charset="0"/>
              </a:rPr>
              <a:t>B.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(4:17-5:21) </a:t>
            </a:r>
          </a:p>
          <a:p>
            <a:pPr>
              <a:lnSpc>
                <a:spcPct val="105000"/>
              </a:lnSpc>
            </a:pPr>
            <a:r>
              <a:rPr lang="en-US" altLang="en-US" sz="2600" dirty="0">
                <a:solidFill>
                  <a:schemeClr val="bg1"/>
                </a:solidFill>
                <a:latin typeface="Tempus Sans ITC" panose="04020404030D07020202" pitchFamily="82" charset="0"/>
              </a:rPr>
              <a:t>C.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armonía</a:t>
            </a:r>
            <a:r>
              <a:rPr lang="en-US" altLang="en-US" sz="2600" dirty="0">
                <a:solidFill>
                  <a:schemeClr val="bg1"/>
                </a:solidFill>
                <a:latin typeface="Tempus Sans ITC" panose="04020404030D07020202" pitchFamily="82" charset="0"/>
              </a:rPr>
              <a:t>  (5:22-6:9) </a:t>
            </a:r>
          </a:p>
          <a:p>
            <a:pPr>
              <a:lnSpc>
                <a:spcPct val="105000"/>
              </a:lnSpc>
            </a:pPr>
            <a:r>
              <a:rPr lang="en-US" altLang="en-US" sz="2600" dirty="0">
                <a:solidFill>
                  <a:schemeClr val="bg1"/>
                </a:solidFill>
                <a:latin typeface="Tempus Sans ITC" panose="04020404030D07020202" pitchFamily="82" charset="0"/>
              </a:rPr>
              <a:t>D.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(6:10-20)</a:t>
            </a:r>
          </a:p>
        </p:txBody>
      </p:sp>
      <p:sp>
        <p:nvSpPr>
          <p:cNvPr id="154627" name="Text Box 3"/>
          <p:cNvSpPr txBox="1">
            <a:spLocks noChangeArrowheads="1"/>
          </p:cNvSpPr>
          <p:nvPr/>
        </p:nvSpPr>
        <p:spPr bwMode="auto">
          <a:xfrm>
            <a:off x="0" y="1232004"/>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154628" name="Text Box 4"/>
          <p:cNvSpPr txBox="1">
            <a:spLocks noChangeArrowheads="1"/>
          </p:cNvSpPr>
          <p:nvPr/>
        </p:nvSpPr>
        <p:spPr bwMode="auto">
          <a:xfrm>
            <a:off x="1219200" y="6858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3200" dirty="0">
                <a:solidFill>
                  <a:schemeClr val="bg1"/>
                </a:solidFill>
              </a:rPr>
              <a:t>Esquema Simple de la carta</a:t>
            </a:r>
            <a:endParaRPr lang="en-US" altLang="en-US" sz="3200" dirty="0">
              <a:solidFill>
                <a:schemeClr val="bg1"/>
              </a:solidFill>
            </a:endParaRPr>
          </a:p>
        </p:txBody>
      </p:sp>
    </p:spTree>
    <p:extLst>
      <p:ext uri="{BB962C8B-B14F-4D97-AF65-F5344CB8AC3E}">
        <p14:creationId xmlns:p14="http://schemas.microsoft.com/office/powerpoint/2010/main" val="3080975339"/>
      </p:ext>
    </p:extLst>
  </p:cSld>
  <p:clrMapOvr>
    <a:masterClrMapping/>
  </p:clrMapOvr>
  <p:transition spd="slow">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Rectangle 4"/>
          <p:cNvSpPr>
            <a:spLocks noChangeArrowheads="1"/>
          </p:cNvSpPr>
          <p:nvPr/>
        </p:nvSpPr>
        <p:spPr bwMode="auto">
          <a:xfrm>
            <a:off x="609600" y="1066800"/>
            <a:ext cx="45720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err="1">
                <a:solidFill>
                  <a:srgbClr val="FFFF00"/>
                </a:solidFill>
              </a:rPr>
              <a:t>Ef</a:t>
            </a:r>
            <a:r>
              <a:rPr lang="en-US" altLang="en-US" sz="2400" dirty="0">
                <a:solidFill>
                  <a:srgbClr val="FFFF00"/>
                </a:solidFill>
              </a:rPr>
              <a:t> 4:17-19 - </a:t>
            </a:r>
            <a:r>
              <a:rPr lang="es-ES" altLang="en-US" sz="2400" dirty="0">
                <a:solidFill>
                  <a:schemeClr val="bg1"/>
                </a:solidFill>
              </a:rPr>
              <a:t>Esto, pues, digo y requiero en el Señor: que ya no andéis como los otros gentiles, que andan en la vanidad de su mente, teniendo el entendimiento entenebrecido, ajenos de la vida de Dios por la ignorancia que en ellos hay, por la dureza de su corazón; los cuales, después que perdieron toda sensibilidad, se entregaron a la lascivia para cometer con avidez toda clase de impureza.</a:t>
            </a:r>
            <a:endParaRPr lang="en-US" altLang="en-US" sz="2400" dirty="0">
              <a:solidFill>
                <a:schemeClr val="bg1"/>
              </a:solidFill>
            </a:endParaRPr>
          </a:p>
        </p:txBody>
      </p:sp>
      <p:sp>
        <p:nvSpPr>
          <p:cNvPr id="165893" name="Text Box 5"/>
          <p:cNvSpPr txBox="1">
            <a:spLocks noChangeArrowheads="1"/>
          </p:cNvSpPr>
          <p:nvPr/>
        </p:nvSpPr>
        <p:spPr bwMode="auto">
          <a:xfrm>
            <a:off x="5241925" y="2146985"/>
            <a:ext cx="3886200" cy="457200"/>
          </a:xfrm>
          <a:prstGeom prst="rect">
            <a:avLst/>
          </a:prstGeom>
          <a:solidFill>
            <a:srgbClr val="F4F1DC"/>
          </a:solidFill>
          <a:ln>
            <a:noFill/>
          </a:ln>
          <a:effectLst/>
        </p:spPr>
        <p:txBody>
          <a:bodyPr>
            <a:spAutoFit/>
          </a:bodyPr>
          <a:lstStyle/>
          <a:p>
            <a:pPr algn="ctr"/>
            <a:r>
              <a:rPr lang="en-US" altLang="en-US" sz="2400" dirty="0" err="1"/>
              <a:t>Pensamiento</a:t>
            </a:r>
            <a:r>
              <a:rPr lang="en-US" altLang="en-US" sz="2400" dirty="0"/>
              <a:t> </a:t>
            </a:r>
            <a:r>
              <a:rPr lang="es-CO" altLang="en-US" sz="2400" dirty="0"/>
              <a:t>inútil</a:t>
            </a:r>
            <a:endParaRPr lang="en-US" altLang="en-US" sz="2400" dirty="0"/>
          </a:p>
        </p:txBody>
      </p:sp>
      <p:sp>
        <p:nvSpPr>
          <p:cNvPr id="165894" name="Text Box 6"/>
          <p:cNvSpPr txBox="1">
            <a:spLocks noChangeArrowheads="1"/>
          </p:cNvSpPr>
          <p:nvPr/>
        </p:nvSpPr>
        <p:spPr bwMode="auto">
          <a:xfrm>
            <a:off x="5257800" y="2819400"/>
            <a:ext cx="3886200" cy="457200"/>
          </a:xfrm>
          <a:prstGeom prst="rect">
            <a:avLst/>
          </a:prstGeom>
          <a:solidFill>
            <a:srgbClr val="F4F1DC"/>
          </a:solidFill>
          <a:ln>
            <a:noFill/>
          </a:ln>
          <a:effectLst/>
        </p:spPr>
        <p:txBody>
          <a:bodyPr>
            <a:spAutoFit/>
          </a:bodyPr>
          <a:lstStyle/>
          <a:p>
            <a:pPr algn="ctr"/>
            <a:r>
              <a:rPr lang="en-US" altLang="en-US" sz="2400" dirty="0"/>
              <a:t>Sin </a:t>
            </a:r>
            <a:r>
              <a:rPr lang="en-US" altLang="en-US" sz="2400" dirty="0" err="1"/>
              <a:t>entendimiento</a:t>
            </a:r>
            <a:endParaRPr lang="en-US" altLang="en-US" sz="2400" dirty="0"/>
          </a:p>
        </p:txBody>
      </p:sp>
      <p:sp>
        <p:nvSpPr>
          <p:cNvPr id="165895" name="Text Box 7"/>
          <p:cNvSpPr txBox="1">
            <a:spLocks noChangeArrowheads="1"/>
          </p:cNvSpPr>
          <p:nvPr/>
        </p:nvSpPr>
        <p:spPr bwMode="auto">
          <a:xfrm>
            <a:off x="5257800" y="3505200"/>
            <a:ext cx="3886200" cy="830997"/>
          </a:xfrm>
          <a:prstGeom prst="rect">
            <a:avLst/>
          </a:prstGeom>
          <a:solidFill>
            <a:srgbClr val="F4F1DC"/>
          </a:solidFill>
          <a:ln>
            <a:noFill/>
          </a:ln>
          <a:effectLst/>
        </p:spPr>
        <p:txBody>
          <a:bodyPr>
            <a:spAutoFit/>
          </a:bodyPr>
          <a:lstStyle/>
          <a:p>
            <a:pPr algn="ctr"/>
            <a:r>
              <a:rPr lang="es-ES" altLang="en-US" sz="2400" dirty="0"/>
              <a:t>Separados de la vida de Dios por corazones endurecidos</a:t>
            </a:r>
            <a:endParaRPr lang="en-US" altLang="en-US" sz="2400" dirty="0"/>
          </a:p>
        </p:txBody>
      </p:sp>
      <p:sp>
        <p:nvSpPr>
          <p:cNvPr id="165896" name="Text Box 8"/>
          <p:cNvSpPr txBox="1">
            <a:spLocks noChangeArrowheads="1"/>
          </p:cNvSpPr>
          <p:nvPr/>
        </p:nvSpPr>
        <p:spPr bwMode="auto">
          <a:xfrm>
            <a:off x="5257800" y="4572000"/>
            <a:ext cx="3886200" cy="457200"/>
          </a:xfrm>
          <a:prstGeom prst="rect">
            <a:avLst/>
          </a:prstGeom>
          <a:solidFill>
            <a:srgbClr val="F4F1DC"/>
          </a:solidFill>
          <a:ln>
            <a:noFill/>
          </a:ln>
          <a:effectLst/>
        </p:spPr>
        <p:txBody>
          <a:bodyPr>
            <a:spAutoFit/>
          </a:bodyPr>
          <a:lstStyle/>
          <a:p>
            <a:pPr algn="ctr"/>
            <a:r>
              <a:rPr lang="en-US" altLang="en-US" sz="2400" dirty="0" err="1"/>
              <a:t>Insensibles</a:t>
            </a:r>
            <a:r>
              <a:rPr lang="en-US" altLang="en-US" sz="2400" dirty="0"/>
              <a:t> a la </a:t>
            </a:r>
            <a:r>
              <a:rPr lang="en-US" altLang="en-US" sz="2400" dirty="0" err="1"/>
              <a:t>justicia</a:t>
            </a:r>
            <a:endParaRPr lang="en-US" altLang="en-US" sz="2400" dirty="0"/>
          </a:p>
        </p:txBody>
      </p:sp>
      <p:sp>
        <p:nvSpPr>
          <p:cNvPr id="165897" name="Text Box 9"/>
          <p:cNvSpPr txBox="1">
            <a:spLocks noChangeArrowheads="1"/>
          </p:cNvSpPr>
          <p:nvPr/>
        </p:nvSpPr>
        <p:spPr bwMode="auto">
          <a:xfrm>
            <a:off x="5257800" y="5257800"/>
            <a:ext cx="3886200" cy="830997"/>
          </a:xfrm>
          <a:prstGeom prst="rect">
            <a:avLst/>
          </a:prstGeom>
          <a:solidFill>
            <a:srgbClr val="F4F1DC"/>
          </a:solidFill>
          <a:ln>
            <a:noFill/>
          </a:ln>
          <a:effectLst/>
        </p:spPr>
        <p:txBody>
          <a:bodyPr>
            <a:spAutoFit/>
          </a:bodyPr>
          <a:lstStyle/>
          <a:p>
            <a:pPr algn="ctr"/>
            <a:r>
              <a:rPr lang="es-ES" altLang="en-US" sz="2400" dirty="0"/>
              <a:t>Dedicados a su lascivia para la impureza carnal</a:t>
            </a:r>
            <a:endParaRPr lang="en-US" altLang="en-US" sz="2400" dirty="0"/>
          </a:p>
        </p:txBody>
      </p:sp>
      <p:sp>
        <p:nvSpPr>
          <p:cNvPr id="165898" name="Text Box 10"/>
          <p:cNvSpPr txBox="1">
            <a:spLocks noChangeArrowheads="1"/>
          </p:cNvSpPr>
          <p:nvPr/>
        </p:nvSpPr>
        <p:spPr bwMode="auto">
          <a:xfrm>
            <a:off x="5241925" y="1154113"/>
            <a:ext cx="3902075" cy="830997"/>
          </a:xfrm>
          <a:prstGeom prst="rect">
            <a:avLst/>
          </a:prstGeom>
          <a:solidFill>
            <a:srgbClr val="F4F1DC"/>
          </a:solidFill>
          <a:ln>
            <a:noFill/>
          </a:ln>
          <a:effectLst/>
        </p:spPr>
        <p:txBody>
          <a:bodyPr>
            <a:spAutoFit/>
          </a:bodyPr>
          <a:lstStyle/>
          <a:p>
            <a:pPr algn="ctr"/>
            <a:r>
              <a:rPr lang="es-ES" altLang="en-US" sz="2400" dirty="0"/>
              <a:t>Condición pecadora, desesperada fuera de Cristo</a:t>
            </a:r>
            <a:endParaRPr lang="en-US" altLang="en-US" sz="2400" dirty="0"/>
          </a:p>
        </p:txBody>
      </p:sp>
      <p:sp>
        <p:nvSpPr>
          <p:cNvPr id="11"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2"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352345080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9" presetClass="entr" presetSubtype="0" accel="100000" fill="hold" grpId="0" nodeType="afterEffect">
                                  <p:stCondLst>
                                    <p:cond delay="0"/>
                                  </p:stCondLst>
                                  <p:iterate type="wd">
                                    <p:tmPct val="1000"/>
                                  </p:iterate>
                                  <p:childTnLst>
                                    <p:set>
                                      <p:cBhvr>
                                        <p:cTn id="6" dur="1" fill="hold">
                                          <p:stCondLst>
                                            <p:cond delay="0"/>
                                          </p:stCondLst>
                                        </p:cTn>
                                        <p:tgtEl>
                                          <p:spTgt spid="165892"/>
                                        </p:tgtEl>
                                        <p:attrNameLst>
                                          <p:attrName>style.visibility</p:attrName>
                                        </p:attrNameLst>
                                      </p:cBhvr>
                                      <p:to>
                                        <p:strVal val="visible"/>
                                      </p:to>
                                    </p:set>
                                    <p:anim calcmode="lin" valueType="num">
                                      <p:cBhvr>
                                        <p:cTn id="7" dur="1000" fill="hold"/>
                                        <p:tgtEl>
                                          <p:spTgt spid="16589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6589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6589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6589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65898"/>
                                        </p:tgtEl>
                                        <p:attrNameLst>
                                          <p:attrName>style.visibility</p:attrName>
                                        </p:attrNameLst>
                                      </p:cBhvr>
                                      <p:to>
                                        <p:strVal val="visible"/>
                                      </p:to>
                                    </p:set>
                                    <p:animEffect transition="in" filter="checkerboard(across)">
                                      <p:cBhvr>
                                        <p:cTn id="15" dur="1000"/>
                                        <p:tgtEl>
                                          <p:spTgt spid="1658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2" fill="hold" grpId="0" nodeType="clickEffect">
                                  <p:stCondLst>
                                    <p:cond delay="0"/>
                                  </p:stCondLst>
                                  <p:childTnLst>
                                    <p:set>
                                      <p:cBhvr>
                                        <p:cTn id="19" dur="1" fill="hold">
                                          <p:stCondLst>
                                            <p:cond delay="0"/>
                                          </p:stCondLst>
                                        </p:cTn>
                                        <p:tgtEl>
                                          <p:spTgt spid="165893"/>
                                        </p:tgtEl>
                                        <p:attrNameLst>
                                          <p:attrName>style.visibility</p:attrName>
                                        </p:attrNameLst>
                                      </p:cBhvr>
                                      <p:to>
                                        <p:strVal val="visible"/>
                                      </p:to>
                                    </p:set>
                                    <p:animEffect transition="in" filter="wheel(2)">
                                      <p:cBhvr>
                                        <p:cTn id="20" dur="1000"/>
                                        <p:tgtEl>
                                          <p:spTgt spid="16589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2" fill="hold" grpId="0" nodeType="clickEffect">
                                  <p:stCondLst>
                                    <p:cond delay="0"/>
                                  </p:stCondLst>
                                  <p:childTnLst>
                                    <p:set>
                                      <p:cBhvr>
                                        <p:cTn id="24" dur="1" fill="hold">
                                          <p:stCondLst>
                                            <p:cond delay="0"/>
                                          </p:stCondLst>
                                        </p:cTn>
                                        <p:tgtEl>
                                          <p:spTgt spid="165894"/>
                                        </p:tgtEl>
                                        <p:attrNameLst>
                                          <p:attrName>style.visibility</p:attrName>
                                        </p:attrNameLst>
                                      </p:cBhvr>
                                      <p:to>
                                        <p:strVal val="visible"/>
                                      </p:to>
                                    </p:set>
                                    <p:animEffect transition="in" filter="wheel(2)">
                                      <p:cBhvr>
                                        <p:cTn id="25" dur="1000"/>
                                        <p:tgtEl>
                                          <p:spTgt spid="1658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2" fill="hold" grpId="0" nodeType="clickEffect">
                                  <p:stCondLst>
                                    <p:cond delay="0"/>
                                  </p:stCondLst>
                                  <p:childTnLst>
                                    <p:set>
                                      <p:cBhvr>
                                        <p:cTn id="29" dur="1" fill="hold">
                                          <p:stCondLst>
                                            <p:cond delay="0"/>
                                          </p:stCondLst>
                                        </p:cTn>
                                        <p:tgtEl>
                                          <p:spTgt spid="165895"/>
                                        </p:tgtEl>
                                        <p:attrNameLst>
                                          <p:attrName>style.visibility</p:attrName>
                                        </p:attrNameLst>
                                      </p:cBhvr>
                                      <p:to>
                                        <p:strVal val="visible"/>
                                      </p:to>
                                    </p:set>
                                    <p:animEffect transition="in" filter="wheel(2)">
                                      <p:cBhvr>
                                        <p:cTn id="30" dur="1000"/>
                                        <p:tgtEl>
                                          <p:spTgt spid="16589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2" fill="hold" grpId="0" nodeType="clickEffect">
                                  <p:stCondLst>
                                    <p:cond delay="0"/>
                                  </p:stCondLst>
                                  <p:childTnLst>
                                    <p:set>
                                      <p:cBhvr>
                                        <p:cTn id="34" dur="1" fill="hold">
                                          <p:stCondLst>
                                            <p:cond delay="0"/>
                                          </p:stCondLst>
                                        </p:cTn>
                                        <p:tgtEl>
                                          <p:spTgt spid="165896"/>
                                        </p:tgtEl>
                                        <p:attrNameLst>
                                          <p:attrName>style.visibility</p:attrName>
                                        </p:attrNameLst>
                                      </p:cBhvr>
                                      <p:to>
                                        <p:strVal val="visible"/>
                                      </p:to>
                                    </p:set>
                                    <p:animEffect transition="in" filter="wheel(2)">
                                      <p:cBhvr>
                                        <p:cTn id="35" dur="1000"/>
                                        <p:tgtEl>
                                          <p:spTgt spid="16589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2" fill="hold" grpId="0" nodeType="clickEffect">
                                  <p:stCondLst>
                                    <p:cond delay="0"/>
                                  </p:stCondLst>
                                  <p:childTnLst>
                                    <p:set>
                                      <p:cBhvr>
                                        <p:cTn id="39" dur="1" fill="hold">
                                          <p:stCondLst>
                                            <p:cond delay="0"/>
                                          </p:stCondLst>
                                        </p:cTn>
                                        <p:tgtEl>
                                          <p:spTgt spid="165897"/>
                                        </p:tgtEl>
                                        <p:attrNameLst>
                                          <p:attrName>style.visibility</p:attrName>
                                        </p:attrNameLst>
                                      </p:cBhvr>
                                      <p:to>
                                        <p:strVal val="visible"/>
                                      </p:to>
                                    </p:set>
                                    <p:animEffect transition="in" filter="wheel(2)">
                                      <p:cBhvr>
                                        <p:cTn id="40" dur="1000"/>
                                        <p:tgtEl>
                                          <p:spTgt spid="165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2" grpId="0"/>
      <p:bldP spid="165893" grpId="0" animBg="1"/>
      <p:bldP spid="165894" grpId="0" animBg="1"/>
      <p:bldP spid="165895" grpId="0" animBg="1"/>
      <p:bldP spid="165896" grpId="0" animBg="1"/>
      <p:bldP spid="165897" grpId="0" animBg="1"/>
      <p:bldP spid="16589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ChangeArrowheads="1"/>
          </p:cNvSpPr>
          <p:nvPr/>
        </p:nvSpPr>
        <p:spPr bwMode="auto">
          <a:xfrm>
            <a:off x="609600" y="1066800"/>
            <a:ext cx="41148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err="1">
                <a:solidFill>
                  <a:srgbClr val="FFFF00"/>
                </a:solidFill>
              </a:rPr>
              <a:t>Ef</a:t>
            </a:r>
            <a:r>
              <a:rPr lang="en-US" altLang="en-US" sz="2400" dirty="0">
                <a:solidFill>
                  <a:srgbClr val="FFFF00"/>
                </a:solidFill>
              </a:rPr>
              <a:t> 4:20-24 - </a:t>
            </a:r>
            <a:r>
              <a:rPr lang="es-ES" altLang="en-US" sz="2400" dirty="0">
                <a:solidFill>
                  <a:schemeClr val="bg1"/>
                </a:solidFill>
              </a:rPr>
              <a:t>Mas vosotros no habéis aprendido así a Cristo, si en verdad le habéis oído, y habéis sido por él enseñados, conforme a la verdad que está en Jesús. En cuanto a la pasada manera de vivir, despojaos del viejo hombre, que está viciado conforme a los deseos engañosos, y renovaos en el espíritu de vuestra mente, y vestíos del nuevo hombre, creado según Dios en la justicia y santidad de la verdad.</a:t>
            </a:r>
          </a:p>
        </p:txBody>
      </p:sp>
      <p:sp>
        <p:nvSpPr>
          <p:cNvPr id="166917" name="Text Box 5"/>
          <p:cNvSpPr txBox="1">
            <a:spLocks noChangeArrowheads="1"/>
          </p:cNvSpPr>
          <p:nvPr/>
        </p:nvSpPr>
        <p:spPr bwMode="auto">
          <a:xfrm>
            <a:off x="4945062" y="2101056"/>
            <a:ext cx="4191000" cy="830997"/>
          </a:xfrm>
          <a:prstGeom prst="rect">
            <a:avLst/>
          </a:prstGeom>
          <a:solidFill>
            <a:srgbClr val="F4F1DC"/>
          </a:solidFill>
          <a:ln>
            <a:noFill/>
          </a:ln>
          <a:effectLst/>
        </p:spPr>
        <p:txBody>
          <a:bodyPr wrap="square">
            <a:spAutoFit/>
          </a:bodyPr>
          <a:lstStyle/>
          <a:p>
            <a:pPr algn="ctr"/>
            <a:r>
              <a:rPr lang="es-ES" altLang="en-US" sz="2400" dirty="0"/>
              <a:t>Respondieron a la enseñanza de Su verdad</a:t>
            </a:r>
            <a:endParaRPr lang="en-US" altLang="en-US" sz="2400" dirty="0"/>
          </a:p>
        </p:txBody>
      </p:sp>
      <p:sp>
        <p:nvSpPr>
          <p:cNvPr id="166919" name="Text Box 7"/>
          <p:cNvSpPr txBox="1">
            <a:spLocks noChangeArrowheads="1"/>
          </p:cNvSpPr>
          <p:nvPr/>
        </p:nvSpPr>
        <p:spPr bwMode="auto">
          <a:xfrm>
            <a:off x="4953000" y="3048000"/>
            <a:ext cx="4191000" cy="830997"/>
          </a:xfrm>
          <a:prstGeom prst="rect">
            <a:avLst/>
          </a:prstGeom>
          <a:solidFill>
            <a:srgbClr val="F4F1DC"/>
          </a:solidFill>
          <a:ln>
            <a:noFill/>
          </a:ln>
          <a:effectLst/>
        </p:spPr>
        <p:txBody>
          <a:bodyPr wrap="square">
            <a:spAutoFit/>
          </a:bodyPr>
          <a:lstStyle/>
          <a:p>
            <a:pPr algn="ctr"/>
            <a:r>
              <a:rPr lang="es-ES" altLang="en-US" sz="2400" dirty="0"/>
              <a:t>Despojaron el corazón carnal, corrompido, engañado</a:t>
            </a:r>
            <a:endParaRPr lang="en-US" altLang="en-US" sz="2400" dirty="0"/>
          </a:p>
        </p:txBody>
      </p:sp>
      <p:sp>
        <p:nvSpPr>
          <p:cNvPr id="166920" name="Text Box 8"/>
          <p:cNvSpPr txBox="1">
            <a:spLocks noChangeArrowheads="1"/>
          </p:cNvSpPr>
          <p:nvPr/>
        </p:nvSpPr>
        <p:spPr bwMode="auto">
          <a:xfrm>
            <a:off x="4953000" y="4038600"/>
            <a:ext cx="4191000" cy="1200329"/>
          </a:xfrm>
          <a:prstGeom prst="rect">
            <a:avLst/>
          </a:prstGeom>
          <a:solidFill>
            <a:srgbClr val="F4F1DC"/>
          </a:solidFill>
          <a:ln>
            <a:noFill/>
          </a:ln>
          <a:effectLst/>
        </p:spPr>
        <p:txBody>
          <a:bodyPr wrap="square">
            <a:spAutoFit/>
          </a:bodyPr>
          <a:lstStyle/>
          <a:p>
            <a:pPr algn="ctr"/>
            <a:r>
              <a:rPr lang="es-ES" altLang="en-US" sz="2400" dirty="0"/>
              <a:t>Limpiaron su mente para convertirse en hombres nuevos, para ser como Dios</a:t>
            </a:r>
            <a:endParaRPr lang="en-US" altLang="en-US" sz="2400" dirty="0"/>
          </a:p>
        </p:txBody>
      </p:sp>
      <p:sp>
        <p:nvSpPr>
          <p:cNvPr id="166921" name="Text Box 9"/>
          <p:cNvSpPr txBox="1">
            <a:spLocks noChangeArrowheads="1"/>
          </p:cNvSpPr>
          <p:nvPr/>
        </p:nvSpPr>
        <p:spPr bwMode="auto">
          <a:xfrm>
            <a:off x="4953000" y="5410200"/>
            <a:ext cx="4191000" cy="830997"/>
          </a:xfrm>
          <a:prstGeom prst="rect">
            <a:avLst/>
          </a:prstGeom>
          <a:solidFill>
            <a:srgbClr val="F4F1DC"/>
          </a:solidFill>
          <a:ln>
            <a:noFill/>
          </a:ln>
          <a:effectLst/>
        </p:spPr>
        <p:txBody>
          <a:bodyPr wrap="square">
            <a:spAutoFit/>
          </a:bodyPr>
          <a:lstStyle/>
          <a:p>
            <a:pPr algn="ctr"/>
            <a:r>
              <a:rPr lang="es-ES" altLang="en-US" sz="2400" dirty="0"/>
              <a:t>Están dedicados a la justicia y la santidad</a:t>
            </a:r>
            <a:endParaRPr lang="en-US" altLang="en-US" sz="2400" dirty="0"/>
          </a:p>
        </p:txBody>
      </p:sp>
      <p:sp>
        <p:nvSpPr>
          <p:cNvPr id="166922" name="Text Box 10"/>
          <p:cNvSpPr txBox="1">
            <a:spLocks noChangeArrowheads="1"/>
          </p:cNvSpPr>
          <p:nvPr/>
        </p:nvSpPr>
        <p:spPr bwMode="auto">
          <a:xfrm>
            <a:off x="4935881" y="1154113"/>
            <a:ext cx="4208120" cy="830997"/>
          </a:xfrm>
          <a:prstGeom prst="rect">
            <a:avLst/>
          </a:prstGeom>
          <a:solidFill>
            <a:srgbClr val="F4F1DC"/>
          </a:solidFill>
          <a:ln>
            <a:noFill/>
          </a:ln>
          <a:effectLst/>
        </p:spPr>
        <p:txBody>
          <a:bodyPr wrap="square">
            <a:spAutoFit/>
          </a:bodyPr>
          <a:lstStyle/>
          <a:p>
            <a:pPr algn="ctr"/>
            <a:r>
              <a:rPr lang="es-ES" altLang="en-US" sz="2400" dirty="0"/>
              <a:t>Pero como cristianos, han sido transformados</a:t>
            </a:r>
            <a:endParaRPr lang="en-US" altLang="en-US" sz="2400" dirty="0"/>
          </a:p>
        </p:txBody>
      </p:sp>
      <p:sp>
        <p:nvSpPr>
          <p:cNvPr id="10" name="Rectangle 2"/>
          <p:cNvSpPr>
            <a:spLocks noChangeArrowheads="1"/>
          </p:cNvSpPr>
          <p:nvPr/>
        </p:nvSpPr>
        <p:spPr bwMode="auto">
          <a:xfrm>
            <a:off x="609600" y="0"/>
            <a:ext cx="7239000" cy="9271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(4:17-5:20)</a:t>
            </a:r>
          </a:p>
        </p:txBody>
      </p:sp>
      <p:sp>
        <p:nvSpPr>
          <p:cNvPr id="11" name="Text Box 3"/>
          <p:cNvSpPr txBox="1">
            <a:spLocks noChangeArrowheads="1"/>
          </p:cNvSpPr>
          <p:nvPr/>
        </p:nvSpPr>
        <p:spPr bwMode="auto">
          <a:xfrm>
            <a:off x="0" y="0"/>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Tree>
    <p:extLst>
      <p:ext uri="{BB962C8B-B14F-4D97-AF65-F5344CB8AC3E}">
        <p14:creationId xmlns:p14="http://schemas.microsoft.com/office/powerpoint/2010/main" val="2750289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iterate type="wd">
                                    <p:tmPct val="1000"/>
                                  </p:iterate>
                                  <p:childTnLst>
                                    <p:set>
                                      <p:cBhvr>
                                        <p:cTn id="6" dur="1" fill="hold">
                                          <p:stCondLst>
                                            <p:cond delay="0"/>
                                          </p:stCondLst>
                                        </p:cTn>
                                        <p:tgtEl>
                                          <p:spTgt spid="166916"/>
                                        </p:tgtEl>
                                        <p:attrNameLst>
                                          <p:attrName>style.visibility</p:attrName>
                                        </p:attrNameLst>
                                      </p:cBhvr>
                                      <p:to>
                                        <p:strVal val="visible"/>
                                      </p:to>
                                    </p:set>
                                    <p:anim calcmode="lin" valueType="num">
                                      <p:cBhvr>
                                        <p:cTn id="7" dur="1000" fill="hold"/>
                                        <p:tgtEl>
                                          <p:spTgt spid="166916"/>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66916"/>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66916"/>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6691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iterate type="wd">
                                    <p:tmPct val="4000"/>
                                  </p:iterate>
                                  <p:childTnLst>
                                    <p:set>
                                      <p:cBhvr>
                                        <p:cTn id="14" dur="1" fill="hold">
                                          <p:stCondLst>
                                            <p:cond delay="0"/>
                                          </p:stCondLst>
                                        </p:cTn>
                                        <p:tgtEl>
                                          <p:spTgt spid="166922"/>
                                        </p:tgtEl>
                                        <p:attrNameLst>
                                          <p:attrName>style.visibility</p:attrName>
                                        </p:attrNameLst>
                                      </p:cBhvr>
                                      <p:to>
                                        <p:strVal val="visible"/>
                                      </p:to>
                                    </p:set>
                                    <p:anim calcmode="lin" valueType="num">
                                      <p:cBhvr>
                                        <p:cTn id="15" dur="1000" fill="hold"/>
                                        <p:tgtEl>
                                          <p:spTgt spid="166922"/>
                                        </p:tgtEl>
                                        <p:attrNameLst>
                                          <p:attrName>ppt_w</p:attrName>
                                        </p:attrNameLst>
                                      </p:cBhvr>
                                      <p:tavLst>
                                        <p:tav tm="0">
                                          <p:val>
                                            <p:fltVal val="0"/>
                                          </p:val>
                                        </p:tav>
                                        <p:tav tm="100000">
                                          <p:val>
                                            <p:strVal val="#ppt_w"/>
                                          </p:val>
                                        </p:tav>
                                      </p:tavLst>
                                    </p:anim>
                                    <p:anim calcmode="lin" valueType="num">
                                      <p:cBhvr>
                                        <p:cTn id="16" dur="1000" fill="hold"/>
                                        <p:tgtEl>
                                          <p:spTgt spid="166922"/>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ntr" presetSubtype="2" fill="hold" grpId="0" nodeType="clickEffect">
                                  <p:stCondLst>
                                    <p:cond delay="0"/>
                                  </p:stCondLst>
                                  <p:childTnLst>
                                    <p:set>
                                      <p:cBhvr>
                                        <p:cTn id="20" dur="1" fill="hold">
                                          <p:stCondLst>
                                            <p:cond delay="0"/>
                                          </p:stCondLst>
                                        </p:cTn>
                                        <p:tgtEl>
                                          <p:spTgt spid="166917"/>
                                        </p:tgtEl>
                                        <p:attrNameLst>
                                          <p:attrName>style.visibility</p:attrName>
                                        </p:attrNameLst>
                                      </p:cBhvr>
                                      <p:to>
                                        <p:strVal val="visible"/>
                                      </p:to>
                                    </p:set>
                                    <p:animEffect transition="in" filter="wheel(2)">
                                      <p:cBhvr>
                                        <p:cTn id="21" dur="1000"/>
                                        <p:tgtEl>
                                          <p:spTgt spid="16691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1" presetClass="entr" presetSubtype="2" fill="hold" grpId="0" nodeType="clickEffect">
                                  <p:stCondLst>
                                    <p:cond delay="0"/>
                                  </p:stCondLst>
                                  <p:childTnLst>
                                    <p:set>
                                      <p:cBhvr>
                                        <p:cTn id="25" dur="1" fill="hold">
                                          <p:stCondLst>
                                            <p:cond delay="0"/>
                                          </p:stCondLst>
                                        </p:cTn>
                                        <p:tgtEl>
                                          <p:spTgt spid="166919"/>
                                        </p:tgtEl>
                                        <p:attrNameLst>
                                          <p:attrName>style.visibility</p:attrName>
                                        </p:attrNameLst>
                                      </p:cBhvr>
                                      <p:to>
                                        <p:strVal val="visible"/>
                                      </p:to>
                                    </p:set>
                                    <p:animEffect transition="in" filter="wheel(2)">
                                      <p:cBhvr>
                                        <p:cTn id="26" dur="1000"/>
                                        <p:tgtEl>
                                          <p:spTgt spid="16691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1" presetClass="entr" presetSubtype="2" fill="hold" grpId="0" nodeType="clickEffect">
                                  <p:stCondLst>
                                    <p:cond delay="0"/>
                                  </p:stCondLst>
                                  <p:childTnLst>
                                    <p:set>
                                      <p:cBhvr>
                                        <p:cTn id="30" dur="1" fill="hold">
                                          <p:stCondLst>
                                            <p:cond delay="0"/>
                                          </p:stCondLst>
                                        </p:cTn>
                                        <p:tgtEl>
                                          <p:spTgt spid="166920"/>
                                        </p:tgtEl>
                                        <p:attrNameLst>
                                          <p:attrName>style.visibility</p:attrName>
                                        </p:attrNameLst>
                                      </p:cBhvr>
                                      <p:to>
                                        <p:strVal val="visible"/>
                                      </p:to>
                                    </p:set>
                                    <p:animEffect transition="in" filter="wheel(2)">
                                      <p:cBhvr>
                                        <p:cTn id="31" dur="1000"/>
                                        <p:tgtEl>
                                          <p:spTgt spid="16692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2" fill="hold" grpId="0" nodeType="clickEffect">
                                  <p:stCondLst>
                                    <p:cond delay="0"/>
                                  </p:stCondLst>
                                  <p:childTnLst>
                                    <p:set>
                                      <p:cBhvr>
                                        <p:cTn id="35" dur="1" fill="hold">
                                          <p:stCondLst>
                                            <p:cond delay="0"/>
                                          </p:stCondLst>
                                        </p:cTn>
                                        <p:tgtEl>
                                          <p:spTgt spid="166921"/>
                                        </p:tgtEl>
                                        <p:attrNameLst>
                                          <p:attrName>style.visibility</p:attrName>
                                        </p:attrNameLst>
                                      </p:cBhvr>
                                      <p:to>
                                        <p:strVal val="visible"/>
                                      </p:to>
                                    </p:set>
                                    <p:animEffect transition="in" filter="wheel(2)">
                                      <p:cBhvr>
                                        <p:cTn id="36" dur="1000"/>
                                        <p:tgtEl>
                                          <p:spTgt spid="166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6" grpId="0"/>
      <p:bldP spid="166917" grpId="0" animBg="1"/>
      <p:bldP spid="166919" grpId="0" animBg="1"/>
      <p:bldP spid="166920" grpId="0" animBg="1"/>
      <p:bldP spid="166921" grpId="0" animBg="1"/>
      <p:bldP spid="16692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5746</TotalTime>
  <Words>1878</Words>
  <Application>Microsoft Office PowerPoint</Application>
  <PresentationFormat>On-screen Show (4:3)</PresentationFormat>
  <Paragraphs>213</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Sign Painter</vt:lpstr>
      <vt:lpstr>Tempus Sans ITC</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526</cp:revision>
  <dcterms:created xsi:type="dcterms:W3CDTF">2006-05-10T13:38:40Z</dcterms:created>
  <dcterms:modified xsi:type="dcterms:W3CDTF">2024-10-24T00:00:30Z</dcterms:modified>
</cp:coreProperties>
</file>