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46" r:id="rId3"/>
    <p:sldId id="445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398" r:id="rId15"/>
    <p:sldId id="399" r:id="rId16"/>
    <p:sldId id="405" r:id="rId17"/>
    <p:sldId id="400" r:id="rId18"/>
    <p:sldId id="406" r:id="rId19"/>
    <p:sldId id="401" r:id="rId20"/>
    <p:sldId id="407" r:id="rId21"/>
    <p:sldId id="421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1D7"/>
    <a:srgbClr val="F7F7D9"/>
    <a:srgbClr val="FCFBEE"/>
    <a:srgbClr val="FFFFFF"/>
    <a:srgbClr val="FEFEF8"/>
    <a:srgbClr val="FF3300"/>
    <a:srgbClr val="DBD8AD"/>
    <a:srgbClr val="8000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000" autoAdjust="0"/>
  </p:normalViewPr>
  <p:slideViewPr>
    <p:cSldViewPr>
      <p:cViewPr varScale="1">
        <p:scale>
          <a:sx n="111" d="100"/>
          <a:sy n="111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9D84D-012C-44AA-A7FB-96C727543C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82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7E3B1-80B2-4139-83E5-3211AE19EA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43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74B16-3EB7-40D9-A398-D192E9044A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81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61195-4509-4A2B-B2EA-0F5216493B4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21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121D0-CA16-493C-A607-D570C9EBDC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49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BE03F-3C09-474C-AB0A-809599112A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50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7A9EF-F0DD-4110-8E9B-79FD384575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5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69D42-7EA3-4759-B446-11B9993157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2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98D90-FE79-451C-96D1-6A43F1C67F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4BBAD-101A-4FA0-A2F6-35714B075D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1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4A04-AAEF-41D2-8CAB-4881626D57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9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F8A184-6FE6-467D-B772-FA7502A9B7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90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reebibleillustrations.com/main.php/v/12_2_Kings/12004037+FST+-+2+Kings+4+37+-+The+Shunamite_s+son+raised+to+life.jpg.html?g2_imageViewsIndex=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xenos.org/classes/index.htm" TargetMode="External"/><Relationship Id="rId18" Type="http://schemas.openxmlformats.org/officeDocument/2006/relationships/hyperlink" Target="http://www.xenos.org/copyright.htm" TargetMode="External"/><Relationship Id="rId26" Type="http://schemas.openxmlformats.org/officeDocument/2006/relationships/image" Target="../media/image18.png"/><Relationship Id="rId3" Type="http://schemas.openxmlformats.org/officeDocument/2006/relationships/control" Target="../activeX/activeX3.xml"/><Relationship Id="rId21" Type="http://schemas.openxmlformats.org/officeDocument/2006/relationships/hyperlink" Target="http://www.xenos.org/ministries/crossroads/OnlineJournal/index.htm" TargetMode="Externa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xenos.org/teachings/index.htm" TargetMode="External"/><Relationship Id="rId17" Type="http://schemas.openxmlformats.org/officeDocument/2006/relationships/hyperlink" Target="mailto:webmaster@xenos.org" TargetMode="External"/><Relationship Id="rId25" Type="http://schemas.openxmlformats.org/officeDocument/2006/relationships/image" Target="../media/image17.png"/><Relationship Id="rId33" Type="http://schemas.openxmlformats.org/officeDocument/2006/relationships/image" Target="../media/image23.wmf"/><Relationship Id="rId2" Type="http://schemas.openxmlformats.org/officeDocument/2006/relationships/control" Target="../activeX/activeX2.xml"/><Relationship Id="rId16" Type="http://schemas.openxmlformats.org/officeDocument/2006/relationships/hyperlink" Target="https://www.xenos.org/aboutxenos/donate.htm" TargetMode="External"/><Relationship Id="rId20" Type="http://schemas.openxmlformats.org/officeDocument/2006/relationships/hyperlink" Target="http://www.xenos.org/classes/papers/outlines.htm" TargetMode="External"/><Relationship Id="rId29" Type="http://schemas.openxmlformats.org/officeDocument/2006/relationships/image" Target="../media/image3.jpeg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hyperlink" Target="http://www.xenos.org/homegroups/index.htm" TargetMode="External"/><Relationship Id="rId24" Type="http://schemas.openxmlformats.org/officeDocument/2006/relationships/image" Target="../media/image16.png"/><Relationship Id="rId32" Type="http://schemas.openxmlformats.org/officeDocument/2006/relationships/image" Target="../media/image22.wmf"/><Relationship Id="rId5" Type="http://schemas.openxmlformats.org/officeDocument/2006/relationships/control" Target="../activeX/activeX5.xml"/><Relationship Id="rId15" Type="http://schemas.openxmlformats.org/officeDocument/2006/relationships/hyperlink" Target="http://www.xenos.org/ministries/index.htm" TargetMode="External"/><Relationship Id="rId23" Type="http://schemas.openxmlformats.org/officeDocument/2006/relationships/image" Target="../media/image15.png"/><Relationship Id="rId28" Type="http://schemas.openxmlformats.org/officeDocument/2006/relationships/image" Target="../media/image2.jpeg"/><Relationship Id="rId10" Type="http://schemas.openxmlformats.org/officeDocument/2006/relationships/hyperlink" Target="http://www.xenos.org/aboutxenos/index.htm" TargetMode="External"/><Relationship Id="rId19" Type="http://schemas.openxmlformats.org/officeDocument/2006/relationships/hyperlink" Target="http://www.xenos.org/books/index.htm" TargetMode="External"/><Relationship Id="rId31" Type="http://schemas.openxmlformats.org/officeDocument/2006/relationships/image" Target="../media/image21.wmf"/><Relationship Id="rId4" Type="http://schemas.openxmlformats.org/officeDocument/2006/relationships/control" Target="../activeX/activeX4.xml"/><Relationship Id="rId9" Type="http://schemas.openxmlformats.org/officeDocument/2006/relationships/hyperlink" Target="http://www.xenos.org/store/index.htm" TargetMode="External"/><Relationship Id="rId14" Type="http://schemas.openxmlformats.org/officeDocument/2006/relationships/hyperlink" Target="http://www.xenos.org/essays/index.htm" TargetMode="External"/><Relationship Id="rId22" Type="http://schemas.openxmlformats.org/officeDocument/2006/relationships/hyperlink" Target="http://www.xenos.org/index.htm" TargetMode="External"/><Relationship Id="rId27" Type="http://schemas.openxmlformats.org/officeDocument/2006/relationships/image" Target="../media/image19.png"/><Relationship Id="rId30" Type="http://schemas.openxmlformats.org/officeDocument/2006/relationships/image" Target="../media/image20.wmf"/><Relationship Id="rId8" Type="http://schemas.openxmlformats.org/officeDocument/2006/relationships/hyperlink" Target="http://www.xenos.org/new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s://www.google.com/imgres?imgurl=https://upload.wikimedia.org/wikipedia/commons/9/93/Leprosy,_plate_LXX_from_Prince_Albert_Morrow,_1889_Wellcome_L0074345.jpg&amp;imgrefurl=https://commons.wikimedia.org/wiki/File:Leprosy,_plate_LXX_from_Prince_Albert_Morrow,_1889_Wellcome_L0074345.jpg&amp;docid=VZkhWOPS-rhsqM&amp;tbnid=ySMnNjvc6uk-IM:&amp;vet=10ahUKEwjMnoX0xvXeAhVRrFMKHXqsAj0QMwhFKAkwCQ..i&amp;w=8858&amp;h=6273&amp;bih=715&amp;biw=1536&amp;q=leprosy&amp;ved=0ahUKEwjMnoX0xvXeAhVRrFMKHXqsAj0QMwhFKAkwCQ&amp;iact=mrc&amp;uact=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st-art-gallery.com/thumbnail/86180/1/Elijah-Fed-By-An-Angel-1660-6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1st-art-gallery.com/thumbnail/86180/1/Elijah-Fed-By-An-Angel-1660-6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reebibleillustrations.com/main.php/v/12_2_Kings/12004032+FST+-+2+Kings+4+32+-+The+child+does+not+awake.jpg.html?g2_imageViewsIndex=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>
            <a:extLst>
              <a:ext uri="{FF2B5EF4-FFF2-40B4-BE49-F238E27FC236}">
                <a16:creationId xmlns:a16="http://schemas.microsoft.com/office/drawing/2014/main" id="{8890E58E-AC59-4755-98C2-FDDB981F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4114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4:36-37 -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Entonces llamó él a Giezi, y le dijo: Llama a esta Sunamita. Y él la llamó. Y entrando ella, él le dijo: Toma tu hijo. Y así que ella entró, se echó a sus pies, y se inclinó a tierra: después tomó su hijo, y salió.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223238" name="Picture 6" descr="12004037 FST - 2 Kings 4 37 - The Shunamite's son raised to life.jpg">
            <a:hlinkClick r:id="rId2"/>
            <a:extLst>
              <a:ext uri="{FF2B5EF4-FFF2-40B4-BE49-F238E27FC236}">
                <a16:creationId xmlns:a16="http://schemas.microsoft.com/office/drawing/2014/main" id="{7EF72599-6845-4419-A6E7-ADFAD94EB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81" y="1"/>
            <a:ext cx="8126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4" name="Picture 6" descr="00002420">
            <a:extLst>
              <a:ext uri="{FF2B5EF4-FFF2-40B4-BE49-F238E27FC236}">
                <a16:creationId xmlns:a16="http://schemas.microsoft.com/office/drawing/2014/main" id="{96A70F92-3B4E-4436-90C0-F1E0894D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3615" r="11305" b="22891"/>
          <a:stretch>
            <a:fillRect/>
          </a:stretch>
        </p:blipFill>
        <p:spPr bwMode="auto">
          <a:xfrm>
            <a:off x="3699" y="0"/>
            <a:ext cx="509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0" name="Text Box 2">
            <a:extLst>
              <a:ext uri="{FF2B5EF4-FFF2-40B4-BE49-F238E27FC236}">
                <a16:creationId xmlns:a16="http://schemas.microsoft.com/office/drawing/2014/main" id="{2D3840EF-6AE4-4D72-908F-B5CAE2573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571347"/>
            <a:ext cx="61722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4:38-39 -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Eliseo volvió a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Gilgal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 Había entonces grande hambre en la tierra. Y los hijos de los profetas estaban con él, por lo que dijo a su criado: Pon una olla grande, y haz potaje para los hijos de los profetas. Entonces uno de ellos salió al campo a recoger hierbas, y encontró una viña silvestre y de ella llenó su manto de calabazas silvestres, y vino y las cortó en pedazos en la olla de potaje, porque no sabía lo que eran.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1" name="Picture 5" descr="DeathInThePot">
            <a:extLst>
              <a:ext uri="{FF2B5EF4-FFF2-40B4-BE49-F238E27FC236}">
                <a16:creationId xmlns:a16="http://schemas.microsoft.com/office/drawing/2014/main" id="{A6AFCB16-E15A-4531-9D68-23BDB8225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8" t="24692" r="22363"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9" name="Text Box 3">
            <a:extLst>
              <a:ext uri="{FF2B5EF4-FFF2-40B4-BE49-F238E27FC236}">
                <a16:creationId xmlns:a16="http://schemas.microsoft.com/office/drawing/2014/main" id="{93BB63A3-C3C0-4592-82BE-40988E58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00200"/>
            <a:ext cx="6019800" cy="467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4:40-41 –</a:t>
            </a:r>
            <a:r>
              <a:rPr lang="en-U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lo sirvieron para que los hombres comieran. Y sucedió que cuando comían el potaje, clamaron y dijeron: «¡Oh hombre de Dios, hay muerte en la olla!». Y no pudieron comer. </a:t>
            </a:r>
          </a:p>
          <a:p>
            <a:pPr algn="ctr">
              <a:lnSpc>
                <a:spcPct val="90000"/>
              </a:lnSpc>
            </a:pPr>
            <a:r>
              <a:rPr lang="es-E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Pero Eliseo les dijo: «Tráiganme harina». Y la echó en la olla, y dijo: «Sírvanlo a la gente para que coman». Y ya no había nada malo en la olla.</a:t>
            </a:r>
            <a:endParaRPr lang="en-US" altLang="en-US" sz="3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9" name="Picture 5" descr="bbr2-03-hue">
            <a:extLst>
              <a:ext uri="{FF2B5EF4-FFF2-40B4-BE49-F238E27FC236}">
                <a16:creationId xmlns:a16="http://schemas.microsoft.com/office/drawing/2014/main" id="{18ABE8AE-02E8-41B3-BB16-476E0624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22" y="1"/>
            <a:ext cx="679957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6" name="Text Box 2">
            <a:extLst>
              <a:ext uri="{FF2B5EF4-FFF2-40B4-BE49-F238E27FC236}">
                <a16:creationId xmlns:a16="http://schemas.microsoft.com/office/drawing/2014/main" id="{323BCD09-842A-459B-BF90-C74CB9E50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1" y="1244185"/>
            <a:ext cx="12192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4:42-44 - </a:t>
            </a: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Vino entonces un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hombre de Baal </a:t>
            </a:r>
            <a:r>
              <a:rPr lang="es-ES" sz="30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Salisa</a:t>
            </a: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el cual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trajo al varón de Dios panes de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primicias, veinte panes de cebada,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trigo nuevo en su espiga. Y él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dijo: Da a la gente para que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coman. Y respondió su sirviente: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¿Cómo he de poner esto delante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de cien hombres? Mas él tornó </a:t>
            </a:r>
          </a:p>
          <a:p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 decir: Da a la gente para que coman, porque así ha dicho Jehová: Comerán, y sobrará. Entonces él lo puso delante de ellos, y comieron, y les sobró, conforme a la palabra de Jehová.</a:t>
            </a:r>
            <a:endParaRPr lang="en-US" altLang="en-US" sz="3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F73254-D981-4E59-9B2F-67DE753D935B}"/>
              </a:ext>
            </a:extLst>
          </p:cNvPr>
          <p:cNvSpPr/>
          <p:nvPr/>
        </p:nvSpPr>
        <p:spPr>
          <a:xfrm>
            <a:off x="-6096" y="5418787"/>
            <a:ext cx="12192000" cy="13767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39A07F-0E33-4F05-A99D-0D2ACDECCBDB}"/>
              </a:ext>
            </a:extLst>
          </p:cNvPr>
          <p:cNvSpPr/>
          <p:nvPr/>
        </p:nvSpPr>
        <p:spPr>
          <a:xfrm>
            <a:off x="2902789" y="4922836"/>
            <a:ext cx="2496822" cy="6909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AD1FC68B-C3B1-48D6-B80D-95FC70F72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127484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4500" name="Rectangle 4">
            <a:extLst>
              <a:ext uri="{FF2B5EF4-FFF2-40B4-BE49-F238E27FC236}">
                <a16:creationId xmlns:a16="http://schemas.microsoft.com/office/drawing/2014/main" id="{18977E90-04DF-4966-B1ED-EF42FF3C3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612748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502" name="Rectangle 6">
            <a:extLst>
              <a:ext uri="{FF2B5EF4-FFF2-40B4-BE49-F238E27FC236}">
                <a16:creationId xmlns:a16="http://schemas.microsoft.com/office/drawing/2014/main" id="{56D39D3A-9D71-4EF4-858A-60845EB5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612748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503" name="Rectangle 7">
            <a:extLst>
              <a:ext uri="{FF2B5EF4-FFF2-40B4-BE49-F238E27FC236}">
                <a16:creationId xmlns:a16="http://schemas.microsoft.com/office/drawing/2014/main" id="{3DB4B97A-0626-449E-A0F5-6BDFCBB71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61272738"/>
            <a:ext cx="3427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en-US" altLang="en-US">
                <a:latin typeface="Arial" panose="020B0604020202020204" pitchFamily="34" charset="0"/>
              </a:rPr>
              <a:t>    </a:t>
            </a:r>
            <a:r>
              <a:rPr lang="en-US" altLang="en-US">
                <a:latin typeface="Arial" panose="020B0604020202020204" pitchFamily="34" charset="0"/>
                <a:hlinkClick r:id="rId8"/>
              </a:rPr>
              <a:t>What's New?</a:t>
            </a:r>
            <a:r>
              <a:rPr lang="en-US" altLang="en-US">
                <a:latin typeface="Arial" panose="020B0604020202020204" pitchFamily="34" charset="0"/>
              </a:rPr>
              <a:t>     </a:t>
            </a:r>
            <a:r>
              <a:rPr lang="en-US" altLang="en-US">
                <a:latin typeface="Arial" panose="020B0604020202020204" pitchFamily="34" charset="0"/>
                <a:hlinkClick r:id="rId9"/>
              </a:rPr>
              <a:t>Online Store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4504" name="Rectangle 8">
            <a:extLst>
              <a:ext uri="{FF2B5EF4-FFF2-40B4-BE49-F238E27FC236}">
                <a16:creationId xmlns:a16="http://schemas.microsoft.com/office/drawing/2014/main" id="{211B5765-4773-45F0-BECA-432F0B3D9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612748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1B915035-B142-442C-A30F-0EF4BEB90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-61272738"/>
            <a:ext cx="14922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0"/>
              </a:rPr>
              <a:t>About Xenos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2B1BDEDC-9062-4B27-B9BA-DFF879134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-61272738"/>
            <a:ext cx="16065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1"/>
              </a:rPr>
              <a:t>Home Groups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D72CE298-0518-424D-A96D-15A21830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5" y="-61272738"/>
            <a:ext cx="18097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2"/>
              </a:rPr>
              <a:t>Bible Teachings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508" name="Rectangle 12">
            <a:extLst>
              <a:ext uri="{FF2B5EF4-FFF2-40B4-BE49-F238E27FC236}">
                <a16:creationId xmlns:a16="http://schemas.microsoft.com/office/drawing/2014/main" id="{11E26BCA-AE63-4E26-B822-F9F89AB1F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-61272738"/>
            <a:ext cx="15811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3"/>
              </a:rPr>
              <a:t>Adult Classes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509" name="Rectangle 13">
            <a:extLst>
              <a:ext uri="{FF2B5EF4-FFF2-40B4-BE49-F238E27FC236}">
                <a16:creationId xmlns:a16="http://schemas.microsoft.com/office/drawing/2014/main" id="{A36CBFAB-5298-46F8-844B-13BC59278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5" y="-61272738"/>
            <a:ext cx="1835150" cy="366713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4"/>
              </a:rPr>
              <a:t>Books &amp; Essays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510" name="Rectangle 14">
            <a:extLst>
              <a:ext uri="{FF2B5EF4-FFF2-40B4-BE49-F238E27FC236}">
                <a16:creationId xmlns:a16="http://schemas.microsoft.com/office/drawing/2014/main" id="{F7F6B629-5B2A-420C-AB96-A1F167DA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-61272738"/>
            <a:ext cx="11493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5"/>
              </a:rPr>
              <a:t>Ministries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511" name="Rectangle 15">
            <a:extLst>
              <a:ext uri="{FF2B5EF4-FFF2-40B4-BE49-F238E27FC236}">
                <a16:creationId xmlns:a16="http://schemas.microsoft.com/office/drawing/2014/main" id="{694CE5CD-3504-492B-98AA-A193BE2A6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-61272738"/>
            <a:ext cx="9207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6"/>
              </a:rPr>
              <a:t>Donate</a:t>
            </a: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34512" name="Group 16">
            <a:extLst>
              <a:ext uri="{FF2B5EF4-FFF2-40B4-BE49-F238E27FC236}">
                <a16:creationId xmlns:a16="http://schemas.microsoft.com/office/drawing/2014/main" id="{12BBBCE9-E058-409E-B82B-DC466EAF9991}"/>
              </a:ext>
            </a:extLst>
          </p:cNvPr>
          <p:cNvGraphicFramePr>
            <a:graphicFrameLocks noGrp="1"/>
          </p:cNvGraphicFramePr>
          <p:nvPr/>
        </p:nvGraphicFramePr>
        <p:xfrm>
          <a:off x="1524001" y="-61090175"/>
          <a:ext cx="4778375" cy="4452938"/>
        </p:xfrm>
        <a:graphic>
          <a:graphicData uri="http://schemas.openxmlformats.org/drawingml/2006/table">
            <a:tbl>
              <a:tblPr/>
              <a:tblGrid>
                <a:gridCol w="4778375">
                  <a:extLst>
                    <a:ext uri="{9D8B030D-6E8A-4147-A177-3AD203B41FA5}">
                      <a16:colId xmlns:a16="http://schemas.microsoft.com/office/drawing/2014/main" val="417679541"/>
                    </a:ext>
                  </a:extLst>
                </a:gridCol>
              </a:tblGrid>
              <a:tr h="445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308245"/>
                  </a:ext>
                </a:extLst>
              </a:tr>
            </a:tbl>
          </a:graphicData>
        </a:graphic>
      </p:graphicFrame>
      <p:sp>
        <p:nvSpPr>
          <p:cNvPr id="234518" name="Rectangle 22">
            <a:extLst>
              <a:ext uri="{FF2B5EF4-FFF2-40B4-BE49-F238E27FC236}">
                <a16:creationId xmlns:a16="http://schemas.microsoft.com/office/drawing/2014/main" id="{0A6487FC-6C2E-4990-8E7E-10E44DC82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66787713"/>
            <a:ext cx="68897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en-US">
                <a:latin typeface="Arial" panose="020B0604020202020204" pitchFamily="34" charset="0"/>
              </a:rPr>
              <a:t>1340 Community Park Dr., Columbus OH 43229   (614) 823-6500 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Send questions or feedback to </a:t>
            </a:r>
            <a:r>
              <a:rPr lang="en-US" altLang="en-US">
                <a:latin typeface="Arial" panose="020B0604020202020204" pitchFamily="34" charset="0"/>
                <a:hlinkClick r:id="rId17"/>
              </a:rPr>
              <a:t>webmaster@xenos.org</a:t>
            </a:r>
            <a:endParaRPr lang="en-US" altLang="en-US"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en-US" sz="1000">
                <a:latin typeface="Arial" panose="020B0604020202020204" pitchFamily="34" charset="0"/>
              </a:rPr>
              <a:t>©2008 Xenos Christian Fellowship </a:t>
            </a:r>
            <a:r>
              <a:rPr lang="en-US" altLang="en-US" sz="600" i="1">
                <a:latin typeface="Arial" panose="020B0604020202020204" pitchFamily="34" charset="0"/>
              </a:rPr>
              <a:t>(See our </a:t>
            </a:r>
            <a:r>
              <a:rPr lang="en-US" altLang="en-US" sz="600" i="1">
                <a:latin typeface="Arial" panose="020B0604020202020204" pitchFamily="34" charset="0"/>
                <a:hlinkClick r:id="rId18"/>
              </a:rPr>
              <a:t>usage guidelines</a:t>
            </a:r>
            <a:r>
              <a:rPr lang="en-US" altLang="en-US" sz="600" i="1">
                <a:latin typeface="Arial" panose="020B0604020202020204" pitchFamily="34" charset="0"/>
              </a:rPr>
              <a:t>.)</a:t>
            </a: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34522" name="Group 26">
            <a:extLst>
              <a:ext uri="{FF2B5EF4-FFF2-40B4-BE49-F238E27FC236}">
                <a16:creationId xmlns:a16="http://schemas.microsoft.com/office/drawing/2014/main" id="{8BC29F37-F2BF-4575-95A6-CAFA771ED892}"/>
              </a:ext>
            </a:extLst>
          </p:cNvPr>
          <p:cNvGraphicFramePr>
            <a:graphicFrameLocks noGrp="1"/>
          </p:cNvGraphicFramePr>
          <p:nvPr/>
        </p:nvGraphicFramePr>
        <p:xfrm>
          <a:off x="1533525" y="-61080650"/>
          <a:ext cx="4373880" cy="4450080"/>
        </p:xfrm>
        <a:graphic>
          <a:graphicData uri="http://schemas.openxmlformats.org/drawingml/2006/table">
            <a:tbl>
              <a:tblPr/>
              <a:tblGrid>
                <a:gridCol w="309563">
                  <a:extLst>
                    <a:ext uri="{9D8B030D-6E8A-4147-A177-3AD203B41FA5}">
                      <a16:colId xmlns:a16="http://schemas.microsoft.com/office/drawing/2014/main" val="2484834338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191973303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1078399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1802783674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3033941668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126432416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4195835788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302866959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4160877227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184287186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958493655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920553386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375516715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9474110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9"/>
                        </a:rPr>
                        <a:t>Xenos Books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0"/>
                        </a:rPr>
                        <a:t>Outlines &amp; Charts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1"/>
                        </a:rPr>
                        <a:t>Online Journal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573252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411875"/>
                  </a:ext>
                </a:extLst>
              </a:tr>
            </a:tbl>
          </a:graphicData>
        </a:graphic>
      </p:graphicFrame>
      <p:pic>
        <p:nvPicPr>
          <p:cNvPr id="234549" name="Picture 53" descr="x">
            <a:hlinkClick r:id="rId22"/>
            <a:extLst>
              <a:ext uri="{FF2B5EF4-FFF2-40B4-BE49-F238E27FC236}">
                <a16:creationId xmlns:a16="http://schemas.microsoft.com/office/drawing/2014/main" id="{24B0CFF8-4FE5-490F-8097-41A219AE9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61226700"/>
            <a:ext cx="2476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50" name="Picture 54" descr="x">
            <a:extLst>
              <a:ext uri="{FF2B5EF4-FFF2-40B4-BE49-F238E27FC236}">
                <a16:creationId xmlns:a16="http://schemas.microsoft.com/office/drawing/2014/main" id="{2E9D0B2B-F0C6-4AD1-9625-875177EC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51" name="Picture 55" descr="x">
            <a:extLst>
              <a:ext uri="{FF2B5EF4-FFF2-40B4-BE49-F238E27FC236}">
                <a16:creationId xmlns:a16="http://schemas.microsoft.com/office/drawing/2014/main" id="{A25224D8-1209-4E2A-8EEB-7D053A711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52" name="Picture 56" descr="corner_left">
            <a:extLst>
              <a:ext uri="{FF2B5EF4-FFF2-40B4-BE49-F238E27FC236}">
                <a16:creationId xmlns:a16="http://schemas.microsoft.com/office/drawing/2014/main" id="{3D100B89-67C0-4952-8FCE-64E63A66F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53" name="Picture 57" descr="corner_right">
            <a:extLst>
              <a:ext uri="{FF2B5EF4-FFF2-40B4-BE49-F238E27FC236}">
                <a16:creationId xmlns:a16="http://schemas.microsoft.com/office/drawing/2014/main" id="{E424AFF8-2A08-438F-849A-60B4CAF0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54" name="Picture 58" descr="x">
            <a:extLst>
              <a:ext uri="{FF2B5EF4-FFF2-40B4-BE49-F238E27FC236}">
                <a16:creationId xmlns:a16="http://schemas.microsoft.com/office/drawing/2014/main" id="{8113C943-9444-4503-B954-2C28EBBE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55" name="Picture 59" descr="corner_left">
            <a:extLst>
              <a:ext uri="{FF2B5EF4-FFF2-40B4-BE49-F238E27FC236}">
                <a16:creationId xmlns:a16="http://schemas.microsoft.com/office/drawing/2014/main" id="{5F249923-A188-48D4-9BA9-316050336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56" name="Picture 60" descr="corner_right">
            <a:extLst>
              <a:ext uri="{FF2B5EF4-FFF2-40B4-BE49-F238E27FC236}">
                <a16:creationId xmlns:a16="http://schemas.microsoft.com/office/drawing/2014/main" id="{648077C8-96BD-49FC-B9CF-B5C2A5183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57" name="Picture 61" descr="x">
            <a:extLst>
              <a:ext uri="{FF2B5EF4-FFF2-40B4-BE49-F238E27FC236}">
                <a16:creationId xmlns:a16="http://schemas.microsoft.com/office/drawing/2014/main" id="{17A72D44-71F3-47F7-B2F3-AFA81C1DB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58" name="Picture 62" descr="corner_left">
            <a:extLst>
              <a:ext uri="{FF2B5EF4-FFF2-40B4-BE49-F238E27FC236}">
                <a16:creationId xmlns:a16="http://schemas.microsoft.com/office/drawing/2014/main" id="{1A38D7AA-68C2-421A-BE9F-7E64CAE1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59" name="Picture 63" descr="realmedia">
            <a:hlinkClick r:id="rId12"/>
            <a:extLst>
              <a:ext uri="{FF2B5EF4-FFF2-40B4-BE49-F238E27FC236}">
                <a16:creationId xmlns:a16="http://schemas.microsoft.com/office/drawing/2014/main" id="{02CE8528-BE78-45C4-9746-9B5A2084D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-61226700"/>
            <a:ext cx="1524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60" name="Picture 64" descr="corner_right">
            <a:extLst>
              <a:ext uri="{FF2B5EF4-FFF2-40B4-BE49-F238E27FC236}">
                <a16:creationId xmlns:a16="http://schemas.microsoft.com/office/drawing/2014/main" id="{CE766B9B-61F8-440F-9DB0-BB1CAFC3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61" name="Picture 65" descr="x">
            <a:extLst>
              <a:ext uri="{FF2B5EF4-FFF2-40B4-BE49-F238E27FC236}">
                <a16:creationId xmlns:a16="http://schemas.microsoft.com/office/drawing/2014/main" id="{6E7A7E0E-AE28-4C33-BB15-0EA27A4B5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62" name="Picture 66" descr="corner_left">
            <a:extLst>
              <a:ext uri="{FF2B5EF4-FFF2-40B4-BE49-F238E27FC236}">
                <a16:creationId xmlns:a16="http://schemas.microsoft.com/office/drawing/2014/main" id="{8A0B5CAD-1F1A-4339-BFDB-58AF46D83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63" name="Picture 67" descr="realmedia">
            <a:hlinkClick r:id="rId13"/>
            <a:extLst>
              <a:ext uri="{FF2B5EF4-FFF2-40B4-BE49-F238E27FC236}">
                <a16:creationId xmlns:a16="http://schemas.microsoft.com/office/drawing/2014/main" id="{D98A6A49-48B1-431B-98D2-DCAF6533F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-61226700"/>
            <a:ext cx="1524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64" name="Picture 68" descr="corner_right">
            <a:extLst>
              <a:ext uri="{FF2B5EF4-FFF2-40B4-BE49-F238E27FC236}">
                <a16:creationId xmlns:a16="http://schemas.microsoft.com/office/drawing/2014/main" id="{58709C95-2810-41B0-BD0F-34113B33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65" name="Picture 69" descr="x">
            <a:extLst>
              <a:ext uri="{FF2B5EF4-FFF2-40B4-BE49-F238E27FC236}">
                <a16:creationId xmlns:a16="http://schemas.microsoft.com/office/drawing/2014/main" id="{0FFA500A-6EC3-4933-BB2C-B8BD78CB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66" name="Picture 70" descr="corner_left">
            <a:extLst>
              <a:ext uri="{FF2B5EF4-FFF2-40B4-BE49-F238E27FC236}">
                <a16:creationId xmlns:a16="http://schemas.microsoft.com/office/drawing/2014/main" id="{2373CE61-B99B-428A-9AD8-CEC922F1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67" name="Picture 71" descr="corner_right">
            <a:extLst>
              <a:ext uri="{FF2B5EF4-FFF2-40B4-BE49-F238E27FC236}">
                <a16:creationId xmlns:a16="http://schemas.microsoft.com/office/drawing/2014/main" id="{C873B6D3-D116-4F75-881D-D44E6430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68" name="Picture 72" descr="x">
            <a:extLst>
              <a:ext uri="{FF2B5EF4-FFF2-40B4-BE49-F238E27FC236}">
                <a16:creationId xmlns:a16="http://schemas.microsoft.com/office/drawing/2014/main" id="{65EAC59D-6876-46CD-83A5-2A68C6FC5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69" name="Picture 73" descr="corner_left">
            <a:extLst>
              <a:ext uri="{FF2B5EF4-FFF2-40B4-BE49-F238E27FC236}">
                <a16:creationId xmlns:a16="http://schemas.microsoft.com/office/drawing/2014/main" id="{E8A44319-BB3E-4585-BB37-9B2D9133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70" name="Picture 74" descr="corner_right">
            <a:extLst>
              <a:ext uri="{FF2B5EF4-FFF2-40B4-BE49-F238E27FC236}">
                <a16:creationId xmlns:a16="http://schemas.microsoft.com/office/drawing/2014/main" id="{395E7106-56FF-40CB-A897-2D4265477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71" name="Picture 75" descr="x">
            <a:extLst>
              <a:ext uri="{FF2B5EF4-FFF2-40B4-BE49-F238E27FC236}">
                <a16:creationId xmlns:a16="http://schemas.microsoft.com/office/drawing/2014/main" id="{856AC48D-63AA-46F8-8B27-F2C309E2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72" name="Picture 76" descr="corner_left">
            <a:extLst>
              <a:ext uri="{FF2B5EF4-FFF2-40B4-BE49-F238E27FC236}">
                <a16:creationId xmlns:a16="http://schemas.microsoft.com/office/drawing/2014/main" id="{42CBFB51-D455-4A9A-A547-A7A8A51D5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73" name="Picture 77" descr="corner_right">
            <a:extLst>
              <a:ext uri="{FF2B5EF4-FFF2-40B4-BE49-F238E27FC236}">
                <a16:creationId xmlns:a16="http://schemas.microsoft.com/office/drawing/2014/main" id="{8BD1F9CF-D587-467C-A156-6F44E9527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74" name="Picture 78" descr="x">
            <a:extLst>
              <a:ext uri="{FF2B5EF4-FFF2-40B4-BE49-F238E27FC236}">
                <a16:creationId xmlns:a16="http://schemas.microsoft.com/office/drawing/2014/main" id="{A3FAC42B-CD1A-4C30-B40E-9220E4235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75" name="Picture 79" descr="x">
            <a:extLst>
              <a:ext uri="{FF2B5EF4-FFF2-40B4-BE49-F238E27FC236}">
                <a16:creationId xmlns:a16="http://schemas.microsoft.com/office/drawing/2014/main" id="{935F6A39-088C-4295-8ADB-7550F288E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226700"/>
            <a:ext cx="285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76" name="Picture 80" descr="x">
            <a:extLst>
              <a:ext uri="{FF2B5EF4-FFF2-40B4-BE49-F238E27FC236}">
                <a16:creationId xmlns:a16="http://schemas.microsoft.com/office/drawing/2014/main" id="{197E765C-33F4-4406-A3C8-894656F2D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77" name="Picture 81" descr="x">
            <a:extLst>
              <a:ext uri="{FF2B5EF4-FFF2-40B4-BE49-F238E27FC236}">
                <a16:creationId xmlns:a16="http://schemas.microsoft.com/office/drawing/2014/main" id="{F3DB612B-E637-4460-B419-79154592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78" name="Picture 82" descr="x">
            <a:extLst>
              <a:ext uri="{FF2B5EF4-FFF2-40B4-BE49-F238E27FC236}">
                <a16:creationId xmlns:a16="http://schemas.microsoft.com/office/drawing/2014/main" id="{98A11B4E-8EBC-47BA-8F2E-033C396D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79" name="Picture 83" descr="x">
            <a:extLst>
              <a:ext uri="{FF2B5EF4-FFF2-40B4-BE49-F238E27FC236}">
                <a16:creationId xmlns:a16="http://schemas.microsoft.com/office/drawing/2014/main" id="{1140092C-67D6-4E3F-9A40-117683BDD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80" name="Picture 84" descr="x">
            <a:extLst>
              <a:ext uri="{FF2B5EF4-FFF2-40B4-BE49-F238E27FC236}">
                <a16:creationId xmlns:a16="http://schemas.microsoft.com/office/drawing/2014/main" id="{EB500E45-B772-4D91-8EF1-6D2A8C0E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81" name="Picture 85" descr="x">
            <a:extLst>
              <a:ext uri="{FF2B5EF4-FFF2-40B4-BE49-F238E27FC236}">
                <a16:creationId xmlns:a16="http://schemas.microsoft.com/office/drawing/2014/main" id="{BEA75F65-7F66-4F90-A988-669F6B6C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82" name="Picture 86" descr="x">
            <a:extLst>
              <a:ext uri="{FF2B5EF4-FFF2-40B4-BE49-F238E27FC236}">
                <a16:creationId xmlns:a16="http://schemas.microsoft.com/office/drawing/2014/main" id="{B99E7AB2-1977-4DB7-A6FD-07666F3FC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83" name="Picture 87" descr="x">
            <a:extLst>
              <a:ext uri="{FF2B5EF4-FFF2-40B4-BE49-F238E27FC236}">
                <a16:creationId xmlns:a16="http://schemas.microsoft.com/office/drawing/2014/main" id="{EA62284C-E99D-4C02-9502-6F0E87EA3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84" name="Picture 88" descr="x">
            <a:extLst>
              <a:ext uri="{FF2B5EF4-FFF2-40B4-BE49-F238E27FC236}">
                <a16:creationId xmlns:a16="http://schemas.microsoft.com/office/drawing/2014/main" id="{8004664E-08A6-439D-B321-49D4EF6A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85" name="Picture 89" descr="x">
            <a:extLst>
              <a:ext uri="{FF2B5EF4-FFF2-40B4-BE49-F238E27FC236}">
                <a16:creationId xmlns:a16="http://schemas.microsoft.com/office/drawing/2014/main" id="{0B58960B-8763-4184-8009-A97E8C4D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86" name="Picture 90" descr="x">
            <a:extLst>
              <a:ext uri="{FF2B5EF4-FFF2-40B4-BE49-F238E27FC236}">
                <a16:creationId xmlns:a16="http://schemas.microsoft.com/office/drawing/2014/main" id="{BA052832-A232-43EE-9F8E-2CCF662D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87" name="Picture 91" descr="x">
            <a:extLst>
              <a:ext uri="{FF2B5EF4-FFF2-40B4-BE49-F238E27FC236}">
                <a16:creationId xmlns:a16="http://schemas.microsoft.com/office/drawing/2014/main" id="{55601FBC-17CD-45D5-B013-3A4015359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88" name="Picture 92" descr="x">
            <a:extLst>
              <a:ext uri="{FF2B5EF4-FFF2-40B4-BE49-F238E27FC236}">
                <a16:creationId xmlns:a16="http://schemas.microsoft.com/office/drawing/2014/main" id="{4A201FD7-9421-4663-9E7C-6193D0BF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89" name="Picture 93" descr="x">
            <a:extLst>
              <a:ext uri="{FF2B5EF4-FFF2-40B4-BE49-F238E27FC236}">
                <a16:creationId xmlns:a16="http://schemas.microsoft.com/office/drawing/2014/main" id="{52A24741-89E4-4802-A695-08335B7F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90" name="Picture 94" descr="x">
            <a:extLst>
              <a:ext uri="{FF2B5EF4-FFF2-40B4-BE49-F238E27FC236}">
                <a16:creationId xmlns:a16="http://schemas.microsoft.com/office/drawing/2014/main" id="{BA0DFB0D-9C7F-4F31-9B67-BFB9BD42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91" name="Picture 95" descr="x">
            <a:extLst>
              <a:ext uri="{FF2B5EF4-FFF2-40B4-BE49-F238E27FC236}">
                <a16:creationId xmlns:a16="http://schemas.microsoft.com/office/drawing/2014/main" id="{03156B01-7CE0-4DC1-8652-CA938BFD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-592597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92" name="Picture 96" descr="corner_left">
            <a:extLst>
              <a:ext uri="{FF2B5EF4-FFF2-40B4-BE49-F238E27FC236}">
                <a16:creationId xmlns:a16="http://schemas.microsoft.com/office/drawing/2014/main" id="{44B155F9-155F-4371-A8C5-246EA7EF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93" name="Picture 97" descr="corner_right">
            <a:extLst>
              <a:ext uri="{FF2B5EF4-FFF2-40B4-BE49-F238E27FC236}">
                <a16:creationId xmlns:a16="http://schemas.microsoft.com/office/drawing/2014/main" id="{D8DACEB9-9BC6-4657-8184-ED2FC19F2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9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94" name="Picture 98" descr="x">
            <a:extLst>
              <a:ext uri="{FF2B5EF4-FFF2-40B4-BE49-F238E27FC236}">
                <a16:creationId xmlns:a16="http://schemas.microsoft.com/office/drawing/2014/main" id="{BFCC0CC3-ACBC-42B0-BDAA-6856F5E10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-5925978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95" name="Picture 99" descr="corner_left">
            <a:extLst>
              <a:ext uri="{FF2B5EF4-FFF2-40B4-BE49-F238E27FC236}">
                <a16:creationId xmlns:a16="http://schemas.microsoft.com/office/drawing/2014/main" id="{75CA49AF-C4C9-4D89-B1A1-22904B3D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1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96" name="Picture 100" descr="corner_right">
            <a:extLst>
              <a:ext uri="{FF2B5EF4-FFF2-40B4-BE49-F238E27FC236}">
                <a16:creationId xmlns:a16="http://schemas.microsoft.com/office/drawing/2014/main" id="{259A2906-2066-40D2-AA91-3A19E26A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4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97" name="Picture 101" descr="x">
            <a:extLst>
              <a:ext uri="{FF2B5EF4-FFF2-40B4-BE49-F238E27FC236}">
                <a16:creationId xmlns:a16="http://schemas.microsoft.com/office/drawing/2014/main" id="{FE12B543-60E4-4172-8EFF-267D100A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-5925978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98" name="Picture 102" descr="corner_left">
            <a:extLst>
              <a:ext uri="{FF2B5EF4-FFF2-40B4-BE49-F238E27FC236}">
                <a16:creationId xmlns:a16="http://schemas.microsoft.com/office/drawing/2014/main" id="{B4A1BF02-71AC-4EDF-A57D-C46A0E00A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9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99" name="Picture 103" descr="corner_right">
            <a:extLst>
              <a:ext uri="{FF2B5EF4-FFF2-40B4-BE49-F238E27FC236}">
                <a16:creationId xmlns:a16="http://schemas.microsoft.com/office/drawing/2014/main" id="{1CBE7E04-D14A-43C9-ADD2-6195400F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00" name="Picture 104" descr="x">
            <a:extLst>
              <a:ext uri="{FF2B5EF4-FFF2-40B4-BE49-F238E27FC236}">
                <a16:creationId xmlns:a16="http://schemas.microsoft.com/office/drawing/2014/main" id="{79B63E02-B1F4-4EB2-856F-D9969AA32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1" y="-592597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01" name="Picture 105" descr="x">
            <a:extLst>
              <a:ext uri="{FF2B5EF4-FFF2-40B4-BE49-F238E27FC236}">
                <a16:creationId xmlns:a16="http://schemas.microsoft.com/office/drawing/2014/main" id="{855F1DE3-508F-4F36-80CE-2B215359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4" y="-59259788"/>
            <a:ext cx="285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02" name="Picture 106" descr="x">
            <a:extLst>
              <a:ext uri="{FF2B5EF4-FFF2-40B4-BE49-F238E27FC236}">
                <a16:creationId xmlns:a16="http://schemas.microsoft.com/office/drawing/2014/main" id="{9BC35C3A-C9FF-463A-A1C8-95856C4A9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03" name="Picture 107" descr="x">
            <a:extLst>
              <a:ext uri="{FF2B5EF4-FFF2-40B4-BE49-F238E27FC236}">
                <a16:creationId xmlns:a16="http://schemas.microsoft.com/office/drawing/2014/main" id="{64F498DE-D5FE-4AA7-B517-B9BFDACE2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4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04" name="Picture 108" descr="x">
            <a:extLst>
              <a:ext uri="{FF2B5EF4-FFF2-40B4-BE49-F238E27FC236}">
                <a16:creationId xmlns:a16="http://schemas.microsoft.com/office/drawing/2014/main" id="{0D9B2B5D-B464-4683-9775-E650F6A5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9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05" name="Picture 109" descr="x">
            <a:extLst>
              <a:ext uri="{FF2B5EF4-FFF2-40B4-BE49-F238E27FC236}">
                <a16:creationId xmlns:a16="http://schemas.microsoft.com/office/drawing/2014/main" id="{F49F1A47-E293-49E1-8402-5366B4EB1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9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06" name="Picture 110" descr="x">
            <a:extLst>
              <a:ext uri="{FF2B5EF4-FFF2-40B4-BE49-F238E27FC236}">
                <a16:creationId xmlns:a16="http://schemas.microsoft.com/office/drawing/2014/main" id="{1DEC6044-6C15-4E52-AF9C-5F4BB475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07" name="Picture 111" descr="x">
            <a:extLst>
              <a:ext uri="{FF2B5EF4-FFF2-40B4-BE49-F238E27FC236}">
                <a16:creationId xmlns:a16="http://schemas.microsoft.com/office/drawing/2014/main" id="{CF3D4A02-6942-4B03-87F9-C9D532169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6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08" name="Picture 112" descr="x">
            <a:extLst>
              <a:ext uri="{FF2B5EF4-FFF2-40B4-BE49-F238E27FC236}">
                <a16:creationId xmlns:a16="http://schemas.microsoft.com/office/drawing/2014/main" id="{E03A26C6-D8C4-49D0-8901-CC2DC5104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1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09" name="Picture 113" descr="cleardot">
            <a:extLst>
              <a:ext uri="{FF2B5EF4-FFF2-40B4-BE49-F238E27FC236}">
                <a16:creationId xmlns:a16="http://schemas.microsoft.com/office/drawing/2014/main" id="{ED34ADCF-3A34-47AC-935A-92980EEB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66193988"/>
            <a:ext cx="11811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10" name="Picture 114" descr="cleardot">
            <a:extLst>
              <a:ext uri="{FF2B5EF4-FFF2-40B4-BE49-F238E27FC236}">
                <a16:creationId xmlns:a16="http://schemas.microsoft.com/office/drawing/2014/main" id="{80928C8D-BE1B-40FD-BDB9-8AEA38D9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6619398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11" name="Picture 115" descr="cleardot">
            <a:extLst>
              <a:ext uri="{FF2B5EF4-FFF2-40B4-BE49-F238E27FC236}">
                <a16:creationId xmlns:a16="http://schemas.microsoft.com/office/drawing/2014/main" id="{7CA410F2-7A62-4E2B-8627-5E5692603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66193988"/>
            <a:ext cx="4876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612" name="Rectangle 116">
            <a:extLst>
              <a:ext uri="{FF2B5EF4-FFF2-40B4-BE49-F238E27FC236}">
                <a16:creationId xmlns:a16="http://schemas.microsoft.com/office/drawing/2014/main" id="{84450559-8173-4CE6-9EDF-231544186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127484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4614" name="Rectangle 118">
            <a:extLst>
              <a:ext uri="{FF2B5EF4-FFF2-40B4-BE49-F238E27FC236}">
                <a16:creationId xmlns:a16="http://schemas.microsoft.com/office/drawing/2014/main" id="{1F0EAF6C-8A0F-4EB6-8A22-5FE0FE85A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612748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616" name="Rectangle 120">
            <a:extLst>
              <a:ext uri="{FF2B5EF4-FFF2-40B4-BE49-F238E27FC236}">
                <a16:creationId xmlns:a16="http://schemas.microsoft.com/office/drawing/2014/main" id="{20079BB6-881E-42E2-BBEC-0ECAA4D7C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612748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617" name="Rectangle 121">
            <a:extLst>
              <a:ext uri="{FF2B5EF4-FFF2-40B4-BE49-F238E27FC236}">
                <a16:creationId xmlns:a16="http://schemas.microsoft.com/office/drawing/2014/main" id="{5A8890C9-390C-4A43-A824-89788F0BE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61272738"/>
            <a:ext cx="3427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en-US" altLang="en-US">
                <a:latin typeface="Arial" panose="020B0604020202020204" pitchFamily="34" charset="0"/>
              </a:rPr>
              <a:t>    </a:t>
            </a:r>
            <a:r>
              <a:rPr lang="en-US" altLang="en-US">
                <a:latin typeface="Arial" panose="020B0604020202020204" pitchFamily="34" charset="0"/>
                <a:hlinkClick r:id="rId8"/>
              </a:rPr>
              <a:t>What's New?</a:t>
            </a:r>
            <a:r>
              <a:rPr lang="en-US" altLang="en-US">
                <a:latin typeface="Arial" panose="020B0604020202020204" pitchFamily="34" charset="0"/>
              </a:rPr>
              <a:t>     </a:t>
            </a:r>
            <a:r>
              <a:rPr lang="en-US" altLang="en-US">
                <a:latin typeface="Arial" panose="020B0604020202020204" pitchFamily="34" charset="0"/>
                <a:hlinkClick r:id="rId9"/>
              </a:rPr>
              <a:t>Online Store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4618" name="Rectangle 122">
            <a:extLst>
              <a:ext uri="{FF2B5EF4-FFF2-40B4-BE49-F238E27FC236}">
                <a16:creationId xmlns:a16="http://schemas.microsoft.com/office/drawing/2014/main" id="{B30A55FD-4825-4B67-9665-481D535C0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612748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619" name="Rectangle 123">
            <a:extLst>
              <a:ext uri="{FF2B5EF4-FFF2-40B4-BE49-F238E27FC236}">
                <a16:creationId xmlns:a16="http://schemas.microsoft.com/office/drawing/2014/main" id="{6BB311E7-BF28-4E21-8B74-0A779B6D0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-61272738"/>
            <a:ext cx="14922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0"/>
              </a:rPr>
              <a:t>About Xenos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620" name="Rectangle 124">
            <a:extLst>
              <a:ext uri="{FF2B5EF4-FFF2-40B4-BE49-F238E27FC236}">
                <a16:creationId xmlns:a16="http://schemas.microsoft.com/office/drawing/2014/main" id="{9D8BC00C-4677-4816-AB77-D2E86F4EA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-61272738"/>
            <a:ext cx="16065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1"/>
              </a:rPr>
              <a:t>Home Groups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621" name="Rectangle 125">
            <a:extLst>
              <a:ext uri="{FF2B5EF4-FFF2-40B4-BE49-F238E27FC236}">
                <a16:creationId xmlns:a16="http://schemas.microsoft.com/office/drawing/2014/main" id="{89643C9A-F39D-4594-81E4-1FF1E783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5" y="-61272738"/>
            <a:ext cx="18097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2"/>
              </a:rPr>
              <a:t>Bible Teachings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622" name="Rectangle 126">
            <a:extLst>
              <a:ext uri="{FF2B5EF4-FFF2-40B4-BE49-F238E27FC236}">
                <a16:creationId xmlns:a16="http://schemas.microsoft.com/office/drawing/2014/main" id="{05D77EB0-F52A-4A60-ADFB-7EB307B9C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-61272738"/>
            <a:ext cx="15811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3"/>
              </a:rPr>
              <a:t>Adult Classes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623" name="Rectangle 127">
            <a:extLst>
              <a:ext uri="{FF2B5EF4-FFF2-40B4-BE49-F238E27FC236}">
                <a16:creationId xmlns:a16="http://schemas.microsoft.com/office/drawing/2014/main" id="{404AEB0F-8E4D-4247-B7BB-F122F2B96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5" y="-61272738"/>
            <a:ext cx="1835150" cy="366713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4"/>
              </a:rPr>
              <a:t>Books &amp; Essays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624" name="Rectangle 128">
            <a:extLst>
              <a:ext uri="{FF2B5EF4-FFF2-40B4-BE49-F238E27FC236}">
                <a16:creationId xmlns:a16="http://schemas.microsoft.com/office/drawing/2014/main" id="{311011C5-37C3-4448-AC52-D1C5B5263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-61272738"/>
            <a:ext cx="11493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5"/>
              </a:rPr>
              <a:t>Ministries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625" name="Rectangle 129">
            <a:extLst>
              <a:ext uri="{FF2B5EF4-FFF2-40B4-BE49-F238E27FC236}">
                <a16:creationId xmlns:a16="http://schemas.microsoft.com/office/drawing/2014/main" id="{F1247516-102D-4E85-A6F2-16E1516F1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-61272738"/>
            <a:ext cx="9207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6"/>
              </a:rPr>
              <a:t>Donate</a:t>
            </a: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34626" name="Group 130">
            <a:extLst>
              <a:ext uri="{FF2B5EF4-FFF2-40B4-BE49-F238E27FC236}">
                <a16:creationId xmlns:a16="http://schemas.microsoft.com/office/drawing/2014/main" id="{4C9E9F66-1847-4BB3-BB18-54DD0207F8A1}"/>
              </a:ext>
            </a:extLst>
          </p:cNvPr>
          <p:cNvGraphicFramePr>
            <a:graphicFrameLocks noGrp="1"/>
          </p:cNvGraphicFramePr>
          <p:nvPr/>
        </p:nvGraphicFramePr>
        <p:xfrm>
          <a:off x="1524001" y="-61090175"/>
          <a:ext cx="4778375" cy="4452938"/>
        </p:xfrm>
        <a:graphic>
          <a:graphicData uri="http://schemas.openxmlformats.org/drawingml/2006/table">
            <a:tbl>
              <a:tblPr/>
              <a:tblGrid>
                <a:gridCol w="4778375">
                  <a:extLst>
                    <a:ext uri="{9D8B030D-6E8A-4147-A177-3AD203B41FA5}">
                      <a16:colId xmlns:a16="http://schemas.microsoft.com/office/drawing/2014/main" val="1128862729"/>
                    </a:ext>
                  </a:extLst>
                </a:gridCol>
              </a:tblGrid>
              <a:tr h="445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849202"/>
                  </a:ext>
                </a:extLst>
              </a:tr>
            </a:tbl>
          </a:graphicData>
        </a:graphic>
      </p:graphicFrame>
      <p:sp>
        <p:nvSpPr>
          <p:cNvPr id="234632" name="Rectangle 136">
            <a:extLst>
              <a:ext uri="{FF2B5EF4-FFF2-40B4-BE49-F238E27FC236}">
                <a16:creationId xmlns:a16="http://schemas.microsoft.com/office/drawing/2014/main" id="{EED839F7-3720-455F-84FB-CF9FCEC02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66787713"/>
            <a:ext cx="68897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en-US">
                <a:latin typeface="Arial" panose="020B0604020202020204" pitchFamily="34" charset="0"/>
              </a:rPr>
              <a:t>1340 Community Park Dr., Columbus OH 43229   (614) 823-6500 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Send questions or feedback to </a:t>
            </a:r>
            <a:r>
              <a:rPr lang="en-US" altLang="en-US">
                <a:latin typeface="Arial" panose="020B0604020202020204" pitchFamily="34" charset="0"/>
                <a:hlinkClick r:id="rId17"/>
              </a:rPr>
              <a:t>webmaster@xenos.org</a:t>
            </a:r>
            <a:endParaRPr lang="en-US" altLang="en-US"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en-US" sz="1000">
                <a:latin typeface="Arial" panose="020B0604020202020204" pitchFamily="34" charset="0"/>
              </a:rPr>
              <a:t>©2008 Xenos Christian Fellowship </a:t>
            </a:r>
            <a:r>
              <a:rPr lang="en-US" altLang="en-US" sz="600" i="1">
                <a:latin typeface="Arial" panose="020B0604020202020204" pitchFamily="34" charset="0"/>
              </a:rPr>
              <a:t>(See our </a:t>
            </a:r>
            <a:r>
              <a:rPr lang="en-US" altLang="en-US" sz="600" i="1">
                <a:latin typeface="Arial" panose="020B0604020202020204" pitchFamily="34" charset="0"/>
                <a:hlinkClick r:id="rId18"/>
              </a:rPr>
              <a:t>usage guidelines</a:t>
            </a:r>
            <a:r>
              <a:rPr lang="en-US" altLang="en-US" sz="600" i="1">
                <a:latin typeface="Arial" panose="020B0604020202020204" pitchFamily="34" charset="0"/>
              </a:rPr>
              <a:t>.)</a:t>
            </a: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34636" name="Group 140">
            <a:extLst>
              <a:ext uri="{FF2B5EF4-FFF2-40B4-BE49-F238E27FC236}">
                <a16:creationId xmlns:a16="http://schemas.microsoft.com/office/drawing/2014/main" id="{D0D731D7-FA9C-40CF-8D40-8660896DAB31}"/>
              </a:ext>
            </a:extLst>
          </p:cNvPr>
          <p:cNvGraphicFramePr>
            <a:graphicFrameLocks noGrp="1"/>
          </p:cNvGraphicFramePr>
          <p:nvPr/>
        </p:nvGraphicFramePr>
        <p:xfrm>
          <a:off x="1533525" y="-61080650"/>
          <a:ext cx="4373880" cy="4450080"/>
        </p:xfrm>
        <a:graphic>
          <a:graphicData uri="http://schemas.openxmlformats.org/drawingml/2006/table">
            <a:tbl>
              <a:tblPr/>
              <a:tblGrid>
                <a:gridCol w="309563">
                  <a:extLst>
                    <a:ext uri="{9D8B030D-6E8A-4147-A177-3AD203B41FA5}">
                      <a16:colId xmlns:a16="http://schemas.microsoft.com/office/drawing/2014/main" val="1814453932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335126559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647819055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1374689953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5263033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1323279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800858125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77880905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1634905769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127500059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41634444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3764271754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13852423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98220281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9"/>
                        </a:rPr>
                        <a:t>Xenos Books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0"/>
                        </a:rPr>
                        <a:t>Outlines &amp; Charts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1"/>
                        </a:rPr>
                        <a:t>Online Journal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949230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035544"/>
                  </a:ext>
                </a:extLst>
              </a:tr>
            </a:tbl>
          </a:graphicData>
        </a:graphic>
      </p:graphicFrame>
      <p:pic>
        <p:nvPicPr>
          <p:cNvPr id="234663" name="Picture 167" descr="x">
            <a:hlinkClick r:id="rId22"/>
            <a:extLst>
              <a:ext uri="{FF2B5EF4-FFF2-40B4-BE49-F238E27FC236}">
                <a16:creationId xmlns:a16="http://schemas.microsoft.com/office/drawing/2014/main" id="{A7EE1909-5357-4060-82F1-26F3D62E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61226700"/>
            <a:ext cx="2476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64" name="Picture 168" descr="x">
            <a:extLst>
              <a:ext uri="{FF2B5EF4-FFF2-40B4-BE49-F238E27FC236}">
                <a16:creationId xmlns:a16="http://schemas.microsoft.com/office/drawing/2014/main" id="{62153C90-7670-4ECA-B016-9C974617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65" name="Picture 169" descr="x">
            <a:extLst>
              <a:ext uri="{FF2B5EF4-FFF2-40B4-BE49-F238E27FC236}">
                <a16:creationId xmlns:a16="http://schemas.microsoft.com/office/drawing/2014/main" id="{B8A3EDE0-F63F-42F8-92D9-296AFAB1A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66" name="Picture 170" descr="corner_left">
            <a:extLst>
              <a:ext uri="{FF2B5EF4-FFF2-40B4-BE49-F238E27FC236}">
                <a16:creationId xmlns:a16="http://schemas.microsoft.com/office/drawing/2014/main" id="{1522B8D7-8AFC-4198-9ED5-F75F5F532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67" name="Picture 171" descr="corner_right">
            <a:extLst>
              <a:ext uri="{FF2B5EF4-FFF2-40B4-BE49-F238E27FC236}">
                <a16:creationId xmlns:a16="http://schemas.microsoft.com/office/drawing/2014/main" id="{9E043D8A-F988-4834-81AD-D5586A5E1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68" name="Picture 172" descr="x">
            <a:extLst>
              <a:ext uri="{FF2B5EF4-FFF2-40B4-BE49-F238E27FC236}">
                <a16:creationId xmlns:a16="http://schemas.microsoft.com/office/drawing/2014/main" id="{CB9AA9F2-8DCA-48FC-9C16-FB3D3944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69" name="Picture 173" descr="corner_left">
            <a:extLst>
              <a:ext uri="{FF2B5EF4-FFF2-40B4-BE49-F238E27FC236}">
                <a16:creationId xmlns:a16="http://schemas.microsoft.com/office/drawing/2014/main" id="{4954ED1C-A218-4396-B3FD-AE68CAA0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70" name="Picture 174" descr="corner_right">
            <a:extLst>
              <a:ext uri="{FF2B5EF4-FFF2-40B4-BE49-F238E27FC236}">
                <a16:creationId xmlns:a16="http://schemas.microsoft.com/office/drawing/2014/main" id="{B45EB275-F7FA-4F34-8998-B31FE783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71" name="Picture 175" descr="x">
            <a:extLst>
              <a:ext uri="{FF2B5EF4-FFF2-40B4-BE49-F238E27FC236}">
                <a16:creationId xmlns:a16="http://schemas.microsoft.com/office/drawing/2014/main" id="{4E506F43-1C99-4895-9A3C-BEC7A394A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72" name="Picture 176" descr="corner_left">
            <a:extLst>
              <a:ext uri="{FF2B5EF4-FFF2-40B4-BE49-F238E27FC236}">
                <a16:creationId xmlns:a16="http://schemas.microsoft.com/office/drawing/2014/main" id="{F1B09DD4-39F0-41DC-ADB4-06B8B5BE4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73" name="Picture 177" descr="realmedia">
            <a:hlinkClick r:id="rId12"/>
            <a:extLst>
              <a:ext uri="{FF2B5EF4-FFF2-40B4-BE49-F238E27FC236}">
                <a16:creationId xmlns:a16="http://schemas.microsoft.com/office/drawing/2014/main" id="{843AC92D-299A-45B0-8B9B-06AFBAB5E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-61226700"/>
            <a:ext cx="1524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74" name="Picture 178" descr="corner_right">
            <a:extLst>
              <a:ext uri="{FF2B5EF4-FFF2-40B4-BE49-F238E27FC236}">
                <a16:creationId xmlns:a16="http://schemas.microsoft.com/office/drawing/2014/main" id="{DFD90277-6C33-4528-AED2-D0BE87AD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75" name="Picture 179" descr="x">
            <a:extLst>
              <a:ext uri="{FF2B5EF4-FFF2-40B4-BE49-F238E27FC236}">
                <a16:creationId xmlns:a16="http://schemas.microsoft.com/office/drawing/2014/main" id="{90015149-102D-4149-B834-9CB7AFABC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76" name="Picture 180" descr="corner_left">
            <a:extLst>
              <a:ext uri="{FF2B5EF4-FFF2-40B4-BE49-F238E27FC236}">
                <a16:creationId xmlns:a16="http://schemas.microsoft.com/office/drawing/2014/main" id="{28ED0D23-4599-4117-AC32-E87556A1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77" name="Picture 181" descr="realmedia">
            <a:hlinkClick r:id="rId13"/>
            <a:extLst>
              <a:ext uri="{FF2B5EF4-FFF2-40B4-BE49-F238E27FC236}">
                <a16:creationId xmlns:a16="http://schemas.microsoft.com/office/drawing/2014/main" id="{75868988-7843-47D5-8C81-7287DC6D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-61226700"/>
            <a:ext cx="1524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78" name="Picture 182" descr="corner_right">
            <a:extLst>
              <a:ext uri="{FF2B5EF4-FFF2-40B4-BE49-F238E27FC236}">
                <a16:creationId xmlns:a16="http://schemas.microsoft.com/office/drawing/2014/main" id="{76F02408-95D2-47C7-80AB-8FADBB07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79" name="Picture 183" descr="x">
            <a:extLst>
              <a:ext uri="{FF2B5EF4-FFF2-40B4-BE49-F238E27FC236}">
                <a16:creationId xmlns:a16="http://schemas.microsoft.com/office/drawing/2014/main" id="{8E82FBA3-D46B-48C6-A4E4-7A1955D1E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80" name="Picture 184" descr="corner_left">
            <a:extLst>
              <a:ext uri="{FF2B5EF4-FFF2-40B4-BE49-F238E27FC236}">
                <a16:creationId xmlns:a16="http://schemas.microsoft.com/office/drawing/2014/main" id="{66694B11-21C7-4FE8-BE65-1DD8EA89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81" name="Picture 185" descr="corner_right">
            <a:extLst>
              <a:ext uri="{FF2B5EF4-FFF2-40B4-BE49-F238E27FC236}">
                <a16:creationId xmlns:a16="http://schemas.microsoft.com/office/drawing/2014/main" id="{20F5241D-5044-45E4-B43A-58836B04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82" name="Picture 186" descr="x">
            <a:extLst>
              <a:ext uri="{FF2B5EF4-FFF2-40B4-BE49-F238E27FC236}">
                <a16:creationId xmlns:a16="http://schemas.microsoft.com/office/drawing/2014/main" id="{88FFE922-2853-4B16-940C-3091C51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83" name="Picture 187" descr="corner_left">
            <a:extLst>
              <a:ext uri="{FF2B5EF4-FFF2-40B4-BE49-F238E27FC236}">
                <a16:creationId xmlns:a16="http://schemas.microsoft.com/office/drawing/2014/main" id="{970EB782-1608-4E70-9928-3F9306E7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84" name="Picture 188" descr="corner_right">
            <a:extLst>
              <a:ext uri="{FF2B5EF4-FFF2-40B4-BE49-F238E27FC236}">
                <a16:creationId xmlns:a16="http://schemas.microsoft.com/office/drawing/2014/main" id="{6991BE10-2588-4060-BCE5-B49F8479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85" name="Picture 189" descr="x">
            <a:extLst>
              <a:ext uri="{FF2B5EF4-FFF2-40B4-BE49-F238E27FC236}">
                <a16:creationId xmlns:a16="http://schemas.microsoft.com/office/drawing/2014/main" id="{939E6F49-A814-41C9-91A5-F59A321D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86" name="Picture 190" descr="corner_left">
            <a:extLst>
              <a:ext uri="{FF2B5EF4-FFF2-40B4-BE49-F238E27FC236}">
                <a16:creationId xmlns:a16="http://schemas.microsoft.com/office/drawing/2014/main" id="{29EA16D2-0F81-4B60-9BE6-0F7F732D7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87" name="Picture 191" descr="corner_right">
            <a:extLst>
              <a:ext uri="{FF2B5EF4-FFF2-40B4-BE49-F238E27FC236}">
                <a16:creationId xmlns:a16="http://schemas.microsoft.com/office/drawing/2014/main" id="{E2AF0A8D-295A-4897-9A92-779D4E7A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88" name="Picture 192" descr="x">
            <a:extLst>
              <a:ext uri="{FF2B5EF4-FFF2-40B4-BE49-F238E27FC236}">
                <a16:creationId xmlns:a16="http://schemas.microsoft.com/office/drawing/2014/main" id="{EA03A30B-04C9-4A88-AEF4-B5050446F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89" name="Picture 193" descr="x">
            <a:extLst>
              <a:ext uri="{FF2B5EF4-FFF2-40B4-BE49-F238E27FC236}">
                <a16:creationId xmlns:a16="http://schemas.microsoft.com/office/drawing/2014/main" id="{6C4FCDE5-B827-4691-8103-961BF87CF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226700"/>
            <a:ext cx="285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90" name="Picture 194" descr="x">
            <a:extLst>
              <a:ext uri="{FF2B5EF4-FFF2-40B4-BE49-F238E27FC236}">
                <a16:creationId xmlns:a16="http://schemas.microsoft.com/office/drawing/2014/main" id="{9C20B2E9-642D-4946-9D8C-3F52500D9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91" name="Picture 195" descr="x">
            <a:extLst>
              <a:ext uri="{FF2B5EF4-FFF2-40B4-BE49-F238E27FC236}">
                <a16:creationId xmlns:a16="http://schemas.microsoft.com/office/drawing/2014/main" id="{D5DABAA3-2196-4411-9863-63F95ED7F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92" name="Picture 196" descr="x">
            <a:extLst>
              <a:ext uri="{FF2B5EF4-FFF2-40B4-BE49-F238E27FC236}">
                <a16:creationId xmlns:a16="http://schemas.microsoft.com/office/drawing/2014/main" id="{D6F584EE-9BC1-420E-BE0E-5CAD08606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93" name="Picture 197" descr="x">
            <a:extLst>
              <a:ext uri="{FF2B5EF4-FFF2-40B4-BE49-F238E27FC236}">
                <a16:creationId xmlns:a16="http://schemas.microsoft.com/office/drawing/2014/main" id="{E9AB0619-7E83-4645-A1C5-0904D36B2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94" name="Picture 198" descr="x">
            <a:extLst>
              <a:ext uri="{FF2B5EF4-FFF2-40B4-BE49-F238E27FC236}">
                <a16:creationId xmlns:a16="http://schemas.microsoft.com/office/drawing/2014/main" id="{7FC18AA5-AEE7-4929-9351-71984B5F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95" name="Picture 199" descr="x">
            <a:extLst>
              <a:ext uri="{FF2B5EF4-FFF2-40B4-BE49-F238E27FC236}">
                <a16:creationId xmlns:a16="http://schemas.microsoft.com/office/drawing/2014/main" id="{A2C3B4DA-DE21-4891-8579-B15EAF05F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96" name="Picture 200" descr="x">
            <a:extLst>
              <a:ext uri="{FF2B5EF4-FFF2-40B4-BE49-F238E27FC236}">
                <a16:creationId xmlns:a16="http://schemas.microsoft.com/office/drawing/2014/main" id="{17159E57-E029-44C7-B172-669EBA39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97" name="Picture 201" descr="x">
            <a:extLst>
              <a:ext uri="{FF2B5EF4-FFF2-40B4-BE49-F238E27FC236}">
                <a16:creationId xmlns:a16="http://schemas.microsoft.com/office/drawing/2014/main" id="{9CF681CD-9F89-41B8-8661-41C0BBD65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98" name="Picture 202" descr="x">
            <a:extLst>
              <a:ext uri="{FF2B5EF4-FFF2-40B4-BE49-F238E27FC236}">
                <a16:creationId xmlns:a16="http://schemas.microsoft.com/office/drawing/2014/main" id="{427E0BBF-A47B-4402-9E19-C32FED045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99" name="Picture 203" descr="x">
            <a:extLst>
              <a:ext uri="{FF2B5EF4-FFF2-40B4-BE49-F238E27FC236}">
                <a16:creationId xmlns:a16="http://schemas.microsoft.com/office/drawing/2014/main" id="{EE287ADF-F915-4F66-A488-A19CD0E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00" name="Picture 204" descr="x">
            <a:extLst>
              <a:ext uri="{FF2B5EF4-FFF2-40B4-BE49-F238E27FC236}">
                <a16:creationId xmlns:a16="http://schemas.microsoft.com/office/drawing/2014/main" id="{8DAD3CFB-0E2B-407C-91C9-115A97322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01" name="Picture 205" descr="x">
            <a:extLst>
              <a:ext uri="{FF2B5EF4-FFF2-40B4-BE49-F238E27FC236}">
                <a16:creationId xmlns:a16="http://schemas.microsoft.com/office/drawing/2014/main" id="{C1D8D5A1-1EFC-447F-B43B-D9B1548C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02" name="Picture 206" descr="x">
            <a:extLst>
              <a:ext uri="{FF2B5EF4-FFF2-40B4-BE49-F238E27FC236}">
                <a16:creationId xmlns:a16="http://schemas.microsoft.com/office/drawing/2014/main" id="{3BD3A203-4228-4EE1-8310-E2BE1C9C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03" name="Picture 207" descr="x">
            <a:extLst>
              <a:ext uri="{FF2B5EF4-FFF2-40B4-BE49-F238E27FC236}">
                <a16:creationId xmlns:a16="http://schemas.microsoft.com/office/drawing/2014/main" id="{A9C1245D-2CC4-4577-B890-DDAF74EC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04" name="Picture 208" descr="x">
            <a:extLst>
              <a:ext uri="{FF2B5EF4-FFF2-40B4-BE49-F238E27FC236}">
                <a16:creationId xmlns:a16="http://schemas.microsoft.com/office/drawing/2014/main" id="{C2DA146D-A884-4442-BCC2-4183744BD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05" name="Picture 209" descr="x">
            <a:extLst>
              <a:ext uri="{FF2B5EF4-FFF2-40B4-BE49-F238E27FC236}">
                <a16:creationId xmlns:a16="http://schemas.microsoft.com/office/drawing/2014/main" id="{F1DCECEE-83A7-42D1-84B2-65856BBF6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-592597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06" name="Picture 210" descr="corner_left">
            <a:extLst>
              <a:ext uri="{FF2B5EF4-FFF2-40B4-BE49-F238E27FC236}">
                <a16:creationId xmlns:a16="http://schemas.microsoft.com/office/drawing/2014/main" id="{940D7CF1-B188-45CD-BD2B-3BF41D171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07" name="Picture 211" descr="corner_right">
            <a:extLst>
              <a:ext uri="{FF2B5EF4-FFF2-40B4-BE49-F238E27FC236}">
                <a16:creationId xmlns:a16="http://schemas.microsoft.com/office/drawing/2014/main" id="{653A33A4-F2DD-42A8-8AB9-8585FE02F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9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08" name="Picture 212" descr="x">
            <a:extLst>
              <a:ext uri="{FF2B5EF4-FFF2-40B4-BE49-F238E27FC236}">
                <a16:creationId xmlns:a16="http://schemas.microsoft.com/office/drawing/2014/main" id="{B15A7359-FBB7-4752-9774-8343FC0F3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-5925978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09" name="Picture 213" descr="corner_left">
            <a:extLst>
              <a:ext uri="{FF2B5EF4-FFF2-40B4-BE49-F238E27FC236}">
                <a16:creationId xmlns:a16="http://schemas.microsoft.com/office/drawing/2014/main" id="{A948721E-A7BC-4F6A-A6D4-4DD2FD8A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1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10" name="Picture 214" descr="corner_right">
            <a:extLst>
              <a:ext uri="{FF2B5EF4-FFF2-40B4-BE49-F238E27FC236}">
                <a16:creationId xmlns:a16="http://schemas.microsoft.com/office/drawing/2014/main" id="{893613C4-AD9F-4725-A2E3-CFA81B91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4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11" name="Picture 215" descr="x">
            <a:extLst>
              <a:ext uri="{FF2B5EF4-FFF2-40B4-BE49-F238E27FC236}">
                <a16:creationId xmlns:a16="http://schemas.microsoft.com/office/drawing/2014/main" id="{C688BE64-460B-4EFB-AB4A-87A9ADDE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-5925978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12" name="Picture 216" descr="corner_left">
            <a:extLst>
              <a:ext uri="{FF2B5EF4-FFF2-40B4-BE49-F238E27FC236}">
                <a16:creationId xmlns:a16="http://schemas.microsoft.com/office/drawing/2014/main" id="{7FAD83CD-DB70-4DF0-89E7-93DAB24C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9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13" name="Picture 217" descr="corner_right">
            <a:extLst>
              <a:ext uri="{FF2B5EF4-FFF2-40B4-BE49-F238E27FC236}">
                <a16:creationId xmlns:a16="http://schemas.microsoft.com/office/drawing/2014/main" id="{7DF82272-669F-4FD8-97A0-181CDA1F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14" name="Picture 218" descr="x">
            <a:extLst>
              <a:ext uri="{FF2B5EF4-FFF2-40B4-BE49-F238E27FC236}">
                <a16:creationId xmlns:a16="http://schemas.microsoft.com/office/drawing/2014/main" id="{E16CEDC6-82CB-436F-BAF8-23588611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1" y="-592597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15" name="Picture 219" descr="x">
            <a:extLst>
              <a:ext uri="{FF2B5EF4-FFF2-40B4-BE49-F238E27FC236}">
                <a16:creationId xmlns:a16="http://schemas.microsoft.com/office/drawing/2014/main" id="{7B81CE72-D8A0-410F-931C-16EC9066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4" y="-59259788"/>
            <a:ext cx="285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16" name="Picture 220" descr="x">
            <a:extLst>
              <a:ext uri="{FF2B5EF4-FFF2-40B4-BE49-F238E27FC236}">
                <a16:creationId xmlns:a16="http://schemas.microsoft.com/office/drawing/2014/main" id="{EFA38BE2-E112-4CE8-9C81-94076087A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17" name="Picture 221" descr="x">
            <a:extLst>
              <a:ext uri="{FF2B5EF4-FFF2-40B4-BE49-F238E27FC236}">
                <a16:creationId xmlns:a16="http://schemas.microsoft.com/office/drawing/2014/main" id="{A5931CA6-A1C2-442D-89CA-9183A3C65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4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18" name="Picture 222" descr="x">
            <a:extLst>
              <a:ext uri="{FF2B5EF4-FFF2-40B4-BE49-F238E27FC236}">
                <a16:creationId xmlns:a16="http://schemas.microsoft.com/office/drawing/2014/main" id="{A2FA7542-2FF3-421A-8881-0FF189BA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9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19" name="Picture 223" descr="x">
            <a:extLst>
              <a:ext uri="{FF2B5EF4-FFF2-40B4-BE49-F238E27FC236}">
                <a16:creationId xmlns:a16="http://schemas.microsoft.com/office/drawing/2014/main" id="{5C2679B2-B3A0-4106-B207-4815CD85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9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20" name="Picture 224" descr="x">
            <a:extLst>
              <a:ext uri="{FF2B5EF4-FFF2-40B4-BE49-F238E27FC236}">
                <a16:creationId xmlns:a16="http://schemas.microsoft.com/office/drawing/2014/main" id="{3507FD09-658B-4DC2-9BE6-27333252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21" name="Picture 225" descr="x">
            <a:extLst>
              <a:ext uri="{FF2B5EF4-FFF2-40B4-BE49-F238E27FC236}">
                <a16:creationId xmlns:a16="http://schemas.microsoft.com/office/drawing/2014/main" id="{98FE6946-87B1-48B1-AD2E-58BD05B3D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6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22" name="Picture 226" descr="x">
            <a:extLst>
              <a:ext uri="{FF2B5EF4-FFF2-40B4-BE49-F238E27FC236}">
                <a16:creationId xmlns:a16="http://schemas.microsoft.com/office/drawing/2014/main" id="{06F18B5B-1F11-40E0-99E3-30C916AC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1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23" name="Picture 227" descr="cleardot">
            <a:extLst>
              <a:ext uri="{FF2B5EF4-FFF2-40B4-BE49-F238E27FC236}">
                <a16:creationId xmlns:a16="http://schemas.microsoft.com/office/drawing/2014/main" id="{7BC0495E-754D-4F75-9631-6F28BFFA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66193988"/>
            <a:ext cx="11811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24" name="Picture 228" descr="cleardot">
            <a:extLst>
              <a:ext uri="{FF2B5EF4-FFF2-40B4-BE49-F238E27FC236}">
                <a16:creationId xmlns:a16="http://schemas.microsoft.com/office/drawing/2014/main" id="{7BF88D1B-DEB3-4C06-86B6-27045838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6619398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25" name="Picture 229" descr="cleardot">
            <a:extLst>
              <a:ext uri="{FF2B5EF4-FFF2-40B4-BE49-F238E27FC236}">
                <a16:creationId xmlns:a16="http://schemas.microsoft.com/office/drawing/2014/main" id="{58C7A6B7-23CC-49B8-8FE6-129091F21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66193988"/>
            <a:ext cx="4876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726" name="Rectangle 230">
            <a:extLst>
              <a:ext uri="{FF2B5EF4-FFF2-40B4-BE49-F238E27FC236}">
                <a16:creationId xmlns:a16="http://schemas.microsoft.com/office/drawing/2014/main" id="{4301FA8F-679D-4C6A-A92F-0FE840D37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127484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4728" name="Rectangle 232">
            <a:extLst>
              <a:ext uri="{FF2B5EF4-FFF2-40B4-BE49-F238E27FC236}">
                <a16:creationId xmlns:a16="http://schemas.microsoft.com/office/drawing/2014/main" id="{BBE9CDB4-2702-4560-B814-3237C7C42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612748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730" name="Rectangle 234">
            <a:extLst>
              <a:ext uri="{FF2B5EF4-FFF2-40B4-BE49-F238E27FC236}">
                <a16:creationId xmlns:a16="http://schemas.microsoft.com/office/drawing/2014/main" id="{51111891-CB3A-48E9-A5CC-E2E7AD040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612748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731" name="Rectangle 235">
            <a:extLst>
              <a:ext uri="{FF2B5EF4-FFF2-40B4-BE49-F238E27FC236}">
                <a16:creationId xmlns:a16="http://schemas.microsoft.com/office/drawing/2014/main" id="{1852CE06-2D40-476A-84A7-5C8C691BF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61272738"/>
            <a:ext cx="3427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en-US" altLang="en-US">
                <a:latin typeface="Arial" panose="020B0604020202020204" pitchFamily="34" charset="0"/>
              </a:rPr>
              <a:t>    </a:t>
            </a:r>
            <a:r>
              <a:rPr lang="en-US" altLang="en-US">
                <a:latin typeface="Arial" panose="020B0604020202020204" pitchFamily="34" charset="0"/>
                <a:hlinkClick r:id="rId8"/>
              </a:rPr>
              <a:t>What's New?</a:t>
            </a:r>
            <a:r>
              <a:rPr lang="en-US" altLang="en-US">
                <a:latin typeface="Arial" panose="020B0604020202020204" pitchFamily="34" charset="0"/>
              </a:rPr>
              <a:t>     </a:t>
            </a:r>
            <a:r>
              <a:rPr lang="en-US" altLang="en-US">
                <a:latin typeface="Arial" panose="020B0604020202020204" pitchFamily="34" charset="0"/>
                <a:hlinkClick r:id="rId9"/>
              </a:rPr>
              <a:t>Online Store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4732" name="Rectangle 236">
            <a:extLst>
              <a:ext uri="{FF2B5EF4-FFF2-40B4-BE49-F238E27FC236}">
                <a16:creationId xmlns:a16="http://schemas.microsoft.com/office/drawing/2014/main" id="{6CBDC746-9029-4E0E-92BC-452A6567D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612748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733" name="Rectangle 237">
            <a:extLst>
              <a:ext uri="{FF2B5EF4-FFF2-40B4-BE49-F238E27FC236}">
                <a16:creationId xmlns:a16="http://schemas.microsoft.com/office/drawing/2014/main" id="{AB1EBD09-9637-4398-B2D5-7529249B4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-61272738"/>
            <a:ext cx="14922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0"/>
              </a:rPr>
              <a:t>About Xenos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734" name="Rectangle 238">
            <a:extLst>
              <a:ext uri="{FF2B5EF4-FFF2-40B4-BE49-F238E27FC236}">
                <a16:creationId xmlns:a16="http://schemas.microsoft.com/office/drawing/2014/main" id="{048C58A1-C93C-4EF7-9AFB-4AD9D2BAB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-61272738"/>
            <a:ext cx="16065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1"/>
              </a:rPr>
              <a:t>Home Groups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735" name="Rectangle 239">
            <a:extLst>
              <a:ext uri="{FF2B5EF4-FFF2-40B4-BE49-F238E27FC236}">
                <a16:creationId xmlns:a16="http://schemas.microsoft.com/office/drawing/2014/main" id="{B7405988-A737-41B4-BA06-A764076EE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5" y="-61272738"/>
            <a:ext cx="18097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2"/>
              </a:rPr>
              <a:t>Bible Teachings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736" name="Rectangle 240">
            <a:extLst>
              <a:ext uri="{FF2B5EF4-FFF2-40B4-BE49-F238E27FC236}">
                <a16:creationId xmlns:a16="http://schemas.microsoft.com/office/drawing/2014/main" id="{5667787F-DAEB-4693-A6FB-2E3959624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-61272738"/>
            <a:ext cx="15811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3"/>
              </a:rPr>
              <a:t>Adult Classes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737" name="Rectangle 241">
            <a:extLst>
              <a:ext uri="{FF2B5EF4-FFF2-40B4-BE49-F238E27FC236}">
                <a16:creationId xmlns:a16="http://schemas.microsoft.com/office/drawing/2014/main" id="{FBB62B97-D14F-45FE-B36C-2AEF6D6AC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5" y="-61272738"/>
            <a:ext cx="1835150" cy="366713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4"/>
              </a:rPr>
              <a:t>Books &amp; Essays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738" name="Rectangle 242">
            <a:extLst>
              <a:ext uri="{FF2B5EF4-FFF2-40B4-BE49-F238E27FC236}">
                <a16:creationId xmlns:a16="http://schemas.microsoft.com/office/drawing/2014/main" id="{8F605398-446D-443F-973C-0336FC1C7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-61272738"/>
            <a:ext cx="11493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5"/>
              </a:rPr>
              <a:t>Ministries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739" name="Rectangle 243">
            <a:extLst>
              <a:ext uri="{FF2B5EF4-FFF2-40B4-BE49-F238E27FC236}">
                <a16:creationId xmlns:a16="http://schemas.microsoft.com/office/drawing/2014/main" id="{37DE662C-5D26-4EE8-B3CE-6F728BA17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-61272738"/>
            <a:ext cx="9207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ctr"/>
            <a:r>
              <a:rPr lang="en-US" altLang="en-US">
                <a:latin typeface="Arial" panose="020B0604020202020204" pitchFamily="34" charset="0"/>
                <a:hlinkClick r:id="rId16"/>
              </a:rPr>
              <a:t>Donate</a:t>
            </a: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34740" name="Group 244">
            <a:extLst>
              <a:ext uri="{FF2B5EF4-FFF2-40B4-BE49-F238E27FC236}">
                <a16:creationId xmlns:a16="http://schemas.microsoft.com/office/drawing/2014/main" id="{B0ABC4AD-55CB-4E5D-A9B9-E660960C58AF}"/>
              </a:ext>
            </a:extLst>
          </p:cNvPr>
          <p:cNvGraphicFramePr>
            <a:graphicFrameLocks noGrp="1"/>
          </p:cNvGraphicFramePr>
          <p:nvPr/>
        </p:nvGraphicFramePr>
        <p:xfrm>
          <a:off x="1524001" y="-61090175"/>
          <a:ext cx="4778375" cy="4452938"/>
        </p:xfrm>
        <a:graphic>
          <a:graphicData uri="http://schemas.openxmlformats.org/drawingml/2006/table">
            <a:tbl>
              <a:tblPr/>
              <a:tblGrid>
                <a:gridCol w="4778375">
                  <a:extLst>
                    <a:ext uri="{9D8B030D-6E8A-4147-A177-3AD203B41FA5}">
                      <a16:colId xmlns:a16="http://schemas.microsoft.com/office/drawing/2014/main" val="1106514257"/>
                    </a:ext>
                  </a:extLst>
                </a:gridCol>
              </a:tblGrid>
              <a:tr h="445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141907"/>
                  </a:ext>
                </a:extLst>
              </a:tr>
            </a:tbl>
          </a:graphicData>
        </a:graphic>
      </p:graphicFrame>
      <p:sp>
        <p:nvSpPr>
          <p:cNvPr id="234746" name="Rectangle 250">
            <a:extLst>
              <a:ext uri="{FF2B5EF4-FFF2-40B4-BE49-F238E27FC236}">
                <a16:creationId xmlns:a16="http://schemas.microsoft.com/office/drawing/2014/main" id="{D24337AE-D150-47C8-A288-0E6F3F2B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66787713"/>
            <a:ext cx="68897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en-US">
                <a:latin typeface="Arial" panose="020B0604020202020204" pitchFamily="34" charset="0"/>
              </a:rPr>
              <a:t>1340 Community Park Dr., Columbus OH 43229   (614) 823-6500 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Send questions or feedback to </a:t>
            </a:r>
            <a:r>
              <a:rPr lang="en-US" altLang="en-US">
                <a:latin typeface="Arial" panose="020B0604020202020204" pitchFamily="34" charset="0"/>
                <a:hlinkClick r:id="rId17"/>
              </a:rPr>
              <a:t>webmaster@xenos.org</a:t>
            </a:r>
            <a:endParaRPr lang="en-US" altLang="en-US"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en-US" sz="1000">
                <a:latin typeface="Arial" panose="020B0604020202020204" pitchFamily="34" charset="0"/>
              </a:rPr>
              <a:t>©2008 Xenos Christian Fellowship </a:t>
            </a:r>
            <a:r>
              <a:rPr lang="en-US" altLang="en-US" sz="600" i="1">
                <a:latin typeface="Arial" panose="020B0604020202020204" pitchFamily="34" charset="0"/>
              </a:rPr>
              <a:t>(See our </a:t>
            </a:r>
            <a:r>
              <a:rPr lang="en-US" altLang="en-US" sz="600" i="1">
                <a:latin typeface="Arial" panose="020B0604020202020204" pitchFamily="34" charset="0"/>
                <a:hlinkClick r:id="rId18"/>
              </a:rPr>
              <a:t>usage guidelines</a:t>
            </a:r>
            <a:r>
              <a:rPr lang="en-US" altLang="en-US" sz="600" i="1">
                <a:latin typeface="Arial" panose="020B0604020202020204" pitchFamily="34" charset="0"/>
              </a:rPr>
              <a:t>.)</a:t>
            </a: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34750" name="Group 254">
            <a:extLst>
              <a:ext uri="{FF2B5EF4-FFF2-40B4-BE49-F238E27FC236}">
                <a16:creationId xmlns:a16="http://schemas.microsoft.com/office/drawing/2014/main" id="{DF2D130F-9EB3-4D65-BB99-23690DF69D98}"/>
              </a:ext>
            </a:extLst>
          </p:cNvPr>
          <p:cNvGraphicFramePr>
            <a:graphicFrameLocks noGrp="1"/>
          </p:cNvGraphicFramePr>
          <p:nvPr/>
        </p:nvGraphicFramePr>
        <p:xfrm>
          <a:off x="1533525" y="-61080650"/>
          <a:ext cx="4373880" cy="4450080"/>
        </p:xfrm>
        <a:graphic>
          <a:graphicData uri="http://schemas.openxmlformats.org/drawingml/2006/table">
            <a:tbl>
              <a:tblPr/>
              <a:tblGrid>
                <a:gridCol w="309563">
                  <a:extLst>
                    <a:ext uri="{9D8B030D-6E8A-4147-A177-3AD203B41FA5}">
                      <a16:colId xmlns:a16="http://schemas.microsoft.com/office/drawing/2014/main" val="2575180231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75672042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824255771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1585804817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272576843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31368832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176373199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4026749153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3167951515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13350659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892898892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1057633571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7630715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11731866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9"/>
                        </a:rPr>
                        <a:t>Xenos Books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0"/>
                        </a:rPr>
                        <a:t>Outlines &amp; Charts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1"/>
                        </a:rPr>
                        <a:t>Online Journal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121042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US" alt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247089"/>
                  </a:ext>
                </a:extLst>
              </a:tr>
            </a:tbl>
          </a:graphicData>
        </a:graphic>
      </p:graphicFrame>
      <p:pic>
        <p:nvPicPr>
          <p:cNvPr id="234777" name="Picture 281" descr="x">
            <a:hlinkClick r:id="rId22"/>
            <a:extLst>
              <a:ext uri="{FF2B5EF4-FFF2-40B4-BE49-F238E27FC236}">
                <a16:creationId xmlns:a16="http://schemas.microsoft.com/office/drawing/2014/main" id="{AD4CE976-5C72-4D68-878C-33D8F6FF9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61226700"/>
            <a:ext cx="2476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78" name="Picture 282" descr="x">
            <a:extLst>
              <a:ext uri="{FF2B5EF4-FFF2-40B4-BE49-F238E27FC236}">
                <a16:creationId xmlns:a16="http://schemas.microsoft.com/office/drawing/2014/main" id="{625C4EF0-DAD7-47A4-99C7-C61470D2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79" name="Picture 283" descr="x">
            <a:extLst>
              <a:ext uri="{FF2B5EF4-FFF2-40B4-BE49-F238E27FC236}">
                <a16:creationId xmlns:a16="http://schemas.microsoft.com/office/drawing/2014/main" id="{FF6650A7-773E-4293-90A0-33D63D473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80" name="Picture 284" descr="corner_left">
            <a:extLst>
              <a:ext uri="{FF2B5EF4-FFF2-40B4-BE49-F238E27FC236}">
                <a16:creationId xmlns:a16="http://schemas.microsoft.com/office/drawing/2014/main" id="{66980B2C-A03B-42AA-BA8D-7F003E7F3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81" name="Picture 285" descr="corner_right">
            <a:extLst>
              <a:ext uri="{FF2B5EF4-FFF2-40B4-BE49-F238E27FC236}">
                <a16:creationId xmlns:a16="http://schemas.microsoft.com/office/drawing/2014/main" id="{7AB16360-3C8B-46D3-89F3-343A1A0E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82" name="Picture 286" descr="x">
            <a:extLst>
              <a:ext uri="{FF2B5EF4-FFF2-40B4-BE49-F238E27FC236}">
                <a16:creationId xmlns:a16="http://schemas.microsoft.com/office/drawing/2014/main" id="{B4722D84-1657-4634-84E1-50932733F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83" name="Picture 287" descr="corner_left">
            <a:extLst>
              <a:ext uri="{FF2B5EF4-FFF2-40B4-BE49-F238E27FC236}">
                <a16:creationId xmlns:a16="http://schemas.microsoft.com/office/drawing/2014/main" id="{3EF0E878-31DC-48C1-B385-70AE69D3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84" name="Picture 288" descr="corner_right">
            <a:extLst>
              <a:ext uri="{FF2B5EF4-FFF2-40B4-BE49-F238E27FC236}">
                <a16:creationId xmlns:a16="http://schemas.microsoft.com/office/drawing/2014/main" id="{ECA8165D-6F82-4D70-9661-B9E004228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85" name="Picture 289" descr="x">
            <a:extLst>
              <a:ext uri="{FF2B5EF4-FFF2-40B4-BE49-F238E27FC236}">
                <a16:creationId xmlns:a16="http://schemas.microsoft.com/office/drawing/2014/main" id="{E11AD0CD-FE54-41D4-BFA0-39C761DF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86" name="Picture 290" descr="corner_left">
            <a:extLst>
              <a:ext uri="{FF2B5EF4-FFF2-40B4-BE49-F238E27FC236}">
                <a16:creationId xmlns:a16="http://schemas.microsoft.com/office/drawing/2014/main" id="{20B3B8BA-57B6-482F-AAEA-4C74B26FB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87" name="Picture 291" descr="realmedia">
            <a:hlinkClick r:id="rId12"/>
            <a:extLst>
              <a:ext uri="{FF2B5EF4-FFF2-40B4-BE49-F238E27FC236}">
                <a16:creationId xmlns:a16="http://schemas.microsoft.com/office/drawing/2014/main" id="{1BC90389-FEC9-464C-A22A-AAB282CF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-61226700"/>
            <a:ext cx="1524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88" name="Picture 292" descr="corner_right">
            <a:extLst>
              <a:ext uri="{FF2B5EF4-FFF2-40B4-BE49-F238E27FC236}">
                <a16:creationId xmlns:a16="http://schemas.microsoft.com/office/drawing/2014/main" id="{624E7740-0F49-4442-A73B-A7BE84075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89" name="Picture 293" descr="x">
            <a:extLst>
              <a:ext uri="{FF2B5EF4-FFF2-40B4-BE49-F238E27FC236}">
                <a16:creationId xmlns:a16="http://schemas.microsoft.com/office/drawing/2014/main" id="{C8724ABE-295C-4839-91D7-6D769B32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90" name="Picture 294" descr="corner_left">
            <a:extLst>
              <a:ext uri="{FF2B5EF4-FFF2-40B4-BE49-F238E27FC236}">
                <a16:creationId xmlns:a16="http://schemas.microsoft.com/office/drawing/2014/main" id="{22AB0523-635F-4F81-929E-9D4B9D12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91" name="Picture 295" descr="realmedia">
            <a:hlinkClick r:id="rId13"/>
            <a:extLst>
              <a:ext uri="{FF2B5EF4-FFF2-40B4-BE49-F238E27FC236}">
                <a16:creationId xmlns:a16="http://schemas.microsoft.com/office/drawing/2014/main" id="{6BF3B084-6A39-4405-9732-850592B96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-61226700"/>
            <a:ext cx="1524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92" name="Picture 296" descr="corner_right">
            <a:extLst>
              <a:ext uri="{FF2B5EF4-FFF2-40B4-BE49-F238E27FC236}">
                <a16:creationId xmlns:a16="http://schemas.microsoft.com/office/drawing/2014/main" id="{571A3521-5F41-4056-889A-64633834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93" name="Picture 297" descr="x">
            <a:extLst>
              <a:ext uri="{FF2B5EF4-FFF2-40B4-BE49-F238E27FC236}">
                <a16:creationId xmlns:a16="http://schemas.microsoft.com/office/drawing/2014/main" id="{22A2F432-9E9E-4B92-BBBE-1575CCFB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94" name="Picture 298" descr="corner_left">
            <a:extLst>
              <a:ext uri="{FF2B5EF4-FFF2-40B4-BE49-F238E27FC236}">
                <a16:creationId xmlns:a16="http://schemas.microsoft.com/office/drawing/2014/main" id="{0EEE7D3F-4D12-4145-B53A-9775B8B7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95" name="Picture 299" descr="corner_right">
            <a:extLst>
              <a:ext uri="{FF2B5EF4-FFF2-40B4-BE49-F238E27FC236}">
                <a16:creationId xmlns:a16="http://schemas.microsoft.com/office/drawing/2014/main" id="{8EF67E3E-C405-4661-82A5-3830F60AB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96" name="Picture 300" descr="x">
            <a:extLst>
              <a:ext uri="{FF2B5EF4-FFF2-40B4-BE49-F238E27FC236}">
                <a16:creationId xmlns:a16="http://schemas.microsoft.com/office/drawing/2014/main" id="{215848BC-7F11-4781-BF63-A01FE63A4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97" name="Picture 301" descr="corner_left">
            <a:extLst>
              <a:ext uri="{FF2B5EF4-FFF2-40B4-BE49-F238E27FC236}">
                <a16:creationId xmlns:a16="http://schemas.microsoft.com/office/drawing/2014/main" id="{A75F0477-EA5C-44AB-9F7A-127FDB2E9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98" name="Picture 302" descr="corner_right">
            <a:extLst>
              <a:ext uri="{FF2B5EF4-FFF2-40B4-BE49-F238E27FC236}">
                <a16:creationId xmlns:a16="http://schemas.microsoft.com/office/drawing/2014/main" id="{5DFC396E-A484-4E48-9C8C-38C50157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99" name="Picture 303" descr="x">
            <a:extLst>
              <a:ext uri="{FF2B5EF4-FFF2-40B4-BE49-F238E27FC236}">
                <a16:creationId xmlns:a16="http://schemas.microsoft.com/office/drawing/2014/main" id="{1DB0B5BC-5359-4809-BDCC-6659334A0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6122670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00" name="Picture 304" descr="corner_left">
            <a:extLst>
              <a:ext uri="{FF2B5EF4-FFF2-40B4-BE49-F238E27FC236}">
                <a16:creationId xmlns:a16="http://schemas.microsoft.com/office/drawing/2014/main" id="{B59079C2-1964-44F9-992E-AE6B03FCF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01" name="Picture 305" descr="corner_right">
            <a:extLst>
              <a:ext uri="{FF2B5EF4-FFF2-40B4-BE49-F238E27FC236}">
                <a16:creationId xmlns:a16="http://schemas.microsoft.com/office/drawing/2014/main" id="{FAA97C2D-CF0D-4BB8-91FC-2DDF1AAA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09017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02" name="Picture 306" descr="x">
            <a:extLst>
              <a:ext uri="{FF2B5EF4-FFF2-40B4-BE49-F238E27FC236}">
                <a16:creationId xmlns:a16="http://schemas.microsoft.com/office/drawing/2014/main" id="{87AFE651-A331-4C0E-AF20-6604EB8E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03" name="Picture 307" descr="x">
            <a:extLst>
              <a:ext uri="{FF2B5EF4-FFF2-40B4-BE49-F238E27FC236}">
                <a16:creationId xmlns:a16="http://schemas.microsoft.com/office/drawing/2014/main" id="{0A19683C-0DE4-4061-B413-B37F3DE5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-61226700"/>
            <a:ext cx="285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04" name="Picture 308" descr="x">
            <a:extLst>
              <a:ext uri="{FF2B5EF4-FFF2-40B4-BE49-F238E27FC236}">
                <a16:creationId xmlns:a16="http://schemas.microsoft.com/office/drawing/2014/main" id="{28D3B6A0-3734-435A-A3B3-AE980268F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05" name="Picture 309" descr="x">
            <a:extLst>
              <a:ext uri="{FF2B5EF4-FFF2-40B4-BE49-F238E27FC236}">
                <a16:creationId xmlns:a16="http://schemas.microsoft.com/office/drawing/2014/main" id="{7B8FD6DE-322D-4994-A8A4-7DF2C6E1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06" name="Picture 310" descr="x">
            <a:extLst>
              <a:ext uri="{FF2B5EF4-FFF2-40B4-BE49-F238E27FC236}">
                <a16:creationId xmlns:a16="http://schemas.microsoft.com/office/drawing/2014/main" id="{8FDBC291-B41F-4113-B118-901CAC3C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07" name="Picture 311" descr="x">
            <a:extLst>
              <a:ext uri="{FF2B5EF4-FFF2-40B4-BE49-F238E27FC236}">
                <a16:creationId xmlns:a16="http://schemas.microsoft.com/office/drawing/2014/main" id="{26A866C7-B093-4867-A91F-63187C645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08" name="Picture 312" descr="x">
            <a:extLst>
              <a:ext uri="{FF2B5EF4-FFF2-40B4-BE49-F238E27FC236}">
                <a16:creationId xmlns:a16="http://schemas.microsoft.com/office/drawing/2014/main" id="{847FFFE6-BAED-4354-A315-37057AFC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09" name="Picture 313" descr="x">
            <a:extLst>
              <a:ext uri="{FF2B5EF4-FFF2-40B4-BE49-F238E27FC236}">
                <a16:creationId xmlns:a16="http://schemas.microsoft.com/office/drawing/2014/main" id="{476E7A03-0DE0-4045-8D42-4D745B309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10" name="Picture 314" descr="x">
            <a:extLst>
              <a:ext uri="{FF2B5EF4-FFF2-40B4-BE49-F238E27FC236}">
                <a16:creationId xmlns:a16="http://schemas.microsoft.com/office/drawing/2014/main" id="{BB93C8B0-7BF8-4FD0-88A3-C4C744B5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11" name="Picture 315" descr="x">
            <a:extLst>
              <a:ext uri="{FF2B5EF4-FFF2-40B4-BE49-F238E27FC236}">
                <a16:creationId xmlns:a16="http://schemas.microsoft.com/office/drawing/2014/main" id="{7BEB7534-5347-415E-ACC6-185ED2455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12" name="Picture 316" descr="x">
            <a:extLst>
              <a:ext uri="{FF2B5EF4-FFF2-40B4-BE49-F238E27FC236}">
                <a16:creationId xmlns:a16="http://schemas.microsoft.com/office/drawing/2014/main" id="{82CB8E00-9EB7-4B79-9400-D6E45088B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13" name="Picture 317" descr="x">
            <a:extLst>
              <a:ext uri="{FF2B5EF4-FFF2-40B4-BE49-F238E27FC236}">
                <a16:creationId xmlns:a16="http://schemas.microsoft.com/office/drawing/2014/main" id="{1E5E1712-66EE-48BA-A863-260C97B9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14" name="Picture 318" descr="x">
            <a:extLst>
              <a:ext uri="{FF2B5EF4-FFF2-40B4-BE49-F238E27FC236}">
                <a16:creationId xmlns:a16="http://schemas.microsoft.com/office/drawing/2014/main" id="{87AEF79A-3246-4A4C-9D43-DEC5ED7F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15" name="Picture 319" descr="x">
            <a:extLst>
              <a:ext uri="{FF2B5EF4-FFF2-40B4-BE49-F238E27FC236}">
                <a16:creationId xmlns:a16="http://schemas.microsoft.com/office/drawing/2014/main" id="{15ED1BB8-3533-4ED7-9259-0CCB5015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16" name="Picture 320" descr="x">
            <a:extLst>
              <a:ext uri="{FF2B5EF4-FFF2-40B4-BE49-F238E27FC236}">
                <a16:creationId xmlns:a16="http://schemas.microsoft.com/office/drawing/2014/main" id="{3E1CC2CD-027A-4279-85B1-D2D7DD5E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17" name="Picture 321" descr="x">
            <a:extLst>
              <a:ext uri="{FF2B5EF4-FFF2-40B4-BE49-F238E27FC236}">
                <a16:creationId xmlns:a16="http://schemas.microsoft.com/office/drawing/2014/main" id="{17140605-080C-4B6E-87D5-D2A3C544C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18" name="Picture 322" descr="x">
            <a:extLst>
              <a:ext uri="{FF2B5EF4-FFF2-40B4-BE49-F238E27FC236}">
                <a16:creationId xmlns:a16="http://schemas.microsoft.com/office/drawing/2014/main" id="{3FF72138-5F56-426E-BC87-B2A957B7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6122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19" name="Picture 323" descr="x">
            <a:extLst>
              <a:ext uri="{FF2B5EF4-FFF2-40B4-BE49-F238E27FC236}">
                <a16:creationId xmlns:a16="http://schemas.microsoft.com/office/drawing/2014/main" id="{DF65F3E5-D851-47DE-904E-B31128891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-592597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20" name="Picture 324" descr="corner_left">
            <a:extLst>
              <a:ext uri="{FF2B5EF4-FFF2-40B4-BE49-F238E27FC236}">
                <a16:creationId xmlns:a16="http://schemas.microsoft.com/office/drawing/2014/main" id="{A9D0018F-DBF0-4A32-BF90-BD6F2F4B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21" name="Picture 325" descr="corner_right">
            <a:extLst>
              <a:ext uri="{FF2B5EF4-FFF2-40B4-BE49-F238E27FC236}">
                <a16:creationId xmlns:a16="http://schemas.microsoft.com/office/drawing/2014/main" id="{A6A7FDC1-7E16-4584-B7F2-763A45E2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9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22" name="Picture 326" descr="x">
            <a:extLst>
              <a:ext uri="{FF2B5EF4-FFF2-40B4-BE49-F238E27FC236}">
                <a16:creationId xmlns:a16="http://schemas.microsoft.com/office/drawing/2014/main" id="{0CCE13AC-7522-424A-9417-F4F93B7E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-5925978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23" name="Picture 327" descr="corner_left">
            <a:extLst>
              <a:ext uri="{FF2B5EF4-FFF2-40B4-BE49-F238E27FC236}">
                <a16:creationId xmlns:a16="http://schemas.microsoft.com/office/drawing/2014/main" id="{B473BE29-8362-4BAE-BDA4-CC5A10C73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1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24" name="Picture 328" descr="corner_right">
            <a:extLst>
              <a:ext uri="{FF2B5EF4-FFF2-40B4-BE49-F238E27FC236}">
                <a16:creationId xmlns:a16="http://schemas.microsoft.com/office/drawing/2014/main" id="{5BF409D2-56A1-48FE-BBD0-9BE1DC9BC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4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25" name="Picture 329" descr="x">
            <a:extLst>
              <a:ext uri="{FF2B5EF4-FFF2-40B4-BE49-F238E27FC236}">
                <a16:creationId xmlns:a16="http://schemas.microsoft.com/office/drawing/2014/main" id="{C0B3A660-0909-473E-854E-C23C70E83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-5925978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26" name="Picture 330" descr="corner_left">
            <a:extLst>
              <a:ext uri="{FF2B5EF4-FFF2-40B4-BE49-F238E27FC236}">
                <a16:creationId xmlns:a16="http://schemas.microsoft.com/office/drawing/2014/main" id="{34BD329F-C755-499F-92A7-8E67668B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9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27" name="Picture 331" descr="corner_right">
            <a:extLst>
              <a:ext uri="{FF2B5EF4-FFF2-40B4-BE49-F238E27FC236}">
                <a16:creationId xmlns:a16="http://schemas.microsoft.com/office/drawing/2014/main" id="{D7850C37-840B-4B57-8D8B-D3E3DEDA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-610346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28" name="Picture 332" descr="x">
            <a:extLst>
              <a:ext uri="{FF2B5EF4-FFF2-40B4-BE49-F238E27FC236}">
                <a16:creationId xmlns:a16="http://schemas.microsoft.com/office/drawing/2014/main" id="{69E00789-26DA-4610-AAAE-2331D9B9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1" y="-592597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29" name="Picture 333" descr="x">
            <a:extLst>
              <a:ext uri="{FF2B5EF4-FFF2-40B4-BE49-F238E27FC236}">
                <a16:creationId xmlns:a16="http://schemas.microsoft.com/office/drawing/2014/main" id="{3458B36B-46D2-4370-BB91-9DAFB2FF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4" y="-59259788"/>
            <a:ext cx="285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30" name="Picture 334" descr="x">
            <a:extLst>
              <a:ext uri="{FF2B5EF4-FFF2-40B4-BE49-F238E27FC236}">
                <a16:creationId xmlns:a16="http://schemas.microsoft.com/office/drawing/2014/main" id="{4C5F5AEA-E498-4192-A440-659FA009C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31" name="Picture 335" descr="x">
            <a:extLst>
              <a:ext uri="{FF2B5EF4-FFF2-40B4-BE49-F238E27FC236}">
                <a16:creationId xmlns:a16="http://schemas.microsoft.com/office/drawing/2014/main" id="{CB34AB5D-5B6F-4006-A40D-FB54A907A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4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32" name="Picture 336" descr="x">
            <a:extLst>
              <a:ext uri="{FF2B5EF4-FFF2-40B4-BE49-F238E27FC236}">
                <a16:creationId xmlns:a16="http://schemas.microsoft.com/office/drawing/2014/main" id="{E38F138E-E27C-450F-9C39-BA7CECE2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9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33" name="Picture 337" descr="x">
            <a:extLst>
              <a:ext uri="{FF2B5EF4-FFF2-40B4-BE49-F238E27FC236}">
                <a16:creationId xmlns:a16="http://schemas.microsoft.com/office/drawing/2014/main" id="{65BEE202-AC1F-4602-BAB6-98A48E80C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9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34" name="Picture 338" descr="x">
            <a:extLst>
              <a:ext uri="{FF2B5EF4-FFF2-40B4-BE49-F238E27FC236}">
                <a16:creationId xmlns:a16="http://schemas.microsoft.com/office/drawing/2014/main" id="{FFA9D73D-3E2B-4E14-85D9-45DDB3AB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35" name="Picture 339" descr="x">
            <a:extLst>
              <a:ext uri="{FF2B5EF4-FFF2-40B4-BE49-F238E27FC236}">
                <a16:creationId xmlns:a16="http://schemas.microsoft.com/office/drawing/2014/main" id="{991798DE-D1F8-4618-81D4-CE5BCECF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6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36" name="Picture 340" descr="x">
            <a:extLst>
              <a:ext uri="{FF2B5EF4-FFF2-40B4-BE49-F238E27FC236}">
                <a16:creationId xmlns:a16="http://schemas.microsoft.com/office/drawing/2014/main" id="{AA999ADB-83A9-4CF7-A9BB-B2D4351F5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1" y="-57042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37" name="Picture 341" descr="cleardot">
            <a:extLst>
              <a:ext uri="{FF2B5EF4-FFF2-40B4-BE49-F238E27FC236}">
                <a16:creationId xmlns:a16="http://schemas.microsoft.com/office/drawing/2014/main" id="{F22D7C2E-EFE2-42E6-97A3-B9D4F7FBD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66193988"/>
            <a:ext cx="11811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38" name="Picture 342" descr="cleardot">
            <a:extLst>
              <a:ext uri="{FF2B5EF4-FFF2-40B4-BE49-F238E27FC236}">
                <a16:creationId xmlns:a16="http://schemas.microsoft.com/office/drawing/2014/main" id="{150B2111-FF67-48F1-AE39-B81B97AED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6619398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39" name="Picture 343" descr="cleardot">
            <a:extLst>
              <a:ext uri="{FF2B5EF4-FFF2-40B4-BE49-F238E27FC236}">
                <a16:creationId xmlns:a16="http://schemas.microsoft.com/office/drawing/2014/main" id="{1C7948D1-AF43-4916-BBB8-B4469460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66193988"/>
            <a:ext cx="48768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840" name="Rectangle 344">
            <a:extLst>
              <a:ext uri="{FF2B5EF4-FFF2-40B4-BE49-F238E27FC236}">
                <a16:creationId xmlns:a16="http://schemas.microsoft.com/office/drawing/2014/main" id="{AD71D06D-5895-4663-9059-BE38D8083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086" y="155729"/>
            <a:ext cx="914399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Las diferencias claves entre Elías y Eliseo eran debido a los papeles diferentes que Dios les dio.  La personalidad valiente de Elías y los hechos milagrosos dramáticos fueron necesarios para tratar de persuadir a Israel de las consecuencias de la apostasía total.</a:t>
            </a:r>
            <a:endParaRPr lang="en-US" altLang="en-US" sz="3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234841" name="Picture 345" descr="ELIJAH FACE">
            <a:extLst>
              <a:ext uri="{FF2B5EF4-FFF2-40B4-BE49-F238E27FC236}">
                <a16:creationId xmlns:a16="http://schemas.microsoft.com/office/drawing/2014/main" id="{3F044EAC-B501-4F29-944B-FA151CA3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38"/>
            <a:ext cx="3022379" cy="39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42" name="Picture 346" descr="St. Elisha">
            <a:extLst>
              <a:ext uri="{FF2B5EF4-FFF2-40B4-BE49-F238E27FC236}">
                <a16:creationId xmlns:a16="http://schemas.microsoft.com/office/drawing/2014/main" id="{1829CE1F-3EBB-461F-AF8A-978C03C16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2848486"/>
            <a:ext cx="2966936" cy="40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844" name="Rectangle 348">
            <a:extLst>
              <a:ext uri="{FF2B5EF4-FFF2-40B4-BE49-F238E27FC236}">
                <a16:creationId xmlns:a16="http://schemas.microsoft.com/office/drawing/2014/main" id="{85032B85-7FF0-40E4-A244-10BB7B2D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031" y="4380854"/>
            <a:ext cx="88392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Los milagros compasivos de Elías para el israelita común les proporcionaron un recordatorio necesario de la fidelidad de Dios cuando ellos eran fieles a El … un buen ejemplo es su siguiente milagro, en </a:t>
            </a:r>
          </a:p>
          <a:p>
            <a:pPr algn="ctr"/>
            <a:r>
              <a:rPr lang="es-E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2 Reyes 5:  la curación de Naamán, el leproso</a:t>
            </a:r>
            <a:r>
              <a:rPr lang="en-U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DefaultOcx" r:id="rId1" imgW="1523880" imgH="285840"/>
        </mc:Choice>
        <mc:Fallback>
          <p:control name="DefaultOcx" r:id="rId1" imgW="1523880" imgH="285840">
            <p:pic>
              <p:nvPicPr>
                <p:cNvPr id="234499" name="DefaultOcx">
                  <a:extLst>
                    <a:ext uri="{FF2B5EF4-FFF2-40B4-BE49-F238E27FC236}">
                      <a16:creationId xmlns:a16="http://schemas.microsoft.com/office/drawing/2014/main" id="{894ADF7F-25E1-4211-9AF8-0D6F37AC6BA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1524000" y="-61093350"/>
                  <a:ext cx="1524000" cy="2857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Image1" r:id="rId2" imgW="914400" imgH="914400"/>
        </mc:Choice>
        <mc:Fallback>
          <p:control name="HTMLImage1" r:id="rId2" imgW="914400" imgH="914400">
            <p:pic>
              <p:nvPicPr>
                <p:cNvPr id="234501" name="HTMLImage1">
                  <a:extLst>
                    <a:ext uri="{FF2B5EF4-FFF2-40B4-BE49-F238E27FC236}">
                      <a16:creationId xmlns:a16="http://schemas.microsoft.com/office/drawing/2014/main" id="{5B0F21D4-DE48-4934-A48C-DD626DA1D61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1524000" y="-61090175"/>
                  <a:ext cx="9144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" r:id="rId3" imgW="1523880" imgH="285840"/>
        </mc:Choice>
        <mc:Fallback>
          <p:control name="HTMLText1" r:id="rId3" imgW="1523880" imgH="285840">
            <p:pic>
              <p:nvPicPr>
                <p:cNvPr id="234613" name="HTMLText1">
                  <a:extLst>
                    <a:ext uri="{FF2B5EF4-FFF2-40B4-BE49-F238E27FC236}">
                      <a16:creationId xmlns:a16="http://schemas.microsoft.com/office/drawing/2014/main" id="{10FE505A-874E-4A06-BDE4-7BB787F300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/>
                <a:srcRect/>
                <a:stretch>
                  <a:fillRect/>
                </a:stretch>
              </p:blipFill>
              <p:spPr bwMode="auto">
                <a:xfrm>
                  <a:off x="1524000" y="-61093350"/>
                  <a:ext cx="1524000" cy="2857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Image2" r:id="rId4" imgW="914400" imgH="914400"/>
        </mc:Choice>
        <mc:Fallback>
          <p:control name="HTMLImage2" r:id="rId4" imgW="914400" imgH="914400">
            <p:pic>
              <p:nvPicPr>
                <p:cNvPr id="234615" name="HTMLImage2">
                  <a:extLst>
                    <a:ext uri="{FF2B5EF4-FFF2-40B4-BE49-F238E27FC236}">
                      <a16:creationId xmlns:a16="http://schemas.microsoft.com/office/drawing/2014/main" id="{BD9D3EA9-74AC-40B8-ABF9-006BB45A9D0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1524000" y="-61090175"/>
                  <a:ext cx="9144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" r:id="rId5" imgW="1523880" imgH="285840"/>
        </mc:Choice>
        <mc:Fallback>
          <p:control name="HTMLText2" r:id="rId5" imgW="1523880" imgH="285840">
            <p:pic>
              <p:nvPicPr>
                <p:cNvPr id="234727" name="HTMLText2">
                  <a:extLst>
                    <a:ext uri="{FF2B5EF4-FFF2-40B4-BE49-F238E27FC236}">
                      <a16:creationId xmlns:a16="http://schemas.microsoft.com/office/drawing/2014/main" id="{290ED2C3-0A06-47A0-B664-9AE512E517F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1524000" y="-61093350"/>
                  <a:ext cx="1524000" cy="2857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Image3" r:id="rId6" imgW="914400" imgH="914400"/>
        </mc:Choice>
        <mc:Fallback>
          <p:control name="HTMLImage3" r:id="rId6" imgW="914400" imgH="914400">
            <p:pic>
              <p:nvPicPr>
                <p:cNvPr id="234729" name="HTMLImage3">
                  <a:extLst>
                    <a:ext uri="{FF2B5EF4-FFF2-40B4-BE49-F238E27FC236}">
                      <a16:creationId xmlns:a16="http://schemas.microsoft.com/office/drawing/2014/main" id="{A721CEEC-ADAD-44F8-B6BF-224CC3C8AD0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1524000" y="-61090175"/>
                  <a:ext cx="9144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4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4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4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Text Box 4">
            <a:extLst>
              <a:ext uri="{FF2B5EF4-FFF2-40B4-BE49-F238E27FC236}">
                <a16:creationId xmlns:a16="http://schemas.microsoft.com/office/drawing/2014/main" id="{3991BD11-1785-4725-A450-0AFF42B85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617220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2 Rey 5:1-6 -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s-ES" sz="2800" b="1" dirty="0">
                <a:solidFill>
                  <a:schemeClr val="bg1"/>
                </a:solidFill>
              </a:rPr>
              <a:t>Naamán, general del ejército del rey de Siria, era gran varón delante de su señor, y en alta estima, porque por medio de él había dado Jehová salvación a Siria. Era este hombre valeroso en extremo, pero leproso. Y de Siria habían salido cuadrillas, y habían llevado cautiva de la tierra de Israel una muchacha; la cual, sirviendo a la mujer de Naamán, dijo a su señora: Si rogase mi señor al profeta que está en Samaria, él lo sanaría de su lepra.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pic>
        <p:nvPicPr>
          <p:cNvPr id="235525" name="Picture 5" descr="Naaman's servant girl talks to wife">
            <a:extLst>
              <a:ext uri="{FF2B5EF4-FFF2-40B4-BE49-F238E27FC236}">
                <a16:creationId xmlns:a16="http://schemas.microsoft.com/office/drawing/2014/main" id="{08EE4296-702B-4D66-90EC-43C1CA56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-4379"/>
            <a:ext cx="5740940" cy="689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8" name="Picture 4" descr="51239558">
            <a:extLst>
              <a:ext uri="{FF2B5EF4-FFF2-40B4-BE49-F238E27FC236}">
                <a16:creationId xmlns:a16="http://schemas.microsoft.com/office/drawing/2014/main" id="{FF384CD3-A454-44BD-A5BA-2BB0DE139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r="11236" b="14050"/>
          <a:stretch/>
        </p:blipFill>
        <p:spPr bwMode="auto">
          <a:xfrm>
            <a:off x="5486400" y="685800"/>
            <a:ext cx="6707819" cy="61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6" name="Text Box 2">
            <a:extLst>
              <a:ext uri="{FF2B5EF4-FFF2-40B4-BE49-F238E27FC236}">
                <a16:creationId xmlns:a16="http://schemas.microsoft.com/office/drawing/2014/main" id="{89EFBDF0-5552-43C9-87FF-80E73475E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126"/>
            <a:ext cx="5486400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2 Rey 5:1-6 </a:t>
            </a:r>
            <a:r>
              <a:rPr lang="en-US" altLang="en-US" sz="2800" b="1" dirty="0">
                <a:solidFill>
                  <a:schemeClr val="bg1"/>
                </a:solidFill>
              </a:rPr>
              <a:t>- </a:t>
            </a:r>
            <a:r>
              <a:rPr lang="es-ES" sz="2800" b="1" dirty="0">
                <a:solidFill>
                  <a:schemeClr val="bg1"/>
                </a:solidFill>
              </a:rPr>
              <a:t>Y entrando Naamán a su señor, se lo declaró, diciendo: Así y así ha dicho una muchacha que es de la tierra de Israel. Y le dijo el rey de Siria: Anda, ve, y enviaré una carta al rey de Israel». Y él fue y llevó consigo 340 kilos de plata y 6,000 siclos (68.4 kilos) de oro y diez mudas de ropa. También llevó al rey de Israel la carta que decía: «Y cuando llegue a ti esta carta, comprenderás que te he enviado a mi siervo Naamán para que lo cures de su lepra».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ACD7F5F3-DA77-4F2D-A168-23480F49E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98" y="1066800"/>
            <a:ext cx="33528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5:7-10 - </a:t>
            </a:r>
            <a:r>
              <a:rPr lang="es-ES" sz="3000" b="1" dirty="0">
                <a:solidFill>
                  <a:schemeClr val="bg1"/>
                </a:solidFill>
              </a:rPr>
              <a:t>Y luego que el rey de Israel leyó las cartas, rasgó sus vestidos, y dijo: ¿Soy yo Dios, que mate y dé vida, para que éste envíe a mí a que sane un hombre de su lepra? Considerad ahora, y ved cómo busca ocasión contra mí.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95771-B3EE-43DA-8B15-8241F35C41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r="2247"/>
          <a:stretch/>
        </p:blipFill>
        <p:spPr>
          <a:xfrm>
            <a:off x="3446721" y="0"/>
            <a:ext cx="8745280" cy="686761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>
            <a:extLst>
              <a:ext uri="{FF2B5EF4-FFF2-40B4-BE49-F238E27FC236}">
                <a16:creationId xmlns:a16="http://schemas.microsoft.com/office/drawing/2014/main" id="{A2BD88D1-2FC2-4C47-A062-D225A8D4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5679489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5:7-10 - </a:t>
            </a:r>
            <a:r>
              <a:rPr lang="es-ES" sz="3000" b="1" dirty="0">
                <a:solidFill>
                  <a:schemeClr val="bg1"/>
                </a:solidFill>
              </a:rPr>
              <a:t>Y como Eliseo, varón de Dios oyó que el rey de Israel había rasgado sus vestidos, envió a decir al rey: ¿Por qué has rasgado tus vestidos? Venga ahora a mí, y sabrá que hay profeta en Israel. Y vino Naamán con sus caballos y con su carro, y paró a las puertas de la casa de Eliseo. Entonces Eliseo le envió un mensajero, diciendo: Ve, y lávate siete veces en el Jordán, y tu carne se te restaurará, y serás limpio.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pic>
        <p:nvPicPr>
          <p:cNvPr id="242691" name="Picture 3" descr="Naaman comes to Elisha">
            <a:extLst>
              <a:ext uri="{FF2B5EF4-FFF2-40B4-BE49-F238E27FC236}">
                <a16:creationId xmlns:a16="http://schemas.microsoft.com/office/drawing/2014/main" id="{91E6F05C-5F94-41A1-B437-8D36E3035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 descr="001j1">
            <a:extLst>
              <a:ext uri="{FF2B5EF4-FFF2-40B4-BE49-F238E27FC236}">
                <a16:creationId xmlns:a16="http://schemas.microsoft.com/office/drawing/2014/main" id="{7DA25971-D8BC-434A-A9E9-41D4E544C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2184" r="18422" b="30281"/>
          <a:stretch/>
        </p:blipFill>
        <p:spPr bwMode="auto">
          <a:xfrm>
            <a:off x="1629156" y="21336"/>
            <a:ext cx="8933688" cy="397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0" name="Text Box 2">
            <a:extLst>
              <a:ext uri="{FF2B5EF4-FFF2-40B4-BE49-F238E27FC236}">
                <a16:creationId xmlns:a16="http://schemas.microsoft.com/office/drawing/2014/main" id="{710BC954-8A00-43BA-977C-672D725D5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288" y="4114800"/>
            <a:ext cx="1221028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5:11-14 -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s-ES" sz="3000" b="1" dirty="0">
                <a:solidFill>
                  <a:schemeClr val="bg1"/>
                </a:solidFill>
              </a:rPr>
              <a:t>Y Naamán se fue enojado, diciendo: He aquí yo decía para mí: Saldrá él luego, y estando en pie invocará el nombre de Jehová su Dios, y alzará su mano, y tocará el lugar, y sanará la lepra. Abana y </a:t>
            </a:r>
            <a:r>
              <a:rPr lang="es-ES" sz="3000" b="1" dirty="0" err="1">
                <a:solidFill>
                  <a:schemeClr val="bg1"/>
                </a:solidFill>
              </a:rPr>
              <a:t>Farfar</a:t>
            </a:r>
            <a:r>
              <a:rPr lang="es-ES" sz="3000" b="1" dirty="0">
                <a:solidFill>
                  <a:schemeClr val="bg1"/>
                </a:solidFill>
              </a:rPr>
              <a:t>, ríos de Damasco, ¿no son mejores que todas las aguas de Israel? Si me lavare en ellos, ¿no seré también limpio? Y se volvió, y se fue enojado.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0609018 by EL MALETIN DE FOTOS.">
            <a:extLst>
              <a:ext uri="{FF2B5EF4-FFF2-40B4-BE49-F238E27FC236}">
                <a16:creationId xmlns:a16="http://schemas.microsoft.com/office/drawing/2014/main" id="{1FA9D378-38FC-4CED-879F-A32B8668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LIJAH FACE">
            <a:extLst>
              <a:ext uri="{FF2B5EF4-FFF2-40B4-BE49-F238E27FC236}">
                <a16:creationId xmlns:a16="http://schemas.microsoft.com/office/drawing/2014/main" id="{9115055F-B413-426C-AA69-BFCA697D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244"/>
            <a:ext cx="2971800" cy="39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t. Elisha">
            <a:extLst>
              <a:ext uri="{FF2B5EF4-FFF2-40B4-BE49-F238E27FC236}">
                <a16:creationId xmlns:a16="http://schemas.microsoft.com/office/drawing/2014/main" id="{5A9EC5B6-6D14-49B6-A90C-93DD8704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3" y="2770503"/>
            <a:ext cx="3028237" cy="408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780EDFAB-5FA7-43FC-832C-065D4523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81127"/>
            <a:ext cx="2314575" cy="1384995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La</a:t>
            </a:r>
          </a:p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obra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Elías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5BC4BE9C-90D3-4310-BD04-C93DA4A3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914400"/>
            <a:ext cx="1905000" cy="954107"/>
          </a:xfrm>
          <a:prstGeom prst="rect">
            <a:avLst/>
          </a:prstGeom>
          <a:noFill/>
          <a:ln>
            <a:noFill/>
          </a:ln>
          <a:effectLst>
            <a:outerShdw dist="53882" dir="13500000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 y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Eliseo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4C64A873-F62C-49E8-8B81-EF7E93AC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I REYES 17:1 – 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 2:11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5BCE9037-4923-4866-9960-CBDAE5AC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816396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2:12 – 13:20a</a:t>
            </a:r>
          </a:p>
        </p:txBody>
      </p:sp>
    </p:spTree>
    <p:extLst>
      <p:ext uri="{BB962C8B-B14F-4D97-AF65-F5344CB8AC3E}">
        <p14:creationId xmlns:p14="http://schemas.microsoft.com/office/powerpoint/2010/main" val="1331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4C20A-F11A-43BD-83F6-E5B8EEB58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6477000" cy="431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BD6D71-2219-4005-86C7-6CB2B6570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765"/>
            <a:ext cx="6705600" cy="4547235"/>
          </a:xfrm>
          <a:prstGeom prst="rect">
            <a:avLst/>
          </a:prstGeom>
        </p:spPr>
      </p:pic>
      <p:pic>
        <p:nvPicPr>
          <p:cNvPr id="14339" name="Picture 3" descr="Image result for leprosy">
            <a:hlinkClick r:id="rId4"/>
            <a:extLst>
              <a:ext uri="{FF2B5EF4-FFF2-40B4-BE49-F238E27FC236}">
                <a16:creationId xmlns:a16="http://schemas.microsoft.com/office/drawing/2014/main" id="{8FAE820D-2D02-4C04-95AE-EF9E88745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1" t="7692" r="6071" b="13462"/>
          <a:stretch/>
        </p:blipFill>
        <p:spPr bwMode="auto">
          <a:xfrm>
            <a:off x="8001000" y="3718560"/>
            <a:ext cx="2209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>
            <a:extLst>
              <a:ext uri="{FF2B5EF4-FFF2-40B4-BE49-F238E27FC236}">
                <a16:creationId xmlns:a16="http://schemas.microsoft.com/office/drawing/2014/main" id="{9F459BBA-DECD-4D36-89D4-15600E7AF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63246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5:11-14 -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s-ES" sz="3000" b="1" dirty="0">
                <a:solidFill>
                  <a:schemeClr val="bg1"/>
                </a:solidFill>
              </a:rPr>
              <a:t>Mas sus criados se le acercaron y le hablaron, diciendo: Padre mío, si el profeta te mandara alguna gran cosa, ¿no la hicieras? ¿cuánto más, diciéndote: Lávate, y serás limpio? El entonces descendió, y se zambulló siete veces en el Jordán, conforme a la palabra del varón de Dios: y su carne se volvió como la carne de un niño, y fue limpio.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BF9AD-1143-4649-BC06-5EC4584F6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-6096"/>
            <a:ext cx="5257800" cy="685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0609018 by EL MALETIN DE FOTOS.">
            <a:extLst>
              <a:ext uri="{FF2B5EF4-FFF2-40B4-BE49-F238E27FC236}">
                <a16:creationId xmlns:a16="http://schemas.microsoft.com/office/drawing/2014/main" id="{1FA9D378-38FC-4CED-879F-A32B8668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LIJAH FACE">
            <a:extLst>
              <a:ext uri="{FF2B5EF4-FFF2-40B4-BE49-F238E27FC236}">
                <a16:creationId xmlns:a16="http://schemas.microsoft.com/office/drawing/2014/main" id="{9115055F-B413-426C-AA69-BFCA697D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244"/>
            <a:ext cx="2971800" cy="39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t. Elisha">
            <a:extLst>
              <a:ext uri="{FF2B5EF4-FFF2-40B4-BE49-F238E27FC236}">
                <a16:creationId xmlns:a16="http://schemas.microsoft.com/office/drawing/2014/main" id="{5A9EC5B6-6D14-49B6-A90C-93DD8704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3" y="2770503"/>
            <a:ext cx="3028237" cy="408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780EDFAB-5FA7-43FC-832C-065D4523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81127"/>
            <a:ext cx="2314575" cy="1384995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La</a:t>
            </a:r>
          </a:p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obra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Elías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5BC4BE9C-90D3-4310-BD04-C93DA4A3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914400"/>
            <a:ext cx="1905000" cy="954107"/>
          </a:xfrm>
          <a:prstGeom prst="rect">
            <a:avLst/>
          </a:prstGeom>
          <a:noFill/>
          <a:ln>
            <a:noFill/>
          </a:ln>
          <a:effectLst>
            <a:outerShdw dist="53882" dir="13500000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 y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Eliseo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4C64A873-F62C-49E8-8B81-EF7E93AC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I REYES 17:1 – 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 2:11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5BCE9037-4923-4866-9960-CBDAE5AC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816396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2:12 – 13:20a</a:t>
            </a:r>
          </a:p>
        </p:txBody>
      </p:sp>
    </p:spTree>
    <p:extLst>
      <p:ext uri="{BB962C8B-B14F-4D97-AF65-F5344CB8AC3E}">
        <p14:creationId xmlns:p14="http://schemas.microsoft.com/office/powerpoint/2010/main" val="42147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71" name="Picture 7" descr="c?q=1c0cbb2fb8b495a1_landing">
            <a:extLst>
              <a:ext uri="{FF2B5EF4-FFF2-40B4-BE49-F238E27FC236}">
                <a16:creationId xmlns:a16="http://schemas.microsoft.com/office/drawing/2014/main" id="{DB3C4DBC-C714-4AE7-8EF0-82518FA1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" y="12412"/>
            <a:ext cx="5525610" cy="68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6" name="Text Box 2">
            <a:extLst>
              <a:ext uri="{FF2B5EF4-FFF2-40B4-BE49-F238E27FC236}">
                <a16:creationId xmlns:a16="http://schemas.microsoft.com/office/drawing/2014/main" id="{72840C13-3583-4D86-9297-16DCD14C7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264" y="598684"/>
            <a:ext cx="6516210" cy="623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4:11-14 - </a:t>
            </a:r>
            <a:r>
              <a:rPr lang="es-ES" sz="2800" b="1" dirty="0">
                <a:solidFill>
                  <a:schemeClr val="bg2"/>
                </a:solidFill>
                <a:latin typeface="Tempus Sans ITC" panose="04020404030D07020202" pitchFamily="82" charset="0"/>
              </a:rPr>
              <a:t>Y aconteció que un día vino él por allí, y se quedó en aquel aposento, y durmió allí. Entonces dijo a Giezi su criado: Llama a esta Sunamita. Y como él la llamó, pareció ella delante de él. Y dijo él a Giezi: Dile: He aquí tú has estado solícita por nosotros con todo este esmero: ¿qué quieres que haga por ti? ¿Deseas que hable por ti al rey, o al general del ejército?</a:t>
            </a:r>
            <a:endParaRPr lang="en-US" altLang="en-US" sz="2800" b="1" dirty="0">
              <a:solidFill>
                <a:schemeClr val="bg2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95000"/>
              </a:lnSpc>
            </a:pPr>
            <a:endParaRPr lang="en-US" altLang="en-US" sz="1600" b="1" dirty="0">
              <a:solidFill>
                <a:schemeClr val="bg2"/>
              </a:solidFill>
              <a:latin typeface="Tempus Sans ITC" panose="04020404030D07020202" pitchFamily="82" charset="0"/>
            </a:endParaRPr>
          </a:p>
          <a:p>
            <a:pPr algn="ctr">
              <a:lnSpc>
                <a:spcPct val="95000"/>
              </a:lnSpc>
            </a:pPr>
            <a:r>
              <a:rPr lang="es-ES" sz="2800" b="1" dirty="0">
                <a:solidFill>
                  <a:schemeClr val="bg2"/>
                </a:solidFill>
                <a:latin typeface="Tempus Sans ITC" panose="04020404030D07020202" pitchFamily="82" charset="0"/>
              </a:rPr>
              <a:t>Y ella respondió: Yo habito en medio de mi pueblo. Y él dijo: ¿Qué pues haremos por ella? Y Giezi respondió: He aquí ella no tiene hijo, y su marido es viejo.</a:t>
            </a:r>
            <a:endParaRPr lang="en-US" altLang="en-US" sz="2800" b="1" dirty="0">
              <a:solidFill>
                <a:schemeClr val="bg2"/>
              </a:solidFill>
              <a:latin typeface="Tempus Sans ITC" panose="04020404030D07020202" pitchFamily="82" charset="0"/>
            </a:endParaRPr>
          </a:p>
        </p:txBody>
      </p:sp>
      <p:sp>
        <p:nvSpPr>
          <p:cNvPr id="216067" name="AutoShape 3" descr="Elijah-Fed-By-An-Angel-1660-63">
            <a:extLst>
              <a:ext uri="{FF2B5EF4-FFF2-40B4-BE49-F238E27FC236}">
                <a16:creationId xmlns:a16="http://schemas.microsoft.com/office/drawing/2014/main" id="{A027E160-14AF-441F-AA3A-2BE62CF44C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68" name="AutoShape 4" descr="Ferdinand Bol: Elijah Fed by an Angel 1660-63">
            <a:hlinkClick r:id="rId3" tooltip="Ferdinand Bol : Elijah Fed by an Angel 1660-63"/>
            <a:extLst>
              <a:ext uri="{FF2B5EF4-FFF2-40B4-BE49-F238E27FC236}">
                <a16:creationId xmlns:a16="http://schemas.microsoft.com/office/drawing/2014/main" id="{1E3E9767-F5EF-4AEB-A1A4-40FCCA3AB3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69" name="AutoShape 5" descr="Ferdinand Bol: Elijah Fed by an Angel 1660-63">
            <a:hlinkClick r:id="rId3" tooltip="Ferdinand Bol : Elijah Fed by an Angel 1660-63"/>
            <a:extLst>
              <a:ext uri="{FF2B5EF4-FFF2-40B4-BE49-F238E27FC236}">
                <a16:creationId xmlns:a16="http://schemas.microsoft.com/office/drawing/2014/main" id="{1FF01D90-63BB-4966-9F0F-5CCF8FF5EA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>
            <a:extLst>
              <a:ext uri="{FF2B5EF4-FFF2-40B4-BE49-F238E27FC236}">
                <a16:creationId xmlns:a16="http://schemas.microsoft.com/office/drawing/2014/main" id="{C20FE6BB-89B3-49E9-90D8-AAA73E5F7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90800"/>
            <a:ext cx="7162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4:15-17 -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Dijo entonces: Llámala. Y él la llamó, y ella se paró a la puerta. Y él le dijo: A este tiempo según el tiempo de la vida, abrazarás un hijo. Y ella dijo: No, señor mío, varón de Dios, no hagas burla de tu sierva.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Mas la mujer concibió, y di</a:t>
            </a:r>
            <a:r>
              <a:rPr lang="es-CO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ó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a luz un hijo en el tiempo que Eliseo le había dicho, según el tiempo de la vida.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17091" name="AutoShape 3" descr="Elijah-Fed-By-An-Angel-1660-63">
            <a:extLst>
              <a:ext uri="{FF2B5EF4-FFF2-40B4-BE49-F238E27FC236}">
                <a16:creationId xmlns:a16="http://schemas.microsoft.com/office/drawing/2014/main" id="{B4065C28-27DE-4303-B685-B16B14A08D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2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942287AD-9694-4434-951A-C43072C519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3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ECF86096-BB1D-4D31-959B-75307A7849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7097" name="Picture 9" descr="Jesus among the Doctors by samson_53949.">
            <a:extLst>
              <a:ext uri="{FF2B5EF4-FFF2-40B4-BE49-F238E27FC236}">
                <a16:creationId xmlns:a16="http://schemas.microsoft.com/office/drawing/2014/main" id="{FCED33F9-BCA1-41B4-A667-297E01E6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8" t="11111"/>
          <a:stretch>
            <a:fillRect/>
          </a:stretch>
        </p:blipFill>
        <p:spPr bwMode="auto">
          <a:xfrm>
            <a:off x="8731928" y="0"/>
            <a:ext cx="342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7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1644F26C-07DB-4435-9A3C-5D306507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8" y="34031"/>
            <a:ext cx="591992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4:18-23 -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cuando el niño fue grande, aconteció que un día salió a su padre, a los segadores. Y dijo a su padre: ­Mi cabeza, mi cabeza! Y él dijo a un criado: Llévalo a su madre. Y habiéndole él tomado, y traído a su madre, estuvo sentado sobre sus rodillas hasta medio día, y murió. Ella entonces subió, y lo puso sobre la cama del varón de Dios, y le cerrando la puerta, se salió.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18115" name="AutoShape 3" descr="Elijah-Fed-By-An-Angel-1660-63">
            <a:extLst>
              <a:ext uri="{FF2B5EF4-FFF2-40B4-BE49-F238E27FC236}">
                <a16:creationId xmlns:a16="http://schemas.microsoft.com/office/drawing/2014/main" id="{111EBB8B-777E-4E8F-A8DA-EF053DE0F6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16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12AF488B-4956-41EE-8760-E00832E47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17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BE1A9572-BFA0-4416-B0F6-F45D96F8AF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8119" name="Picture 7" descr="elisha_shumanite">
            <a:extLst>
              <a:ext uri="{FF2B5EF4-FFF2-40B4-BE49-F238E27FC236}">
                <a16:creationId xmlns:a16="http://schemas.microsoft.com/office/drawing/2014/main" id="{7414F484-482D-4EAB-97B6-DD8F49CC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>
            <a:fillRect/>
          </a:stretch>
        </p:blipFill>
        <p:spPr bwMode="auto">
          <a:xfrm>
            <a:off x="6212193" y="4438"/>
            <a:ext cx="5979807" cy="517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20" name="Text Box 8">
            <a:extLst>
              <a:ext uri="{FF2B5EF4-FFF2-40B4-BE49-F238E27FC236}">
                <a16:creationId xmlns:a16="http://schemas.microsoft.com/office/drawing/2014/main" id="{8729DBEF-EC88-4917-974B-1D2929ABF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88553"/>
            <a:ext cx="12192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Llamando luego a su marido, le dijo: Te ruego que envíes conmigo a alguno de los criados y una de las asnas, para que yo vaya corriendo al varón de Dios, y vuelva. Y él dijo: ¿Para qué has de ir a él hoy? No es nueva luna, ni sábado. Y ella respondió: Paz.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>
            <a:extLst>
              <a:ext uri="{FF2B5EF4-FFF2-40B4-BE49-F238E27FC236}">
                <a16:creationId xmlns:a16="http://schemas.microsoft.com/office/drawing/2014/main" id="{152DD454-3A8E-454A-B80A-7879F78A8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018829"/>
            <a:ext cx="6121153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4:24-26 -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Después hizo enalbardar un asno, y dijo al mozo: Guía y anda; y no me hagas detener para que suba, sino cuando yo te lo dijere. Partió pues, y vino al varón de Dios al monte del Carmelo.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endParaRPr lang="en-US" altLang="en-US" sz="16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cuando el varón de Dios la vio de lejos, dijo a su criado Giezi: He aquí la Sunamita: Te ruego que vayas ahora corriendo a recibirla, y dile: ¿Tienes paz? ¿y tu marido, y tu hijo?</a:t>
            </a:r>
            <a:endParaRPr lang="es-ES" sz="24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endParaRPr lang="en-US" altLang="en-US" sz="2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</a:t>
            </a:r>
            <a:r>
              <a:rPr 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ella</a:t>
            </a: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dijo</a:t>
            </a: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: Paz.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19139" name="AutoShape 3" descr="Elijah-Fed-By-An-Angel-1660-63">
            <a:extLst>
              <a:ext uri="{FF2B5EF4-FFF2-40B4-BE49-F238E27FC236}">
                <a16:creationId xmlns:a16="http://schemas.microsoft.com/office/drawing/2014/main" id="{73EAE24C-422D-4255-95CE-059965F88C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0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45DE13E6-8455-4B18-BB42-0D18530EDA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1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F1D9B827-2D77-40B1-9D4A-2414BF2498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9143" name="Picture 7" descr="Caravan">
            <a:extLst>
              <a:ext uri="{FF2B5EF4-FFF2-40B4-BE49-F238E27FC236}">
                <a16:creationId xmlns:a16="http://schemas.microsoft.com/office/drawing/2014/main" id="{2A35BA7C-FD07-4224-8D23-DE0CA9C59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>
            <a:fillRect/>
          </a:stretch>
        </p:blipFill>
        <p:spPr bwMode="auto">
          <a:xfrm>
            <a:off x="0" y="-27160"/>
            <a:ext cx="5943600" cy="68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19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>
            <a:extLst>
              <a:ext uri="{FF2B5EF4-FFF2-40B4-BE49-F238E27FC236}">
                <a16:creationId xmlns:a16="http://schemas.microsoft.com/office/drawing/2014/main" id="{F570E3CD-F30C-4849-8260-9C3846E5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70104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4:27-29 -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luego que llegó al varón de Dios en el monte, asió de sus pies. Y llegó Giezi para quitarla; mas el varón de Dios le dijo: Déjala, porque su alma está en amargura, y Jehová me ha encubierto el motivo, y no me lo ha revelado.</a:t>
            </a:r>
          </a:p>
          <a:p>
            <a:pPr algn="ctr"/>
            <a:endParaRPr lang="en-US" altLang="en-US" sz="2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ella dijo: ¿Pedí yo hijo a mi señor? ¿No dije yo, que no te burlaras de mi?</a:t>
            </a:r>
          </a:p>
          <a:p>
            <a:pPr algn="ctr"/>
            <a:endParaRPr lang="en-US" altLang="en-US" sz="2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Entonces dijo él a Giezi: Ciñe tus lomos, y toma mi bordón en tu mano, y ve; y si alguno te encontrare, no lo saludes; y si alguno te saludare, no le respondas: y pondrás mi bordón sobre el rostro del niño.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0163" name="AutoShape 3" descr="Elijah-Fed-By-An-Angel-1660-63">
            <a:extLst>
              <a:ext uri="{FF2B5EF4-FFF2-40B4-BE49-F238E27FC236}">
                <a16:creationId xmlns:a16="http://schemas.microsoft.com/office/drawing/2014/main" id="{8B4123B0-ABA6-4FE6-B862-763C2585C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4" name="AutoShape 4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B02D4854-E0B7-4FCA-8E58-8E1951DB7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5" name="AutoShape 5" descr="Ferdinand Bol: Elijah Fed by an Angel 1660-63">
            <a:hlinkClick r:id="rId2" tooltip="Ferdinand Bol : Elijah Fed by an Angel 1660-63"/>
            <a:extLst>
              <a:ext uri="{FF2B5EF4-FFF2-40B4-BE49-F238E27FC236}">
                <a16:creationId xmlns:a16="http://schemas.microsoft.com/office/drawing/2014/main" id="{D753EE1A-3137-4736-8A0F-8983461FC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0166" name="Picture 6" descr="elisha_shumanite_woman">
            <a:extLst>
              <a:ext uri="{FF2B5EF4-FFF2-40B4-BE49-F238E27FC236}">
                <a16:creationId xmlns:a16="http://schemas.microsoft.com/office/drawing/2014/main" id="{56995163-8760-4553-A0FF-AA22DB054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0"/>
          <a:stretch>
            <a:fillRect/>
          </a:stretch>
        </p:blipFill>
        <p:spPr bwMode="auto">
          <a:xfrm>
            <a:off x="7239000" y="-1"/>
            <a:ext cx="4966317" cy="68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20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20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>
            <a:extLst>
              <a:ext uri="{FF2B5EF4-FFF2-40B4-BE49-F238E27FC236}">
                <a16:creationId xmlns:a16="http://schemas.microsoft.com/office/drawing/2014/main" id="{FC9A9193-4C07-4F81-8982-B0B6AF900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4021"/>
            <a:ext cx="5715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4:30-31 -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dijo la madre del niño: Vive Jehová, y vive tu alma, que no te dejaré.</a:t>
            </a:r>
          </a:p>
          <a:p>
            <a:pPr algn="ctr"/>
            <a:endParaRPr lang="en-US" altLang="en-US" sz="2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El entonces se levantó, y la siguió. Y Giezi había ido delante de ellos, y había puesto el bordón sobre el rostro del niño, mas ni tenía voz ni sentido; y así se había vuelto para encontrar a Eliseo; y lo declaró, diciendo: El niño no despierta.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221191" name="Picture 7" descr="12004032 FST - 2 Kings 4 32 - The child does not awake.jpg">
            <a:hlinkClick r:id="rId2"/>
            <a:extLst>
              <a:ext uri="{FF2B5EF4-FFF2-40B4-BE49-F238E27FC236}">
                <a16:creationId xmlns:a16="http://schemas.microsoft.com/office/drawing/2014/main" id="{6BEF0E2A-19A1-468B-82AB-836A025F8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4857"/>
            <a:ext cx="5546324" cy="681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1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>
            <a:extLst>
              <a:ext uri="{FF2B5EF4-FFF2-40B4-BE49-F238E27FC236}">
                <a16:creationId xmlns:a16="http://schemas.microsoft.com/office/drawing/2014/main" id="{D3EA66F0-85B7-4869-B34D-F3CCA51C9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139" y="533400"/>
            <a:ext cx="12192001" cy="623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4:32-35 - </a:t>
            </a: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venido Eliseo a la casa, he aquí el niño que estaba tendido muerto sobre su cama. Entrando él entonces, cerró la puerta sobre ambos, y oró a Jehová. Después subió, y se echó sobre el niño, poniendo su boca </a:t>
            </a:r>
          </a:p>
          <a:p>
            <a:pPr>
              <a:lnSpc>
                <a:spcPct val="95000"/>
              </a:lnSpc>
            </a:pP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  sobre la boca de él, y sus </a:t>
            </a:r>
          </a:p>
          <a:p>
            <a:pPr>
              <a:lnSpc>
                <a:spcPct val="95000"/>
              </a:lnSpc>
            </a:pP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  ojos sobre sus ojos, y sus </a:t>
            </a:r>
          </a:p>
          <a:p>
            <a:pPr>
              <a:lnSpc>
                <a:spcPct val="95000"/>
              </a:lnSpc>
            </a:pP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  manos sobre las manos </a:t>
            </a:r>
          </a:p>
          <a:p>
            <a:pPr>
              <a:lnSpc>
                <a:spcPct val="95000"/>
              </a:lnSpc>
            </a:pP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  suyas; así se tendió sobre él, </a:t>
            </a:r>
          </a:p>
          <a:p>
            <a:pPr>
              <a:lnSpc>
                <a:spcPct val="95000"/>
              </a:lnSpc>
            </a:pP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  y se calentó la carne del </a:t>
            </a:r>
          </a:p>
          <a:p>
            <a:pPr>
              <a:lnSpc>
                <a:spcPct val="95000"/>
              </a:lnSpc>
            </a:pP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  joven. Volviéndose luego, </a:t>
            </a:r>
          </a:p>
          <a:p>
            <a:pPr>
              <a:lnSpc>
                <a:spcPct val="95000"/>
              </a:lnSpc>
            </a:pP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  se paseo por la casa a una </a:t>
            </a:r>
          </a:p>
          <a:p>
            <a:pPr>
              <a:lnSpc>
                <a:spcPct val="95000"/>
              </a:lnSpc>
            </a:pP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  parte y a otra, y después </a:t>
            </a:r>
          </a:p>
          <a:p>
            <a:pPr>
              <a:lnSpc>
                <a:spcPct val="95000"/>
              </a:lnSpc>
            </a:pP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  subió, y se tendió sobre él; </a:t>
            </a:r>
          </a:p>
          <a:p>
            <a:pPr>
              <a:lnSpc>
                <a:spcPct val="95000"/>
              </a:lnSpc>
            </a:pP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  y el joven estornudó siete </a:t>
            </a:r>
          </a:p>
          <a:p>
            <a:pPr>
              <a:lnSpc>
                <a:spcPct val="95000"/>
              </a:lnSpc>
            </a:pPr>
            <a:r>
              <a:rPr lang="es-E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	  veces, y abrió sus ojos.</a:t>
            </a:r>
            <a:endParaRPr lang="en-US" altLang="en-US" sz="3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222213" name="Picture 5" descr="Fine Art Print of Elisha Raising the Son of the Shunamite, 1881 by Frederic Leighton">
            <a:extLst>
              <a:ext uri="{FF2B5EF4-FFF2-40B4-BE49-F238E27FC236}">
                <a16:creationId xmlns:a16="http://schemas.microsoft.com/office/drawing/2014/main" id="{59DD9A48-987F-43C7-A9E5-7A0AA31D1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" y="2008957"/>
            <a:ext cx="7355655" cy="48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5019</TotalTime>
  <Words>2246</Words>
  <Application>Microsoft Office PowerPoint</Application>
  <PresentationFormat>Widescreen</PresentationFormat>
  <Paragraphs>170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ROYCE</dc:creator>
  <cp:lastModifiedBy>ROYCE CHANDLER</cp:lastModifiedBy>
  <cp:revision>406</cp:revision>
  <dcterms:created xsi:type="dcterms:W3CDTF">2008-12-31T00:13:26Z</dcterms:created>
  <dcterms:modified xsi:type="dcterms:W3CDTF">2024-10-26T22:45:59Z</dcterms:modified>
</cp:coreProperties>
</file>