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70" r:id="rId8"/>
    <p:sldId id="261" r:id="rId9"/>
    <p:sldId id="267" r:id="rId10"/>
    <p:sldId id="273" r:id="rId11"/>
    <p:sldId id="274" r:id="rId12"/>
    <p:sldId id="281" r:id="rId13"/>
    <p:sldId id="285" r:id="rId14"/>
    <p:sldId id="286" r:id="rId15"/>
    <p:sldId id="304" r:id="rId16"/>
    <p:sldId id="263" r:id="rId17"/>
    <p:sldId id="306" r:id="rId18"/>
    <p:sldId id="279" r:id="rId19"/>
    <p:sldId id="291" r:id="rId20"/>
    <p:sldId id="292" r:id="rId21"/>
    <p:sldId id="293" r:id="rId22"/>
    <p:sldId id="294" r:id="rId23"/>
    <p:sldId id="295" r:id="rId24"/>
    <p:sldId id="296" r:id="rId25"/>
    <p:sldId id="297" r:id="rId26"/>
    <p:sldId id="298" r:id="rId27"/>
    <p:sldId id="299" r:id="rId28"/>
    <p:sldId id="289" r:id="rId29"/>
    <p:sldId id="272" r:id="rId30"/>
    <p:sldId id="26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E4"/>
    <a:srgbClr val="F5F5D7"/>
    <a:srgbClr val="8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1002" y="90"/>
      </p:cViewPr>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C17BC7B-8B5F-45B8-B42A-07D40E209029}" type="slidenum">
              <a:rPr lang="en-US" altLang="en-US" smtClean="0"/>
              <a:pPr/>
              <a:t>‹#›</a:t>
            </a:fld>
            <a:endParaRPr lang="en-US" altLang="en-US"/>
          </a:p>
        </p:txBody>
      </p:sp>
    </p:spTree>
    <p:extLst>
      <p:ext uri="{BB962C8B-B14F-4D97-AF65-F5344CB8AC3E}">
        <p14:creationId xmlns:p14="http://schemas.microsoft.com/office/powerpoint/2010/main" val="240354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EC9C04F-831B-4E94-A495-0807FEACC682}" type="slidenum">
              <a:rPr lang="en-US" altLang="en-US" smtClean="0"/>
              <a:pPr/>
              <a:t>‹#›</a:t>
            </a:fld>
            <a:endParaRPr lang="en-US" altLang="en-US"/>
          </a:p>
        </p:txBody>
      </p:sp>
    </p:spTree>
    <p:extLst>
      <p:ext uri="{BB962C8B-B14F-4D97-AF65-F5344CB8AC3E}">
        <p14:creationId xmlns:p14="http://schemas.microsoft.com/office/powerpoint/2010/main" val="29570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781183F-0A5C-4B96-941C-BDE4E1019B37}" type="slidenum">
              <a:rPr lang="en-US" altLang="en-US" smtClean="0"/>
              <a:pPr/>
              <a:t>‹#›</a:t>
            </a:fld>
            <a:endParaRPr lang="en-US" altLang="en-US"/>
          </a:p>
        </p:txBody>
      </p:sp>
    </p:spTree>
    <p:extLst>
      <p:ext uri="{BB962C8B-B14F-4D97-AF65-F5344CB8AC3E}">
        <p14:creationId xmlns:p14="http://schemas.microsoft.com/office/powerpoint/2010/main" val="91445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2490A96-634C-4757-8616-6B20DC035268}" type="slidenum">
              <a:rPr lang="en-US" altLang="en-US" smtClean="0"/>
              <a:pPr/>
              <a:t>‹#›</a:t>
            </a:fld>
            <a:endParaRPr lang="en-US" altLang="en-US"/>
          </a:p>
        </p:txBody>
      </p:sp>
    </p:spTree>
    <p:extLst>
      <p:ext uri="{BB962C8B-B14F-4D97-AF65-F5344CB8AC3E}">
        <p14:creationId xmlns:p14="http://schemas.microsoft.com/office/powerpoint/2010/main" val="378655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6659EF6-BDD6-408D-9EAE-9CFBDA833FF6}" type="slidenum">
              <a:rPr lang="en-US" altLang="en-US" smtClean="0"/>
              <a:pPr/>
              <a:t>‹#›</a:t>
            </a:fld>
            <a:endParaRPr lang="en-US" altLang="en-US"/>
          </a:p>
        </p:txBody>
      </p:sp>
    </p:spTree>
    <p:extLst>
      <p:ext uri="{BB962C8B-B14F-4D97-AF65-F5344CB8AC3E}">
        <p14:creationId xmlns:p14="http://schemas.microsoft.com/office/powerpoint/2010/main" val="386523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5827D6D-9B8C-4E10-A149-17F49FE4DDCF}" type="slidenum">
              <a:rPr lang="en-US" altLang="en-US" smtClean="0"/>
              <a:pPr/>
              <a:t>‹#›</a:t>
            </a:fld>
            <a:endParaRPr lang="en-US" altLang="en-US"/>
          </a:p>
        </p:txBody>
      </p:sp>
    </p:spTree>
    <p:extLst>
      <p:ext uri="{BB962C8B-B14F-4D97-AF65-F5344CB8AC3E}">
        <p14:creationId xmlns:p14="http://schemas.microsoft.com/office/powerpoint/2010/main" val="125967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F81D1C03-A323-4B5E-93A6-AE3B7519F788}" type="slidenum">
              <a:rPr lang="en-US" altLang="en-US" smtClean="0"/>
              <a:pPr/>
              <a:t>‹#›</a:t>
            </a:fld>
            <a:endParaRPr lang="en-US" altLang="en-US"/>
          </a:p>
        </p:txBody>
      </p:sp>
    </p:spTree>
    <p:extLst>
      <p:ext uri="{BB962C8B-B14F-4D97-AF65-F5344CB8AC3E}">
        <p14:creationId xmlns:p14="http://schemas.microsoft.com/office/powerpoint/2010/main" val="1450162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18692B2B-9DCD-4892-9C69-4E583777102F}" type="slidenum">
              <a:rPr lang="en-US" altLang="en-US" smtClean="0"/>
              <a:pPr/>
              <a:t>‹#›</a:t>
            </a:fld>
            <a:endParaRPr lang="en-US" altLang="en-US"/>
          </a:p>
        </p:txBody>
      </p:sp>
    </p:spTree>
    <p:extLst>
      <p:ext uri="{BB962C8B-B14F-4D97-AF65-F5344CB8AC3E}">
        <p14:creationId xmlns:p14="http://schemas.microsoft.com/office/powerpoint/2010/main" val="4094136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A951742E-AD6C-4688-8A28-60FBFB476B12}" type="slidenum">
              <a:rPr lang="en-US" altLang="en-US" smtClean="0"/>
              <a:pPr/>
              <a:t>‹#›</a:t>
            </a:fld>
            <a:endParaRPr lang="en-US" altLang="en-US"/>
          </a:p>
        </p:txBody>
      </p:sp>
    </p:spTree>
    <p:extLst>
      <p:ext uri="{BB962C8B-B14F-4D97-AF65-F5344CB8AC3E}">
        <p14:creationId xmlns:p14="http://schemas.microsoft.com/office/powerpoint/2010/main" val="56635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4C5D7B9-B256-426E-B093-D3C2D849F70B}" type="slidenum">
              <a:rPr lang="en-US" altLang="en-US" smtClean="0"/>
              <a:pPr/>
              <a:t>‹#›</a:t>
            </a:fld>
            <a:endParaRPr lang="en-US" altLang="en-US"/>
          </a:p>
        </p:txBody>
      </p:sp>
    </p:spTree>
    <p:extLst>
      <p:ext uri="{BB962C8B-B14F-4D97-AF65-F5344CB8AC3E}">
        <p14:creationId xmlns:p14="http://schemas.microsoft.com/office/powerpoint/2010/main" val="409035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EC352242-6599-4C4A-ABDA-D81E570C8E98}" type="slidenum">
              <a:rPr lang="en-US" altLang="en-US" smtClean="0"/>
              <a:pPr/>
              <a:t>‹#›</a:t>
            </a:fld>
            <a:endParaRPr lang="en-US" altLang="en-US"/>
          </a:p>
        </p:txBody>
      </p:sp>
    </p:spTree>
    <p:extLst>
      <p:ext uri="{BB962C8B-B14F-4D97-AF65-F5344CB8AC3E}">
        <p14:creationId xmlns:p14="http://schemas.microsoft.com/office/powerpoint/2010/main" val="212404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244E6F-3E03-4675-8110-0D5E1F7142E9}" type="slidenum">
              <a:rPr lang="en-US" altLang="en-US" smtClean="0"/>
              <a:pPr/>
              <a:t>‹#›</a:t>
            </a:fld>
            <a:endParaRPr lang="en-US" altLang="en-US"/>
          </a:p>
        </p:txBody>
      </p:sp>
    </p:spTree>
    <p:extLst>
      <p:ext uri="{BB962C8B-B14F-4D97-AF65-F5344CB8AC3E}">
        <p14:creationId xmlns:p14="http://schemas.microsoft.com/office/powerpoint/2010/main" val="3005942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8" name="Picture 6">
            <a:extLst>
              <a:ext uri="{FF2B5EF4-FFF2-40B4-BE49-F238E27FC236}">
                <a16:creationId xmlns:a16="http://schemas.microsoft.com/office/drawing/2014/main" id="{9C3A1B5E-9108-CA80-5F7B-A1965F0306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057400"/>
            <a:ext cx="9982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Text Box 7">
            <a:extLst>
              <a:ext uri="{FF2B5EF4-FFF2-40B4-BE49-F238E27FC236}">
                <a16:creationId xmlns:a16="http://schemas.microsoft.com/office/drawing/2014/main" id="{420798C9-DD2C-2F71-4AD3-1DB7127F6754}"/>
              </a:ext>
            </a:extLst>
          </p:cNvPr>
          <p:cNvSpPr txBox="1">
            <a:spLocks noChangeArrowheads="1"/>
          </p:cNvSpPr>
          <p:nvPr/>
        </p:nvSpPr>
        <p:spPr bwMode="auto">
          <a:xfrm rot="-190611">
            <a:off x="2317750" y="3422806"/>
            <a:ext cx="73279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600" b="1" dirty="0">
                <a:latin typeface="Tahoma" panose="020B0604030504040204" pitchFamily="34" charset="0"/>
                <a:cs typeface="Tahoma" panose="020B0604030504040204" pitchFamily="34" charset="0"/>
              </a:rPr>
              <a:t>Así, si Dios bendice a las mujeres de Israel con niños, Él lo hace por usar y controlar Su propio proceso de la naturaleza. Pero si él bendice a María con un niño, Él lo hace para ir más allá de aquellas leyes naturales, hasta suspenderlos a un grado.</a:t>
            </a:r>
            <a:endParaRPr lang="en-US" altLang="en-US" sz="2600" b="1" dirty="0">
              <a:latin typeface="Tahoma" panose="020B0604030504040204" pitchFamily="34" charset="0"/>
              <a:cs typeface="Tahoma" panose="020B0604030504040204" pitchFamily="34" charset="0"/>
            </a:endParaRPr>
          </a:p>
        </p:txBody>
      </p:sp>
      <p:sp>
        <p:nvSpPr>
          <p:cNvPr id="18440" name="Text Box 8">
            <a:extLst>
              <a:ext uri="{FF2B5EF4-FFF2-40B4-BE49-F238E27FC236}">
                <a16:creationId xmlns:a16="http://schemas.microsoft.com/office/drawing/2014/main" id="{DFAEF335-2732-ADFD-D4D7-A0797F563BC3}"/>
              </a:ext>
            </a:extLst>
          </p:cNvPr>
          <p:cNvSpPr txBox="1">
            <a:spLocks noChangeArrowheads="1"/>
          </p:cNvSpPr>
          <p:nvPr/>
        </p:nvSpPr>
        <p:spPr bwMode="auto">
          <a:xfrm rot="-190611">
            <a:off x="2047374" y="2568681"/>
            <a:ext cx="7559675" cy="389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es-ES" altLang="en-US" sz="2600" b="1" dirty="0">
                <a:latin typeface="Tahoma" panose="020B0604030504040204" pitchFamily="34" charset="0"/>
                <a:cs typeface="Tahoma" panose="020B0604030504040204" pitchFamily="34" charset="0"/>
              </a:rPr>
              <a:t>Si </a:t>
            </a:r>
            <a:r>
              <a:rPr lang="es-CO" altLang="en-US" sz="2600" b="1" dirty="0">
                <a:latin typeface="Tahoma" panose="020B0604030504040204" pitchFamily="34" charset="0"/>
                <a:cs typeface="Tahoma" panose="020B0604030504040204" pitchFamily="34" charset="0"/>
              </a:rPr>
              <a:t>É</a:t>
            </a:r>
            <a:r>
              <a:rPr lang="es-ES" altLang="en-US" sz="2600" b="1" dirty="0">
                <a:latin typeface="Tahoma" panose="020B0604030504040204" pitchFamily="34" charset="0"/>
                <a:cs typeface="Tahoma" panose="020B0604030504040204" pitchFamily="34" charset="0"/>
              </a:rPr>
              <a:t>l proporcionó una cosecha abundante de uvas y vino para los israelitas, Él lo hizo por usar y controlar Sus propias “leyes de la naturaleza.” Pero si Él bendijo al anfitrión de un banquete de matrimonio en Caná con un suministro inmediato del mejor vino, producido completamente de jarros de agua, Él lo hizo para superar aquellas leyes, proporcionando algo que la naturaleza sola no puede proporcionar.</a:t>
            </a:r>
            <a:endParaRPr lang="en-US" altLang="en-US" sz="2600" b="1" dirty="0">
              <a:latin typeface="Tahoma" panose="020B0604030504040204" pitchFamily="34" charset="0"/>
              <a:cs typeface="Tahoma" panose="020B0604030504040204" pitchFamily="34" charset="0"/>
            </a:endParaRPr>
          </a:p>
        </p:txBody>
      </p:sp>
      <p:sp>
        <p:nvSpPr>
          <p:cNvPr id="4" name="Text Box 3">
            <a:extLst>
              <a:ext uri="{FF2B5EF4-FFF2-40B4-BE49-F238E27FC236}">
                <a16:creationId xmlns:a16="http://schemas.microsoft.com/office/drawing/2014/main" id="{202DD6DC-C1C6-B104-BBA7-5E0E6724D7DC}"/>
              </a:ext>
            </a:extLst>
          </p:cNvPr>
          <p:cNvSpPr txBox="1">
            <a:spLocks noChangeArrowheads="1"/>
          </p:cNvSpPr>
          <p:nvPr/>
        </p:nvSpPr>
        <p:spPr bwMode="auto">
          <a:xfrm>
            <a:off x="228600" y="0"/>
            <a:ext cx="11658600"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800" b="1">
                <a:solidFill>
                  <a:schemeClr val="bg1"/>
                </a:solidFill>
                <a:latin typeface="Tahoma" panose="020B0604030504040204" pitchFamily="34" charset="0"/>
                <a:cs typeface="Tahoma" panose="020B0604030504040204" pitchFamily="34" charset="0"/>
              </a:rPr>
              <a:t>¿Cómo gobierna, conserva, y cuida Dios Su creación?</a:t>
            </a:r>
            <a:endParaRPr lang="en-US" altLang="en-US" sz="2800" b="1">
              <a:solidFill>
                <a:schemeClr val="bg1"/>
              </a:solidFill>
              <a:latin typeface="Tahoma" panose="020B0604030504040204" pitchFamily="34" charset="0"/>
              <a:cs typeface="Tahoma" panose="020B0604030504040204" pitchFamily="34" charset="0"/>
            </a:endParaRPr>
          </a:p>
        </p:txBody>
      </p:sp>
      <p:sp>
        <p:nvSpPr>
          <p:cNvPr id="4102" name="Text Box 4">
            <a:extLst>
              <a:ext uri="{FF2B5EF4-FFF2-40B4-BE49-F238E27FC236}">
                <a16:creationId xmlns:a16="http://schemas.microsoft.com/office/drawing/2014/main" id="{6CA991D0-F9F7-495E-AF51-E8F2AE29D2F7}"/>
              </a:ext>
            </a:extLst>
          </p:cNvPr>
          <p:cNvSpPr txBox="1">
            <a:spLocks noChangeArrowheads="1"/>
          </p:cNvSpPr>
          <p:nvPr/>
        </p:nvSpPr>
        <p:spPr bwMode="auto">
          <a:xfrm>
            <a:off x="457200" y="609600"/>
            <a:ext cx="11658600" cy="1034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n-US" altLang="en-US" sz="2800" b="1" dirty="0">
                <a:solidFill>
                  <a:srgbClr val="C00000"/>
                </a:solidFill>
                <a:latin typeface="Tahoma" panose="020B0604030504040204" pitchFamily="34" charset="0"/>
                <a:cs typeface="Tahoma" panose="020B0604030504040204" pitchFamily="34" charset="0"/>
              </a:rPr>
              <a:t>Milagros</a:t>
            </a:r>
            <a:r>
              <a:rPr lang="en-US" altLang="en-US" sz="2800" b="1" dirty="0">
                <a:latin typeface="Tahoma" panose="020B0604030504040204" pitchFamily="34" charset="0"/>
                <a:cs typeface="Tahoma" panose="020B0604030504040204" pitchFamily="34" charset="0"/>
              </a:rPr>
              <a:t>:  </a:t>
            </a:r>
            <a:r>
              <a:rPr lang="es-ES" altLang="en-US" sz="2800" b="1" dirty="0">
                <a:latin typeface="Tahoma" panose="020B0604030504040204" pitchFamily="34" charset="0"/>
                <a:cs typeface="Tahoma" panose="020B0604030504040204" pitchFamily="34" charset="0"/>
              </a:rPr>
              <a:t>Él usa Su poder mediante medios sobrenaturales</a:t>
            </a:r>
            <a:endParaRPr lang="es-ES" altLang="en-US" sz="2400" b="1" dirty="0">
              <a:latin typeface="Tahoma" panose="020B0604030504040204" pitchFamily="34" charset="0"/>
              <a:cs typeface="Tahoma" panose="020B0604030504040204" pitchFamily="34" charset="0"/>
            </a:endParaRPr>
          </a:p>
          <a:p>
            <a:pPr eaLnBrk="1" hangingPunct="1">
              <a:lnSpc>
                <a:spcPct val="90000"/>
              </a:lnSpc>
            </a:pPr>
            <a:endParaRPr lang="en-US" altLang="en-US" sz="1200" b="1" dirty="0">
              <a:latin typeface="Tahoma" panose="020B0604030504040204" pitchFamily="34" charset="0"/>
              <a:cs typeface="Tahoma" panose="020B0604030504040204" pitchFamily="34" charset="0"/>
            </a:endParaRPr>
          </a:p>
          <a:p>
            <a:pPr eaLnBrk="1" hangingPunct="1">
              <a:lnSpc>
                <a:spcPct val="90000"/>
              </a:lnSpc>
            </a:pPr>
            <a:r>
              <a:rPr lang="en-US" altLang="en-US" sz="2800" b="1" dirty="0" err="1">
                <a:solidFill>
                  <a:srgbClr val="C00000"/>
                </a:solidFill>
                <a:latin typeface="Tahoma" panose="020B0604030504040204" pitchFamily="34" charset="0"/>
                <a:cs typeface="Tahoma" panose="020B0604030504040204" pitchFamily="34" charset="0"/>
              </a:rPr>
              <a:t>Providencía</a:t>
            </a:r>
            <a:r>
              <a:rPr lang="en-US" altLang="en-US" sz="2800" b="1" dirty="0">
                <a:solidFill>
                  <a:srgbClr val="C00000"/>
                </a:solidFill>
                <a:latin typeface="Tahoma" panose="020B0604030504040204" pitchFamily="34" charset="0"/>
                <a:cs typeface="Tahoma" panose="020B0604030504040204" pitchFamily="34" charset="0"/>
              </a:rPr>
              <a:t>:  </a:t>
            </a:r>
            <a:r>
              <a:rPr lang="es-ES" altLang="en-US" sz="2800" b="1" dirty="0">
                <a:latin typeface="Tahoma" panose="020B0604030504040204" pitchFamily="34" charset="0"/>
                <a:cs typeface="Tahoma" panose="020B0604030504040204" pitchFamily="34" charset="0"/>
              </a:rPr>
              <a:t>Él usa Su poder mediante medios naturales</a:t>
            </a:r>
            <a:endParaRPr lang="en-US" altLang="en-US" sz="2800" b="1" dirty="0">
              <a:latin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fade">
                                      <p:cBhvr>
                                        <p:cTn id="7" dur="1000"/>
                                        <p:tgtEl>
                                          <p:spTgt spid="4102"/>
                                        </p:tgtEl>
                                      </p:cBhvr>
                                    </p:animEffect>
                                    <p:anim calcmode="lin" valueType="num">
                                      <p:cBhvr>
                                        <p:cTn id="8" dur="1000" fill="hold"/>
                                        <p:tgtEl>
                                          <p:spTgt spid="4102"/>
                                        </p:tgtEl>
                                        <p:attrNameLst>
                                          <p:attrName>ppt_x</p:attrName>
                                        </p:attrNameLst>
                                      </p:cBhvr>
                                      <p:tavLst>
                                        <p:tav tm="0">
                                          <p:val>
                                            <p:strVal val="#ppt_x"/>
                                          </p:val>
                                        </p:tav>
                                        <p:tav tm="100000">
                                          <p:val>
                                            <p:strVal val="#ppt_x"/>
                                          </p:val>
                                        </p:tav>
                                      </p:tavLst>
                                    </p:anim>
                                    <p:anim calcmode="lin" valueType="num">
                                      <p:cBhvr>
                                        <p:cTn id="9" dur="1000" fill="hold"/>
                                        <p:tgtEl>
                                          <p:spTgt spid="410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nodeType="clickEffect">
                                  <p:stCondLst>
                                    <p:cond delay="0"/>
                                  </p:stCondLst>
                                  <p:childTnLst>
                                    <p:set>
                                      <p:cBhvr>
                                        <p:cTn id="13" dur="1" fill="hold">
                                          <p:stCondLst>
                                            <p:cond delay="0"/>
                                          </p:stCondLst>
                                        </p:cTn>
                                        <p:tgtEl>
                                          <p:spTgt spid="18438"/>
                                        </p:tgtEl>
                                        <p:attrNameLst>
                                          <p:attrName>style.visibility</p:attrName>
                                        </p:attrNameLst>
                                      </p:cBhvr>
                                      <p:to>
                                        <p:strVal val="visible"/>
                                      </p:to>
                                    </p:set>
                                    <p:anim calcmode="lin" valueType="num">
                                      <p:cBhvr>
                                        <p:cTn id="14" dur="1000" fill="hold"/>
                                        <p:tgtEl>
                                          <p:spTgt spid="18438"/>
                                        </p:tgtEl>
                                        <p:attrNameLst>
                                          <p:attrName>ppt_w</p:attrName>
                                        </p:attrNameLst>
                                      </p:cBhvr>
                                      <p:tavLst>
                                        <p:tav tm="0">
                                          <p:val>
                                            <p:fltVal val="0"/>
                                          </p:val>
                                        </p:tav>
                                        <p:tav tm="100000">
                                          <p:val>
                                            <p:strVal val="#ppt_w"/>
                                          </p:val>
                                        </p:tav>
                                      </p:tavLst>
                                    </p:anim>
                                    <p:anim calcmode="lin" valueType="num">
                                      <p:cBhvr>
                                        <p:cTn id="15" dur="1000" fill="hold"/>
                                        <p:tgtEl>
                                          <p:spTgt spid="18438"/>
                                        </p:tgtEl>
                                        <p:attrNameLst>
                                          <p:attrName>ppt_h</p:attrName>
                                        </p:attrNameLst>
                                      </p:cBhvr>
                                      <p:tavLst>
                                        <p:tav tm="0">
                                          <p:val>
                                            <p:strVal val="#ppt_h"/>
                                          </p:val>
                                        </p:tav>
                                        <p:tav tm="100000">
                                          <p:val>
                                            <p:strVal val="#ppt_h"/>
                                          </p:val>
                                        </p:tav>
                                      </p:tavLst>
                                    </p:anim>
                                  </p:childTnLst>
                                </p:cTn>
                              </p:par>
                              <p:par>
                                <p:cTn id="16" presetID="23" presetClass="entr" presetSubtype="272" fill="hold" nodeType="withEffect">
                                  <p:stCondLst>
                                    <p:cond delay="0"/>
                                  </p:stCondLst>
                                  <p:childTnLst>
                                    <p:set>
                                      <p:cBhvr>
                                        <p:cTn id="17" dur="1" fill="hold">
                                          <p:stCondLst>
                                            <p:cond delay="0"/>
                                          </p:stCondLst>
                                        </p:cTn>
                                        <p:tgtEl>
                                          <p:spTgt spid="18439"/>
                                        </p:tgtEl>
                                        <p:attrNameLst>
                                          <p:attrName>style.visibility</p:attrName>
                                        </p:attrNameLst>
                                      </p:cBhvr>
                                      <p:to>
                                        <p:strVal val="visible"/>
                                      </p:to>
                                    </p:set>
                                    <p:anim calcmode="lin" valueType="num">
                                      <p:cBhvr>
                                        <p:cTn id="18" dur="1000" fill="hold"/>
                                        <p:tgtEl>
                                          <p:spTgt spid="18439"/>
                                        </p:tgtEl>
                                        <p:attrNameLst>
                                          <p:attrName>ppt_w</p:attrName>
                                        </p:attrNameLst>
                                      </p:cBhvr>
                                      <p:tavLst>
                                        <p:tav tm="0">
                                          <p:val>
                                            <p:strVal val="2/3*#ppt_w"/>
                                          </p:val>
                                        </p:tav>
                                        <p:tav tm="100000">
                                          <p:val>
                                            <p:strVal val="#ppt_w"/>
                                          </p:val>
                                        </p:tav>
                                      </p:tavLst>
                                    </p:anim>
                                    <p:anim calcmode="lin" valueType="num">
                                      <p:cBhvr>
                                        <p:cTn id="19" dur="1000" fill="hold"/>
                                        <p:tgtEl>
                                          <p:spTgt spid="18439"/>
                                        </p:tgtEl>
                                        <p:attrNameLst>
                                          <p:attrName>ppt_h</p:attrName>
                                        </p:attrNameLst>
                                      </p:cBhvr>
                                      <p:tavLst>
                                        <p:tav tm="0">
                                          <p:val>
                                            <p:strVal val="2/3*#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xit" presetSubtype="1" fill="hold" nodeType="clickEffect">
                                  <p:stCondLst>
                                    <p:cond delay="0"/>
                                  </p:stCondLst>
                                  <p:childTnLst>
                                    <p:anim calcmode="lin" valueType="num">
                                      <p:cBhvr>
                                        <p:cTn id="23" dur="1250"/>
                                        <p:tgtEl>
                                          <p:spTgt spid="18439"/>
                                        </p:tgtEl>
                                        <p:attrNameLst>
                                          <p:attrName>ppt_x</p:attrName>
                                        </p:attrNameLst>
                                      </p:cBhvr>
                                      <p:tavLst>
                                        <p:tav tm="0">
                                          <p:val>
                                            <p:strVal val="ppt_x"/>
                                          </p:val>
                                        </p:tav>
                                        <p:tav tm="100000">
                                          <p:val>
                                            <p:strVal val="ppt_x"/>
                                          </p:val>
                                        </p:tav>
                                      </p:tavLst>
                                    </p:anim>
                                    <p:anim calcmode="lin" valueType="num">
                                      <p:cBhvr>
                                        <p:cTn id="24" dur="1250"/>
                                        <p:tgtEl>
                                          <p:spTgt spid="18439"/>
                                        </p:tgtEl>
                                        <p:attrNameLst>
                                          <p:attrName>ppt_y</p:attrName>
                                        </p:attrNameLst>
                                      </p:cBhvr>
                                      <p:tavLst>
                                        <p:tav tm="0">
                                          <p:val>
                                            <p:strVal val="ppt_y"/>
                                          </p:val>
                                        </p:tav>
                                        <p:tav tm="100000">
                                          <p:val>
                                            <p:strVal val="ppt_y-ppt_h/2"/>
                                          </p:val>
                                        </p:tav>
                                      </p:tavLst>
                                    </p:anim>
                                    <p:anim calcmode="lin" valueType="num">
                                      <p:cBhvr>
                                        <p:cTn id="25" dur="1250"/>
                                        <p:tgtEl>
                                          <p:spTgt spid="18439"/>
                                        </p:tgtEl>
                                        <p:attrNameLst>
                                          <p:attrName>ppt_w</p:attrName>
                                        </p:attrNameLst>
                                      </p:cBhvr>
                                      <p:tavLst>
                                        <p:tav tm="0">
                                          <p:val>
                                            <p:strVal val="ppt_w"/>
                                          </p:val>
                                        </p:tav>
                                        <p:tav tm="100000">
                                          <p:val>
                                            <p:strVal val="ppt_w"/>
                                          </p:val>
                                        </p:tav>
                                      </p:tavLst>
                                    </p:anim>
                                    <p:anim calcmode="lin" valueType="num">
                                      <p:cBhvr>
                                        <p:cTn id="26" dur="1250"/>
                                        <p:tgtEl>
                                          <p:spTgt spid="18439"/>
                                        </p:tgtEl>
                                        <p:attrNameLst>
                                          <p:attrName>ppt_h</p:attrName>
                                        </p:attrNameLst>
                                      </p:cBhvr>
                                      <p:tavLst>
                                        <p:tav tm="0">
                                          <p:val>
                                            <p:strVal val="ppt_h"/>
                                          </p:val>
                                        </p:tav>
                                        <p:tav tm="100000">
                                          <p:val>
                                            <p:fltVal val="0"/>
                                          </p:val>
                                        </p:tav>
                                      </p:tavLst>
                                    </p:anim>
                                    <p:set>
                                      <p:cBhvr>
                                        <p:cTn id="27" dur="1" fill="hold">
                                          <p:stCondLst>
                                            <p:cond delay="1249"/>
                                          </p:stCondLst>
                                        </p:cTn>
                                        <p:tgtEl>
                                          <p:spTgt spid="18439"/>
                                        </p:tgtEl>
                                        <p:attrNameLst>
                                          <p:attrName>style.visibility</p:attrName>
                                        </p:attrNameLst>
                                      </p:cBhvr>
                                      <p:to>
                                        <p:strVal val="hidden"/>
                                      </p:to>
                                    </p:set>
                                  </p:childTnLst>
                                </p:cTn>
                              </p:par>
                              <p:par>
                                <p:cTn id="28" presetID="17" presetClass="entr" presetSubtype="1" fill="hold" nodeType="withEffect">
                                  <p:stCondLst>
                                    <p:cond delay="0"/>
                                  </p:stCondLst>
                                  <p:childTnLst>
                                    <p:set>
                                      <p:cBhvr>
                                        <p:cTn id="29" dur="1" fill="hold">
                                          <p:stCondLst>
                                            <p:cond delay="0"/>
                                          </p:stCondLst>
                                        </p:cTn>
                                        <p:tgtEl>
                                          <p:spTgt spid="18440"/>
                                        </p:tgtEl>
                                        <p:attrNameLst>
                                          <p:attrName>style.visibility</p:attrName>
                                        </p:attrNameLst>
                                      </p:cBhvr>
                                      <p:to>
                                        <p:strVal val="visible"/>
                                      </p:to>
                                    </p:set>
                                    <p:anim calcmode="lin" valueType="num">
                                      <p:cBhvr>
                                        <p:cTn id="30" dur="1250" fill="hold"/>
                                        <p:tgtEl>
                                          <p:spTgt spid="18440"/>
                                        </p:tgtEl>
                                        <p:attrNameLst>
                                          <p:attrName>ppt_x</p:attrName>
                                        </p:attrNameLst>
                                      </p:cBhvr>
                                      <p:tavLst>
                                        <p:tav tm="0">
                                          <p:val>
                                            <p:strVal val="#ppt_x"/>
                                          </p:val>
                                        </p:tav>
                                        <p:tav tm="100000">
                                          <p:val>
                                            <p:strVal val="#ppt_x"/>
                                          </p:val>
                                        </p:tav>
                                      </p:tavLst>
                                    </p:anim>
                                    <p:anim calcmode="lin" valueType="num">
                                      <p:cBhvr>
                                        <p:cTn id="31" dur="1250" fill="hold"/>
                                        <p:tgtEl>
                                          <p:spTgt spid="18440"/>
                                        </p:tgtEl>
                                        <p:attrNameLst>
                                          <p:attrName>ppt_y</p:attrName>
                                        </p:attrNameLst>
                                      </p:cBhvr>
                                      <p:tavLst>
                                        <p:tav tm="0">
                                          <p:val>
                                            <p:strVal val="#ppt_y-#ppt_h/2"/>
                                          </p:val>
                                        </p:tav>
                                        <p:tav tm="100000">
                                          <p:val>
                                            <p:strVal val="#ppt_y"/>
                                          </p:val>
                                        </p:tav>
                                      </p:tavLst>
                                    </p:anim>
                                    <p:anim calcmode="lin" valueType="num">
                                      <p:cBhvr>
                                        <p:cTn id="32" dur="1250" fill="hold"/>
                                        <p:tgtEl>
                                          <p:spTgt spid="18440"/>
                                        </p:tgtEl>
                                        <p:attrNameLst>
                                          <p:attrName>ppt_w</p:attrName>
                                        </p:attrNameLst>
                                      </p:cBhvr>
                                      <p:tavLst>
                                        <p:tav tm="0">
                                          <p:val>
                                            <p:strVal val="#ppt_w"/>
                                          </p:val>
                                        </p:tav>
                                        <p:tav tm="100000">
                                          <p:val>
                                            <p:strVal val="#ppt_w"/>
                                          </p:val>
                                        </p:tav>
                                      </p:tavLst>
                                    </p:anim>
                                    <p:anim calcmode="lin" valueType="num">
                                      <p:cBhvr>
                                        <p:cTn id="33" dur="1250" fill="hold"/>
                                        <p:tgtEl>
                                          <p:spTgt spid="1844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39" grpId="1"/>
      <p:bldP spid="18440" grpId="0"/>
      <p:bldP spid="4" grpId="0" animBg="1"/>
      <p:bldP spid="410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19D5090-8314-47C9-52A5-567292EAFBBC}"/>
              </a:ext>
            </a:extLst>
          </p:cNvPr>
          <p:cNvSpPr>
            <a:spLocks noChangeArrowheads="1"/>
          </p:cNvSpPr>
          <p:nvPr/>
        </p:nvSpPr>
        <p:spPr bwMode="auto">
          <a:xfrm>
            <a:off x="1143000" y="1981200"/>
            <a:ext cx="99060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rgbClr val="C00000"/>
                </a:solidFill>
                <a:latin typeface="Tahoma" panose="020B0604030504040204" pitchFamily="34" charset="0"/>
                <a:cs typeface="Tahoma" panose="020B0604030504040204" pitchFamily="34" charset="0"/>
              </a:rPr>
              <a:t>A</a:t>
            </a:r>
            <a:r>
              <a:rPr lang="es-CO" altLang="en-US" sz="3200" b="1" dirty="0">
                <a:solidFill>
                  <a:srgbClr val="C00000"/>
                </a:solidFill>
                <a:latin typeface="Tahoma" panose="020B0604030504040204" pitchFamily="34" charset="0"/>
                <a:cs typeface="Tahoma" panose="020B0604030504040204" pitchFamily="34" charset="0"/>
              </a:rPr>
              <a:t>sí notamos de nuevo que</a:t>
            </a:r>
            <a:r>
              <a:rPr lang="en-US" altLang="en-US" sz="3200" b="1" dirty="0">
                <a:solidFill>
                  <a:srgbClr val="C00000"/>
                </a:solidFill>
                <a:latin typeface="Tahoma" panose="020B0604030504040204" pitchFamily="34" charset="0"/>
                <a:cs typeface="Tahoma" panose="020B0604030504040204" pitchFamily="34" charset="0"/>
              </a:rPr>
              <a:t>: </a:t>
            </a:r>
            <a:endParaRPr lang="en-US" altLang="en-US" sz="3200" b="1" dirty="0">
              <a:latin typeface="Tahoma" panose="020B0604030504040204" pitchFamily="34" charset="0"/>
              <a:cs typeface="Tahoma" panose="020B0604030504040204" pitchFamily="34" charset="0"/>
            </a:endParaRPr>
          </a:p>
          <a:p>
            <a:pPr algn="ctr" eaLnBrk="1" hangingPunct="1"/>
            <a:r>
              <a:rPr lang="es-ES" altLang="en-US" sz="3200" b="1" dirty="0">
                <a:latin typeface="Tahoma" panose="020B0604030504040204" pitchFamily="34" charset="0"/>
                <a:cs typeface="Tahoma" panose="020B0604030504040204" pitchFamily="34" charset="0"/>
              </a:rPr>
              <a:t>Este cuidado y supervisión que Dios ejerce sobre Su universo es designado como Su </a:t>
            </a:r>
            <a:r>
              <a:rPr lang="es-ES" altLang="en-US" sz="3200" b="1" dirty="0">
                <a:solidFill>
                  <a:srgbClr val="C00000"/>
                </a:solidFill>
                <a:latin typeface="Tahoma" panose="020B0604030504040204" pitchFamily="34" charset="0"/>
                <a:cs typeface="Tahoma" panose="020B0604030504040204" pitchFamily="34" charset="0"/>
              </a:rPr>
              <a:t>providencia general </a:t>
            </a:r>
            <a:r>
              <a:rPr lang="es-ES" altLang="en-US" sz="3200" b="1" dirty="0">
                <a:latin typeface="Tahoma" panose="020B0604030504040204" pitchFamily="34" charset="0"/>
                <a:cs typeface="Tahoma" panose="020B0604030504040204" pitchFamily="34" charset="0"/>
              </a:rPr>
              <a:t>y incluye a hombres malos y buenos.</a:t>
            </a:r>
          </a:p>
          <a:p>
            <a:pPr algn="ctr" eaLnBrk="1" hangingPunct="1"/>
            <a:endParaRPr lang="es-ES" altLang="en-US" sz="3200" b="1" dirty="0">
              <a:latin typeface="Tahoma" panose="020B0604030504040204" pitchFamily="34" charset="0"/>
              <a:cs typeface="Tahoma" panose="020B0604030504040204" pitchFamily="34" charset="0"/>
            </a:endParaRPr>
          </a:p>
          <a:p>
            <a:pPr algn="ctr" eaLnBrk="1" hangingPunct="1"/>
            <a:r>
              <a:rPr lang="es-ES" altLang="en-US" sz="3200" b="1" dirty="0">
                <a:latin typeface="Tahoma" panose="020B0604030504040204" pitchFamily="34" charset="0"/>
                <a:cs typeface="Tahoma" panose="020B0604030504040204" pitchFamily="34" charset="0"/>
              </a:rPr>
              <a:t>También hay la </a:t>
            </a:r>
            <a:r>
              <a:rPr lang="es-ES" altLang="en-US" sz="3200" b="1" dirty="0">
                <a:solidFill>
                  <a:srgbClr val="C00000"/>
                </a:solidFill>
                <a:latin typeface="Tahoma" panose="020B0604030504040204" pitchFamily="34" charset="0"/>
                <a:cs typeface="Tahoma" panose="020B0604030504040204" pitchFamily="34" charset="0"/>
              </a:rPr>
              <a:t>providencia especial </a:t>
            </a:r>
            <a:r>
              <a:rPr lang="es-ES" altLang="en-US" sz="3200" b="1" dirty="0">
                <a:latin typeface="Tahoma" panose="020B0604030504040204" pitchFamily="34" charset="0"/>
                <a:cs typeface="Tahoma" panose="020B0604030504040204" pitchFamily="34" charset="0"/>
              </a:rPr>
              <a:t>que Él ejerce para aquellos cuyas voluntades están en la armonía con Su voluntad.</a:t>
            </a:r>
            <a:endParaRPr lang="en-US" altLang="en-US" sz="3200" b="1" dirty="0">
              <a:latin typeface="Tahoma" panose="020B0604030504040204" pitchFamily="34" charset="0"/>
              <a:cs typeface="Tahoma" panose="020B0604030504040204" pitchFamily="34"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2">
                                            <p:txEl>
                                              <p:pRg st="3" end="3"/>
                                            </p:txEl>
                                          </p:spTgt>
                                        </p:tgtEl>
                                        <p:attrNameLst>
                                          <p:attrName>style.visibility</p:attrName>
                                        </p:attrNameLst>
                                      </p:cBhvr>
                                      <p:to>
                                        <p:strVal val="visible"/>
                                      </p:to>
                                    </p:set>
                                    <p:animEffect transition="in" filter="dissolve">
                                      <p:cBhvr>
                                        <p:cTn id="7" dur="1000"/>
                                        <p:tgtEl>
                                          <p:spTgt spid="51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062AA1D-0AC0-6AE9-8496-196ACFFBE2E4}"/>
              </a:ext>
            </a:extLst>
          </p:cNvPr>
          <p:cNvSpPr>
            <a:spLocks noChangeArrowheads="1"/>
          </p:cNvSpPr>
          <p:nvPr/>
        </p:nvSpPr>
        <p:spPr bwMode="auto">
          <a:xfrm>
            <a:off x="304800" y="2209800"/>
            <a:ext cx="11887200"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5000"/>
              </a:lnSpc>
            </a:pPr>
            <a:r>
              <a:rPr lang="en-US" altLang="en-US" sz="2400" b="1" u="sng" dirty="0">
                <a:latin typeface="Tahoma" panose="020B0604030504040204" pitchFamily="34" charset="0"/>
                <a:cs typeface="Tahoma" panose="020B0604030504040204" pitchFamily="34" charset="0"/>
              </a:rPr>
              <a:t>PRINCIPIOS BÁSICOS DE LA “PROVIDENCIA</a:t>
            </a:r>
            <a:r>
              <a:rPr lang="en-US" altLang="en-US" sz="2400" b="1" dirty="0">
                <a:latin typeface="Tahoma" panose="020B0604030504040204" pitchFamily="34" charset="0"/>
                <a:cs typeface="Tahoma" panose="020B0604030504040204" pitchFamily="34" charset="0"/>
              </a:rPr>
              <a:t>”</a:t>
            </a:r>
          </a:p>
        </p:txBody>
      </p:sp>
      <p:sp>
        <p:nvSpPr>
          <p:cNvPr id="30726" name="Rectangle 6">
            <a:extLst>
              <a:ext uri="{FF2B5EF4-FFF2-40B4-BE49-F238E27FC236}">
                <a16:creationId xmlns:a16="http://schemas.microsoft.com/office/drawing/2014/main" id="{2940E6FF-BDFB-BC3A-220F-52A9926350C5}"/>
              </a:ext>
            </a:extLst>
          </p:cNvPr>
          <p:cNvSpPr>
            <a:spLocks noChangeArrowheads="1"/>
          </p:cNvSpPr>
          <p:nvPr/>
        </p:nvSpPr>
        <p:spPr bwMode="auto">
          <a:xfrm>
            <a:off x="114300" y="2819400"/>
            <a:ext cx="118110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5000"/>
              </a:lnSpc>
            </a:pPr>
            <a:r>
              <a:rPr lang="es-ES" altLang="en-US" sz="2800" b="1" dirty="0">
                <a:latin typeface="Tahoma" panose="020B0604030504040204" pitchFamily="34" charset="0"/>
                <a:cs typeface="Tahoma" panose="020B0604030504040204" pitchFamily="34" charset="0"/>
              </a:rPr>
              <a:t>Esta </a:t>
            </a:r>
            <a:r>
              <a:rPr lang="es-ES" altLang="en-US" sz="2800" b="1" dirty="0">
                <a:solidFill>
                  <a:srgbClr val="C00000"/>
                </a:solidFill>
                <a:latin typeface="Tahoma" panose="020B0604030504040204" pitchFamily="34" charset="0"/>
                <a:cs typeface="Tahoma" panose="020B0604030504040204" pitchFamily="34" charset="0"/>
              </a:rPr>
              <a:t>providencia especial </a:t>
            </a:r>
            <a:r>
              <a:rPr lang="es-ES" altLang="en-US" sz="2800" b="1" dirty="0">
                <a:latin typeface="Tahoma" panose="020B0604030504040204" pitchFamily="34" charset="0"/>
                <a:cs typeface="Tahoma" panose="020B0604030504040204" pitchFamily="34" charset="0"/>
              </a:rPr>
              <a:t>sobre la nación elegida era específica, en que algunos individuos especiales fueron elegidos para servir objetivos providenciales en el </a:t>
            </a:r>
            <a:r>
              <a:rPr lang="es-ES" altLang="en-US" sz="2800" b="1" dirty="0" err="1">
                <a:latin typeface="Tahoma" panose="020B0604030504040204" pitchFamily="34" charset="0"/>
                <a:cs typeface="Tahoma" panose="020B0604030504040204" pitchFamily="34" charset="0"/>
              </a:rPr>
              <a:t>desarrolo</a:t>
            </a:r>
            <a:r>
              <a:rPr lang="es-ES" altLang="en-US" sz="2800" b="1" dirty="0">
                <a:latin typeface="Tahoma" panose="020B0604030504040204" pitchFamily="34" charset="0"/>
                <a:cs typeface="Tahoma" panose="020B0604030504040204" pitchFamily="34" charset="0"/>
              </a:rPr>
              <a:t> de la nación, y fueron dirigidos divinamente para llevar a cabo sus misiones providenciales.</a:t>
            </a:r>
            <a:endParaRPr lang="en-US" altLang="en-US" sz="2800" b="1" dirty="0">
              <a:latin typeface="Tahoma" panose="020B0604030504040204" pitchFamily="34" charset="0"/>
              <a:cs typeface="Tahoma" panose="020B0604030504040204" pitchFamily="34" charset="0"/>
            </a:endParaRPr>
          </a:p>
          <a:p>
            <a:pPr algn="ctr" eaLnBrk="1" hangingPunct="1">
              <a:lnSpc>
                <a:spcPct val="85000"/>
              </a:lnSpc>
            </a:pPr>
            <a:endParaRPr lang="en-US" altLang="en-US" sz="2800" b="1" dirty="0">
              <a:latin typeface="Tahoma" panose="020B0604030504040204" pitchFamily="34" charset="0"/>
              <a:cs typeface="Tahoma" panose="020B0604030504040204" pitchFamily="34" charset="0"/>
            </a:endParaRPr>
          </a:p>
          <a:p>
            <a:pPr algn="ctr" eaLnBrk="1" hangingPunct="1">
              <a:lnSpc>
                <a:spcPct val="85000"/>
              </a:lnSpc>
            </a:pPr>
            <a:r>
              <a:rPr lang="es-ES" altLang="en-US" sz="2800" b="1" dirty="0">
                <a:latin typeface="Tahoma" panose="020B0604030504040204" pitchFamily="34" charset="0"/>
                <a:cs typeface="Tahoma" panose="020B0604030504040204" pitchFamily="34" charset="0"/>
              </a:rPr>
              <a:t>Dios dio a </a:t>
            </a:r>
            <a:r>
              <a:rPr lang="es-ES" altLang="en-US" sz="2800" b="1" dirty="0">
                <a:solidFill>
                  <a:srgbClr val="C00000"/>
                </a:solidFill>
                <a:latin typeface="Tahoma" panose="020B0604030504040204" pitchFamily="34" charset="0"/>
                <a:cs typeface="Tahoma" panose="020B0604030504040204" pitchFamily="34" charset="0"/>
              </a:rPr>
              <a:t>Abraham, Jacob, </a:t>
            </a:r>
            <a:r>
              <a:rPr lang="en-US" altLang="en-US" sz="2800" b="1" dirty="0">
                <a:solidFill>
                  <a:srgbClr val="C00000"/>
                </a:solidFill>
                <a:latin typeface="Tahoma" panose="020B0604030504040204" pitchFamily="34" charset="0"/>
                <a:cs typeface="Tahoma" panose="020B0604030504040204" pitchFamily="34" charset="0"/>
              </a:rPr>
              <a:t>José, </a:t>
            </a:r>
            <a:r>
              <a:rPr lang="en-US" altLang="en-US" sz="2800" b="1" dirty="0" err="1">
                <a:solidFill>
                  <a:srgbClr val="C00000"/>
                </a:solidFill>
                <a:latin typeface="Tahoma" panose="020B0604030504040204" pitchFamily="34" charset="0"/>
                <a:cs typeface="Tahoma" panose="020B0604030504040204" pitchFamily="34" charset="0"/>
              </a:rPr>
              <a:t>Moisés</a:t>
            </a:r>
            <a:r>
              <a:rPr lang="en-US" altLang="en-US" sz="2800" b="1" dirty="0">
                <a:solidFill>
                  <a:srgbClr val="C00000"/>
                </a:solidFill>
                <a:latin typeface="Tahoma" panose="020B0604030504040204" pitchFamily="34" charset="0"/>
                <a:cs typeface="Tahoma" panose="020B0604030504040204" pitchFamily="34" charset="0"/>
              </a:rPr>
              <a:t>, Josu</a:t>
            </a:r>
            <a:r>
              <a:rPr lang="es-CO" altLang="en-US" sz="2800" b="1" dirty="0">
                <a:solidFill>
                  <a:srgbClr val="C00000"/>
                </a:solidFill>
                <a:latin typeface="Tahoma" panose="020B0604030504040204" pitchFamily="34" charset="0"/>
                <a:cs typeface="Tahoma" panose="020B0604030504040204" pitchFamily="34" charset="0"/>
              </a:rPr>
              <a:t>é, Samuel, David, </a:t>
            </a:r>
            <a:r>
              <a:rPr lang="es-CO" altLang="en-US" sz="2800" b="1" dirty="0">
                <a:latin typeface="Tahoma" panose="020B0604030504040204" pitchFamily="34" charset="0"/>
                <a:cs typeface="Tahoma" panose="020B0604030504040204" pitchFamily="34" charset="0"/>
              </a:rPr>
              <a:t>y muchos otros,</a:t>
            </a:r>
            <a:r>
              <a:rPr lang="en-US" altLang="en-US" sz="2800" b="1" dirty="0">
                <a:latin typeface="Tahoma" panose="020B0604030504040204" pitchFamily="34" charset="0"/>
                <a:cs typeface="Tahoma" panose="020B0604030504040204" pitchFamily="34" charset="0"/>
              </a:rPr>
              <a:t> </a:t>
            </a:r>
            <a:r>
              <a:rPr lang="en-US" altLang="en-US" sz="2800" b="1" dirty="0" err="1">
                <a:latin typeface="Tahoma" panose="020B0604030504040204" pitchFamily="34" charset="0"/>
                <a:cs typeface="Tahoma" panose="020B0604030504040204" pitchFamily="34" charset="0"/>
              </a:rPr>
              <a:t>papeles</a:t>
            </a:r>
            <a:r>
              <a:rPr lang="en-US" altLang="en-US" sz="2800" b="1" dirty="0">
                <a:latin typeface="Tahoma" panose="020B0604030504040204" pitchFamily="34" charset="0"/>
                <a:cs typeface="Tahoma" panose="020B0604030504040204" pitchFamily="34" charset="0"/>
              </a:rPr>
              <a:t> </a:t>
            </a:r>
            <a:r>
              <a:rPr lang="en-US" altLang="en-US" sz="2800" b="1" dirty="0" err="1">
                <a:latin typeface="Tahoma" panose="020B0604030504040204" pitchFamily="34" charset="0"/>
                <a:cs typeface="Tahoma" panose="020B0604030504040204" pitchFamily="34" charset="0"/>
              </a:rPr>
              <a:t>providenciales</a:t>
            </a:r>
            <a:r>
              <a:rPr lang="en-US" altLang="en-US" sz="2800" b="1" dirty="0">
                <a:latin typeface="Tahoma" panose="020B0604030504040204" pitchFamily="34" charset="0"/>
                <a:cs typeface="Tahoma" panose="020B0604030504040204" pitchFamily="34" charset="0"/>
              </a:rPr>
              <a:t> para </a:t>
            </a:r>
            <a:r>
              <a:rPr lang="en-US" altLang="en-US" sz="2800" b="1" dirty="0" err="1">
                <a:latin typeface="Tahoma" panose="020B0604030504040204" pitchFamily="34" charset="0"/>
                <a:cs typeface="Tahoma" panose="020B0604030504040204" pitchFamily="34" charset="0"/>
              </a:rPr>
              <a:t>desarollar</a:t>
            </a:r>
            <a:r>
              <a:rPr lang="en-US" altLang="en-US" sz="2800" b="1" dirty="0">
                <a:latin typeface="Tahoma" panose="020B0604030504040204" pitchFamily="34" charset="0"/>
                <a:cs typeface="Tahoma" panose="020B0604030504040204" pitchFamily="34" charset="0"/>
              </a:rPr>
              <a:t> Sus </a:t>
            </a:r>
            <a:r>
              <a:rPr lang="en-US" altLang="en-US" sz="2800" b="1" dirty="0" err="1">
                <a:latin typeface="Tahoma" panose="020B0604030504040204" pitchFamily="34" charset="0"/>
                <a:cs typeface="Tahoma" panose="020B0604030504040204" pitchFamily="34" charset="0"/>
              </a:rPr>
              <a:t>propósitos</a:t>
            </a:r>
            <a:r>
              <a:rPr lang="en-US" altLang="en-US" sz="2800" b="1" dirty="0">
                <a:latin typeface="Tahoma" panose="020B0604030504040204" pitchFamily="34" charset="0"/>
                <a:cs typeface="Tahoma" panose="020B0604030504040204" pitchFamily="34" charset="0"/>
              </a:rPr>
              <a:t> </a:t>
            </a:r>
            <a:r>
              <a:rPr lang="en-US" altLang="en-US" sz="2800" b="1" dirty="0" err="1">
                <a:latin typeface="Tahoma" panose="020B0604030504040204" pitchFamily="34" charset="0"/>
                <a:cs typeface="Tahoma" panose="020B0604030504040204" pitchFamily="34" charset="0"/>
              </a:rPr>
              <a:t>mediante</a:t>
            </a:r>
            <a:r>
              <a:rPr lang="en-US" altLang="en-US" sz="2800" b="1" dirty="0">
                <a:latin typeface="Tahoma" panose="020B0604030504040204" pitchFamily="34" charset="0"/>
                <a:cs typeface="Tahoma" panose="020B0604030504040204" pitchFamily="34" charset="0"/>
              </a:rPr>
              <a:t> Israel y </a:t>
            </a:r>
            <a:r>
              <a:rPr lang="en-US" altLang="en-US" sz="2800" b="1" dirty="0" err="1">
                <a:latin typeface="Tahoma" panose="020B0604030504040204" pitchFamily="34" charset="0"/>
                <a:cs typeface="Tahoma" panose="020B0604030504040204" pitchFamily="34" charset="0"/>
              </a:rPr>
              <a:t>el</a:t>
            </a:r>
            <a:r>
              <a:rPr lang="en-US" altLang="en-US" sz="2800" b="1" dirty="0">
                <a:latin typeface="Tahoma" panose="020B0604030504040204" pitchFamily="34" charset="0"/>
                <a:cs typeface="Tahoma" panose="020B0604030504040204" pitchFamily="34" charset="0"/>
              </a:rPr>
              <a:t> </a:t>
            </a:r>
            <a:r>
              <a:rPr lang="en-US" altLang="en-US" sz="2800" b="1" dirty="0" err="1">
                <a:latin typeface="Tahoma" panose="020B0604030504040204" pitchFamily="34" charset="0"/>
                <a:cs typeface="Tahoma" panose="020B0604030504040204" pitchFamily="34" charset="0"/>
              </a:rPr>
              <a:t>Mesías</a:t>
            </a:r>
            <a:r>
              <a:rPr lang="en-US" altLang="en-US" sz="2800" b="1" dirty="0">
                <a:latin typeface="Tahoma" panose="020B0604030504040204" pitchFamily="34" charset="0"/>
                <a:cs typeface="Tahoma" panose="020B0604030504040204" pitchFamily="34" charset="0"/>
              </a:rPr>
              <a:t>.  El </a:t>
            </a:r>
            <a:r>
              <a:rPr lang="en-US" altLang="en-US" sz="2800" b="1" dirty="0" err="1">
                <a:latin typeface="Tahoma" panose="020B0604030504040204" pitchFamily="34" charset="0"/>
                <a:cs typeface="Tahoma" panose="020B0604030504040204" pitchFamily="34" charset="0"/>
              </a:rPr>
              <a:t>estudio</a:t>
            </a:r>
            <a:r>
              <a:rPr lang="en-US" altLang="en-US" sz="2800" b="1" dirty="0">
                <a:latin typeface="Tahoma" panose="020B0604030504040204" pitchFamily="34" charset="0"/>
                <a:cs typeface="Tahoma" panose="020B0604030504040204" pitchFamily="34" charset="0"/>
              </a:rPr>
              <a:t> del A.P. es un </a:t>
            </a:r>
            <a:r>
              <a:rPr lang="en-US" altLang="en-US" sz="2800" b="1" dirty="0" err="1">
                <a:latin typeface="Tahoma" panose="020B0604030504040204" pitchFamily="34" charset="0"/>
                <a:cs typeface="Tahoma" panose="020B0604030504040204" pitchFamily="34" charset="0"/>
              </a:rPr>
              <a:t>estudio</a:t>
            </a:r>
            <a:r>
              <a:rPr lang="en-US" altLang="en-US" sz="2800" b="1" dirty="0">
                <a:latin typeface="Tahoma" panose="020B0604030504040204" pitchFamily="34" charset="0"/>
                <a:cs typeface="Tahoma" panose="020B0604030504040204" pitchFamily="34" charset="0"/>
              </a:rPr>
              <a:t> de la </a:t>
            </a:r>
            <a:r>
              <a:rPr lang="en-US" altLang="en-US" sz="2800" b="1" dirty="0" err="1">
                <a:latin typeface="Tahoma" panose="020B0604030504040204" pitchFamily="34" charset="0"/>
                <a:cs typeface="Tahoma" panose="020B0604030504040204" pitchFamily="34" charset="0"/>
              </a:rPr>
              <a:t>doctrina</a:t>
            </a:r>
            <a:r>
              <a:rPr lang="en-US" altLang="en-US" sz="2800" b="1" dirty="0">
                <a:latin typeface="Tahoma" panose="020B0604030504040204" pitchFamily="34" charset="0"/>
                <a:cs typeface="Tahoma" panose="020B0604030504040204" pitchFamily="34" charset="0"/>
              </a:rPr>
              <a:t> de la </a:t>
            </a:r>
            <a:r>
              <a:rPr lang="en-US" altLang="en-US" sz="2800" b="1" dirty="0" err="1">
                <a:latin typeface="Tahoma" panose="020B0604030504040204" pitchFamily="34" charset="0"/>
                <a:cs typeface="Tahoma" panose="020B0604030504040204" pitchFamily="34" charset="0"/>
              </a:rPr>
              <a:t>providencia</a:t>
            </a:r>
            <a:r>
              <a:rPr lang="en-US" altLang="en-US" sz="2800" b="1" dirty="0">
                <a:latin typeface="Tahoma" panose="020B0604030504040204" pitchFamily="34" charset="0"/>
                <a:cs typeface="Tahoma" panose="020B0604030504040204" pitchFamily="34" charset="0"/>
              </a:rPr>
              <a:t> </a:t>
            </a:r>
            <a:r>
              <a:rPr lang="en-US" altLang="en-US" sz="2800" b="1" dirty="0" err="1">
                <a:latin typeface="Tahoma" panose="020B0604030504040204" pitchFamily="34" charset="0"/>
                <a:cs typeface="Tahoma" panose="020B0604030504040204" pitchFamily="34" charset="0"/>
              </a:rPr>
              <a:t>divina</a:t>
            </a:r>
            <a:r>
              <a:rPr lang="en-US" altLang="en-US" sz="2800" b="1" dirty="0">
                <a:latin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3000"/>
                                  </p:iterate>
                                  <p:childTnLst>
                                    <p:set>
                                      <p:cBhvr>
                                        <p:cTn id="6" dur="1" fill="hold">
                                          <p:stCondLst>
                                            <p:cond delay="0"/>
                                          </p:stCondLst>
                                        </p:cTn>
                                        <p:tgtEl>
                                          <p:spTgt spid="30722"/>
                                        </p:tgtEl>
                                        <p:attrNameLst>
                                          <p:attrName>style.visibility</p:attrName>
                                        </p:attrNameLst>
                                      </p:cBhvr>
                                      <p:to>
                                        <p:strVal val="visible"/>
                                      </p:to>
                                    </p:set>
                                    <p:animEffect transition="in" filter="slide(fromLeft)">
                                      <p:cBhvr>
                                        <p:cTn id="7" dur="1000"/>
                                        <p:tgtEl>
                                          <p:spTgt spid="30722"/>
                                        </p:tgtEl>
                                      </p:cBhvr>
                                    </p:animEffect>
                                  </p:childTnLst>
                                </p:cTn>
                              </p:par>
                              <p:par>
                                <p:cTn id="8" presetID="9" presetClass="entr" presetSubtype="0" fill="hold" nodeType="withEffect">
                                  <p:stCondLst>
                                    <p:cond delay="0"/>
                                  </p:stCondLst>
                                  <p:childTnLst>
                                    <p:set>
                                      <p:cBhvr>
                                        <p:cTn id="9" dur="1" fill="hold">
                                          <p:stCondLst>
                                            <p:cond delay="0"/>
                                          </p:stCondLst>
                                        </p:cTn>
                                        <p:tgtEl>
                                          <p:spTgt spid="30726">
                                            <p:txEl>
                                              <p:pRg st="0" end="0"/>
                                            </p:txEl>
                                          </p:spTgt>
                                        </p:tgtEl>
                                        <p:attrNameLst>
                                          <p:attrName>style.visibility</p:attrName>
                                        </p:attrNameLst>
                                      </p:cBhvr>
                                      <p:to>
                                        <p:strVal val="visible"/>
                                      </p:to>
                                    </p:set>
                                    <p:animEffect transition="in" filter="dissolve">
                                      <p:cBhvr>
                                        <p:cTn id="10" dur="1000"/>
                                        <p:tgtEl>
                                          <p:spTgt spid="3072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0726">
                                            <p:txEl>
                                              <p:pRg st="2" end="2"/>
                                            </p:txEl>
                                          </p:spTgt>
                                        </p:tgtEl>
                                        <p:attrNameLst>
                                          <p:attrName>style.visibility</p:attrName>
                                        </p:attrNameLst>
                                      </p:cBhvr>
                                      <p:to>
                                        <p:strVal val="visible"/>
                                      </p:to>
                                    </p:set>
                                    <p:animEffect transition="in" filter="dissolve">
                                      <p:cBhvr>
                                        <p:cTn id="15" dur="1000"/>
                                        <p:tgtEl>
                                          <p:spTgt spid="307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8" name="Rectangle 8">
            <a:extLst>
              <a:ext uri="{FF2B5EF4-FFF2-40B4-BE49-F238E27FC236}">
                <a16:creationId xmlns:a16="http://schemas.microsoft.com/office/drawing/2014/main" id="{CA492EE8-04FB-5E34-C0FE-C1D62B2CC7CC}"/>
              </a:ext>
            </a:extLst>
          </p:cNvPr>
          <p:cNvSpPr>
            <a:spLocks noChangeArrowheads="1"/>
          </p:cNvSpPr>
          <p:nvPr/>
        </p:nvSpPr>
        <p:spPr bwMode="auto">
          <a:xfrm>
            <a:off x="76200" y="1371600"/>
            <a:ext cx="12039600" cy="4981575"/>
          </a:xfrm>
          <a:prstGeom prst="rect">
            <a:avLst/>
          </a:prstGeom>
          <a:solidFill>
            <a:schemeClr val="accent5">
              <a:lumMod val="50000"/>
            </a:schemeClr>
          </a:solidFill>
          <a:ln>
            <a:noFill/>
          </a:ln>
          <a:effectLst/>
        </p:spPr>
        <p:txBody>
          <a:bodyPr>
            <a:spAutoFit/>
          </a:bodyPr>
          <a:lstStyle/>
          <a:p>
            <a:pPr algn="ctr" eaLnBrk="1" fontAlgn="auto" hangingPunct="1">
              <a:lnSpc>
                <a:spcPct val="105000"/>
              </a:lnSpc>
              <a:spcBef>
                <a:spcPts val="0"/>
              </a:spcBef>
              <a:spcAft>
                <a:spcPts val="0"/>
              </a:spcAft>
              <a:defRPr/>
            </a:pP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Dios expresamente eligió a cada uno de ellos y personalmente era activo en los eventos de sus vidas a fin de realizar, a través de ellos, Sus propios objetivos en la historia del mundo.</a:t>
            </a:r>
            <a:endPar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eaLnBrk="1" fontAlgn="auto" hangingPunct="1">
              <a:lnSpc>
                <a:spcPct val="105000"/>
              </a:lnSpc>
              <a:spcBef>
                <a:spcPts val="0"/>
              </a:spcBef>
              <a:spcAft>
                <a:spcPts val="0"/>
              </a:spcAft>
              <a:defRPr/>
            </a:pPr>
            <a:endParaRPr lang="es-ES" altLang="en-US" sz="11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eaLnBrk="1" fontAlgn="auto" hangingPunct="1">
              <a:lnSpc>
                <a:spcPct val="105000"/>
              </a:lnSpc>
              <a:spcBef>
                <a:spcPts val="0"/>
              </a:spcBef>
              <a:spcAft>
                <a:spcPts val="0"/>
              </a:spcAft>
              <a:defRPr/>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 veces Él usó milagros:  zarza ardiente, 10 plagas, dividió el </a:t>
            </a:r>
          </a:p>
          <a:p>
            <a:pPr eaLnBrk="1" fontAlgn="auto" hangingPunct="1">
              <a:lnSpc>
                <a:spcPct val="105000"/>
              </a:lnSpc>
              <a:spcBef>
                <a:spcPts val="0"/>
              </a:spcBef>
              <a:spcAft>
                <a:spcPts val="0"/>
              </a:spcAft>
              <a:defRPr/>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mar, columna de fuego en el desierto, etc.</a:t>
            </a:r>
            <a:endParaRPr lang="es-ES" alt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eaLnBrk="1" fontAlgn="auto" hangingPunct="1">
              <a:lnSpc>
                <a:spcPct val="105000"/>
              </a:lnSpc>
              <a:spcBef>
                <a:spcPts val="0"/>
              </a:spcBef>
              <a:spcAft>
                <a:spcPts val="0"/>
              </a:spcAft>
              <a:defRPr/>
            </a:pPr>
            <a:endParaRPr lang="en-US" altLang="en-US" sz="1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eaLnBrk="1" fontAlgn="auto" hangingPunct="1">
              <a:lnSpc>
                <a:spcPct val="105000"/>
              </a:lnSpc>
              <a:spcBef>
                <a:spcPts val="0"/>
              </a:spcBef>
              <a:spcAft>
                <a:spcPts val="0"/>
              </a:spcAft>
              <a:defRPr/>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 menudo, Él usó los procesos ordinarios de la naturaleza, pero </a:t>
            </a:r>
          </a:p>
          <a:p>
            <a:pPr eaLnBrk="1" fontAlgn="auto" hangingPunct="1">
              <a:lnSpc>
                <a:spcPct val="105000"/>
              </a:lnSpc>
              <a:spcBef>
                <a:spcPts val="0"/>
              </a:spcBef>
              <a:spcAft>
                <a:spcPts val="0"/>
              </a:spcAft>
              <a:defRPr/>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los dirigió en modos específicos para llevar a cabo Su voluntad: </a:t>
            </a:r>
          </a:p>
          <a:p>
            <a:pPr eaLnBrk="1" fontAlgn="auto" hangingPunct="1">
              <a:lnSpc>
                <a:spcPct val="105000"/>
              </a:lnSpc>
              <a:spcBef>
                <a:spcPts val="0"/>
              </a:spcBef>
              <a:spcAft>
                <a:spcPts val="0"/>
              </a:spcAft>
              <a:defRPr/>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sueños, reproducción prolífica, elevación a posiciones de </a:t>
            </a:r>
          </a:p>
          <a:p>
            <a:pPr eaLnBrk="1" fontAlgn="auto" hangingPunct="1">
              <a:lnSpc>
                <a:spcPct val="105000"/>
              </a:lnSpc>
              <a:spcBef>
                <a:spcPts val="0"/>
              </a:spcBef>
              <a:spcAft>
                <a:spcPts val="0"/>
              </a:spcAft>
              <a:defRPr/>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autoridad, encontrando a un bebé en una cesta que flotaba en </a:t>
            </a:r>
          </a:p>
          <a:p>
            <a:pPr eaLnBrk="1" fontAlgn="auto" hangingPunct="1">
              <a:lnSpc>
                <a:spcPct val="105000"/>
              </a:lnSpc>
              <a:spcBef>
                <a:spcPts val="0"/>
              </a:spcBef>
              <a:spcAft>
                <a:spcPts val="0"/>
              </a:spcAft>
              <a:defRPr/>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un río, etc.</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0729" name="Rectangle 9">
            <a:extLst>
              <a:ext uri="{FF2B5EF4-FFF2-40B4-BE49-F238E27FC236}">
                <a16:creationId xmlns:a16="http://schemas.microsoft.com/office/drawing/2014/main" id="{91A2FC03-ED50-DF41-0EDE-2BCE6E2A9FD1}"/>
              </a:ext>
            </a:extLst>
          </p:cNvPr>
          <p:cNvSpPr>
            <a:spLocks noChangeArrowheads="1"/>
          </p:cNvSpPr>
          <p:nvPr/>
        </p:nvSpPr>
        <p:spPr bwMode="auto">
          <a:xfrm>
            <a:off x="2667000" y="5870575"/>
            <a:ext cx="6172200" cy="838200"/>
          </a:xfrm>
          <a:prstGeom prst="rect">
            <a:avLst/>
          </a:prstGeom>
          <a:solidFill>
            <a:srgbClr val="FFFF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dirty="0">
                <a:latin typeface="Tahoma" panose="020B0604030504040204" pitchFamily="34" charset="0"/>
                <a:cs typeface="Tahoma" panose="020B0604030504040204" pitchFamily="34" charset="0"/>
              </a:rPr>
              <a:t>Este es </a:t>
            </a:r>
            <a:r>
              <a:rPr lang="en-US" altLang="en-US" sz="2600" b="1" dirty="0" err="1">
                <a:latin typeface="Tahoma" panose="020B0604030504040204" pitchFamily="34" charset="0"/>
                <a:cs typeface="Tahoma" panose="020B0604030504040204" pitchFamily="34" charset="0"/>
              </a:rPr>
              <a:t>el</a:t>
            </a:r>
            <a:r>
              <a:rPr lang="en-US" altLang="en-US" sz="2600" b="1" dirty="0">
                <a:latin typeface="Tahoma" panose="020B0604030504040204" pitchFamily="34" charset="0"/>
                <a:cs typeface="Tahoma" panose="020B0604030504040204" pitchFamily="34" charset="0"/>
              </a:rPr>
              <a:t> </a:t>
            </a:r>
            <a:r>
              <a:rPr lang="en-US" altLang="en-US" sz="2600" b="1" dirty="0" err="1">
                <a:latin typeface="Tahoma" panose="020B0604030504040204" pitchFamily="34" charset="0"/>
                <a:cs typeface="Tahoma" panose="020B0604030504040204" pitchFamily="34" charset="0"/>
              </a:rPr>
              <a:t>tipo</a:t>
            </a:r>
            <a:r>
              <a:rPr lang="en-US" altLang="en-US" sz="2600" b="1" dirty="0">
                <a:latin typeface="Tahoma" panose="020B0604030504040204" pitchFamily="34" charset="0"/>
                <a:cs typeface="Tahoma" panose="020B0604030504040204" pitchFamily="34" charset="0"/>
              </a:rPr>
              <a:t> de </a:t>
            </a:r>
            <a:r>
              <a:rPr lang="en-US" altLang="en-US" sz="2600" b="1" dirty="0" err="1">
                <a:latin typeface="Tahoma" panose="020B0604030504040204" pitchFamily="34" charset="0"/>
                <a:cs typeface="Tahoma" panose="020B0604030504040204" pitchFamily="34" charset="0"/>
              </a:rPr>
              <a:t>ayuda</a:t>
            </a:r>
            <a:r>
              <a:rPr lang="en-US" altLang="en-US" sz="2600" b="1" dirty="0">
                <a:latin typeface="Tahoma" panose="020B0604030504040204" pitchFamily="34" charset="0"/>
                <a:cs typeface="Tahoma" panose="020B0604030504040204" pitchFamily="34" charset="0"/>
              </a:rPr>
              <a:t> </a:t>
            </a:r>
            <a:r>
              <a:rPr lang="en-US" altLang="en-US" sz="2600" b="1" dirty="0" err="1">
                <a:latin typeface="Tahoma" panose="020B0604030504040204" pitchFamily="34" charset="0"/>
                <a:cs typeface="Tahoma" panose="020B0604030504040204" pitchFamily="34" charset="0"/>
              </a:rPr>
              <a:t>providencial</a:t>
            </a:r>
            <a:endParaRPr lang="en-US" altLang="en-US" sz="2600" b="1" dirty="0">
              <a:latin typeface="Tahoma" panose="020B0604030504040204" pitchFamily="34" charset="0"/>
              <a:cs typeface="Tahoma" panose="020B0604030504040204" pitchFamily="34" charset="0"/>
            </a:endParaRPr>
          </a:p>
          <a:p>
            <a:pPr algn="ctr" eaLnBrk="1" hangingPunct="1">
              <a:lnSpc>
                <a:spcPct val="90000"/>
              </a:lnSpc>
            </a:pPr>
            <a:r>
              <a:rPr lang="en-US" altLang="en-US" sz="2600" b="1" dirty="0">
                <a:latin typeface="Tahoma" panose="020B0604030504040204" pitchFamily="34" charset="0"/>
                <a:cs typeface="Tahoma" panose="020B0604030504040204" pitchFamily="34" charset="0"/>
              </a:rPr>
              <a:t>que Dios </a:t>
            </a:r>
            <a:r>
              <a:rPr lang="en-US" altLang="en-US" sz="2600" b="1" dirty="0" err="1">
                <a:latin typeface="Tahoma" panose="020B0604030504040204" pitchFamily="34" charset="0"/>
                <a:cs typeface="Tahoma" panose="020B0604030504040204" pitchFamily="34" charset="0"/>
              </a:rPr>
              <a:t>promete</a:t>
            </a:r>
            <a:r>
              <a:rPr lang="en-US" altLang="en-US" sz="2600" b="1" dirty="0">
                <a:latin typeface="Tahoma" panose="020B0604030504040204" pitchFamily="34" charset="0"/>
                <a:cs typeface="Tahoma" panose="020B0604030504040204" pitchFamily="34" charset="0"/>
              </a:rPr>
              <a:t> a </a:t>
            </a:r>
            <a:r>
              <a:rPr lang="en-US" altLang="en-US" sz="2600" b="1" dirty="0" err="1">
                <a:latin typeface="Tahoma" panose="020B0604030504040204" pitchFamily="34" charset="0"/>
                <a:cs typeface="Tahoma" panose="020B0604030504040204" pitchFamily="34" charset="0"/>
              </a:rPr>
              <a:t>nosotros</a:t>
            </a:r>
            <a:r>
              <a:rPr lang="en-US" altLang="en-US" sz="2600" b="1" dirty="0">
                <a:latin typeface="Tahoma" panose="020B0604030504040204" pitchFamily="34" charset="0"/>
                <a:cs typeface="Tahoma" panose="020B0604030504040204" pitchFamily="34" charset="0"/>
              </a:rPr>
              <a:t>.</a:t>
            </a:r>
          </a:p>
        </p:txBody>
      </p:sp>
      <p:sp>
        <p:nvSpPr>
          <p:cNvPr id="2" name="Rectangle 1">
            <a:extLst>
              <a:ext uri="{FF2B5EF4-FFF2-40B4-BE49-F238E27FC236}">
                <a16:creationId xmlns:a16="http://schemas.microsoft.com/office/drawing/2014/main" id="{2FAD0E9D-AF6F-C51E-40A9-751DD2C1EF2E}"/>
              </a:ext>
            </a:extLst>
          </p:cNvPr>
          <p:cNvSpPr/>
          <p:nvPr/>
        </p:nvSpPr>
        <p:spPr>
          <a:xfrm>
            <a:off x="76200" y="4013200"/>
            <a:ext cx="12115800" cy="2768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childTnLst>
                                    <p:set>
                                      <p:cBhvr>
                                        <p:cTn id="6" dur="1" fill="hold">
                                          <p:stCondLst>
                                            <p:cond delay="0"/>
                                          </p:stCondLst>
                                        </p:cTn>
                                        <p:tgtEl>
                                          <p:spTgt spid="30728"/>
                                        </p:tgtEl>
                                        <p:attrNameLst>
                                          <p:attrName>style.visibility</p:attrName>
                                        </p:attrNameLst>
                                      </p:cBhvr>
                                      <p:to>
                                        <p:strVal val="visible"/>
                                      </p:to>
                                    </p:set>
                                    <p:animEffect transition="in" filter="plus(out)">
                                      <p:cBhvr>
                                        <p:cTn id="7" dur="1000"/>
                                        <p:tgtEl>
                                          <p:spTgt spid="307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1000"/>
                                        <p:tgtEl>
                                          <p:spTgt spid="2"/>
                                        </p:tgtEl>
                                      </p:cBhvr>
                                    </p:animEffect>
                                    <p:set>
                                      <p:cBhvr>
                                        <p:cTn id="12" dur="1" fill="hold">
                                          <p:stCondLst>
                                            <p:cond delay="9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0729"/>
                                        </p:tgtEl>
                                        <p:attrNameLst>
                                          <p:attrName>style.visibility</p:attrName>
                                        </p:attrNameLst>
                                      </p:cBhvr>
                                      <p:to>
                                        <p:strVal val="visible"/>
                                      </p:to>
                                    </p:set>
                                    <p:animEffect transition="in" filter="barn(inVertical)">
                                      <p:cBhvr>
                                        <p:cTn id="17" dur="10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 grpId="0" animBg="1"/>
      <p:bldP spid="30729"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7E5F55F-E04D-4A01-B5EF-983CD60D06C8}"/>
              </a:ext>
            </a:extLst>
          </p:cNvPr>
          <p:cNvSpPr>
            <a:spLocks noChangeArrowheads="1"/>
          </p:cNvSpPr>
          <p:nvPr/>
        </p:nvSpPr>
        <p:spPr bwMode="auto">
          <a:xfrm>
            <a:off x="0" y="0"/>
            <a:ext cx="12115800" cy="8921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b="1" dirty="0">
                <a:latin typeface="Tahoma" panose="020B0604030504040204" pitchFamily="34" charset="0"/>
                <a:cs typeface="Tahoma" panose="020B0604030504040204" pitchFamily="34" charset="0"/>
              </a:rPr>
              <a:t>Con control total </a:t>
            </a:r>
            <a:r>
              <a:rPr lang="en-US" altLang="en-US" sz="2600" b="1" dirty="0" err="1">
                <a:latin typeface="Tahoma" panose="020B0604030504040204" pitchFamily="34" charset="0"/>
                <a:cs typeface="Tahoma" panose="020B0604030504040204" pitchFamily="34" charset="0"/>
              </a:rPr>
              <a:t>sobre</a:t>
            </a:r>
            <a:r>
              <a:rPr lang="en-US" altLang="en-US" sz="2600" b="1" dirty="0">
                <a:latin typeface="Tahoma" panose="020B0604030504040204" pitchFamily="34" charset="0"/>
                <a:cs typeface="Tahoma" panose="020B0604030504040204" pitchFamily="34" charset="0"/>
              </a:rPr>
              <a:t> </a:t>
            </a:r>
            <a:r>
              <a:rPr lang="en-US" altLang="en-US" sz="2600" b="1" dirty="0" err="1">
                <a:latin typeface="Tahoma" panose="020B0604030504040204" pitchFamily="34" charset="0"/>
                <a:cs typeface="Tahoma" panose="020B0604030504040204" pitchFamily="34" charset="0"/>
              </a:rPr>
              <a:t>los</a:t>
            </a:r>
            <a:r>
              <a:rPr lang="en-US" altLang="en-US" sz="2600" b="1" dirty="0">
                <a:latin typeface="Tahoma" panose="020B0604030504040204" pitchFamily="34" charset="0"/>
                <a:cs typeface="Tahoma" panose="020B0604030504040204" pitchFamily="34" charset="0"/>
              </a:rPr>
              <a:t> </a:t>
            </a:r>
            <a:r>
              <a:rPr lang="en-US" altLang="en-US" sz="2600" b="1" dirty="0" err="1">
                <a:latin typeface="Tahoma" panose="020B0604030504040204" pitchFamily="34" charset="0"/>
                <a:cs typeface="Tahoma" panose="020B0604030504040204" pitchFamily="34" charset="0"/>
              </a:rPr>
              <a:t>procesos</a:t>
            </a:r>
            <a:r>
              <a:rPr lang="en-US" altLang="en-US" sz="2600" b="1" dirty="0">
                <a:latin typeface="Tahoma" panose="020B0604030504040204" pitchFamily="34" charset="0"/>
                <a:cs typeface="Tahoma" panose="020B0604030504040204" pitchFamily="34" charset="0"/>
              </a:rPr>
              <a:t> naturales del </a:t>
            </a:r>
            <a:r>
              <a:rPr lang="en-US" altLang="en-US" sz="2600" b="1" dirty="0" err="1">
                <a:latin typeface="Tahoma" panose="020B0604030504040204" pitchFamily="34" charset="0"/>
                <a:cs typeface="Tahoma" panose="020B0604030504040204" pitchFamily="34" charset="0"/>
              </a:rPr>
              <a:t>mundo</a:t>
            </a:r>
            <a:r>
              <a:rPr lang="en-US" altLang="en-US" sz="2600" b="1" dirty="0">
                <a:latin typeface="Tahoma" panose="020B0604030504040204" pitchFamily="34" charset="0"/>
                <a:cs typeface="Tahoma" panose="020B0604030504040204" pitchFamily="34" charset="0"/>
              </a:rPr>
              <a:t>, </a:t>
            </a:r>
          </a:p>
          <a:p>
            <a:pPr algn="ctr" eaLnBrk="1" hangingPunct="1"/>
            <a:r>
              <a:rPr lang="en-US" altLang="en-US" sz="2600" b="1" dirty="0">
                <a:latin typeface="Tahoma" panose="020B0604030504040204" pitchFamily="34" charset="0"/>
                <a:cs typeface="Tahoma" panose="020B0604030504040204" pitchFamily="34" charset="0"/>
              </a:rPr>
              <a:t>Dios </a:t>
            </a:r>
            <a:r>
              <a:rPr lang="en-US" altLang="en-US" sz="2600" b="1" dirty="0" err="1">
                <a:latin typeface="Tahoma" panose="020B0604030504040204" pitchFamily="34" charset="0"/>
                <a:cs typeface="Tahoma" panose="020B0604030504040204" pitchFamily="34" charset="0"/>
              </a:rPr>
              <a:t>podía</a:t>
            </a:r>
            <a:r>
              <a:rPr lang="en-US" altLang="en-US" sz="2600" b="1" dirty="0">
                <a:latin typeface="Tahoma" panose="020B0604030504040204" pitchFamily="34" charset="0"/>
                <a:cs typeface="Tahoma" panose="020B0604030504040204" pitchFamily="34" charset="0"/>
              </a:rPr>
              <a:t> </a:t>
            </a:r>
            <a:r>
              <a:rPr lang="en-US" altLang="en-US" sz="2600" b="1" dirty="0" err="1">
                <a:latin typeface="Tahoma" panose="020B0604030504040204" pitchFamily="34" charset="0"/>
                <a:cs typeface="Tahoma" panose="020B0604030504040204" pitchFamily="34" charset="0"/>
              </a:rPr>
              <a:t>prometer</a:t>
            </a:r>
            <a:r>
              <a:rPr lang="en-US" altLang="en-US" sz="2600" b="1" dirty="0">
                <a:latin typeface="Tahoma" panose="020B0604030504040204" pitchFamily="34" charset="0"/>
                <a:cs typeface="Tahoma" panose="020B0604030504040204" pitchFamily="34" charset="0"/>
              </a:rPr>
              <a:t> a Israel </a:t>
            </a:r>
            <a:r>
              <a:rPr lang="en-US" altLang="en-US" sz="2600" b="1" dirty="0" err="1">
                <a:latin typeface="Tahoma" panose="020B0604030504040204" pitchFamily="34" charset="0"/>
                <a:cs typeface="Tahoma" panose="020B0604030504040204" pitchFamily="34" charset="0"/>
              </a:rPr>
              <a:t>bendiciones</a:t>
            </a:r>
            <a:r>
              <a:rPr lang="en-US" altLang="en-US" sz="2600" b="1" dirty="0">
                <a:latin typeface="Tahoma" panose="020B0604030504040204" pitchFamily="34" charset="0"/>
                <a:cs typeface="Tahoma" panose="020B0604030504040204" pitchFamily="34" charset="0"/>
              </a:rPr>
              <a:t> </a:t>
            </a:r>
            <a:r>
              <a:rPr lang="en-US" altLang="en-US" sz="2600" b="1" dirty="0" err="1">
                <a:latin typeface="Tahoma" panose="020B0604030504040204" pitchFamily="34" charset="0"/>
                <a:cs typeface="Tahoma" panose="020B0604030504040204" pitchFamily="34" charset="0"/>
              </a:rPr>
              <a:t>extraordinarias</a:t>
            </a:r>
            <a:r>
              <a:rPr lang="en-US" altLang="en-US" sz="2600" b="1" dirty="0">
                <a:latin typeface="Tahoma" panose="020B0604030504040204" pitchFamily="34" charset="0"/>
                <a:cs typeface="Tahoma" panose="020B0604030504040204" pitchFamily="34" charset="0"/>
              </a:rPr>
              <a:t>:</a:t>
            </a:r>
          </a:p>
        </p:txBody>
      </p:sp>
      <p:sp>
        <p:nvSpPr>
          <p:cNvPr id="6150" name="Rectangle 6">
            <a:extLst>
              <a:ext uri="{FF2B5EF4-FFF2-40B4-BE49-F238E27FC236}">
                <a16:creationId xmlns:a16="http://schemas.microsoft.com/office/drawing/2014/main" id="{BD639AF3-683B-36E8-A73C-A7D5131751C9}"/>
              </a:ext>
            </a:extLst>
          </p:cNvPr>
          <p:cNvSpPr>
            <a:spLocks noChangeArrowheads="1"/>
          </p:cNvSpPr>
          <p:nvPr/>
        </p:nvSpPr>
        <p:spPr bwMode="auto">
          <a:xfrm>
            <a:off x="76200" y="1295400"/>
            <a:ext cx="11963400" cy="547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500" b="1" dirty="0" err="1">
                <a:solidFill>
                  <a:srgbClr val="C00000"/>
                </a:solidFill>
                <a:latin typeface="Tahoma" panose="020B0604030504040204" pitchFamily="34" charset="0"/>
                <a:cs typeface="Tahoma" panose="020B0604030504040204" pitchFamily="34" charset="0"/>
              </a:rPr>
              <a:t>Deut</a:t>
            </a:r>
            <a:r>
              <a:rPr lang="en-US" altLang="en-US" sz="2500" b="1" dirty="0">
                <a:solidFill>
                  <a:srgbClr val="C00000"/>
                </a:solidFill>
                <a:latin typeface="Tahoma" panose="020B0604030504040204" pitchFamily="34" charset="0"/>
                <a:cs typeface="Tahoma" panose="020B0604030504040204" pitchFamily="34" charset="0"/>
              </a:rPr>
              <a:t> 28:3-13 - </a:t>
            </a:r>
            <a:r>
              <a:rPr lang="es-ES" altLang="en-US" sz="2500" b="1" dirty="0">
                <a:solidFill>
                  <a:srgbClr val="C00000"/>
                </a:solidFill>
                <a:latin typeface="Tahoma" panose="020B0604030504040204" pitchFamily="34" charset="0"/>
                <a:cs typeface="Tahoma" panose="020B0604030504040204" pitchFamily="34" charset="0"/>
              </a:rPr>
              <a:t>Bendito serás tú </a:t>
            </a:r>
            <a:r>
              <a:rPr lang="es-ES" altLang="en-US" sz="2500" b="1" dirty="0">
                <a:latin typeface="Tahoma" panose="020B0604030504040204" pitchFamily="34" charset="0"/>
                <a:cs typeface="Tahoma" panose="020B0604030504040204" pitchFamily="34" charset="0"/>
              </a:rPr>
              <a:t>en la ciudad, y </a:t>
            </a:r>
            <a:r>
              <a:rPr lang="es-ES" altLang="en-US" sz="2500" b="1" dirty="0">
                <a:solidFill>
                  <a:srgbClr val="C00000"/>
                </a:solidFill>
                <a:latin typeface="Tahoma" panose="020B0604030504040204" pitchFamily="34" charset="0"/>
                <a:cs typeface="Tahoma" panose="020B0604030504040204" pitchFamily="34" charset="0"/>
              </a:rPr>
              <a:t>bendito tú </a:t>
            </a:r>
            <a:r>
              <a:rPr lang="es-ES" altLang="en-US" sz="2500" b="1" dirty="0">
                <a:latin typeface="Tahoma" panose="020B0604030504040204" pitchFamily="34" charset="0"/>
                <a:cs typeface="Tahoma" panose="020B0604030504040204" pitchFamily="34" charset="0"/>
              </a:rPr>
              <a:t>en el campo. </a:t>
            </a:r>
            <a:r>
              <a:rPr lang="es-ES" altLang="en-US" sz="2500" b="1" dirty="0">
                <a:solidFill>
                  <a:srgbClr val="C00000"/>
                </a:solidFill>
                <a:latin typeface="Tahoma" panose="020B0604030504040204" pitchFamily="34" charset="0"/>
                <a:cs typeface="Tahoma" panose="020B0604030504040204" pitchFamily="34" charset="0"/>
              </a:rPr>
              <a:t>Bendito </a:t>
            </a:r>
            <a:r>
              <a:rPr lang="es-ES" altLang="en-US" sz="2500" b="1" dirty="0">
                <a:latin typeface="Tahoma" panose="020B0604030504040204" pitchFamily="34" charset="0"/>
                <a:cs typeface="Tahoma" panose="020B0604030504040204" pitchFamily="34" charset="0"/>
              </a:rPr>
              <a:t>el fruto de tu vientre, el fruto de tu tierra, el fruto de tus bestias, la cría de tus vacas y los rebaños de tus ovejas.  </a:t>
            </a:r>
            <a:r>
              <a:rPr lang="es-ES" altLang="en-US" sz="2500" b="1" dirty="0">
                <a:solidFill>
                  <a:srgbClr val="C00000"/>
                </a:solidFill>
                <a:latin typeface="Tahoma" panose="020B0604030504040204" pitchFamily="34" charset="0"/>
                <a:cs typeface="Tahoma" panose="020B0604030504040204" pitchFamily="34" charset="0"/>
              </a:rPr>
              <a:t>Benditas serán </a:t>
            </a:r>
            <a:r>
              <a:rPr lang="es-ES" altLang="en-US" sz="2500" b="1" dirty="0">
                <a:latin typeface="Tahoma" panose="020B0604030504040204" pitchFamily="34" charset="0"/>
                <a:cs typeface="Tahoma" panose="020B0604030504040204" pitchFamily="34" charset="0"/>
              </a:rPr>
              <a:t>tu canasta y tu artesa de amasar…</a:t>
            </a:r>
            <a:r>
              <a:rPr lang="en-US" altLang="en-US" sz="2500" b="1" dirty="0" err="1">
                <a:solidFill>
                  <a:srgbClr val="C00000"/>
                </a:solidFill>
                <a:latin typeface="Tahoma" panose="020B0604030504040204" pitchFamily="34" charset="0"/>
                <a:cs typeface="Tahoma" panose="020B0604030504040204" pitchFamily="34" charset="0"/>
              </a:rPr>
              <a:t>Jehová</a:t>
            </a:r>
            <a:r>
              <a:rPr lang="en-US" altLang="en-US" sz="2500" b="1" dirty="0">
                <a:solidFill>
                  <a:srgbClr val="C00000"/>
                </a:solidFill>
                <a:latin typeface="Tahoma" panose="020B0604030504040204" pitchFamily="34" charset="0"/>
                <a:cs typeface="Tahoma" panose="020B0604030504040204" pitchFamily="34" charset="0"/>
              </a:rPr>
              <a:t> </a:t>
            </a:r>
            <a:r>
              <a:rPr lang="en-US" altLang="en-US" sz="2500" b="1" dirty="0" err="1">
                <a:solidFill>
                  <a:srgbClr val="C00000"/>
                </a:solidFill>
                <a:latin typeface="Tahoma" panose="020B0604030504040204" pitchFamily="34" charset="0"/>
                <a:cs typeface="Tahoma" panose="020B0604030504040204" pitchFamily="34" charset="0"/>
              </a:rPr>
              <a:t>derrotará</a:t>
            </a:r>
            <a:r>
              <a:rPr lang="en-US" altLang="en-US" sz="2500" b="1" dirty="0">
                <a:solidFill>
                  <a:srgbClr val="C00000"/>
                </a:solidFill>
                <a:latin typeface="Tahoma" panose="020B0604030504040204" pitchFamily="34" charset="0"/>
                <a:cs typeface="Tahoma" panose="020B0604030504040204" pitchFamily="34" charset="0"/>
              </a:rPr>
              <a:t> </a:t>
            </a:r>
            <a:r>
              <a:rPr lang="en-US" altLang="en-US" sz="2500" b="1" dirty="0">
                <a:latin typeface="Tahoma" panose="020B0604030504040204" pitchFamily="34" charset="0"/>
                <a:cs typeface="Tahoma" panose="020B0604030504040204" pitchFamily="34" charset="0"/>
              </a:rPr>
              <a:t>a </a:t>
            </a:r>
            <a:r>
              <a:rPr lang="en-US" altLang="en-US" sz="2500" b="1" dirty="0" err="1">
                <a:latin typeface="Tahoma" panose="020B0604030504040204" pitchFamily="34" charset="0"/>
                <a:cs typeface="Tahoma" panose="020B0604030504040204" pitchFamily="34" charset="0"/>
              </a:rPr>
              <a:t>tus</a:t>
            </a:r>
            <a:r>
              <a:rPr lang="en-US" altLang="en-US" sz="2500" b="1" dirty="0">
                <a:latin typeface="Tahoma" panose="020B0604030504040204" pitchFamily="34" charset="0"/>
                <a:cs typeface="Tahoma" panose="020B0604030504040204" pitchFamily="34" charset="0"/>
              </a:rPr>
              <a:t> </a:t>
            </a:r>
            <a:r>
              <a:rPr lang="en-US" altLang="en-US" sz="2500" b="1" dirty="0" err="1">
                <a:latin typeface="Tahoma" panose="020B0604030504040204" pitchFamily="34" charset="0"/>
                <a:cs typeface="Tahoma" panose="020B0604030504040204" pitchFamily="34" charset="0"/>
              </a:rPr>
              <a:t>enemigos</a:t>
            </a:r>
            <a:r>
              <a:rPr lang="en-US" altLang="en-US" sz="2500" b="1" dirty="0">
                <a:latin typeface="Tahoma" panose="020B0604030504040204" pitchFamily="34" charset="0"/>
                <a:cs typeface="Tahoma" panose="020B0604030504040204" pitchFamily="34" charset="0"/>
              </a:rPr>
              <a:t> que se </a:t>
            </a:r>
            <a:r>
              <a:rPr lang="en-US" altLang="en-US" sz="2500" b="1" dirty="0" err="1">
                <a:latin typeface="Tahoma" panose="020B0604030504040204" pitchFamily="34" charset="0"/>
                <a:cs typeface="Tahoma" panose="020B0604030504040204" pitchFamily="34" charset="0"/>
              </a:rPr>
              <a:t>levantaren</a:t>
            </a:r>
            <a:r>
              <a:rPr lang="en-US" altLang="en-US" sz="2500" b="1" dirty="0">
                <a:latin typeface="Tahoma" panose="020B0604030504040204" pitchFamily="34" charset="0"/>
                <a:cs typeface="Tahoma" panose="020B0604030504040204" pitchFamily="34" charset="0"/>
              </a:rPr>
              <a:t> contra </a:t>
            </a:r>
            <a:r>
              <a:rPr lang="en-US" altLang="en-US" sz="2500" b="1" dirty="0" err="1">
                <a:latin typeface="Tahoma" panose="020B0604030504040204" pitchFamily="34" charset="0"/>
                <a:cs typeface="Tahoma" panose="020B0604030504040204" pitchFamily="34" charset="0"/>
              </a:rPr>
              <a:t>ti</a:t>
            </a:r>
            <a:r>
              <a:rPr lang="en-US" altLang="en-US" sz="2500" b="1" dirty="0">
                <a:latin typeface="Tahoma" panose="020B0604030504040204" pitchFamily="34" charset="0"/>
                <a:cs typeface="Tahoma" panose="020B0604030504040204" pitchFamily="34" charset="0"/>
              </a:rPr>
              <a:t>…</a:t>
            </a:r>
            <a:r>
              <a:rPr lang="es-ES" altLang="en-US" sz="2500" b="1" dirty="0">
                <a:solidFill>
                  <a:srgbClr val="C00000"/>
                </a:solidFill>
                <a:latin typeface="Tahoma" panose="020B0604030504040204" pitchFamily="34" charset="0"/>
                <a:cs typeface="Tahoma" panose="020B0604030504040204" pitchFamily="34" charset="0"/>
              </a:rPr>
              <a:t>Jehová te enviará </a:t>
            </a:r>
            <a:r>
              <a:rPr lang="es-ES" altLang="en-US" sz="2500" b="1" dirty="0">
                <a:latin typeface="Tahoma" panose="020B0604030504040204" pitchFamily="34" charset="0"/>
                <a:cs typeface="Tahoma" panose="020B0604030504040204" pitchFamily="34" charset="0"/>
              </a:rPr>
              <a:t>su bendición sobre tus graneros, y sobre todo aquello en que pusieres tu mano; y te bendecirá en la tierra </a:t>
            </a:r>
            <a:r>
              <a:rPr lang="es-ES" altLang="en-US" sz="2500" b="1" dirty="0">
                <a:solidFill>
                  <a:srgbClr val="C00000"/>
                </a:solidFill>
                <a:latin typeface="Tahoma" panose="020B0604030504040204" pitchFamily="34" charset="0"/>
                <a:cs typeface="Tahoma" panose="020B0604030504040204" pitchFamily="34" charset="0"/>
              </a:rPr>
              <a:t>que Jehová tu Dios te da</a:t>
            </a:r>
            <a:r>
              <a:rPr lang="en-US" altLang="en-US" sz="2500" b="1" dirty="0">
                <a:latin typeface="Tahoma" panose="020B0604030504040204" pitchFamily="34" charset="0"/>
                <a:cs typeface="Tahoma" panose="020B0604030504040204" pitchFamily="34" charset="0"/>
              </a:rPr>
              <a:t>…</a:t>
            </a:r>
            <a:r>
              <a:rPr lang="es-ES" altLang="en-US" sz="2500" b="1" dirty="0">
                <a:latin typeface="Tahoma" panose="020B0604030504040204" pitchFamily="34" charset="0"/>
                <a:cs typeface="Tahoma" panose="020B0604030504040204" pitchFamily="34" charset="0"/>
              </a:rPr>
              <a:t>Y verán todos los pueblos de la tierra que el nombre de Jehová es invocado sobre ti, y te temerán.  Y </a:t>
            </a:r>
            <a:r>
              <a:rPr lang="es-ES" altLang="en-US" sz="2500" b="1" dirty="0">
                <a:solidFill>
                  <a:srgbClr val="C00000"/>
                </a:solidFill>
                <a:latin typeface="Tahoma" panose="020B0604030504040204" pitchFamily="34" charset="0"/>
                <a:cs typeface="Tahoma" panose="020B0604030504040204" pitchFamily="34" charset="0"/>
              </a:rPr>
              <a:t>te hará Jehová </a:t>
            </a:r>
            <a:r>
              <a:rPr lang="es-ES" altLang="en-US" sz="2500" b="1" dirty="0">
                <a:latin typeface="Tahoma" panose="020B0604030504040204" pitchFamily="34" charset="0"/>
                <a:cs typeface="Tahoma" panose="020B0604030504040204" pitchFamily="34" charset="0"/>
              </a:rPr>
              <a:t>sobreabundar en bienes, en el fruto de tu vientre, en el fruto de tu bestia, y en el fruto de tu tierra, en el país que Jehová juró a tus padres que te había de dar. </a:t>
            </a:r>
            <a:r>
              <a:rPr lang="es-ES" altLang="en-US" sz="2500" b="1" dirty="0">
                <a:solidFill>
                  <a:srgbClr val="C00000"/>
                </a:solidFill>
                <a:latin typeface="Tahoma" panose="020B0604030504040204" pitchFamily="34" charset="0"/>
                <a:cs typeface="Tahoma" panose="020B0604030504040204" pitchFamily="34" charset="0"/>
              </a:rPr>
              <a:t>Te abrirá Jehová </a:t>
            </a:r>
            <a:r>
              <a:rPr lang="es-ES" altLang="en-US" sz="2500" b="1" dirty="0">
                <a:latin typeface="Tahoma" panose="020B0604030504040204" pitchFamily="34" charset="0"/>
                <a:cs typeface="Tahoma" panose="020B0604030504040204" pitchFamily="34" charset="0"/>
              </a:rPr>
              <a:t>su buen tesoro, el cielo, para enviar la lluvia a tu tierra en su tiempo, y para bendecir toda obra de tus manos. Y prestarás a muchas naciones, y tú no pedirás prestado. </a:t>
            </a:r>
            <a:r>
              <a:rPr lang="es-ES" altLang="en-US" sz="2500" b="1" dirty="0">
                <a:solidFill>
                  <a:srgbClr val="C00000"/>
                </a:solidFill>
                <a:latin typeface="Tahoma" panose="020B0604030504040204" pitchFamily="34" charset="0"/>
                <a:cs typeface="Tahoma" panose="020B0604030504040204" pitchFamily="34" charset="0"/>
              </a:rPr>
              <a:t>Te pondrá Jehová </a:t>
            </a:r>
            <a:r>
              <a:rPr lang="es-ES" altLang="en-US" sz="2500" b="1" dirty="0">
                <a:latin typeface="Tahoma" panose="020B0604030504040204" pitchFamily="34" charset="0"/>
                <a:cs typeface="Tahoma" panose="020B0604030504040204" pitchFamily="34" charset="0"/>
              </a:rPr>
              <a:t>por cabeza, y no por cola;</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strips(downRight)">
                                      <p:cBhvr>
                                        <p:cTn id="7"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8C30436-2E61-BC25-C3CE-B30689A40005}"/>
              </a:ext>
            </a:extLst>
          </p:cNvPr>
          <p:cNvSpPr>
            <a:spLocks noChangeArrowheads="1"/>
          </p:cNvSpPr>
          <p:nvPr/>
        </p:nvSpPr>
        <p:spPr bwMode="auto">
          <a:xfrm>
            <a:off x="0" y="1"/>
            <a:ext cx="12192000" cy="88582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a:latin typeface="Tahoma" panose="020B0604030504040204" pitchFamily="34" charset="0"/>
                <a:ea typeface="Tahoma" panose="020B0604030504040204" pitchFamily="34" charset="0"/>
                <a:cs typeface="Tahoma" panose="020B0604030504040204" pitchFamily="34" charset="0"/>
              </a:rPr>
              <a:t>Con control total sobre los procesos naturales del mundo </a:t>
            </a:r>
          </a:p>
          <a:p>
            <a:pPr algn="ctr"/>
            <a:r>
              <a:rPr lang="en-US" altLang="en-US" sz="2600" b="1">
                <a:latin typeface="Tahoma" panose="020B0604030504040204" pitchFamily="34" charset="0"/>
                <a:ea typeface="Tahoma" panose="020B0604030504040204" pitchFamily="34" charset="0"/>
                <a:cs typeface="Tahoma" panose="020B0604030504040204" pitchFamily="34" charset="0"/>
              </a:rPr>
              <a:t>Dios podía prometer a Israel bendiciones extraordinarias:</a:t>
            </a:r>
          </a:p>
        </p:txBody>
      </p:sp>
      <p:sp>
        <p:nvSpPr>
          <p:cNvPr id="58371" name="Rectangle 3">
            <a:extLst>
              <a:ext uri="{FF2B5EF4-FFF2-40B4-BE49-F238E27FC236}">
                <a16:creationId xmlns:a16="http://schemas.microsoft.com/office/drawing/2014/main" id="{1B32484D-3532-54AF-E6EC-A3FE776B26EE}"/>
              </a:ext>
            </a:extLst>
          </p:cNvPr>
          <p:cNvSpPr>
            <a:spLocks noChangeArrowheads="1"/>
          </p:cNvSpPr>
          <p:nvPr/>
        </p:nvSpPr>
        <p:spPr bwMode="auto">
          <a:xfrm>
            <a:off x="228600" y="1295400"/>
            <a:ext cx="119634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500" b="1" dirty="0" err="1">
                <a:solidFill>
                  <a:srgbClr val="C00000"/>
                </a:solidFill>
                <a:latin typeface="Tahoma" panose="020B0604030504040204" pitchFamily="34" charset="0"/>
                <a:ea typeface="Tahoma" panose="020B0604030504040204" pitchFamily="34" charset="0"/>
                <a:cs typeface="Tahoma" panose="020B0604030504040204" pitchFamily="34" charset="0"/>
              </a:rPr>
              <a:t>Deut</a:t>
            </a:r>
            <a:r>
              <a:rPr lang="en-U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 28:3-13 - </a:t>
            </a:r>
            <a:r>
              <a:rPr lang="es-ES" altLang="en-US" sz="2500" b="1" dirty="0">
                <a:latin typeface="Tahoma" panose="020B0604030504040204" pitchFamily="34" charset="0"/>
                <a:ea typeface="Tahoma" panose="020B0604030504040204" pitchFamily="34" charset="0"/>
                <a:cs typeface="Tahoma" panose="020B0604030504040204" pitchFamily="34" charset="0"/>
              </a:rPr>
              <a:t>Bendito serás tú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en la ciudad</a:t>
            </a:r>
            <a:r>
              <a:rPr lang="es-ES" altLang="en-US" sz="2500" b="1" dirty="0">
                <a:latin typeface="Tahoma" panose="020B0604030504040204" pitchFamily="34" charset="0"/>
                <a:ea typeface="Tahoma" panose="020B0604030504040204" pitchFamily="34" charset="0"/>
                <a:cs typeface="Tahoma" panose="020B0604030504040204" pitchFamily="34" charset="0"/>
              </a:rPr>
              <a:t>, y bendito tú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en el campo. </a:t>
            </a:r>
            <a:r>
              <a:rPr lang="es-ES" altLang="en-US" sz="2500" b="1" dirty="0">
                <a:latin typeface="Tahoma" panose="020B0604030504040204" pitchFamily="34" charset="0"/>
                <a:ea typeface="Tahoma" panose="020B0604030504040204" pitchFamily="34" charset="0"/>
                <a:cs typeface="Tahoma" panose="020B0604030504040204" pitchFamily="34" charset="0"/>
              </a:rPr>
              <a:t>Bendito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el fruto de tu vientre, </a:t>
            </a:r>
            <a:r>
              <a:rPr lang="es-ES" altLang="en-US" sz="2500" b="1" dirty="0">
                <a:latin typeface="Tahoma" panose="020B0604030504040204" pitchFamily="34" charset="0"/>
                <a:ea typeface="Tahoma" panose="020B0604030504040204" pitchFamily="34" charset="0"/>
                <a:cs typeface="Tahoma" panose="020B0604030504040204" pitchFamily="34" charset="0"/>
              </a:rPr>
              <a:t>el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fruto de tu tierra, </a:t>
            </a:r>
            <a:r>
              <a:rPr lang="es-ES" altLang="en-US" sz="2500" b="1" dirty="0">
                <a:latin typeface="Tahoma" panose="020B0604030504040204" pitchFamily="34" charset="0"/>
                <a:ea typeface="Tahoma" panose="020B0604030504040204" pitchFamily="34" charset="0"/>
                <a:cs typeface="Tahoma" panose="020B0604030504040204" pitchFamily="34" charset="0"/>
              </a:rPr>
              <a:t>el fruto de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tus bestias</a:t>
            </a:r>
            <a:r>
              <a:rPr lang="es-ES" altLang="en-US" sz="2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500" b="1" dirty="0">
                <a:latin typeface="Tahoma" panose="020B0604030504040204" pitchFamily="34" charset="0"/>
                <a:ea typeface="Tahoma" panose="020B0604030504040204" pitchFamily="34" charset="0"/>
                <a:cs typeface="Tahoma" panose="020B0604030504040204" pitchFamily="34" charset="0"/>
              </a:rPr>
              <a:t>la cría de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tus vacas </a:t>
            </a:r>
            <a:r>
              <a:rPr lang="es-ES" altLang="en-US" sz="2500" b="1" dirty="0">
                <a:latin typeface="Tahoma" panose="020B0604030504040204" pitchFamily="34" charset="0"/>
                <a:ea typeface="Tahoma" panose="020B0604030504040204" pitchFamily="34" charset="0"/>
                <a:cs typeface="Tahoma" panose="020B0604030504040204" pitchFamily="34" charset="0"/>
              </a:rPr>
              <a:t>y los rebaños de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tus ovejas</a:t>
            </a:r>
            <a:r>
              <a:rPr lang="es-ES" altLang="en-US" sz="2500" b="1" dirty="0">
                <a:latin typeface="Tahoma" panose="020B0604030504040204" pitchFamily="34" charset="0"/>
                <a:ea typeface="Tahoma" panose="020B0604030504040204" pitchFamily="34" charset="0"/>
                <a:cs typeface="Tahoma" panose="020B0604030504040204" pitchFamily="34" charset="0"/>
              </a:rPr>
              <a:t>.  Benditas serán tu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canasta</a:t>
            </a:r>
            <a:r>
              <a:rPr lang="es-ES" altLang="en-US" sz="2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500" b="1" dirty="0">
                <a:latin typeface="Tahoma" panose="020B0604030504040204" pitchFamily="34" charset="0"/>
                <a:ea typeface="Tahoma" panose="020B0604030504040204" pitchFamily="34" charset="0"/>
                <a:cs typeface="Tahoma" panose="020B0604030504040204" pitchFamily="34" charset="0"/>
              </a:rPr>
              <a:t>y tu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artesa de amasar</a:t>
            </a:r>
            <a:r>
              <a:rPr lang="es-ES" altLang="en-US" sz="2500" b="1" dirty="0">
                <a:latin typeface="Tahoma" panose="020B0604030504040204" pitchFamily="34" charset="0"/>
                <a:ea typeface="Tahoma" panose="020B0604030504040204" pitchFamily="34" charset="0"/>
                <a:cs typeface="Tahoma" panose="020B0604030504040204" pitchFamily="34" charset="0"/>
              </a:rPr>
              <a:t>…</a:t>
            </a:r>
            <a:r>
              <a:rPr lang="en-US" altLang="en-US" sz="2500" b="1" dirty="0" err="1">
                <a:latin typeface="Tahoma" panose="020B0604030504040204" pitchFamily="34" charset="0"/>
                <a:ea typeface="Tahoma" panose="020B0604030504040204" pitchFamily="34" charset="0"/>
                <a:cs typeface="Tahoma" panose="020B0604030504040204" pitchFamily="34" charset="0"/>
              </a:rPr>
              <a:t>Jehová</a:t>
            </a:r>
            <a:r>
              <a:rPr lang="en-US" altLang="en-US" sz="2500" b="1" dirty="0">
                <a:latin typeface="Tahoma" panose="020B0604030504040204" pitchFamily="34" charset="0"/>
                <a:ea typeface="Tahoma" panose="020B0604030504040204" pitchFamily="34" charset="0"/>
                <a:cs typeface="Tahoma" panose="020B0604030504040204" pitchFamily="34" charset="0"/>
              </a:rPr>
              <a:t> </a:t>
            </a:r>
            <a:r>
              <a:rPr lang="en-US" altLang="en-US" sz="2500" b="1" dirty="0" err="1">
                <a:solidFill>
                  <a:srgbClr val="C00000"/>
                </a:solidFill>
                <a:latin typeface="Tahoma" panose="020B0604030504040204" pitchFamily="34" charset="0"/>
                <a:ea typeface="Tahoma" panose="020B0604030504040204" pitchFamily="34" charset="0"/>
                <a:cs typeface="Tahoma" panose="020B0604030504040204" pitchFamily="34" charset="0"/>
              </a:rPr>
              <a:t>derrotará</a:t>
            </a:r>
            <a:r>
              <a:rPr lang="en-U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 a </a:t>
            </a:r>
            <a:r>
              <a:rPr lang="en-US" altLang="en-US" sz="2500" b="1" dirty="0" err="1">
                <a:solidFill>
                  <a:srgbClr val="C00000"/>
                </a:solidFill>
                <a:latin typeface="Tahoma" panose="020B0604030504040204" pitchFamily="34" charset="0"/>
                <a:ea typeface="Tahoma" panose="020B0604030504040204" pitchFamily="34" charset="0"/>
                <a:cs typeface="Tahoma" panose="020B0604030504040204" pitchFamily="34" charset="0"/>
              </a:rPr>
              <a:t>tus</a:t>
            </a:r>
            <a:r>
              <a:rPr lang="en-U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500" b="1" dirty="0" err="1">
                <a:solidFill>
                  <a:srgbClr val="C00000"/>
                </a:solidFill>
                <a:latin typeface="Tahoma" panose="020B0604030504040204" pitchFamily="34" charset="0"/>
                <a:ea typeface="Tahoma" panose="020B0604030504040204" pitchFamily="34" charset="0"/>
                <a:cs typeface="Tahoma" panose="020B0604030504040204" pitchFamily="34" charset="0"/>
              </a:rPr>
              <a:t>enemigos</a:t>
            </a:r>
            <a:r>
              <a:rPr lang="en-U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500" b="1" dirty="0">
                <a:latin typeface="Tahoma" panose="020B0604030504040204" pitchFamily="34" charset="0"/>
                <a:ea typeface="Tahoma" panose="020B0604030504040204" pitchFamily="34" charset="0"/>
                <a:cs typeface="Tahoma" panose="020B0604030504040204" pitchFamily="34" charset="0"/>
              </a:rPr>
              <a:t>que se </a:t>
            </a:r>
            <a:r>
              <a:rPr lang="en-US" altLang="en-US" sz="2500" b="1" dirty="0" err="1">
                <a:latin typeface="Tahoma" panose="020B0604030504040204" pitchFamily="34" charset="0"/>
                <a:ea typeface="Tahoma" panose="020B0604030504040204" pitchFamily="34" charset="0"/>
                <a:cs typeface="Tahoma" panose="020B0604030504040204" pitchFamily="34" charset="0"/>
              </a:rPr>
              <a:t>levantaren</a:t>
            </a:r>
            <a:r>
              <a:rPr lang="en-US" altLang="en-US" sz="2500" b="1" dirty="0">
                <a:latin typeface="Tahoma" panose="020B0604030504040204" pitchFamily="34" charset="0"/>
                <a:ea typeface="Tahoma" panose="020B0604030504040204" pitchFamily="34" charset="0"/>
                <a:cs typeface="Tahoma" panose="020B0604030504040204" pitchFamily="34" charset="0"/>
              </a:rPr>
              <a:t> contra </a:t>
            </a:r>
            <a:r>
              <a:rPr lang="en-US" altLang="en-US" sz="2500" b="1" dirty="0" err="1">
                <a:latin typeface="Tahoma" panose="020B0604030504040204" pitchFamily="34" charset="0"/>
                <a:ea typeface="Tahoma" panose="020B0604030504040204" pitchFamily="34" charset="0"/>
                <a:cs typeface="Tahoma" panose="020B0604030504040204" pitchFamily="34" charset="0"/>
              </a:rPr>
              <a:t>ti</a:t>
            </a:r>
            <a:r>
              <a:rPr lang="en-US" altLang="en-US" sz="2500" b="1" dirty="0">
                <a:latin typeface="Tahoma" panose="020B0604030504040204" pitchFamily="34" charset="0"/>
                <a:ea typeface="Tahoma" panose="020B0604030504040204" pitchFamily="34" charset="0"/>
                <a:cs typeface="Tahoma" panose="020B0604030504040204" pitchFamily="34" charset="0"/>
              </a:rPr>
              <a:t>…</a:t>
            </a:r>
            <a:r>
              <a:rPr lang="es-ES" altLang="en-US" sz="2500" b="1" dirty="0">
                <a:latin typeface="Tahoma" panose="020B0604030504040204" pitchFamily="34" charset="0"/>
                <a:ea typeface="Tahoma" panose="020B0604030504040204" pitchFamily="34" charset="0"/>
                <a:cs typeface="Tahoma" panose="020B0604030504040204" pitchFamily="34" charset="0"/>
              </a:rPr>
              <a:t>Jehová te enviará su bendición sobre tus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graneros</a:t>
            </a:r>
            <a:r>
              <a:rPr lang="es-ES" altLang="en-US" sz="2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500" b="1" dirty="0">
                <a:latin typeface="Tahoma" panose="020B0604030504040204" pitchFamily="34" charset="0"/>
                <a:ea typeface="Tahoma" panose="020B0604030504040204" pitchFamily="34" charset="0"/>
                <a:cs typeface="Tahoma" panose="020B0604030504040204" pitchFamily="34" charset="0"/>
              </a:rPr>
              <a:t>y sobre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todo aquello en que pusieres tu mano;</a:t>
            </a:r>
            <a:r>
              <a:rPr lang="es-ES" altLang="en-US" sz="2500" b="1" dirty="0">
                <a:latin typeface="Tahoma" panose="020B0604030504040204" pitchFamily="34" charset="0"/>
                <a:ea typeface="Tahoma" panose="020B0604030504040204" pitchFamily="34" charset="0"/>
                <a:cs typeface="Tahoma" panose="020B0604030504040204" pitchFamily="34" charset="0"/>
              </a:rPr>
              <a:t> y te bendecirá en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la tierra </a:t>
            </a:r>
            <a:r>
              <a:rPr lang="es-ES" altLang="en-US" sz="2500" b="1" dirty="0">
                <a:latin typeface="Tahoma" panose="020B0604030504040204" pitchFamily="34" charset="0"/>
                <a:ea typeface="Tahoma" panose="020B0604030504040204" pitchFamily="34" charset="0"/>
                <a:cs typeface="Tahoma" panose="020B0604030504040204" pitchFamily="34" charset="0"/>
              </a:rPr>
              <a:t>que Jehová tu Dios te da</a:t>
            </a:r>
            <a:r>
              <a:rPr lang="en-US" altLang="en-US" sz="2500" b="1" dirty="0">
                <a:latin typeface="Tahoma" panose="020B0604030504040204" pitchFamily="34" charset="0"/>
                <a:ea typeface="Tahoma" panose="020B0604030504040204" pitchFamily="34" charset="0"/>
                <a:cs typeface="Tahoma" panose="020B0604030504040204" pitchFamily="34" charset="0"/>
              </a:rPr>
              <a:t>…</a:t>
            </a:r>
            <a:r>
              <a:rPr lang="es-ES" altLang="en-US" sz="2500" b="1" dirty="0">
                <a:latin typeface="Tahoma" panose="020B0604030504040204" pitchFamily="34" charset="0"/>
                <a:ea typeface="Tahoma" panose="020B0604030504040204" pitchFamily="34" charset="0"/>
                <a:cs typeface="Tahoma" panose="020B0604030504040204" pitchFamily="34" charset="0"/>
              </a:rPr>
              <a:t>Y verán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todos los pueblos de la tierra </a:t>
            </a:r>
            <a:r>
              <a:rPr lang="es-ES" altLang="en-US" sz="2500" b="1" dirty="0">
                <a:latin typeface="Tahoma" panose="020B0604030504040204" pitchFamily="34" charset="0"/>
                <a:ea typeface="Tahoma" panose="020B0604030504040204" pitchFamily="34" charset="0"/>
                <a:cs typeface="Tahoma" panose="020B0604030504040204" pitchFamily="34" charset="0"/>
              </a:rPr>
              <a:t>que el nombre de Jehová es invocado sobre ti,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y te temerán</a:t>
            </a:r>
            <a:r>
              <a:rPr lang="es-ES" altLang="en-US" sz="2500" b="1" dirty="0">
                <a:latin typeface="Tahoma" panose="020B0604030504040204" pitchFamily="34" charset="0"/>
                <a:ea typeface="Tahoma" panose="020B0604030504040204" pitchFamily="34" charset="0"/>
                <a:cs typeface="Tahoma" panose="020B0604030504040204" pitchFamily="34" charset="0"/>
              </a:rPr>
              <a:t>.  Y te hará Jehová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sobreabundar en bienes, </a:t>
            </a:r>
            <a:r>
              <a:rPr lang="es-ES" altLang="en-US" sz="2500" b="1" dirty="0">
                <a:latin typeface="Tahoma" panose="020B0604030504040204" pitchFamily="34" charset="0"/>
                <a:ea typeface="Tahoma" panose="020B0604030504040204" pitchFamily="34" charset="0"/>
                <a:cs typeface="Tahoma" panose="020B0604030504040204" pitchFamily="34" charset="0"/>
              </a:rPr>
              <a:t>en el fruto de tu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vientre, </a:t>
            </a:r>
            <a:r>
              <a:rPr lang="es-ES" altLang="en-US" sz="2500" b="1" dirty="0">
                <a:latin typeface="Tahoma" panose="020B0604030504040204" pitchFamily="34" charset="0"/>
                <a:ea typeface="Tahoma" panose="020B0604030504040204" pitchFamily="34" charset="0"/>
                <a:cs typeface="Tahoma" panose="020B0604030504040204" pitchFamily="34" charset="0"/>
              </a:rPr>
              <a:t>en el fruto de tu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bestia</a:t>
            </a:r>
            <a:r>
              <a:rPr lang="es-ES" altLang="en-US" sz="2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500" b="1" dirty="0">
                <a:latin typeface="Tahoma" panose="020B0604030504040204" pitchFamily="34" charset="0"/>
                <a:ea typeface="Tahoma" panose="020B0604030504040204" pitchFamily="34" charset="0"/>
                <a:cs typeface="Tahoma" panose="020B0604030504040204" pitchFamily="34" charset="0"/>
              </a:rPr>
              <a:t>y en el fruto de tu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tierra, </a:t>
            </a:r>
            <a:r>
              <a:rPr lang="es-ES" altLang="en-US" sz="2500" b="1" dirty="0">
                <a:latin typeface="Tahoma" panose="020B0604030504040204" pitchFamily="34" charset="0"/>
                <a:ea typeface="Tahoma" panose="020B0604030504040204" pitchFamily="34" charset="0"/>
                <a:cs typeface="Tahoma" panose="020B0604030504040204" pitchFamily="34" charset="0"/>
              </a:rPr>
              <a:t>en el país que Jehová juró a tus padres que te había de dar. Te abrirá Jehová su buen tesoro, el cielo, para enviar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la</a:t>
            </a:r>
            <a:r>
              <a:rPr lang="es-ES" altLang="en-US" sz="25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lluvia</a:t>
            </a:r>
            <a:r>
              <a:rPr lang="es-ES" altLang="en-US" sz="2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500" b="1" dirty="0">
                <a:latin typeface="Tahoma" panose="020B0604030504040204" pitchFamily="34" charset="0"/>
                <a:ea typeface="Tahoma" panose="020B0604030504040204" pitchFamily="34" charset="0"/>
                <a:cs typeface="Tahoma" panose="020B0604030504040204" pitchFamily="34" charset="0"/>
              </a:rPr>
              <a:t>a tu tierra en su tiempo, y para bendecir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toda obra de tus manos. Y prestarás a muchas naciones, y tú no pedirás prestado</a:t>
            </a:r>
            <a:r>
              <a:rPr lang="es-ES" altLang="en-US" sz="2500" b="1" dirty="0">
                <a:latin typeface="Tahoma" panose="020B0604030504040204" pitchFamily="34" charset="0"/>
                <a:ea typeface="Tahoma" panose="020B0604030504040204" pitchFamily="34" charset="0"/>
                <a:cs typeface="Tahoma" panose="020B0604030504040204" pitchFamily="34" charset="0"/>
              </a:rPr>
              <a:t>. Te pondrá Jehová </a:t>
            </a: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por cabeza</a:t>
            </a:r>
            <a:r>
              <a:rPr lang="es-ES" altLang="en-US" sz="2500" b="1" dirty="0">
                <a:latin typeface="Tahoma" panose="020B0604030504040204" pitchFamily="34" charset="0"/>
                <a:ea typeface="Tahoma" panose="020B0604030504040204" pitchFamily="34" charset="0"/>
                <a:cs typeface="Tahoma" panose="020B0604030504040204" pitchFamily="34" charset="0"/>
              </a:rPr>
              <a:t>, y no por cola;</a:t>
            </a:r>
          </a:p>
        </p:txBody>
      </p:sp>
      <p:sp>
        <p:nvSpPr>
          <p:cNvPr id="2" name="Rectangle 8">
            <a:extLst>
              <a:ext uri="{FF2B5EF4-FFF2-40B4-BE49-F238E27FC236}">
                <a16:creationId xmlns:a16="http://schemas.microsoft.com/office/drawing/2014/main" id="{6272541C-332F-94F0-84E0-2366C8FB35AF}"/>
              </a:ext>
            </a:extLst>
          </p:cNvPr>
          <p:cNvSpPr>
            <a:spLocks noChangeArrowheads="1"/>
          </p:cNvSpPr>
          <p:nvPr/>
        </p:nvSpPr>
        <p:spPr bwMode="auto">
          <a:xfrm>
            <a:off x="2057400" y="4457700"/>
            <a:ext cx="8534400" cy="2209800"/>
          </a:xfrm>
          <a:prstGeom prst="rect">
            <a:avLst/>
          </a:prstGeom>
          <a:solidFill>
            <a:srgbClr val="FCFCE4"/>
          </a:solidFill>
          <a:ln>
            <a:noFill/>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600" b="1" dirty="0">
                <a:latin typeface="Tahoma" panose="020B0604030504040204" pitchFamily="34" charset="0"/>
                <a:cs typeface="Tahoma" panose="020B0604030504040204" pitchFamily="34" charset="0"/>
              </a:rPr>
              <a:t>Nada de esto requiere milagros, pero asume la</a:t>
            </a:r>
          </a:p>
          <a:p>
            <a:pPr algn="ctr" eaLnBrk="1" hangingPunct="1"/>
            <a:r>
              <a:rPr lang="es-ES" altLang="en-US" sz="2600" b="1" dirty="0">
                <a:latin typeface="Tahoma" panose="020B0604030504040204" pitchFamily="34" charset="0"/>
                <a:cs typeface="Tahoma" panose="020B0604030504040204" pitchFamily="34" charset="0"/>
              </a:rPr>
              <a:t>capacidad y la buena voluntad de Dios</a:t>
            </a:r>
          </a:p>
          <a:p>
            <a:pPr algn="ctr" eaLnBrk="1" hangingPunct="1"/>
            <a:r>
              <a:rPr lang="es-ES" altLang="en-US" sz="2600" b="1" dirty="0">
                <a:latin typeface="Tahoma" panose="020B0604030504040204" pitchFamily="34" charset="0"/>
                <a:cs typeface="Tahoma" panose="020B0604030504040204" pitchFamily="34" charset="0"/>
              </a:rPr>
              <a:t>de controlar personalmente los procesos </a:t>
            </a:r>
          </a:p>
          <a:p>
            <a:pPr algn="ctr" eaLnBrk="1" hangingPunct="1"/>
            <a:r>
              <a:rPr lang="es-ES" altLang="en-US" sz="2600" b="1" dirty="0">
                <a:latin typeface="Tahoma" panose="020B0604030504040204" pitchFamily="34" charset="0"/>
                <a:cs typeface="Tahoma" panose="020B0604030504040204" pitchFamily="34" charset="0"/>
              </a:rPr>
              <a:t>naturales — y el nivel al cual ellos sirven —</a:t>
            </a:r>
          </a:p>
          <a:p>
            <a:pPr algn="ctr" eaLnBrk="1" hangingPunct="1"/>
            <a:r>
              <a:rPr lang="es-ES" altLang="en-US" sz="2600" b="1" dirty="0">
                <a:latin typeface="Tahoma" panose="020B0604030504040204" pitchFamily="34" charset="0"/>
                <a:cs typeface="Tahoma" panose="020B0604030504040204" pitchFamily="34" charset="0"/>
              </a:rPr>
              <a:t>para resultar en lo que Él desea y promete.</a:t>
            </a:r>
            <a:endParaRPr lang="en-US" altLang="en-US" sz="2600" b="1" dirty="0">
              <a:latin typeface="Tahoma" panose="020B0604030504040204" pitchFamily="34" charset="0"/>
              <a:cs typeface="Tahoma" panose="020B0604030504040204" pitchFamily="34"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strips(downRight)">
                                      <p:cBhvr>
                                        <p:cTn id="7" dur="1500"/>
                                        <p:tgtEl>
                                          <p:spTgt spid="5837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outVertical)">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p:bldP spid="2" grpId="0" animBg="1"/>
      <p:bldP spid="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CE55043-7CEB-534B-FDE8-B9DD8F5571B7}"/>
              </a:ext>
            </a:extLst>
          </p:cNvPr>
          <p:cNvSpPr>
            <a:spLocks noChangeArrowheads="1"/>
          </p:cNvSpPr>
          <p:nvPr/>
        </p:nvSpPr>
        <p:spPr bwMode="auto">
          <a:xfrm>
            <a:off x="800100" y="4936835"/>
            <a:ext cx="1059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Col 1:15-17 - </a:t>
            </a:r>
            <a:r>
              <a:rPr lang="es-ES" altLang="en-US" sz="2400" b="1" dirty="0">
                <a:latin typeface="Tahoma" panose="020B0604030504040204" pitchFamily="34" charset="0"/>
                <a:ea typeface="Tahoma" panose="020B0604030504040204" pitchFamily="34" charset="0"/>
                <a:cs typeface="Tahoma" panose="020B0604030504040204" pitchFamily="34" charset="0"/>
              </a:rPr>
              <a:t>todas las cosas en él subsisten</a:t>
            </a:r>
          </a:p>
        </p:txBody>
      </p:sp>
      <p:sp>
        <p:nvSpPr>
          <p:cNvPr id="12291" name="Rectangle 3">
            <a:extLst>
              <a:ext uri="{FF2B5EF4-FFF2-40B4-BE49-F238E27FC236}">
                <a16:creationId xmlns:a16="http://schemas.microsoft.com/office/drawing/2014/main" id="{B595B7C5-9EE1-5223-C0CE-3629B8990C2C}"/>
              </a:ext>
            </a:extLst>
          </p:cNvPr>
          <p:cNvSpPr>
            <a:spLocks noChangeArrowheads="1"/>
          </p:cNvSpPr>
          <p:nvPr/>
        </p:nvSpPr>
        <p:spPr bwMode="auto">
          <a:xfrm>
            <a:off x="800100" y="5404569"/>
            <a:ext cx="1059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Heb 1:2-3 - </a:t>
            </a:r>
            <a:r>
              <a:rPr lang="en-US" altLang="en-US" sz="2400" b="1" dirty="0">
                <a:latin typeface="Tahoma" panose="020B0604030504040204" pitchFamily="34" charset="0"/>
                <a:ea typeface="Tahoma" panose="020B0604030504040204" pitchFamily="34" charset="0"/>
                <a:cs typeface="Tahoma" panose="020B0604030504040204" pitchFamily="34" charset="0"/>
              </a:rPr>
              <a:t>El…</a:t>
            </a:r>
            <a:r>
              <a:rPr lang="es-ES" altLang="en-US" sz="2400" b="1" dirty="0">
                <a:latin typeface="Tahoma" panose="020B0604030504040204" pitchFamily="34" charset="0"/>
                <a:ea typeface="Tahoma" panose="020B0604030504040204" pitchFamily="34" charset="0"/>
                <a:cs typeface="Tahoma" panose="020B0604030504040204" pitchFamily="34" charset="0"/>
              </a:rPr>
              <a:t>sustenta todas las cosas con la palabra de su poder</a:t>
            </a:r>
          </a:p>
        </p:txBody>
      </p:sp>
      <p:sp>
        <p:nvSpPr>
          <p:cNvPr id="12292" name="Text Box 4">
            <a:extLst>
              <a:ext uri="{FF2B5EF4-FFF2-40B4-BE49-F238E27FC236}">
                <a16:creationId xmlns:a16="http://schemas.microsoft.com/office/drawing/2014/main" id="{E1F43980-D190-DE03-2D30-F6E40FAB8CE3}"/>
              </a:ext>
            </a:extLst>
          </p:cNvPr>
          <p:cNvSpPr txBox="1">
            <a:spLocks noChangeArrowheads="1"/>
          </p:cNvSpPr>
          <p:nvPr/>
        </p:nvSpPr>
        <p:spPr bwMode="auto">
          <a:xfrm>
            <a:off x="-12700" y="419074"/>
            <a:ext cx="12115800" cy="41549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wrap="square">
            <a:spAutoFit/>
          </a:bodyPr>
          <a:lstStyle/>
          <a:p>
            <a:pPr algn="ctr">
              <a:lnSpc>
                <a:spcPct val="75000"/>
              </a:lnSpc>
            </a:pPr>
            <a:r>
              <a:rPr lang="en-US" altLang="en-US" sz="2800" b="1" dirty="0">
                <a:latin typeface="Tahoma" panose="020B0604030504040204" pitchFamily="34" charset="0"/>
                <a:ea typeface="Tahoma" panose="020B0604030504040204" pitchFamily="34" charset="0"/>
                <a:cs typeface="Tahoma" panose="020B0604030504040204" pitchFamily="34" charset="0"/>
              </a:rPr>
              <a:t>¿</a:t>
            </a:r>
            <a:r>
              <a:rPr lang="en-US" altLang="en-US" sz="2800" b="1" dirty="0" err="1">
                <a:latin typeface="Tahoma" panose="020B0604030504040204" pitchFamily="34" charset="0"/>
                <a:ea typeface="Tahoma" panose="020B0604030504040204" pitchFamily="34" charset="0"/>
                <a:cs typeface="Tahoma" panose="020B0604030504040204" pitchFamily="34" charset="0"/>
              </a:rPr>
              <a:t>Qué</a:t>
            </a:r>
            <a:r>
              <a:rPr lang="en-US" altLang="en-US" sz="2800" b="1" dirty="0">
                <a:latin typeface="Tahoma" panose="020B0604030504040204" pitchFamily="34" charset="0"/>
                <a:ea typeface="Tahoma" panose="020B0604030504040204" pitchFamily="34" charset="0"/>
                <a:cs typeface="Tahoma" panose="020B0604030504040204" pitchFamily="34" charset="0"/>
              </a:rPr>
              <a:t> dice </a:t>
            </a:r>
            <a:r>
              <a:rPr lang="en-US" altLang="en-US" sz="2800" b="1" dirty="0" err="1">
                <a:latin typeface="Tahoma" panose="020B0604030504040204" pitchFamily="34" charset="0"/>
                <a:ea typeface="Tahoma" panose="020B0604030504040204" pitchFamily="34" charset="0"/>
                <a:cs typeface="Tahoma" panose="020B0604030504040204" pitchFamily="34" charset="0"/>
              </a:rPr>
              <a:t>el</a:t>
            </a:r>
            <a:r>
              <a:rPr lang="en-US" altLang="en-US" sz="2800" b="1" dirty="0">
                <a:latin typeface="Tahoma" panose="020B0604030504040204" pitchFamily="34" charset="0"/>
                <a:ea typeface="Tahoma" panose="020B0604030504040204" pitchFamily="34" charset="0"/>
                <a:cs typeface="Tahoma" panose="020B0604030504040204" pitchFamily="34" charset="0"/>
              </a:rPr>
              <a:t> N.P. dice </a:t>
            </a:r>
            <a:r>
              <a:rPr lang="en-US" altLang="en-US" sz="2800" b="1" dirty="0" err="1">
                <a:latin typeface="Tahoma" panose="020B0604030504040204" pitchFamily="34" charset="0"/>
                <a:ea typeface="Tahoma" panose="020B0604030504040204" pitchFamily="34" charset="0"/>
                <a:cs typeface="Tahoma" panose="020B0604030504040204" pitchFamily="34" charset="0"/>
              </a:rPr>
              <a:t>acerca</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Jes</a:t>
            </a:r>
            <a:r>
              <a:rPr lang="es-CO" altLang="en-US" sz="2800" b="1" dirty="0" err="1">
                <a:latin typeface="Tahoma" panose="020B0604030504040204" pitchFamily="34" charset="0"/>
                <a:ea typeface="Tahoma" panose="020B0604030504040204" pitchFamily="34" charset="0"/>
                <a:cs typeface="Tahoma" panose="020B0604030504040204" pitchFamily="34" charset="0"/>
              </a:rPr>
              <a:t>ús</a:t>
            </a:r>
            <a:r>
              <a:rPr lang="en-US" altLang="en-US" sz="2800" b="1" dirty="0">
                <a:latin typeface="Tahoma" panose="020B0604030504040204" pitchFamily="34" charset="0"/>
                <a:ea typeface="Tahoma" panose="020B0604030504040204" pitchFamily="34" charset="0"/>
                <a:cs typeface="Tahoma" panose="020B0604030504040204" pitchFamily="34" charset="0"/>
              </a:rPr>
              <a:t>?</a:t>
            </a:r>
          </a:p>
        </p:txBody>
      </p:sp>
      <p:sp>
        <p:nvSpPr>
          <p:cNvPr id="12293" name="Rectangle 5">
            <a:extLst>
              <a:ext uri="{FF2B5EF4-FFF2-40B4-BE49-F238E27FC236}">
                <a16:creationId xmlns:a16="http://schemas.microsoft.com/office/drawing/2014/main" id="{B6B07080-4975-BC24-DE1F-131918A1CE26}"/>
              </a:ext>
            </a:extLst>
          </p:cNvPr>
          <p:cNvSpPr>
            <a:spLocks noChangeArrowheads="1"/>
          </p:cNvSpPr>
          <p:nvPr/>
        </p:nvSpPr>
        <p:spPr bwMode="auto">
          <a:xfrm>
            <a:off x="787400" y="5905136"/>
            <a:ext cx="10591800" cy="43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1 Tim 6:13-16 – </a:t>
            </a:r>
            <a:r>
              <a:rPr lang="en-US" altLang="en-US" sz="2400" b="1" dirty="0">
                <a:latin typeface="Tahoma" panose="020B0604030504040204" pitchFamily="34" charset="0"/>
                <a:ea typeface="Tahoma" panose="020B0604030504040204" pitchFamily="34" charset="0"/>
                <a:cs typeface="Tahoma" panose="020B0604030504040204" pitchFamily="34" charset="0"/>
              </a:rPr>
              <a:t>Rey de </a:t>
            </a:r>
            <a:r>
              <a:rPr lang="en-US" altLang="en-US" sz="2400" b="1" dirty="0" err="1">
                <a:latin typeface="Tahoma" panose="020B0604030504040204" pitchFamily="34" charset="0"/>
                <a:ea typeface="Tahoma" panose="020B0604030504040204" pitchFamily="34" charset="0"/>
                <a:cs typeface="Tahoma" panose="020B0604030504040204" pitchFamily="34" charset="0"/>
              </a:rPr>
              <a:t>reyes</a:t>
            </a:r>
            <a:r>
              <a:rPr lang="en-US" altLang="en-US" sz="2400" b="1" dirty="0">
                <a:latin typeface="Tahoma" panose="020B0604030504040204" pitchFamily="34" charset="0"/>
                <a:ea typeface="Tahoma" panose="020B0604030504040204" pitchFamily="34" charset="0"/>
                <a:cs typeface="Tahoma" panose="020B0604030504040204" pitchFamily="34" charset="0"/>
              </a:rPr>
              <a:t> y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señores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2294" name="Rectangle 6">
            <a:extLst>
              <a:ext uri="{FF2B5EF4-FFF2-40B4-BE49-F238E27FC236}">
                <a16:creationId xmlns:a16="http://schemas.microsoft.com/office/drawing/2014/main" id="{0FD3A092-AA9D-E9EA-9A68-7E74121E7805}"/>
              </a:ext>
            </a:extLst>
          </p:cNvPr>
          <p:cNvSpPr>
            <a:spLocks noChangeArrowheads="1"/>
          </p:cNvSpPr>
          <p:nvPr/>
        </p:nvSpPr>
        <p:spPr bwMode="auto">
          <a:xfrm>
            <a:off x="787400" y="6349635"/>
            <a:ext cx="1059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Apoc</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1:5 - </a:t>
            </a:r>
            <a:r>
              <a:rPr lang="es-ES" altLang="en-US" sz="2400" b="1" dirty="0">
                <a:latin typeface="Tahoma" panose="020B0604030504040204" pitchFamily="34" charset="0"/>
                <a:ea typeface="Tahoma" panose="020B0604030504040204" pitchFamily="34" charset="0"/>
                <a:cs typeface="Tahoma" panose="020B0604030504040204" pitchFamily="34" charset="0"/>
              </a:rPr>
              <a:t>el soberano de los reyes de la tierra.</a:t>
            </a:r>
          </a:p>
        </p:txBody>
      </p:sp>
      <p:sp>
        <p:nvSpPr>
          <p:cNvPr id="12295" name="Rectangle 7">
            <a:extLst>
              <a:ext uri="{FF2B5EF4-FFF2-40B4-BE49-F238E27FC236}">
                <a16:creationId xmlns:a16="http://schemas.microsoft.com/office/drawing/2014/main" id="{3AF065BC-BBF4-EED1-4845-8FC810B2AA4E}"/>
              </a:ext>
            </a:extLst>
          </p:cNvPr>
          <p:cNvSpPr>
            <a:spLocks noChangeArrowheads="1"/>
          </p:cNvSpPr>
          <p:nvPr/>
        </p:nvSpPr>
        <p:spPr bwMode="auto">
          <a:xfrm>
            <a:off x="76200" y="966024"/>
            <a:ext cx="1203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Mat 28:18 - </a:t>
            </a:r>
            <a:r>
              <a:rPr lang="es-ES" altLang="en-US" sz="2400" b="1" dirty="0">
                <a:latin typeface="Tahoma" panose="020B0604030504040204" pitchFamily="34" charset="0"/>
                <a:ea typeface="Tahoma" panose="020B0604030504040204" pitchFamily="34" charset="0"/>
                <a:cs typeface="Tahoma" panose="020B0604030504040204" pitchFamily="34" charset="0"/>
              </a:rPr>
              <a:t>Y Jesús se acercó y les habló diciendo: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Toda potestad me es dada </a:t>
            </a:r>
            <a:r>
              <a:rPr lang="es-ES" altLang="en-US" sz="2400" b="1" dirty="0">
                <a:latin typeface="Tahoma" panose="020B0604030504040204" pitchFamily="34" charset="0"/>
                <a:ea typeface="Tahoma" panose="020B0604030504040204" pitchFamily="34" charset="0"/>
                <a:cs typeface="Tahoma" panose="020B0604030504040204" pitchFamily="34" charset="0"/>
              </a:rPr>
              <a:t>en el cielo y en la tierra. </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2296" name="Rectangle 8">
            <a:extLst>
              <a:ext uri="{FF2B5EF4-FFF2-40B4-BE49-F238E27FC236}">
                <a16:creationId xmlns:a16="http://schemas.microsoft.com/office/drawing/2014/main" id="{8E38F77C-DB39-6078-12DD-8375E094145F}"/>
              </a:ext>
            </a:extLst>
          </p:cNvPr>
          <p:cNvSpPr>
            <a:spLocks noChangeArrowheads="1"/>
          </p:cNvSpPr>
          <p:nvPr/>
        </p:nvSpPr>
        <p:spPr bwMode="auto">
          <a:xfrm>
            <a:off x="76200" y="1941165"/>
            <a:ext cx="12039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1 Cor 15:25-27 - </a:t>
            </a:r>
            <a:r>
              <a:rPr lang="es-ES" altLang="en-US" sz="2400" b="1" dirty="0">
                <a:latin typeface="Tahoma" panose="020B0604030504040204" pitchFamily="34" charset="0"/>
                <a:ea typeface="Tahoma" panose="020B0604030504040204" pitchFamily="34" charset="0"/>
                <a:cs typeface="Tahoma" panose="020B0604030504040204" pitchFamily="34" charset="0"/>
              </a:rPr>
              <a:t>Porque preciso es que él reine hasta que haya puesto a todos sus enemigos debajo de sus pies…Porque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todas las cosas las sujetó debajo de sus pies.</a:t>
            </a:r>
          </a:p>
        </p:txBody>
      </p:sp>
      <p:sp>
        <p:nvSpPr>
          <p:cNvPr id="12297" name="Rectangle 9">
            <a:extLst>
              <a:ext uri="{FF2B5EF4-FFF2-40B4-BE49-F238E27FC236}">
                <a16:creationId xmlns:a16="http://schemas.microsoft.com/office/drawing/2014/main" id="{F6122BBC-8765-FE17-8015-44459BF6034F}"/>
              </a:ext>
            </a:extLst>
          </p:cNvPr>
          <p:cNvSpPr>
            <a:spLocks noChangeArrowheads="1"/>
          </p:cNvSpPr>
          <p:nvPr/>
        </p:nvSpPr>
        <p:spPr bwMode="auto">
          <a:xfrm>
            <a:off x="63500" y="3216191"/>
            <a:ext cx="12039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Ef 1:20-22 -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en Cristo, resucitándole de los muertos y sentándole a su diestra en los lugares celestiales,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sobre todo principado y autoridad y poder y señorío, y sobre todo nombre </a:t>
            </a:r>
            <a:r>
              <a:rPr lang="es-ES" altLang="en-US" sz="2400" b="1" dirty="0">
                <a:latin typeface="Tahoma" panose="020B0604030504040204" pitchFamily="34" charset="0"/>
                <a:ea typeface="Tahoma" panose="020B0604030504040204" pitchFamily="34" charset="0"/>
                <a:cs typeface="Tahoma" panose="020B0604030504040204" pitchFamily="34" charset="0"/>
              </a:rPr>
              <a:t>que se nombra, no sólo en este siglo, sino también en el venidero; y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sometió todas las cosas bajo sus pies</a:t>
            </a:r>
            <a:r>
              <a:rPr lang="en-US" altLang="en-US" sz="2400" b="1" dirty="0">
                <a:latin typeface="Tahoma" panose="020B0604030504040204" pitchFamily="34" charset="0"/>
                <a:ea typeface="Tahoma" panose="020B0604030504040204" pitchFamily="34" charset="0"/>
                <a:cs typeface="Tahoma" panose="020B0604030504040204" pitchFamily="34" charset="0"/>
              </a:rPr>
              <a:t>…. </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strips(downLeft)">
                                      <p:cBhvr>
                                        <p:cTn id="7" dur="1000"/>
                                        <p:tgtEl>
                                          <p:spTgt spid="122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2297"/>
                                        </p:tgtEl>
                                        <p:attrNameLst>
                                          <p:attrName>style.visibility</p:attrName>
                                        </p:attrNameLst>
                                      </p:cBhvr>
                                      <p:to>
                                        <p:strVal val="visible"/>
                                      </p:to>
                                    </p:set>
                                    <p:animEffect transition="in" filter="strips(downRight)">
                                      <p:cBhvr>
                                        <p:cTn id="12" dur="1000"/>
                                        <p:tgtEl>
                                          <p:spTgt spid="122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2290"/>
                                        </p:tgtEl>
                                        <p:attrNameLst>
                                          <p:attrName>style.visibility</p:attrName>
                                        </p:attrNameLst>
                                      </p:cBhvr>
                                      <p:to>
                                        <p:strVal val="visible"/>
                                      </p:to>
                                    </p:set>
                                    <p:animEffect transition="in" filter="strips(downLeft)">
                                      <p:cBhvr>
                                        <p:cTn id="17" dur="1000"/>
                                        <p:tgtEl>
                                          <p:spTgt spid="122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12291"/>
                                        </p:tgtEl>
                                        <p:attrNameLst>
                                          <p:attrName>style.visibility</p:attrName>
                                        </p:attrNameLst>
                                      </p:cBhvr>
                                      <p:to>
                                        <p:strVal val="visible"/>
                                      </p:to>
                                    </p:set>
                                    <p:animEffect transition="in" filter="strips(downRight)">
                                      <p:cBhvr>
                                        <p:cTn id="22" dur="1000"/>
                                        <p:tgtEl>
                                          <p:spTgt spid="1229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12293"/>
                                        </p:tgtEl>
                                        <p:attrNameLst>
                                          <p:attrName>style.visibility</p:attrName>
                                        </p:attrNameLst>
                                      </p:cBhvr>
                                      <p:to>
                                        <p:strVal val="visible"/>
                                      </p:to>
                                    </p:set>
                                    <p:animEffect transition="in" filter="strips(downLeft)">
                                      <p:cBhvr>
                                        <p:cTn id="27" dur="1000"/>
                                        <p:tgtEl>
                                          <p:spTgt spid="1229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12294"/>
                                        </p:tgtEl>
                                        <p:attrNameLst>
                                          <p:attrName>style.visibility</p:attrName>
                                        </p:attrNameLst>
                                      </p:cBhvr>
                                      <p:to>
                                        <p:strVal val="visible"/>
                                      </p:to>
                                    </p:set>
                                    <p:animEffect transition="in" filter="strips(downRight)">
                                      <p:cBhvr>
                                        <p:cTn id="32" dur="10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p:bldP spid="12293" grpId="0"/>
      <p:bldP spid="12294" grpId="0"/>
      <p:bldP spid="12296" grpId="0"/>
      <p:bldP spid="1229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a:extLst>
              <a:ext uri="{FF2B5EF4-FFF2-40B4-BE49-F238E27FC236}">
                <a16:creationId xmlns:a16="http://schemas.microsoft.com/office/drawing/2014/main" id="{8EFC57CB-91D8-F184-3217-0CEB729521C0}"/>
              </a:ext>
            </a:extLst>
          </p:cNvPr>
          <p:cNvSpPr txBox="1">
            <a:spLocks noChangeArrowheads="1"/>
          </p:cNvSpPr>
          <p:nvPr/>
        </p:nvSpPr>
        <p:spPr bwMode="auto">
          <a:xfrm>
            <a:off x="157264" y="5394821"/>
            <a:ext cx="10515600" cy="1282700"/>
          </a:xfrm>
          <a:prstGeom prst="rect">
            <a:avLst/>
          </a:prstGeom>
          <a:noFill/>
          <a:ln>
            <a:noFill/>
          </a:ln>
          <a:effectLst/>
        </p:spPr>
        <p:txBody>
          <a:bodyPr wrap="square">
            <a:spAutoFit/>
          </a:bodyPr>
          <a:lstStyle/>
          <a:p>
            <a:r>
              <a:rPr lang="es-ES" altLang="en-US" sz="2600" b="1" dirty="0">
                <a:latin typeface="Tahoma" panose="020B0604030504040204" pitchFamily="34" charset="0"/>
                <a:ea typeface="Tahoma" panose="020B0604030504040204" pitchFamily="34" charset="0"/>
                <a:cs typeface="Tahoma" panose="020B0604030504040204" pitchFamily="34" charset="0"/>
              </a:rPr>
              <a:t>Tener Sus ojos y oídos abiertos a nosotros</a:t>
            </a:r>
            <a:r>
              <a:rPr lang="en-US" altLang="en-US" sz="2600" b="1" dirty="0">
                <a:latin typeface="Tahoma" panose="020B0604030504040204" pitchFamily="34" charset="0"/>
                <a:ea typeface="Tahoma" panose="020B0604030504040204" pitchFamily="34" charset="0"/>
                <a:cs typeface="Tahoma" panose="020B0604030504040204" pitchFamily="34" charset="0"/>
              </a:rPr>
              <a:t> </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Librarnos</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ciertas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pruebas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s-ES" altLang="en-US" sz="2600" b="1" dirty="0">
                <a:latin typeface="Tahoma" panose="020B0604030504040204" pitchFamily="34" charset="0"/>
                <a:ea typeface="Tahoma" panose="020B0604030504040204" pitchFamily="34" charset="0"/>
                <a:cs typeface="Tahoma" panose="020B0604030504040204" pitchFamily="34" charset="0"/>
              </a:rPr>
              <a:t>Tendremos lo que pedimos, si es conforme a Su voluntad</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62467" name="Text Box 3">
            <a:extLst>
              <a:ext uri="{FF2B5EF4-FFF2-40B4-BE49-F238E27FC236}">
                <a16:creationId xmlns:a16="http://schemas.microsoft.com/office/drawing/2014/main" id="{CCA9C260-C9AB-F35B-1211-100E3D20E56D}"/>
              </a:ext>
            </a:extLst>
          </p:cNvPr>
          <p:cNvSpPr txBox="1">
            <a:spLocks noChangeArrowheads="1"/>
          </p:cNvSpPr>
          <p:nvPr/>
        </p:nvSpPr>
        <p:spPr bwMode="auto">
          <a:xfrm>
            <a:off x="152400" y="4143871"/>
            <a:ext cx="11734800" cy="1292662"/>
          </a:xfrm>
          <a:prstGeom prst="rect">
            <a:avLst/>
          </a:prstGeom>
          <a:noFill/>
          <a:ln>
            <a:noFill/>
          </a:ln>
          <a:effectLst/>
        </p:spPr>
        <p:txBody>
          <a:bodyPr wrap="square">
            <a:spAutoFit/>
          </a:bodyPr>
          <a:lstStyle/>
          <a:p>
            <a:r>
              <a:rPr lang="en-US" altLang="en-US" sz="2600" b="1" dirty="0" err="1">
                <a:latin typeface="Tahoma" panose="020B0604030504040204" pitchFamily="34" charset="0"/>
                <a:ea typeface="Tahoma" panose="020B0604030504040204" pitchFamily="34" charset="0"/>
                <a:cs typeface="Tahoma" panose="020B0604030504040204" pitchFamily="34" charset="0"/>
              </a:rPr>
              <a:t>Proveer</a:t>
            </a:r>
            <a:r>
              <a:rPr lang="en-US" altLang="en-US" sz="2600" b="1" dirty="0">
                <a:latin typeface="Tahoma" panose="020B0604030504040204" pitchFamily="34" charset="0"/>
                <a:ea typeface="Tahoma" panose="020B0604030504040204" pitchFamily="34" charset="0"/>
                <a:cs typeface="Tahoma" panose="020B0604030504040204" pitchFamily="34" charset="0"/>
              </a:rPr>
              <a:t> y </a:t>
            </a:r>
            <a:r>
              <a:rPr lang="en-US" altLang="en-US" sz="2600" b="1" dirty="0" err="1">
                <a:latin typeface="Tahoma" panose="020B0604030504040204" pitchFamily="34" charset="0"/>
                <a:ea typeface="Tahoma" panose="020B0604030504040204" pitchFamily="34" charset="0"/>
                <a:cs typeface="Tahoma" panose="020B0604030504040204" pitchFamily="34" charset="0"/>
              </a:rPr>
              <a:t>multiplicar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nuestra</a:t>
            </a:r>
            <a:r>
              <a:rPr lang="en-US" altLang="en-US" sz="2600" b="1" dirty="0">
                <a:latin typeface="Tahoma" panose="020B0604030504040204" pitchFamily="34" charset="0"/>
                <a:ea typeface="Tahoma" panose="020B0604030504040204" pitchFamily="34" charset="0"/>
                <a:cs typeface="Tahoma" panose="020B0604030504040204" pitchFamily="34" charset="0"/>
              </a:rPr>
              <a:t> sementera</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Hacer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mucho</a:t>
            </a:r>
            <a:r>
              <a:rPr lang="en-US" altLang="en-US" sz="2600" b="1" dirty="0">
                <a:latin typeface="Tahoma" panose="020B0604030504040204" pitchFamily="34" charset="0"/>
                <a:ea typeface="Tahoma" panose="020B0604030504040204" pitchFamily="34" charset="0"/>
                <a:cs typeface="Tahoma" panose="020B0604030504040204" pitchFamily="34" charset="0"/>
              </a:rPr>
              <a:t> mas </a:t>
            </a:r>
            <a:r>
              <a:rPr lang="en-US" altLang="en-US" sz="2600" b="1" dirty="0" err="1">
                <a:latin typeface="Tahoma" panose="020B0604030504040204" pitchFamily="34" charset="0"/>
                <a:ea typeface="Tahoma" panose="020B0604030504040204" pitchFamily="34" charset="0"/>
                <a:cs typeface="Tahoma" panose="020B0604030504040204" pitchFamily="34" charset="0"/>
              </a:rPr>
              <a:t>abundante</a:t>
            </a:r>
            <a:r>
              <a:rPr lang="en-US" altLang="en-US" sz="2600" b="1" dirty="0">
                <a:latin typeface="Tahoma" panose="020B0604030504040204" pitchFamily="34" charset="0"/>
                <a:ea typeface="Tahoma" panose="020B0604030504040204" pitchFamily="34" charset="0"/>
                <a:cs typeface="Tahoma" panose="020B0604030504040204" pitchFamily="34" charset="0"/>
              </a:rPr>
              <a:t> de lo que </a:t>
            </a:r>
            <a:r>
              <a:rPr lang="en-US" altLang="en-US" sz="2600" b="1" dirty="0" err="1">
                <a:latin typeface="Tahoma" panose="020B0604030504040204" pitchFamily="34" charset="0"/>
                <a:ea typeface="Tahoma" panose="020B0604030504040204" pitchFamily="34" charset="0"/>
                <a:cs typeface="Tahoma" panose="020B0604030504040204" pitchFamily="34" charset="0"/>
              </a:rPr>
              <a:t>pedimos</a:t>
            </a:r>
            <a:r>
              <a:rPr lang="en-US" altLang="en-US" sz="2600" b="1" dirty="0">
                <a:latin typeface="Tahoma" panose="020B0604030504040204" pitchFamily="34" charset="0"/>
                <a:ea typeface="Tahoma" panose="020B0604030504040204" pitchFamily="34" charset="0"/>
                <a:cs typeface="Tahoma" panose="020B0604030504040204" pitchFamily="34" charset="0"/>
              </a:rPr>
              <a:t> o </a:t>
            </a:r>
            <a:r>
              <a:rPr lang="en-US" altLang="en-US" sz="2600" b="1" dirty="0" err="1">
                <a:latin typeface="Tahoma" panose="020B0604030504040204" pitchFamily="34" charset="0"/>
                <a:ea typeface="Tahoma" panose="020B0604030504040204" pitchFamily="34" charset="0"/>
                <a:cs typeface="Tahoma" panose="020B0604030504040204" pitchFamily="34" charset="0"/>
              </a:rPr>
              <a:t>entendemos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a:latin typeface="Tahoma" panose="020B0604030504040204" pitchFamily="34" charset="0"/>
                <a:ea typeface="Tahoma" panose="020B0604030504040204" pitchFamily="34" charset="0"/>
                <a:cs typeface="Tahoma" panose="020B0604030504040204" pitchFamily="34" charset="0"/>
              </a:rPr>
              <a:t>Todo lo </a:t>
            </a:r>
            <a:r>
              <a:rPr lang="en-US" altLang="en-US" sz="2600" b="1" dirty="0" err="1">
                <a:latin typeface="Tahoma" panose="020B0604030504040204" pitchFamily="34" charset="0"/>
                <a:ea typeface="Tahoma" panose="020B0604030504040204" pitchFamily="34" charset="0"/>
                <a:cs typeface="Tahoma" panose="020B0604030504040204" pitchFamily="34" charset="0"/>
              </a:rPr>
              <a:t>necesario</a:t>
            </a:r>
            <a:r>
              <a:rPr lang="en-US" altLang="en-US" sz="2600" b="1" dirty="0">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evitar</a:t>
            </a:r>
            <a:r>
              <a:rPr lang="en-US" altLang="en-US" sz="2600" b="1" dirty="0">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latin typeface="Tahoma" panose="020B0604030504040204" pitchFamily="34" charset="0"/>
                <a:ea typeface="Tahoma" panose="020B0604030504040204" pitchFamily="34" charset="0"/>
                <a:cs typeface="Tahoma" panose="020B0604030504040204" pitchFamily="34" charset="0"/>
              </a:rPr>
              <a:t>ansiedad</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62468" name="Text Box 4">
            <a:extLst>
              <a:ext uri="{FF2B5EF4-FFF2-40B4-BE49-F238E27FC236}">
                <a16:creationId xmlns:a16="http://schemas.microsoft.com/office/drawing/2014/main" id="{60A9EC61-B243-F82F-C6A5-377B2303EDE9}"/>
              </a:ext>
            </a:extLst>
          </p:cNvPr>
          <p:cNvSpPr txBox="1">
            <a:spLocks noChangeArrowheads="1"/>
          </p:cNvSpPr>
          <p:nvPr/>
        </p:nvSpPr>
        <p:spPr bwMode="auto">
          <a:xfrm>
            <a:off x="152400" y="2413933"/>
            <a:ext cx="10515600" cy="488950"/>
          </a:xfrm>
          <a:prstGeom prst="rect">
            <a:avLst/>
          </a:prstGeom>
          <a:noFill/>
          <a:ln>
            <a:noFill/>
          </a:ln>
          <a:effectLst/>
        </p:spPr>
        <p:txBody>
          <a:bodyPr wrap="square">
            <a:spAutoFit/>
          </a:bodyPr>
          <a:lstStyle/>
          <a:p>
            <a:r>
              <a:rPr lang="en-US" altLang="en-US" sz="2600" b="1" dirty="0" err="1">
                <a:latin typeface="Tahoma" panose="020B0604030504040204" pitchFamily="34" charset="0"/>
                <a:ea typeface="Tahoma" panose="020B0604030504040204" pitchFamily="34" charset="0"/>
                <a:cs typeface="Tahoma" panose="020B0604030504040204" pitchFamily="34" charset="0"/>
              </a:rPr>
              <a:t>Proveer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nuestras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necesidades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62469" name="Text Box 5">
            <a:extLst>
              <a:ext uri="{FF2B5EF4-FFF2-40B4-BE49-F238E27FC236}">
                <a16:creationId xmlns:a16="http://schemas.microsoft.com/office/drawing/2014/main" id="{B65BAF71-0A6B-AF4B-1C7E-C0741873B0BC}"/>
              </a:ext>
            </a:extLst>
          </p:cNvPr>
          <p:cNvSpPr txBox="1">
            <a:spLocks noChangeArrowheads="1"/>
          </p:cNvSpPr>
          <p:nvPr/>
        </p:nvSpPr>
        <p:spPr bwMode="auto">
          <a:xfrm>
            <a:off x="152400" y="2861171"/>
            <a:ext cx="10515600" cy="1282700"/>
          </a:xfrm>
          <a:prstGeom prst="rect">
            <a:avLst/>
          </a:prstGeom>
          <a:noFill/>
          <a:ln>
            <a:noFill/>
          </a:ln>
          <a:effectLst/>
        </p:spPr>
        <p:txBody>
          <a:bodyPr wrap="square">
            <a:spAutoFit/>
          </a:bodyPr>
          <a:lstStyle/>
          <a:p>
            <a:r>
              <a:rPr lang="en-US" altLang="en-US" sz="2600" b="1" dirty="0">
                <a:latin typeface="Tahoma" panose="020B0604030504040204" pitchFamily="34" charset="0"/>
                <a:ea typeface="Tahoma" panose="020B0604030504040204" pitchFamily="34" charset="0"/>
                <a:cs typeface="Tahoma" panose="020B0604030504040204" pitchFamily="34" charset="0"/>
              </a:rPr>
              <a:t>Dar </a:t>
            </a:r>
            <a:r>
              <a:rPr lang="en-US" altLang="en-US" sz="2600" b="1" dirty="0" err="1">
                <a:latin typeface="Tahoma" panose="020B0604030504040204" pitchFamily="34" charset="0"/>
                <a:ea typeface="Tahoma" panose="020B0604030504040204" pitchFamily="34" charset="0"/>
                <a:cs typeface="Tahoma" panose="020B0604030504040204" pitchFamily="34" charset="0"/>
              </a:rPr>
              <a:t>buenas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cosas</a:t>
            </a:r>
            <a:r>
              <a:rPr lang="en-US" altLang="en-US" sz="2600" b="1" dirty="0">
                <a:latin typeface="Tahoma" panose="020B0604030504040204" pitchFamily="34" charset="0"/>
                <a:ea typeface="Tahoma" panose="020B0604030504040204" pitchFamily="34" charset="0"/>
                <a:cs typeface="Tahoma" panose="020B0604030504040204" pitchFamily="34" charset="0"/>
              </a:rPr>
              <a:t> a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que le </a:t>
            </a:r>
            <a:r>
              <a:rPr lang="en-US" altLang="en-US" sz="2600" b="1" dirty="0" err="1">
                <a:latin typeface="Tahoma" panose="020B0604030504040204" pitchFamily="34" charset="0"/>
                <a:ea typeface="Tahoma" panose="020B0604030504040204" pitchFamily="34" charset="0"/>
                <a:cs typeface="Tahoma" panose="020B0604030504040204" pitchFamily="34" charset="0"/>
              </a:rPr>
              <a:t>piden</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err="1">
                <a:latin typeface="Tahoma" panose="020B0604030504040204" pitchFamily="34" charset="0"/>
                <a:ea typeface="Tahoma" panose="020B0604030504040204" pitchFamily="34" charset="0"/>
                <a:cs typeface="Tahoma" panose="020B0604030504040204" pitchFamily="34" charset="0"/>
              </a:rPr>
              <a:t>Contestar</a:t>
            </a:r>
            <a:r>
              <a:rPr lang="en-US" altLang="en-US" sz="2600" b="1" dirty="0">
                <a:latin typeface="Tahoma" panose="020B0604030504040204" pitchFamily="34" charset="0"/>
                <a:ea typeface="Tahoma" panose="020B0604030504040204" pitchFamily="34" charset="0"/>
                <a:cs typeface="Tahoma" panose="020B0604030504040204" pitchFamily="34" charset="0"/>
              </a:rPr>
              <a:t> a </a:t>
            </a:r>
            <a:r>
              <a:rPr lang="en-US" altLang="en-US" sz="2600" b="1" dirty="0" err="1">
                <a:latin typeface="Tahoma" panose="020B0604030504040204" pitchFamily="34" charset="0"/>
                <a:ea typeface="Tahoma" panose="020B0604030504040204" pitchFamily="34" charset="0"/>
                <a:cs typeface="Tahoma" panose="020B0604030504040204" pitchFamily="34" charset="0"/>
              </a:rPr>
              <a:t>nuestras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oraciones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err="1">
                <a:latin typeface="Tahoma" panose="020B0604030504040204" pitchFamily="34" charset="0"/>
                <a:ea typeface="Tahoma" panose="020B0604030504040204" pitchFamily="34" charset="0"/>
                <a:cs typeface="Tahoma" panose="020B0604030504040204" pitchFamily="34" charset="0"/>
              </a:rPr>
              <a:t>Librarnos</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tentaciones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demasiado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fuertes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62471" name="Rectangle 7">
            <a:extLst>
              <a:ext uri="{FF2B5EF4-FFF2-40B4-BE49-F238E27FC236}">
                <a16:creationId xmlns:a16="http://schemas.microsoft.com/office/drawing/2014/main" id="{4CA10712-E5F7-3EC5-DB0E-56B58390A818}"/>
              </a:ext>
            </a:extLst>
          </p:cNvPr>
          <p:cNvSpPr>
            <a:spLocks noChangeArrowheads="1"/>
          </p:cNvSpPr>
          <p:nvPr/>
        </p:nvSpPr>
        <p:spPr bwMode="auto">
          <a:xfrm>
            <a:off x="4864" y="1582107"/>
            <a:ext cx="12192000" cy="822533"/>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Con control total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procesos</a:t>
            </a:r>
            <a:r>
              <a:rPr lang="en-US" altLang="en-US" sz="2600" b="1" dirty="0">
                <a:latin typeface="Tahoma" panose="020B0604030504040204" pitchFamily="34" charset="0"/>
                <a:ea typeface="Tahoma" panose="020B0604030504040204" pitchFamily="34" charset="0"/>
                <a:cs typeface="Tahoma" panose="020B0604030504040204" pitchFamily="34" charset="0"/>
              </a:rPr>
              <a:t> naturales del </a:t>
            </a:r>
            <a:r>
              <a:rPr lang="en-US" altLang="en-US" sz="2600" b="1" dirty="0" err="1">
                <a:latin typeface="Tahoma" panose="020B0604030504040204" pitchFamily="34" charset="0"/>
                <a:ea typeface="Tahoma" panose="020B0604030504040204" pitchFamily="34" charset="0"/>
                <a:cs typeface="Tahoma" panose="020B0604030504040204" pitchFamily="34" charset="0"/>
              </a:rPr>
              <a:t>mundo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Jesús </a:t>
            </a:r>
            <a:r>
              <a:rPr lang="en-US" altLang="en-US" sz="2600" b="1" dirty="0" err="1">
                <a:latin typeface="Tahoma" panose="020B0604030504040204" pitchFamily="34" charset="0"/>
                <a:ea typeface="Tahoma" panose="020B0604030504040204" pitchFamily="34" charset="0"/>
                <a:cs typeface="Tahoma" panose="020B0604030504040204" pitchFamily="34" charset="0"/>
              </a:rPr>
              <a:t>pudo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prometernos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bendiciones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extraordinarias</a:t>
            </a:r>
            <a:r>
              <a:rPr lang="en-US" altLang="en-US" sz="2600" b="1" dirty="0">
                <a:latin typeface="Tahoma" panose="020B0604030504040204" pitchFamily="34" charset="0"/>
                <a:ea typeface="Tahoma" panose="020B0604030504040204" pitchFamily="34" charset="0"/>
                <a:cs typeface="Tahoma" panose="020B0604030504040204" pitchFamily="34" charset="0"/>
              </a:rPr>
              <a:t>:</a:t>
            </a:r>
          </a:p>
        </p:txBody>
      </p:sp>
      <p:sp>
        <p:nvSpPr>
          <p:cNvPr id="5" name="Rectangle 4">
            <a:extLst>
              <a:ext uri="{FF2B5EF4-FFF2-40B4-BE49-F238E27FC236}">
                <a16:creationId xmlns:a16="http://schemas.microsoft.com/office/drawing/2014/main" id="{E8452CC8-BCFA-9A5B-9F7B-B5A94FC22567}"/>
              </a:ext>
            </a:extLst>
          </p:cNvPr>
          <p:cNvSpPr>
            <a:spLocks noChangeArrowheads="1"/>
          </p:cNvSpPr>
          <p:nvPr/>
        </p:nvSpPr>
        <p:spPr bwMode="auto">
          <a:xfrm>
            <a:off x="228600" y="4944383"/>
            <a:ext cx="11506200" cy="1877438"/>
          </a:xfrm>
          <a:prstGeom prst="rect">
            <a:avLst/>
          </a:prstGeom>
          <a:solidFill>
            <a:srgbClr val="FFFF00"/>
          </a:solidFill>
          <a:ln w="38100">
            <a:noFill/>
            <a:miter lim="800000"/>
            <a:headEnd/>
            <a:tailEnd/>
          </a:ln>
          <a:effectLst/>
        </p:spPr>
        <p:txBody>
          <a:bodyPr wrap="none" anchor="ct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Nada de esto requiere milagros, sino asume la capacidad</a:t>
            </a: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y la voluntad de Jesús de controlar los procesos naturales</a:t>
            </a: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 — y el nivel al cual ellos sirven —</a:t>
            </a: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para resultar en lo que Él desea y promete.</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62468"/>
                                        </p:tgtEl>
                                        <p:attrNameLst>
                                          <p:attrName>style.visibility</p:attrName>
                                        </p:attrNameLst>
                                      </p:cBhvr>
                                      <p:to>
                                        <p:strVal val="visible"/>
                                      </p:to>
                                    </p:set>
                                    <p:animEffect transition="in" filter="barn(outVertical)">
                                      <p:cBhvr>
                                        <p:cTn id="7" dur="1000"/>
                                        <p:tgtEl>
                                          <p:spTgt spid="624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62469"/>
                                        </p:tgtEl>
                                        <p:attrNameLst>
                                          <p:attrName>style.visibility</p:attrName>
                                        </p:attrNameLst>
                                      </p:cBhvr>
                                      <p:to>
                                        <p:strVal val="visible"/>
                                      </p:to>
                                    </p:set>
                                    <p:animEffect transition="in" filter="slide(fromTop)">
                                      <p:cBhvr>
                                        <p:cTn id="12" dur="1000"/>
                                        <p:tgtEl>
                                          <p:spTgt spid="624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childTnLst>
                                    <p:set>
                                      <p:cBhvr>
                                        <p:cTn id="16" dur="1" fill="hold">
                                          <p:stCondLst>
                                            <p:cond delay="0"/>
                                          </p:stCondLst>
                                        </p:cTn>
                                        <p:tgtEl>
                                          <p:spTgt spid="62467"/>
                                        </p:tgtEl>
                                        <p:attrNameLst>
                                          <p:attrName>style.visibility</p:attrName>
                                        </p:attrNameLst>
                                      </p:cBhvr>
                                      <p:to>
                                        <p:strVal val="visible"/>
                                      </p:to>
                                    </p:set>
                                    <p:animEffect transition="in" filter="slide(fromTop)">
                                      <p:cBhvr>
                                        <p:cTn id="17" dur="1000"/>
                                        <p:tgtEl>
                                          <p:spTgt spid="624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nodeType="clickEffect">
                                  <p:stCondLst>
                                    <p:cond delay="0"/>
                                  </p:stCondLst>
                                  <p:childTnLst>
                                    <p:set>
                                      <p:cBhvr>
                                        <p:cTn id="21" dur="1" fill="hold">
                                          <p:stCondLst>
                                            <p:cond delay="0"/>
                                          </p:stCondLst>
                                        </p:cTn>
                                        <p:tgtEl>
                                          <p:spTgt spid="62466"/>
                                        </p:tgtEl>
                                        <p:attrNameLst>
                                          <p:attrName>style.visibility</p:attrName>
                                        </p:attrNameLst>
                                      </p:cBhvr>
                                      <p:to>
                                        <p:strVal val="visible"/>
                                      </p:to>
                                    </p:set>
                                    <p:animEffect transition="in" filter="slide(fromTop)">
                                      <p:cBhvr>
                                        <p:cTn id="22" dur="1000"/>
                                        <p:tgtEl>
                                          <p:spTgt spid="62466"/>
                                        </p:tgtEl>
                                      </p:cBhvr>
                                    </p:animEffect>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nodeType="clickEffect">
                                  <p:stCondLst>
                                    <p:cond delay="0"/>
                                  </p:stCondLst>
                                  <p:iterate type="wd">
                                    <p:tmPct val="3000"/>
                                  </p:iterate>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ppt_x</p:attrName>
                                        </p:attrNameLst>
                                      </p:cBhvr>
                                      <p:tavLst>
                                        <p:tav tm="0">
                                          <p:val>
                                            <p:strVal val="#ppt_x-.2"/>
                                          </p:val>
                                        </p:tav>
                                        <p:tav tm="100000">
                                          <p:val>
                                            <p:strVal val="#ppt_x"/>
                                          </p:val>
                                        </p:tav>
                                      </p:tavLst>
                                    </p:anim>
                                    <p:anim calcmode="lin" valueType="num">
                                      <p:cBhvr>
                                        <p:cTn id="28" dur="5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p:bldP spid="62468" grpId="0"/>
      <p:bldP spid="62469"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96775AE-1687-F312-DF33-69BCDE640C5D}"/>
              </a:ext>
            </a:extLst>
          </p:cNvPr>
          <p:cNvSpPr>
            <a:spLocks noChangeArrowheads="1"/>
          </p:cNvSpPr>
          <p:nvPr/>
        </p:nvSpPr>
        <p:spPr bwMode="auto">
          <a:xfrm>
            <a:off x="78638" y="607872"/>
            <a:ext cx="3408299"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Mat 6:10-13 </a:t>
            </a:r>
            <a:r>
              <a:rPr lang="es-ES" altLang="en-US" sz="2400" b="1" dirty="0">
                <a:latin typeface="Tahoma" panose="020B0604030504040204" pitchFamily="34" charset="0"/>
                <a:ea typeface="Tahoma" panose="020B0604030504040204" pitchFamily="34" charset="0"/>
                <a:cs typeface="Tahoma" panose="020B0604030504040204" pitchFamily="34" charset="0"/>
              </a:rPr>
              <a:t>Hágase tu voluntad, como en el cielo, así también en la tierra.  El pan nuestro de cada día, dánoslo hoy. Y perdónanos nuestras deudas, como también nosotros perdonamos a nuestros deudores. Y no nos metas en tentación, mas líbranos del mal;</a:t>
            </a:r>
          </a:p>
        </p:txBody>
      </p:sp>
      <p:sp>
        <p:nvSpPr>
          <p:cNvPr id="29700" name="Text Box 4">
            <a:extLst>
              <a:ext uri="{FF2B5EF4-FFF2-40B4-BE49-F238E27FC236}">
                <a16:creationId xmlns:a16="http://schemas.microsoft.com/office/drawing/2014/main" id="{63076899-DA29-47E0-D911-84F8805BB491}"/>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01" name="Text Box 5">
            <a:extLst>
              <a:ext uri="{FF2B5EF4-FFF2-40B4-BE49-F238E27FC236}">
                <a16:creationId xmlns:a16="http://schemas.microsoft.com/office/drawing/2014/main" id="{2CD9F8E6-F0EF-E8FB-9948-BA516827B1DE}"/>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29702" name="Line 6">
            <a:extLst>
              <a:ext uri="{FF2B5EF4-FFF2-40B4-BE49-F238E27FC236}">
                <a16:creationId xmlns:a16="http://schemas.microsoft.com/office/drawing/2014/main" id="{CCAF4E0D-B1F3-8949-EC54-7A43A4E41C79}"/>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6" name="Text Box 10">
            <a:extLst>
              <a:ext uri="{FF2B5EF4-FFF2-40B4-BE49-F238E27FC236}">
                <a16:creationId xmlns:a16="http://schemas.microsoft.com/office/drawing/2014/main" id="{47162C37-2C55-5BFC-FD58-2D1BE1B745FD}"/>
              </a:ext>
            </a:extLst>
          </p:cNvPr>
          <p:cNvSpPr txBox="1">
            <a:spLocks noChangeArrowheads="1"/>
          </p:cNvSpPr>
          <p:nvPr/>
        </p:nvSpPr>
        <p:spPr bwMode="auto">
          <a:xfrm>
            <a:off x="3810000" y="867188"/>
            <a:ext cx="21336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Que Dios haga Su voluntad en la tierra</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29707" name="Text Box 11">
            <a:extLst>
              <a:ext uri="{FF2B5EF4-FFF2-40B4-BE49-F238E27FC236}">
                <a16:creationId xmlns:a16="http://schemas.microsoft.com/office/drawing/2014/main" id="{C76E3C09-21ED-4C90-4A2C-95887A891F98}"/>
              </a:ext>
            </a:extLst>
          </p:cNvPr>
          <p:cNvSpPr txBox="1">
            <a:spLocks noChangeArrowheads="1"/>
          </p:cNvSpPr>
          <p:nvPr/>
        </p:nvSpPr>
        <p:spPr bwMode="auto">
          <a:xfrm>
            <a:off x="3810000" y="2546865"/>
            <a:ext cx="2133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pan nuestro de cada día</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29708" name="Text Box 12">
            <a:extLst>
              <a:ext uri="{FF2B5EF4-FFF2-40B4-BE49-F238E27FC236}">
                <a16:creationId xmlns:a16="http://schemas.microsoft.com/office/drawing/2014/main" id="{7C6FE1C0-94B4-480B-E0F2-F76CAF38B182}"/>
              </a:ext>
            </a:extLst>
          </p:cNvPr>
          <p:cNvSpPr txBox="1">
            <a:spLocks noChangeArrowheads="1"/>
          </p:cNvSpPr>
          <p:nvPr/>
        </p:nvSpPr>
        <p:spPr bwMode="auto">
          <a:xfrm>
            <a:off x="3886200" y="4572001"/>
            <a:ext cx="2133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Liberación</a:t>
            </a:r>
          </a:p>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de</a:t>
            </a:r>
          </a:p>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tentación</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29709" name="Line 13">
            <a:extLst>
              <a:ext uri="{FF2B5EF4-FFF2-40B4-BE49-F238E27FC236}">
                <a16:creationId xmlns:a16="http://schemas.microsoft.com/office/drawing/2014/main" id="{64AA3DFC-716F-4D1D-759C-8D231AA28C16}"/>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0" name="Text Box 14">
            <a:extLst>
              <a:ext uri="{FF2B5EF4-FFF2-40B4-BE49-F238E27FC236}">
                <a16:creationId xmlns:a16="http://schemas.microsoft.com/office/drawing/2014/main" id="{3874F123-25EA-7E40-C4E0-E7A10A987697}"/>
              </a:ext>
            </a:extLst>
          </p:cNvPr>
          <p:cNvSpPr txBox="1">
            <a:spLocks noChangeArrowheads="1"/>
          </p:cNvSpPr>
          <p:nvPr/>
        </p:nvSpPr>
        <p:spPr bwMode="auto">
          <a:xfrm>
            <a:off x="6508274" y="1269195"/>
            <a:ext cx="149271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11" name="Text Box 15">
            <a:extLst>
              <a:ext uri="{FF2B5EF4-FFF2-40B4-BE49-F238E27FC236}">
                <a16:creationId xmlns:a16="http://schemas.microsoft.com/office/drawing/2014/main" id="{C202DD94-CBF4-4F6D-7A96-D9C48772BAD1}"/>
              </a:ext>
            </a:extLst>
          </p:cNvPr>
          <p:cNvSpPr txBox="1">
            <a:spLocks noChangeArrowheads="1"/>
          </p:cNvSpPr>
          <p:nvPr/>
        </p:nvSpPr>
        <p:spPr bwMode="auto">
          <a:xfrm>
            <a:off x="6508274" y="2825544"/>
            <a:ext cx="1474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12" name="Text Box 16">
            <a:extLst>
              <a:ext uri="{FF2B5EF4-FFF2-40B4-BE49-F238E27FC236}">
                <a16:creationId xmlns:a16="http://schemas.microsoft.com/office/drawing/2014/main" id="{1D6D9FF8-EF96-3DE9-1E2A-820A2EB3ACED}"/>
              </a:ext>
            </a:extLst>
          </p:cNvPr>
          <p:cNvSpPr txBox="1">
            <a:spLocks noChangeArrowheads="1"/>
          </p:cNvSpPr>
          <p:nvPr/>
        </p:nvSpPr>
        <p:spPr bwMode="auto">
          <a:xfrm>
            <a:off x="6514764" y="5141096"/>
            <a:ext cx="14862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16" name="Text Box 20">
            <a:extLst>
              <a:ext uri="{FF2B5EF4-FFF2-40B4-BE49-F238E27FC236}">
                <a16:creationId xmlns:a16="http://schemas.microsoft.com/office/drawing/2014/main" id="{46C3B506-E02B-BFAD-F404-1EA45D3E136F}"/>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17" name="Line 21">
            <a:extLst>
              <a:ext uri="{FF2B5EF4-FFF2-40B4-BE49-F238E27FC236}">
                <a16:creationId xmlns:a16="http://schemas.microsoft.com/office/drawing/2014/main" id="{A278E90F-028F-37D6-7922-1DD44A3753CB}"/>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8" name="Text Box 22">
            <a:extLst>
              <a:ext uri="{FF2B5EF4-FFF2-40B4-BE49-F238E27FC236}">
                <a16:creationId xmlns:a16="http://schemas.microsoft.com/office/drawing/2014/main" id="{F962A190-0871-0B57-531B-E54711064A07}"/>
              </a:ext>
            </a:extLst>
          </p:cNvPr>
          <p:cNvSpPr txBox="1">
            <a:spLocks noChangeArrowheads="1"/>
          </p:cNvSpPr>
          <p:nvPr/>
        </p:nvSpPr>
        <p:spPr bwMode="auto">
          <a:xfrm>
            <a:off x="8077860" y="1219200"/>
            <a:ext cx="373313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Todos los eventos</a:t>
            </a:r>
          </a:p>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en la tierra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19" name="Text Box 23">
            <a:extLst>
              <a:ext uri="{FF2B5EF4-FFF2-40B4-BE49-F238E27FC236}">
                <a16:creationId xmlns:a16="http://schemas.microsoft.com/office/drawing/2014/main" id="{42006EAC-6303-D194-F0D3-98BC059DEC85}"/>
              </a:ext>
            </a:extLst>
          </p:cNvPr>
          <p:cNvSpPr txBox="1">
            <a:spLocks noChangeArrowheads="1"/>
          </p:cNvSpPr>
          <p:nvPr/>
        </p:nvSpPr>
        <p:spPr bwMode="auto">
          <a:xfrm>
            <a:off x="8162704" y="2546865"/>
            <a:ext cx="364829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Todos los procesos que conllevan el alimento y los medios de  adquirirlo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20" name="Text Box 24">
            <a:extLst>
              <a:ext uri="{FF2B5EF4-FFF2-40B4-BE49-F238E27FC236}">
                <a16:creationId xmlns:a16="http://schemas.microsoft.com/office/drawing/2014/main" id="{297D84A4-6E95-E098-038F-06497E027F52}"/>
              </a:ext>
            </a:extLst>
          </p:cNvPr>
          <p:cNvSpPr txBox="1">
            <a:spLocks noChangeArrowheads="1"/>
          </p:cNvSpPr>
          <p:nvPr/>
        </p:nvSpPr>
        <p:spPr bwMode="auto">
          <a:xfrm>
            <a:off x="8162704" y="4853970"/>
            <a:ext cx="373313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Nuestros eventos diarios, minuto por minuto, y también al adversario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9721" name="Text Box 25">
            <a:extLst>
              <a:ext uri="{FF2B5EF4-FFF2-40B4-BE49-F238E27FC236}">
                <a16:creationId xmlns:a16="http://schemas.microsoft.com/office/drawing/2014/main" id="{057F7131-BDC5-054C-8A38-DA1D0A87F034}"/>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nodeType="withEffect">
                                  <p:stCondLst>
                                    <p:cond delay="0"/>
                                  </p:stCondLst>
                                  <p:childTnLst>
                                    <p:set>
                                      <p:cBhvr>
                                        <p:cTn id="6" dur="1" fill="hold">
                                          <p:stCondLst>
                                            <p:cond delay="0"/>
                                          </p:stCondLst>
                                        </p:cTn>
                                        <p:tgtEl>
                                          <p:spTgt spid="29721"/>
                                        </p:tgtEl>
                                        <p:attrNameLst>
                                          <p:attrName>style.visibility</p:attrName>
                                        </p:attrNameLst>
                                      </p:cBhvr>
                                      <p:to>
                                        <p:strVal val="visible"/>
                                      </p:to>
                                    </p:set>
                                    <p:anim calcmode="lin" valueType="num">
                                      <p:cBhvr>
                                        <p:cTn id="7" dur="1000" fill="hold"/>
                                        <p:tgtEl>
                                          <p:spTgt spid="29721"/>
                                        </p:tgtEl>
                                        <p:attrNameLst>
                                          <p:attrName>ppt_x</p:attrName>
                                        </p:attrNameLst>
                                      </p:cBhvr>
                                      <p:tavLst>
                                        <p:tav tm="0">
                                          <p:val>
                                            <p:strVal val="#ppt_x"/>
                                          </p:val>
                                        </p:tav>
                                        <p:tav tm="100000">
                                          <p:val>
                                            <p:strVal val="#ppt_x"/>
                                          </p:val>
                                        </p:tav>
                                      </p:tavLst>
                                    </p:anim>
                                    <p:anim calcmode="lin" valueType="num">
                                      <p:cBhvr>
                                        <p:cTn id="8" dur="1000" fill="hold"/>
                                        <p:tgtEl>
                                          <p:spTgt spid="29721"/>
                                        </p:tgtEl>
                                        <p:attrNameLst>
                                          <p:attrName>ppt_y</p:attrName>
                                        </p:attrNameLst>
                                      </p:cBhvr>
                                      <p:tavLst>
                                        <p:tav tm="0">
                                          <p:val>
                                            <p:strVal val="#ppt_y-#ppt_h/2"/>
                                          </p:val>
                                        </p:tav>
                                        <p:tav tm="100000">
                                          <p:val>
                                            <p:strVal val="#ppt_y"/>
                                          </p:val>
                                        </p:tav>
                                      </p:tavLst>
                                    </p:anim>
                                    <p:anim calcmode="lin" valueType="num">
                                      <p:cBhvr>
                                        <p:cTn id="9" dur="1000" fill="hold"/>
                                        <p:tgtEl>
                                          <p:spTgt spid="29721"/>
                                        </p:tgtEl>
                                        <p:attrNameLst>
                                          <p:attrName>ppt_w</p:attrName>
                                        </p:attrNameLst>
                                      </p:cBhvr>
                                      <p:tavLst>
                                        <p:tav tm="0">
                                          <p:val>
                                            <p:strVal val="#ppt_w"/>
                                          </p:val>
                                        </p:tav>
                                        <p:tav tm="100000">
                                          <p:val>
                                            <p:strVal val="#ppt_w"/>
                                          </p:val>
                                        </p:tav>
                                      </p:tavLst>
                                    </p:anim>
                                    <p:anim calcmode="lin" valueType="num">
                                      <p:cBhvr>
                                        <p:cTn id="10" dur="1000" fill="hold"/>
                                        <p:tgtEl>
                                          <p:spTgt spid="29721"/>
                                        </p:tgtEl>
                                        <p:attrNameLst>
                                          <p:attrName>ppt_h</p:attrName>
                                        </p:attrNameLst>
                                      </p:cBhvr>
                                      <p:tavLst>
                                        <p:tav tm="0">
                                          <p:val>
                                            <p:fltVal val="0"/>
                                          </p:val>
                                        </p:tav>
                                        <p:tav tm="100000">
                                          <p:val>
                                            <p:strVal val="#ppt_h"/>
                                          </p:val>
                                        </p:tav>
                                      </p:tavLst>
                                    </p:anim>
                                  </p:childTnLst>
                                </p:cTn>
                              </p:par>
                              <p:par>
                                <p:cTn id="11" presetID="17" presetClass="entr" presetSubtype="1" fill="hold" nodeType="withEffect">
                                  <p:stCondLst>
                                    <p:cond delay="0"/>
                                  </p:stCondLst>
                                  <p:childTnLst>
                                    <p:set>
                                      <p:cBhvr>
                                        <p:cTn id="12" dur="1" fill="hold">
                                          <p:stCondLst>
                                            <p:cond delay="0"/>
                                          </p:stCondLst>
                                        </p:cTn>
                                        <p:tgtEl>
                                          <p:spTgt spid="29701"/>
                                        </p:tgtEl>
                                        <p:attrNameLst>
                                          <p:attrName>style.visibility</p:attrName>
                                        </p:attrNameLst>
                                      </p:cBhvr>
                                      <p:to>
                                        <p:strVal val="visible"/>
                                      </p:to>
                                    </p:set>
                                    <p:anim calcmode="lin" valueType="num">
                                      <p:cBhvr>
                                        <p:cTn id="13" dur="1000" fill="hold"/>
                                        <p:tgtEl>
                                          <p:spTgt spid="29701"/>
                                        </p:tgtEl>
                                        <p:attrNameLst>
                                          <p:attrName>ppt_x</p:attrName>
                                        </p:attrNameLst>
                                      </p:cBhvr>
                                      <p:tavLst>
                                        <p:tav tm="0">
                                          <p:val>
                                            <p:strVal val="#ppt_x"/>
                                          </p:val>
                                        </p:tav>
                                        <p:tav tm="100000">
                                          <p:val>
                                            <p:strVal val="#ppt_x"/>
                                          </p:val>
                                        </p:tav>
                                      </p:tavLst>
                                    </p:anim>
                                    <p:anim calcmode="lin" valueType="num">
                                      <p:cBhvr>
                                        <p:cTn id="14" dur="1000" fill="hold"/>
                                        <p:tgtEl>
                                          <p:spTgt spid="29701"/>
                                        </p:tgtEl>
                                        <p:attrNameLst>
                                          <p:attrName>ppt_y</p:attrName>
                                        </p:attrNameLst>
                                      </p:cBhvr>
                                      <p:tavLst>
                                        <p:tav tm="0">
                                          <p:val>
                                            <p:strVal val="#ppt_y-#ppt_h/2"/>
                                          </p:val>
                                        </p:tav>
                                        <p:tav tm="100000">
                                          <p:val>
                                            <p:strVal val="#ppt_y"/>
                                          </p:val>
                                        </p:tav>
                                      </p:tavLst>
                                    </p:anim>
                                    <p:anim calcmode="lin" valueType="num">
                                      <p:cBhvr>
                                        <p:cTn id="15" dur="1000" fill="hold"/>
                                        <p:tgtEl>
                                          <p:spTgt spid="29701"/>
                                        </p:tgtEl>
                                        <p:attrNameLst>
                                          <p:attrName>ppt_w</p:attrName>
                                        </p:attrNameLst>
                                      </p:cBhvr>
                                      <p:tavLst>
                                        <p:tav tm="0">
                                          <p:val>
                                            <p:strVal val="#ppt_w"/>
                                          </p:val>
                                        </p:tav>
                                        <p:tav tm="100000">
                                          <p:val>
                                            <p:strVal val="#ppt_w"/>
                                          </p:val>
                                        </p:tav>
                                      </p:tavLst>
                                    </p:anim>
                                    <p:anim calcmode="lin" valueType="num">
                                      <p:cBhvr>
                                        <p:cTn id="16" dur="1000" fill="hold"/>
                                        <p:tgtEl>
                                          <p:spTgt spid="29701"/>
                                        </p:tgtEl>
                                        <p:attrNameLst>
                                          <p:attrName>ppt_h</p:attrName>
                                        </p:attrNameLst>
                                      </p:cBhvr>
                                      <p:tavLst>
                                        <p:tav tm="0">
                                          <p:val>
                                            <p:fltVal val="0"/>
                                          </p:val>
                                        </p:tav>
                                        <p:tav tm="100000">
                                          <p:val>
                                            <p:strVal val="#ppt_h"/>
                                          </p:val>
                                        </p:tav>
                                      </p:tavLst>
                                    </p:anim>
                                  </p:childTnLst>
                                </p:cTn>
                              </p:par>
                              <p:par>
                                <p:cTn id="17" presetID="17" presetClass="entr" presetSubtype="1" fill="hold" nodeType="withEffect">
                                  <p:stCondLst>
                                    <p:cond delay="0"/>
                                  </p:stCondLst>
                                  <p:childTnLst>
                                    <p:set>
                                      <p:cBhvr>
                                        <p:cTn id="18" dur="1" fill="hold">
                                          <p:stCondLst>
                                            <p:cond delay="0"/>
                                          </p:stCondLst>
                                        </p:cTn>
                                        <p:tgtEl>
                                          <p:spTgt spid="29700"/>
                                        </p:tgtEl>
                                        <p:attrNameLst>
                                          <p:attrName>style.visibility</p:attrName>
                                        </p:attrNameLst>
                                      </p:cBhvr>
                                      <p:to>
                                        <p:strVal val="visible"/>
                                      </p:to>
                                    </p:set>
                                    <p:anim calcmode="lin" valueType="num">
                                      <p:cBhvr>
                                        <p:cTn id="19" dur="1000" fill="hold"/>
                                        <p:tgtEl>
                                          <p:spTgt spid="29700"/>
                                        </p:tgtEl>
                                        <p:attrNameLst>
                                          <p:attrName>ppt_x</p:attrName>
                                        </p:attrNameLst>
                                      </p:cBhvr>
                                      <p:tavLst>
                                        <p:tav tm="0">
                                          <p:val>
                                            <p:strVal val="#ppt_x"/>
                                          </p:val>
                                        </p:tav>
                                        <p:tav tm="100000">
                                          <p:val>
                                            <p:strVal val="#ppt_x"/>
                                          </p:val>
                                        </p:tav>
                                      </p:tavLst>
                                    </p:anim>
                                    <p:anim calcmode="lin" valueType="num">
                                      <p:cBhvr>
                                        <p:cTn id="20" dur="1000" fill="hold"/>
                                        <p:tgtEl>
                                          <p:spTgt spid="29700"/>
                                        </p:tgtEl>
                                        <p:attrNameLst>
                                          <p:attrName>ppt_y</p:attrName>
                                        </p:attrNameLst>
                                      </p:cBhvr>
                                      <p:tavLst>
                                        <p:tav tm="0">
                                          <p:val>
                                            <p:strVal val="#ppt_y-#ppt_h/2"/>
                                          </p:val>
                                        </p:tav>
                                        <p:tav tm="100000">
                                          <p:val>
                                            <p:strVal val="#ppt_y"/>
                                          </p:val>
                                        </p:tav>
                                      </p:tavLst>
                                    </p:anim>
                                    <p:anim calcmode="lin" valueType="num">
                                      <p:cBhvr>
                                        <p:cTn id="21" dur="1000" fill="hold"/>
                                        <p:tgtEl>
                                          <p:spTgt spid="29700"/>
                                        </p:tgtEl>
                                        <p:attrNameLst>
                                          <p:attrName>ppt_w</p:attrName>
                                        </p:attrNameLst>
                                      </p:cBhvr>
                                      <p:tavLst>
                                        <p:tav tm="0">
                                          <p:val>
                                            <p:strVal val="#ppt_w"/>
                                          </p:val>
                                        </p:tav>
                                        <p:tav tm="100000">
                                          <p:val>
                                            <p:strVal val="#ppt_w"/>
                                          </p:val>
                                        </p:tav>
                                      </p:tavLst>
                                    </p:anim>
                                    <p:anim calcmode="lin" valueType="num">
                                      <p:cBhvr>
                                        <p:cTn id="22" dur="1000" fill="hold"/>
                                        <p:tgtEl>
                                          <p:spTgt spid="29700"/>
                                        </p:tgtEl>
                                        <p:attrNameLst>
                                          <p:attrName>ppt_h</p:attrName>
                                        </p:attrNameLst>
                                      </p:cBhvr>
                                      <p:tavLst>
                                        <p:tav tm="0">
                                          <p:val>
                                            <p:fltVal val="0"/>
                                          </p:val>
                                        </p:tav>
                                        <p:tav tm="100000">
                                          <p:val>
                                            <p:strVal val="#ppt_h"/>
                                          </p:val>
                                        </p:tav>
                                      </p:tavLst>
                                    </p:anim>
                                  </p:childTnLst>
                                </p:cTn>
                              </p:par>
                              <p:par>
                                <p:cTn id="23" presetID="17" presetClass="entr" presetSubtype="1" fill="hold" nodeType="withEffect">
                                  <p:stCondLst>
                                    <p:cond delay="0"/>
                                  </p:stCondLst>
                                  <p:childTnLst>
                                    <p:set>
                                      <p:cBhvr>
                                        <p:cTn id="24" dur="1" fill="hold">
                                          <p:stCondLst>
                                            <p:cond delay="0"/>
                                          </p:stCondLst>
                                        </p:cTn>
                                        <p:tgtEl>
                                          <p:spTgt spid="29716"/>
                                        </p:tgtEl>
                                        <p:attrNameLst>
                                          <p:attrName>style.visibility</p:attrName>
                                        </p:attrNameLst>
                                      </p:cBhvr>
                                      <p:to>
                                        <p:strVal val="visible"/>
                                      </p:to>
                                    </p:set>
                                    <p:anim calcmode="lin" valueType="num">
                                      <p:cBhvr>
                                        <p:cTn id="25" dur="1000" fill="hold"/>
                                        <p:tgtEl>
                                          <p:spTgt spid="29716"/>
                                        </p:tgtEl>
                                        <p:attrNameLst>
                                          <p:attrName>ppt_x</p:attrName>
                                        </p:attrNameLst>
                                      </p:cBhvr>
                                      <p:tavLst>
                                        <p:tav tm="0">
                                          <p:val>
                                            <p:strVal val="#ppt_x"/>
                                          </p:val>
                                        </p:tav>
                                        <p:tav tm="100000">
                                          <p:val>
                                            <p:strVal val="#ppt_x"/>
                                          </p:val>
                                        </p:tav>
                                      </p:tavLst>
                                    </p:anim>
                                    <p:anim calcmode="lin" valueType="num">
                                      <p:cBhvr>
                                        <p:cTn id="26" dur="1000" fill="hold"/>
                                        <p:tgtEl>
                                          <p:spTgt spid="29716"/>
                                        </p:tgtEl>
                                        <p:attrNameLst>
                                          <p:attrName>ppt_y</p:attrName>
                                        </p:attrNameLst>
                                      </p:cBhvr>
                                      <p:tavLst>
                                        <p:tav tm="0">
                                          <p:val>
                                            <p:strVal val="#ppt_y-#ppt_h/2"/>
                                          </p:val>
                                        </p:tav>
                                        <p:tav tm="100000">
                                          <p:val>
                                            <p:strVal val="#ppt_y"/>
                                          </p:val>
                                        </p:tav>
                                      </p:tavLst>
                                    </p:anim>
                                    <p:anim calcmode="lin" valueType="num">
                                      <p:cBhvr>
                                        <p:cTn id="27" dur="1000" fill="hold"/>
                                        <p:tgtEl>
                                          <p:spTgt spid="29716"/>
                                        </p:tgtEl>
                                        <p:attrNameLst>
                                          <p:attrName>ppt_w</p:attrName>
                                        </p:attrNameLst>
                                      </p:cBhvr>
                                      <p:tavLst>
                                        <p:tav tm="0">
                                          <p:val>
                                            <p:strVal val="#ppt_w"/>
                                          </p:val>
                                        </p:tav>
                                        <p:tav tm="100000">
                                          <p:val>
                                            <p:strVal val="#ppt_w"/>
                                          </p:val>
                                        </p:tav>
                                      </p:tavLst>
                                    </p:anim>
                                    <p:anim calcmode="lin" valueType="num">
                                      <p:cBhvr>
                                        <p:cTn id="28" dur="1000" fill="hold"/>
                                        <p:tgtEl>
                                          <p:spTgt spid="29716"/>
                                        </p:tgtEl>
                                        <p:attrNameLst>
                                          <p:attrName>ppt_h</p:attrName>
                                        </p:attrNameLst>
                                      </p:cBhvr>
                                      <p:tavLst>
                                        <p:tav tm="0">
                                          <p:val>
                                            <p:fltVal val="0"/>
                                          </p:val>
                                        </p:tav>
                                        <p:tav tm="100000">
                                          <p:val>
                                            <p:strVal val="#ppt_h"/>
                                          </p:val>
                                        </p:tav>
                                      </p:tavLst>
                                    </p:anim>
                                  </p:childTnLst>
                                </p:cTn>
                              </p:par>
                              <p:par>
                                <p:cTn id="29" presetID="18" presetClass="entr" presetSubtype="6" fill="hold" nodeType="withEffect">
                                  <p:stCondLst>
                                    <p:cond delay="0"/>
                                  </p:stCondLst>
                                  <p:childTnLst>
                                    <p:set>
                                      <p:cBhvr>
                                        <p:cTn id="30" dur="1" fill="hold">
                                          <p:stCondLst>
                                            <p:cond delay="0"/>
                                          </p:stCondLst>
                                        </p:cTn>
                                        <p:tgtEl>
                                          <p:spTgt spid="29698"/>
                                        </p:tgtEl>
                                        <p:attrNameLst>
                                          <p:attrName>style.visibility</p:attrName>
                                        </p:attrNameLst>
                                      </p:cBhvr>
                                      <p:to>
                                        <p:strVal val="visible"/>
                                      </p:to>
                                    </p:set>
                                    <p:animEffect transition="in" filter="strips(downRight)">
                                      <p:cBhvr>
                                        <p:cTn id="31" dur="2000"/>
                                        <p:tgtEl>
                                          <p:spTgt spid="2969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29706"/>
                                        </p:tgtEl>
                                        <p:attrNameLst>
                                          <p:attrName>style.visibility</p:attrName>
                                        </p:attrNameLst>
                                      </p:cBhvr>
                                      <p:to>
                                        <p:strVal val="visible"/>
                                      </p:to>
                                    </p:set>
                                    <p:anim calcmode="lin" valueType="num">
                                      <p:cBhvr>
                                        <p:cTn id="36" dur="1000" fill="hold"/>
                                        <p:tgtEl>
                                          <p:spTgt spid="29706"/>
                                        </p:tgtEl>
                                        <p:attrNameLst>
                                          <p:attrName>ppt_x</p:attrName>
                                        </p:attrNameLst>
                                      </p:cBhvr>
                                      <p:tavLst>
                                        <p:tav tm="0">
                                          <p:val>
                                            <p:strVal val="#ppt_x-.2"/>
                                          </p:val>
                                        </p:tav>
                                        <p:tav tm="100000">
                                          <p:val>
                                            <p:strVal val="#ppt_x"/>
                                          </p:val>
                                        </p:tav>
                                      </p:tavLst>
                                    </p:anim>
                                    <p:anim calcmode="lin" valueType="num">
                                      <p:cBhvr>
                                        <p:cTn id="37" dur="1000" fill="hold"/>
                                        <p:tgtEl>
                                          <p:spTgt spid="29706"/>
                                        </p:tgtEl>
                                        <p:attrNameLst>
                                          <p:attrName>ppt_y</p:attrName>
                                        </p:attrNameLst>
                                      </p:cBhvr>
                                      <p:tavLst>
                                        <p:tav tm="0">
                                          <p:val>
                                            <p:strVal val="#ppt_y"/>
                                          </p:val>
                                        </p:tav>
                                        <p:tav tm="100000">
                                          <p:val>
                                            <p:strVal val="#ppt_y"/>
                                          </p:val>
                                        </p:tav>
                                      </p:tavLst>
                                    </p:anim>
                                    <p:animEffect transition="in" filter="wipe(right)" prLst="gradientSize: 0.1">
                                      <p:cBhvr>
                                        <p:cTn id="38" dur="1000"/>
                                        <p:tgtEl>
                                          <p:spTgt spid="2970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29707"/>
                                        </p:tgtEl>
                                        <p:attrNameLst>
                                          <p:attrName>style.visibility</p:attrName>
                                        </p:attrNameLst>
                                      </p:cBhvr>
                                      <p:to>
                                        <p:strVal val="visible"/>
                                      </p:to>
                                    </p:set>
                                    <p:anim calcmode="lin" valueType="num">
                                      <p:cBhvr>
                                        <p:cTn id="43" dur="1000" fill="hold"/>
                                        <p:tgtEl>
                                          <p:spTgt spid="29707"/>
                                        </p:tgtEl>
                                        <p:attrNameLst>
                                          <p:attrName>ppt_x</p:attrName>
                                        </p:attrNameLst>
                                      </p:cBhvr>
                                      <p:tavLst>
                                        <p:tav tm="0">
                                          <p:val>
                                            <p:strVal val="#ppt_x-.2"/>
                                          </p:val>
                                        </p:tav>
                                        <p:tav tm="100000">
                                          <p:val>
                                            <p:strVal val="#ppt_x"/>
                                          </p:val>
                                        </p:tav>
                                      </p:tavLst>
                                    </p:anim>
                                    <p:anim calcmode="lin" valueType="num">
                                      <p:cBhvr>
                                        <p:cTn id="44" dur="1000" fill="hold"/>
                                        <p:tgtEl>
                                          <p:spTgt spid="29707"/>
                                        </p:tgtEl>
                                        <p:attrNameLst>
                                          <p:attrName>ppt_y</p:attrName>
                                        </p:attrNameLst>
                                      </p:cBhvr>
                                      <p:tavLst>
                                        <p:tav tm="0">
                                          <p:val>
                                            <p:strVal val="#ppt_y"/>
                                          </p:val>
                                        </p:tav>
                                        <p:tav tm="100000">
                                          <p:val>
                                            <p:strVal val="#ppt_y"/>
                                          </p:val>
                                        </p:tav>
                                      </p:tavLst>
                                    </p:anim>
                                    <p:animEffect transition="in" filter="wipe(right)" prLst="gradientSize: 0.1">
                                      <p:cBhvr>
                                        <p:cTn id="45" dur="1000"/>
                                        <p:tgtEl>
                                          <p:spTgt spid="2970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9" presetClass="entr" presetSubtype="0" fill="hold" nodeType="clickEffect">
                                  <p:stCondLst>
                                    <p:cond delay="0"/>
                                  </p:stCondLst>
                                  <p:childTnLst>
                                    <p:set>
                                      <p:cBhvr>
                                        <p:cTn id="49" dur="1" fill="hold">
                                          <p:stCondLst>
                                            <p:cond delay="0"/>
                                          </p:stCondLst>
                                        </p:cTn>
                                        <p:tgtEl>
                                          <p:spTgt spid="29708"/>
                                        </p:tgtEl>
                                        <p:attrNameLst>
                                          <p:attrName>style.visibility</p:attrName>
                                        </p:attrNameLst>
                                      </p:cBhvr>
                                      <p:to>
                                        <p:strVal val="visible"/>
                                      </p:to>
                                    </p:set>
                                    <p:anim calcmode="lin" valueType="num">
                                      <p:cBhvr>
                                        <p:cTn id="50" dur="1000" fill="hold"/>
                                        <p:tgtEl>
                                          <p:spTgt spid="29708"/>
                                        </p:tgtEl>
                                        <p:attrNameLst>
                                          <p:attrName>ppt_x</p:attrName>
                                        </p:attrNameLst>
                                      </p:cBhvr>
                                      <p:tavLst>
                                        <p:tav tm="0">
                                          <p:val>
                                            <p:strVal val="#ppt_x-.2"/>
                                          </p:val>
                                        </p:tav>
                                        <p:tav tm="100000">
                                          <p:val>
                                            <p:strVal val="#ppt_x"/>
                                          </p:val>
                                        </p:tav>
                                      </p:tavLst>
                                    </p:anim>
                                    <p:anim calcmode="lin" valueType="num">
                                      <p:cBhvr>
                                        <p:cTn id="51" dur="1000" fill="hold"/>
                                        <p:tgtEl>
                                          <p:spTgt spid="29708"/>
                                        </p:tgtEl>
                                        <p:attrNameLst>
                                          <p:attrName>ppt_y</p:attrName>
                                        </p:attrNameLst>
                                      </p:cBhvr>
                                      <p:tavLst>
                                        <p:tav tm="0">
                                          <p:val>
                                            <p:strVal val="#ppt_y"/>
                                          </p:val>
                                        </p:tav>
                                        <p:tav tm="100000">
                                          <p:val>
                                            <p:strVal val="#ppt_y"/>
                                          </p:val>
                                        </p:tav>
                                      </p:tavLst>
                                    </p:anim>
                                    <p:animEffect transition="in" filter="wipe(right)" prLst="gradientSize: 0.1">
                                      <p:cBhvr>
                                        <p:cTn id="52" dur="1000"/>
                                        <p:tgtEl>
                                          <p:spTgt spid="2970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8" fill="hold" nodeType="clickEffect">
                                  <p:stCondLst>
                                    <p:cond delay="0"/>
                                  </p:stCondLst>
                                  <p:iterate type="lt">
                                    <p:tmPct val="10000"/>
                                  </p:iterate>
                                  <p:childTnLst>
                                    <p:set>
                                      <p:cBhvr>
                                        <p:cTn id="56" dur="1" fill="hold">
                                          <p:stCondLst>
                                            <p:cond delay="0"/>
                                          </p:stCondLst>
                                        </p:cTn>
                                        <p:tgtEl>
                                          <p:spTgt spid="29710"/>
                                        </p:tgtEl>
                                        <p:attrNameLst>
                                          <p:attrName>style.visibility</p:attrName>
                                        </p:attrNameLst>
                                      </p:cBhvr>
                                      <p:to>
                                        <p:strVal val="visible"/>
                                      </p:to>
                                    </p:set>
                                    <p:animEffect transition="in" filter="slide(fromLeft)">
                                      <p:cBhvr>
                                        <p:cTn id="57" dur="1000"/>
                                        <p:tgtEl>
                                          <p:spTgt spid="29710"/>
                                        </p:tgtEl>
                                      </p:cBhvr>
                                    </p:animEffect>
                                  </p:childTnLst>
                                </p:cTn>
                              </p:par>
                              <p:par>
                                <p:cTn id="58" presetID="12" presetClass="entr" presetSubtype="8" fill="hold" nodeType="withEffect">
                                  <p:stCondLst>
                                    <p:cond delay="0"/>
                                  </p:stCondLst>
                                  <p:iterate type="lt">
                                    <p:tmPct val="10000"/>
                                  </p:iterate>
                                  <p:childTnLst>
                                    <p:set>
                                      <p:cBhvr>
                                        <p:cTn id="59" dur="1" fill="hold">
                                          <p:stCondLst>
                                            <p:cond delay="0"/>
                                          </p:stCondLst>
                                        </p:cTn>
                                        <p:tgtEl>
                                          <p:spTgt spid="29711"/>
                                        </p:tgtEl>
                                        <p:attrNameLst>
                                          <p:attrName>style.visibility</p:attrName>
                                        </p:attrNameLst>
                                      </p:cBhvr>
                                      <p:to>
                                        <p:strVal val="visible"/>
                                      </p:to>
                                    </p:set>
                                    <p:animEffect transition="in" filter="slide(fromLeft)">
                                      <p:cBhvr>
                                        <p:cTn id="60" dur="1000"/>
                                        <p:tgtEl>
                                          <p:spTgt spid="29711"/>
                                        </p:tgtEl>
                                      </p:cBhvr>
                                    </p:animEffect>
                                  </p:childTnLst>
                                </p:cTn>
                              </p:par>
                              <p:par>
                                <p:cTn id="61" presetID="12" presetClass="entr" presetSubtype="8" fill="hold" nodeType="withEffect">
                                  <p:stCondLst>
                                    <p:cond delay="0"/>
                                  </p:stCondLst>
                                  <p:iterate type="lt">
                                    <p:tmPct val="10000"/>
                                  </p:iterate>
                                  <p:childTnLst>
                                    <p:set>
                                      <p:cBhvr>
                                        <p:cTn id="62" dur="1" fill="hold">
                                          <p:stCondLst>
                                            <p:cond delay="0"/>
                                          </p:stCondLst>
                                        </p:cTn>
                                        <p:tgtEl>
                                          <p:spTgt spid="29712"/>
                                        </p:tgtEl>
                                        <p:attrNameLst>
                                          <p:attrName>style.visibility</p:attrName>
                                        </p:attrNameLst>
                                      </p:cBhvr>
                                      <p:to>
                                        <p:strVal val="visible"/>
                                      </p:to>
                                    </p:set>
                                    <p:animEffect transition="in" filter="slide(fromLeft)">
                                      <p:cBhvr>
                                        <p:cTn id="63" dur="1000"/>
                                        <p:tgtEl>
                                          <p:spTgt spid="29712"/>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2" presetClass="entr" presetSubtype="8" fill="hold" nodeType="clickEffect">
                                  <p:stCondLst>
                                    <p:cond delay="0"/>
                                  </p:stCondLst>
                                  <p:iterate type="wd">
                                    <p:tmPct val="6000"/>
                                  </p:iterate>
                                  <p:childTnLst>
                                    <p:set>
                                      <p:cBhvr>
                                        <p:cTn id="67" dur="1" fill="hold">
                                          <p:stCondLst>
                                            <p:cond delay="0"/>
                                          </p:stCondLst>
                                        </p:cTn>
                                        <p:tgtEl>
                                          <p:spTgt spid="29718"/>
                                        </p:tgtEl>
                                        <p:attrNameLst>
                                          <p:attrName>style.visibility</p:attrName>
                                        </p:attrNameLst>
                                      </p:cBhvr>
                                      <p:to>
                                        <p:strVal val="visible"/>
                                      </p:to>
                                    </p:set>
                                    <p:animEffect transition="in" filter="slide(fromLeft)">
                                      <p:cBhvr>
                                        <p:cTn id="68" dur="1000"/>
                                        <p:tgtEl>
                                          <p:spTgt spid="29718"/>
                                        </p:tgtEl>
                                      </p:cBhvr>
                                    </p:animEffect>
                                  </p:childTnLst>
                                </p:cTn>
                              </p:par>
                              <p:par>
                                <p:cTn id="69" presetID="40" presetClass="entr" presetSubtype="0" fill="hold" nodeType="withEffect">
                                  <p:stCondLst>
                                    <p:cond delay="0"/>
                                  </p:stCondLst>
                                  <p:iterate type="wd">
                                    <p:tmPct val="6000"/>
                                  </p:iterate>
                                  <p:childTnLst>
                                    <p:set>
                                      <p:cBhvr>
                                        <p:cTn id="70" dur="1" fill="hold">
                                          <p:stCondLst>
                                            <p:cond delay="0"/>
                                          </p:stCondLst>
                                        </p:cTn>
                                        <p:tgtEl>
                                          <p:spTgt spid="29718"/>
                                        </p:tgtEl>
                                        <p:attrNameLst>
                                          <p:attrName>style.visibility</p:attrName>
                                        </p:attrNameLst>
                                      </p:cBhvr>
                                      <p:to>
                                        <p:strVal val="visible"/>
                                      </p:to>
                                    </p:set>
                                    <p:animEffect transition="in" filter="fade">
                                      <p:cBhvr>
                                        <p:cTn id="71" dur="1000"/>
                                        <p:tgtEl>
                                          <p:spTgt spid="29718"/>
                                        </p:tgtEl>
                                      </p:cBhvr>
                                    </p:animEffect>
                                    <p:anim calcmode="lin" valueType="num">
                                      <p:cBhvr>
                                        <p:cTn id="72" dur="1000" fill="hold"/>
                                        <p:tgtEl>
                                          <p:spTgt spid="29718"/>
                                        </p:tgtEl>
                                        <p:attrNameLst>
                                          <p:attrName>ppt_x</p:attrName>
                                        </p:attrNameLst>
                                      </p:cBhvr>
                                      <p:tavLst>
                                        <p:tav tm="0">
                                          <p:val>
                                            <p:strVal val="#ppt_x-.1"/>
                                          </p:val>
                                        </p:tav>
                                        <p:tav tm="100000">
                                          <p:val>
                                            <p:strVal val="#ppt_x"/>
                                          </p:val>
                                        </p:tav>
                                      </p:tavLst>
                                    </p:anim>
                                    <p:anim calcmode="lin" valueType="num">
                                      <p:cBhvr>
                                        <p:cTn id="73" dur="1000" fill="hold"/>
                                        <p:tgtEl>
                                          <p:spTgt spid="29718"/>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8" fill="hold" nodeType="clickEffect">
                                  <p:stCondLst>
                                    <p:cond delay="0"/>
                                  </p:stCondLst>
                                  <p:iterate type="wd">
                                    <p:tmPct val="6000"/>
                                  </p:iterate>
                                  <p:childTnLst>
                                    <p:set>
                                      <p:cBhvr>
                                        <p:cTn id="77" dur="1" fill="hold">
                                          <p:stCondLst>
                                            <p:cond delay="0"/>
                                          </p:stCondLst>
                                        </p:cTn>
                                        <p:tgtEl>
                                          <p:spTgt spid="29719"/>
                                        </p:tgtEl>
                                        <p:attrNameLst>
                                          <p:attrName>style.visibility</p:attrName>
                                        </p:attrNameLst>
                                      </p:cBhvr>
                                      <p:to>
                                        <p:strVal val="visible"/>
                                      </p:to>
                                    </p:set>
                                    <p:animEffect transition="in" filter="slide(fromLeft)">
                                      <p:cBhvr>
                                        <p:cTn id="78" dur="1000"/>
                                        <p:tgtEl>
                                          <p:spTgt spid="29719"/>
                                        </p:tgtEl>
                                      </p:cBhvr>
                                    </p:animEffect>
                                  </p:childTnLst>
                                </p:cTn>
                              </p:par>
                              <p:par>
                                <p:cTn id="79" presetID="40" presetClass="entr" presetSubtype="0" fill="hold" nodeType="withEffect">
                                  <p:stCondLst>
                                    <p:cond delay="0"/>
                                  </p:stCondLst>
                                  <p:iterate type="wd">
                                    <p:tmPct val="6000"/>
                                  </p:iterate>
                                  <p:childTnLst>
                                    <p:set>
                                      <p:cBhvr>
                                        <p:cTn id="80" dur="1" fill="hold">
                                          <p:stCondLst>
                                            <p:cond delay="0"/>
                                          </p:stCondLst>
                                        </p:cTn>
                                        <p:tgtEl>
                                          <p:spTgt spid="29719"/>
                                        </p:tgtEl>
                                        <p:attrNameLst>
                                          <p:attrName>style.visibility</p:attrName>
                                        </p:attrNameLst>
                                      </p:cBhvr>
                                      <p:to>
                                        <p:strVal val="visible"/>
                                      </p:to>
                                    </p:set>
                                    <p:animEffect transition="in" filter="fade">
                                      <p:cBhvr>
                                        <p:cTn id="81" dur="1000"/>
                                        <p:tgtEl>
                                          <p:spTgt spid="29719"/>
                                        </p:tgtEl>
                                      </p:cBhvr>
                                    </p:animEffect>
                                    <p:anim calcmode="lin" valueType="num">
                                      <p:cBhvr>
                                        <p:cTn id="82" dur="1000" fill="hold"/>
                                        <p:tgtEl>
                                          <p:spTgt spid="29719"/>
                                        </p:tgtEl>
                                        <p:attrNameLst>
                                          <p:attrName>ppt_x</p:attrName>
                                        </p:attrNameLst>
                                      </p:cBhvr>
                                      <p:tavLst>
                                        <p:tav tm="0">
                                          <p:val>
                                            <p:strVal val="#ppt_x-.1"/>
                                          </p:val>
                                        </p:tav>
                                        <p:tav tm="100000">
                                          <p:val>
                                            <p:strVal val="#ppt_x"/>
                                          </p:val>
                                        </p:tav>
                                      </p:tavLst>
                                    </p:anim>
                                    <p:anim calcmode="lin" valueType="num">
                                      <p:cBhvr>
                                        <p:cTn id="83" dur="1000" fill="hold"/>
                                        <p:tgtEl>
                                          <p:spTgt spid="29719"/>
                                        </p:tgtEl>
                                        <p:attrNameLst>
                                          <p:attrName>ppt_y</p:attrName>
                                        </p:attrNameLst>
                                      </p:cBhvr>
                                      <p:tavLst>
                                        <p:tav tm="0">
                                          <p:val>
                                            <p:strVal val="#ppt_y"/>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12" presetClass="entr" presetSubtype="8" fill="hold" nodeType="clickEffect">
                                  <p:stCondLst>
                                    <p:cond delay="0"/>
                                  </p:stCondLst>
                                  <p:iterate type="wd">
                                    <p:tmPct val="6000"/>
                                  </p:iterate>
                                  <p:childTnLst>
                                    <p:set>
                                      <p:cBhvr>
                                        <p:cTn id="87" dur="1" fill="hold">
                                          <p:stCondLst>
                                            <p:cond delay="0"/>
                                          </p:stCondLst>
                                        </p:cTn>
                                        <p:tgtEl>
                                          <p:spTgt spid="29720"/>
                                        </p:tgtEl>
                                        <p:attrNameLst>
                                          <p:attrName>style.visibility</p:attrName>
                                        </p:attrNameLst>
                                      </p:cBhvr>
                                      <p:to>
                                        <p:strVal val="visible"/>
                                      </p:to>
                                    </p:set>
                                    <p:animEffect transition="in" filter="slide(fromLeft)">
                                      <p:cBhvr>
                                        <p:cTn id="88" dur="1000"/>
                                        <p:tgtEl>
                                          <p:spTgt spid="29720"/>
                                        </p:tgtEl>
                                      </p:cBhvr>
                                    </p:animEffect>
                                  </p:childTnLst>
                                </p:cTn>
                              </p:par>
                              <p:par>
                                <p:cTn id="89" presetID="40" presetClass="entr" presetSubtype="0" fill="hold" nodeType="withEffect">
                                  <p:stCondLst>
                                    <p:cond delay="0"/>
                                  </p:stCondLst>
                                  <p:iterate type="wd">
                                    <p:tmPct val="6000"/>
                                  </p:iterate>
                                  <p:childTnLst>
                                    <p:set>
                                      <p:cBhvr>
                                        <p:cTn id="90" dur="1" fill="hold">
                                          <p:stCondLst>
                                            <p:cond delay="0"/>
                                          </p:stCondLst>
                                        </p:cTn>
                                        <p:tgtEl>
                                          <p:spTgt spid="29720"/>
                                        </p:tgtEl>
                                        <p:attrNameLst>
                                          <p:attrName>style.visibility</p:attrName>
                                        </p:attrNameLst>
                                      </p:cBhvr>
                                      <p:to>
                                        <p:strVal val="visible"/>
                                      </p:to>
                                    </p:set>
                                    <p:animEffect transition="in" filter="fade">
                                      <p:cBhvr>
                                        <p:cTn id="91" dur="1000"/>
                                        <p:tgtEl>
                                          <p:spTgt spid="29720"/>
                                        </p:tgtEl>
                                      </p:cBhvr>
                                    </p:animEffect>
                                    <p:anim calcmode="lin" valueType="num">
                                      <p:cBhvr>
                                        <p:cTn id="92" dur="1000" fill="hold"/>
                                        <p:tgtEl>
                                          <p:spTgt spid="29720"/>
                                        </p:tgtEl>
                                        <p:attrNameLst>
                                          <p:attrName>ppt_x</p:attrName>
                                        </p:attrNameLst>
                                      </p:cBhvr>
                                      <p:tavLst>
                                        <p:tav tm="0">
                                          <p:val>
                                            <p:strVal val="#ppt_x-.1"/>
                                          </p:val>
                                        </p:tav>
                                        <p:tav tm="100000">
                                          <p:val>
                                            <p:strVal val="#ppt_x"/>
                                          </p:val>
                                        </p:tav>
                                      </p:tavLst>
                                    </p:anim>
                                    <p:anim calcmode="lin" valueType="num">
                                      <p:cBhvr>
                                        <p:cTn id="93" dur="1000" fill="hold"/>
                                        <p:tgtEl>
                                          <p:spTgt spid="297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700" grpId="0" animBg="1"/>
      <p:bldP spid="29701" grpId="0" animBg="1"/>
      <p:bldP spid="29706" grpId="0"/>
      <p:bldP spid="29707" grpId="0"/>
      <p:bldP spid="29708" grpId="0"/>
      <p:bldP spid="29710" grpId="0"/>
      <p:bldP spid="29711" grpId="0"/>
      <p:bldP spid="29712" grpId="0"/>
      <p:bldP spid="29716" grpId="0" animBg="1"/>
      <p:bldP spid="29718" grpId="0"/>
      <p:bldP spid="29718" grpId="1"/>
      <p:bldP spid="29719" grpId="0"/>
      <p:bldP spid="29719" grpId="1"/>
      <p:bldP spid="29720" grpId="0"/>
      <p:bldP spid="29720" grpId="1"/>
      <p:bldP spid="297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3D4243A-3293-DB28-6E61-48C270EAAB27}"/>
              </a:ext>
            </a:extLst>
          </p:cNvPr>
          <p:cNvSpPr>
            <a:spLocks noChangeArrowheads="1"/>
          </p:cNvSpPr>
          <p:nvPr/>
        </p:nvSpPr>
        <p:spPr bwMode="auto">
          <a:xfrm>
            <a:off x="195125" y="1066800"/>
            <a:ext cx="3219277"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Mat 24:20 - </a:t>
            </a:r>
            <a:r>
              <a:rPr lang="es-ES" altLang="en-US" sz="2400" b="1" dirty="0">
                <a:latin typeface="Tahoma" panose="020B0604030504040204" pitchFamily="34" charset="0"/>
                <a:ea typeface="Tahoma" panose="020B0604030504040204" pitchFamily="34" charset="0"/>
                <a:cs typeface="Tahoma" panose="020B0604030504040204" pitchFamily="34" charset="0"/>
              </a:rPr>
              <a:t>Orad, pues, que vuestra huida no sea en invierno ni en día de reposo</a:t>
            </a:r>
          </a:p>
        </p:txBody>
      </p:sp>
      <p:sp>
        <p:nvSpPr>
          <p:cNvPr id="44038" name="Text Box 6">
            <a:extLst>
              <a:ext uri="{FF2B5EF4-FFF2-40B4-BE49-F238E27FC236}">
                <a16:creationId xmlns:a16="http://schemas.microsoft.com/office/drawing/2014/main" id="{2DC879A7-3E64-B2CE-FDC7-11BB0AD01255}"/>
              </a:ext>
            </a:extLst>
          </p:cNvPr>
          <p:cNvSpPr txBox="1">
            <a:spLocks noChangeArrowheads="1"/>
          </p:cNvSpPr>
          <p:nvPr/>
        </p:nvSpPr>
        <p:spPr bwMode="auto">
          <a:xfrm>
            <a:off x="3511687" y="1219200"/>
            <a:ext cx="292687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Un tiempo conveniente para huir, ponerse a salvo</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4040" name="Text Box 8">
            <a:extLst>
              <a:ext uri="{FF2B5EF4-FFF2-40B4-BE49-F238E27FC236}">
                <a16:creationId xmlns:a16="http://schemas.microsoft.com/office/drawing/2014/main" id="{C220A8AB-C0E7-55E3-F426-2A41FE1A8C7C}"/>
              </a:ext>
            </a:extLst>
          </p:cNvPr>
          <p:cNvSpPr txBox="1">
            <a:spLocks noChangeArrowheads="1"/>
          </p:cNvSpPr>
          <p:nvPr/>
        </p:nvSpPr>
        <p:spPr bwMode="auto">
          <a:xfrm>
            <a:off x="3581071" y="4572001"/>
            <a:ext cx="285748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Evitar el juicio contra Jerusalén</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4042" name="Text Box 10">
            <a:extLst>
              <a:ext uri="{FF2B5EF4-FFF2-40B4-BE49-F238E27FC236}">
                <a16:creationId xmlns:a16="http://schemas.microsoft.com/office/drawing/2014/main" id="{B66F3D49-5DE7-3661-E39F-5AB00EE99D77}"/>
              </a:ext>
            </a:extLst>
          </p:cNvPr>
          <p:cNvSpPr txBox="1">
            <a:spLocks noChangeArrowheads="1"/>
          </p:cNvSpPr>
          <p:nvPr/>
        </p:nvSpPr>
        <p:spPr bwMode="auto">
          <a:xfrm>
            <a:off x="6627779" y="1388595"/>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4044" name="Text Box 12">
            <a:extLst>
              <a:ext uri="{FF2B5EF4-FFF2-40B4-BE49-F238E27FC236}">
                <a16:creationId xmlns:a16="http://schemas.microsoft.com/office/drawing/2014/main" id="{C5DBCE30-197D-E59C-6010-7720CD166F73}"/>
              </a:ext>
            </a:extLst>
          </p:cNvPr>
          <p:cNvSpPr txBox="1">
            <a:spLocks noChangeArrowheads="1"/>
          </p:cNvSpPr>
          <p:nvPr/>
        </p:nvSpPr>
        <p:spPr bwMode="auto">
          <a:xfrm>
            <a:off x="6627779" y="4893795"/>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4047" name="Text Box 15">
            <a:extLst>
              <a:ext uri="{FF2B5EF4-FFF2-40B4-BE49-F238E27FC236}">
                <a16:creationId xmlns:a16="http://schemas.microsoft.com/office/drawing/2014/main" id="{C337E81E-8222-E6B8-D42C-F8EEF940488E}"/>
              </a:ext>
            </a:extLst>
          </p:cNvPr>
          <p:cNvSpPr txBox="1">
            <a:spLocks noChangeArrowheads="1"/>
          </p:cNvSpPr>
          <p:nvPr/>
        </p:nvSpPr>
        <p:spPr bwMode="auto">
          <a:xfrm>
            <a:off x="8077200" y="1066800"/>
            <a:ext cx="4038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Las estaciones, los eventos de la vida, los proyectos y actividades del Imperio romano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4049" name="Text Box 17">
            <a:extLst>
              <a:ext uri="{FF2B5EF4-FFF2-40B4-BE49-F238E27FC236}">
                <a16:creationId xmlns:a16="http://schemas.microsoft.com/office/drawing/2014/main" id="{24DCDB50-02AA-9630-4294-5B40C2226BC3}"/>
              </a:ext>
            </a:extLst>
          </p:cNvPr>
          <p:cNvSpPr txBox="1">
            <a:spLocks noChangeArrowheads="1"/>
          </p:cNvSpPr>
          <p:nvPr/>
        </p:nvSpPr>
        <p:spPr bwMode="auto">
          <a:xfrm>
            <a:off x="8077200" y="4572001"/>
            <a:ext cx="4038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Todos los eventos asociados con la destrucción venidera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4051" name="Rectangle 19">
            <a:extLst>
              <a:ext uri="{FF2B5EF4-FFF2-40B4-BE49-F238E27FC236}">
                <a16:creationId xmlns:a16="http://schemas.microsoft.com/office/drawing/2014/main" id="{776552A6-8EEF-5A0F-E0C6-D3A68E0C65E9}"/>
              </a:ext>
            </a:extLst>
          </p:cNvPr>
          <p:cNvSpPr>
            <a:spLocks noChangeArrowheads="1"/>
          </p:cNvSpPr>
          <p:nvPr/>
        </p:nvSpPr>
        <p:spPr bwMode="auto">
          <a:xfrm>
            <a:off x="76200" y="3912833"/>
            <a:ext cx="3428665"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Lc 21:36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sz="2400" b="1" dirty="0">
                <a:latin typeface="Tahoma" panose="020B0604030504040204" pitchFamily="34" charset="0"/>
                <a:ea typeface="Tahoma" panose="020B0604030504040204" pitchFamily="34" charset="0"/>
                <a:cs typeface="Tahoma" panose="020B0604030504040204" pitchFamily="34" charset="0"/>
              </a:rPr>
              <a:t>Mas velad en todo tiempo, orando para que tengáis fuerza para escapar de todas estas cosas que están por suceder </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C37DEAC5-01C6-1927-FF1E-C111503AA4D0}"/>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F7884B63-2F50-1300-C42E-1C44BE36A288}"/>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F1F1F431-054E-C548-33BD-9A1272C4FCA4}"/>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67B22B71-36D3-56F8-6997-34276DD85018}"/>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3FF66C88-1F64-7CEE-A2DD-82D3F1DF9304}"/>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A769019E-B0B1-FA71-ED31-2F70AFDF1992}"/>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277299AA-42F8-A8F7-3C51-DB0C57EA70AA}"/>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strips(downRight)">
                                      <p:cBhvr>
                                        <p:cTn id="7" dur="10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dissolve">
                                      <p:cBhvr>
                                        <p:cTn id="12" dur="1000"/>
                                        <p:tgtEl>
                                          <p:spTgt spid="440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1" nodeType="clickEffect">
                                  <p:stCondLst>
                                    <p:cond delay="0"/>
                                  </p:stCondLst>
                                  <p:childTnLst>
                                    <p:set>
                                      <p:cBhvr>
                                        <p:cTn id="16" dur="1" fill="hold">
                                          <p:stCondLst>
                                            <p:cond delay="0"/>
                                          </p:stCondLst>
                                        </p:cTn>
                                        <p:tgtEl>
                                          <p:spTgt spid="44042"/>
                                        </p:tgtEl>
                                        <p:attrNameLst>
                                          <p:attrName>style.visibility</p:attrName>
                                        </p:attrNameLst>
                                      </p:cBhvr>
                                      <p:to>
                                        <p:strVal val="visible"/>
                                      </p:to>
                                    </p:set>
                                    <p:animEffect transition="in" filter="dissolve">
                                      <p:cBhvr>
                                        <p:cTn id="17" dur="1000"/>
                                        <p:tgtEl>
                                          <p:spTgt spid="4404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2" nodeType="clickEffect">
                                  <p:stCondLst>
                                    <p:cond delay="0"/>
                                  </p:stCondLst>
                                  <p:childTnLst>
                                    <p:set>
                                      <p:cBhvr>
                                        <p:cTn id="21" dur="1" fill="hold">
                                          <p:stCondLst>
                                            <p:cond delay="0"/>
                                          </p:stCondLst>
                                        </p:cTn>
                                        <p:tgtEl>
                                          <p:spTgt spid="44047"/>
                                        </p:tgtEl>
                                        <p:attrNameLst>
                                          <p:attrName>style.visibility</p:attrName>
                                        </p:attrNameLst>
                                      </p:cBhvr>
                                      <p:to>
                                        <p:strVal val="visible"/>
                                      </p:to>
                                    </p:set>
                                    <p:animEffect transition="in" filter="dissolve">
                                      <p:cBhvr>
                                        <p:cTn id="22" dur="1000"/>
                                        <p:tgtEl>
                                          <p:spTgt spid="4404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44051"/>
                                        </p:tgtEl>
                                        <p:attrNameLst>
                                          <p:attrName>style.visibility</p:attrName>
                                        </p:attrNameLst>
                                      </p:cBhvr>
                                      <p:to>
                                        <p:strVal val="visible"/>
                                      </p:to>
                                    </p:set>
                                    <p:animEffect transition="in" filter="strips(downRight)">
                                      <p:cBhvr>
                                        <p:cTn id="27" dur="1000"/>
                                        <p:tgtEl>
                                          <p:spTgt spid="4405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1" nodeType="clickEffect">
                                  <p:stCondLst>
                                    <p:cond delay="0"/>
                                  </p:stCondLst>
                                  <p:childTnLst>
                                    <p:set>
                                      <p:cBhvr>
                                        <p:cTn id="31" dur="1" fill="hold">
                                          <p:stCondLst>
                                            <p:cond delay="0"/>
                                          </p:stCondLst>
                                        </p:cTn>
                                        <p:tgtEl>
                                          <p:spTgt spid="44040"/>
                                        </p:tgtEl>
                                        <p:attrNameLst>
                                          <p:attrName>style.visibility</p:attrName>
                                        </p:attrNameLst>
                                      </p:cBhvr>
                                      <p:to>
                                        <p:strVal val="visible"/>
                                      </p:to>
                                    </p:set>
                                    <p:animEffect transition="in" filter="dissolve">
                                      <p:cBhvr>
                                        <p:cTn id="32" dur="1000"/>
                                        <p:tgtEl>
                                          <p:spTgt spid="4404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1" nodeType="clickEffect">
                                  <p:stCondLst>
                                    <p:cond delay="0"/>
                                  </p:stCondLst>
                                  <p:childTnLst>
                                    <p:set>
                                      <p:cBhvr>
                                        <p:cTn id="36" dur="1" fill="hold">
                                          <p:stCondLst>
                                            <p:cond delay="0"/>
                                          </p:stCondLst>
                                        </p:cTn>
                                        <p:tgtEl>
                                          <p:spTgt spid="44044"/>
                                        </p:tgtEl>
                                        <p:attrNameLst>
                                          <p:attrName>style.visibility</p:attrName>
                                        </p:attrNameLst>
                                      </p:cBhvr>
                                      <p:to>
                                        <p:strVal val="visible"/>
                                      </p:to>
                                    </p:set>
                                    <p:animEffect transition="in" filter="dissolve">
                                      <p:cBhvr>
                                        <p:cTn id="37" dur="1000"/>
                                        <p:tgtEl>
                                          <p:spTgt spid="4404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2" nodeType="clickEffect">
                                  <p:stCondLst>
                                    <p:cond delay="0"/>
                                  </p:stCondLst>
                                  <p:childTnLst>
                                    <p:set>
                                      <p:cBhvr>
                                        <p:cTn id="41" dur="1" fill="hold">
                                          <p:stCondLst>
                                            <p:cond delay="0"/>
                                          </p:stCondLst>
                                        </p:cTn>
                                        <p:tgtEl>
                                          <p:spTgt spid="44049"/>
                                        </p:tgtEl>
                                        <p:attrNameLst>
                                          <p:attrName>style.visibility</p:attrName>
                                        </p:attrNameLst>
                                      </p:cBhvr>
                                      <p:to>
                                        <p:strVal val="visible"/>
                                      </p:to>
                                    </p:set>
                                    <p:animEffect transition="in" filter="dissolve">
                                      <p:cBhvr>
                                        <p:cTn id="42" dur="1000"/>
                                        <p:tgtEl>
                                          <p:spTgt spid="44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8" grpId="0"/>
      <p:bldP spid="44038" grpId="1"/>
      <p:bldP spid="44040" grpId="0"/>
      <p:bldP spid="44040" grpId="1"/>
      <p:bldP spid="44042" grpId="0"/>
      <p:bldP spid="44042" grpId="1"/>
      <p:bldP spid="44044" grpId="0"/>
      <p:bldP spid="44044" grpId="1"/>
      <p:bldP spid="44047" grpId="0"/>
      <p:bldP spid="44047" grpId="1"/>
      <p:bldP spid="44047" grpId="2"/>
      <p:bldP spid="44049" grpId="0"/>
      <p:bldP spid="44049" grpId="1"/>
      <p:bldP spid="44049" grpId="2"/>
      <p:bldP spid="44051" grpId="0"/>
      <p:bldP spid="4" grpId="0" animBg="1"/>
      <p:bldP spid="5" grpId="0" animBg="1"/>
      <p:bldP spid="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2819400" y="381000"/>
            <a:ext cx="89916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14360"/>
                                        </p:tgtEl>
                                        <p:attrNameLst>
                                          <p:attrName>style.visibility</p:attrName>
                                        </p:attrNameLst>
                                      </p:cBhvr>
                                      <p:to>
                                        <p:strVal val="visible"/>
                                      </p:to>
                                    </p:set>
                                    <p:animEffect transition="in" filter="wedge">
                                      <p:cBhvr>
                                        <p:cTn id="7" dur="2000"/>
                                        <p:tgtEl>
                                          <p:spTgt spid="14360"/>
                                        </p:tgtEl>
                                      </p:cBhvr>
                                    </p:animEffect>
                                  </p:childTnLst>
                                </p:cTn>
                              </p:par>
                            </p:childTnLst>
                          </p:cTn>
                        </p:par>
                        <p:par>
                          <p:cTn id="8" fill="hold" nodeType="afterGroup">
                            <p:stCondLst>
                              <p:cond delay="2000"/>
                            </p:stCondLst>
                            <p:childTnLst>
                              <p:par>
                                <p:cTn id="9" presetID="18" presetClass="entr" presetSubtype="12" fill="hold" nodeType="afterEffect">
                                  <p:stCondLst>
                                    <p:cond delay="0"/>
                                  </p:stCondLst>
                                  <p:childTnLst>
                                    <p:set>
                                      <p:cBhvr>
                                        <p:cTn id="10" dur="1" fill="hold">
                                          <p:stCondLst>
                                            <p:cond delay="0"/>
                                          </p:stCondLst>
                                        </p:cTn>
                                        <p:tgtEl>
                                          <p:spTgt spid="14362"/>
                                        </p:tgtEl>
                                        <p:attrNameLst>
                                          <p:attrName>style.visibility</p:attrName>
                                        </p:attrNameLst>
                                      </p:cBhvr>
                                      <p:to>
                                        <p:strVal val="visible"/>
                                      </p:to>
                                    </p:set>
                                    <p:animEffect transition="in" filter="strips(downLeft)">
                                      <p:cBhvr>
                                        <p:cTn id="11" dur="1000"/>
                                        <p:tgtEl>
                                          <p:spTgt spid="14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1" grpId="0"/>
      <p:bldP spid="1436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E5D32DC-0341-3375-53B9-5DE47CE9EFB8}"/>
              </a:ext>
            </a:extLst>
          </p:cNvPr>
          <p:cNvSpPr>
            <a:spLocks noChangeArrowheads="1"/>
          </p:cNvSpPr>
          <p:nvPr/>
        </p:nvSpPr>
        <p:spPr bwMode="auto">
          <a:xfrm>
            <a:off x="76202" y="762001"/>
            <a:ext cx="3352798" cy="307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Lc 22:31-32</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Simón, Simón, he </a:t>
            </a:r>
            <a:r>
              <a:rPr lang="en-US" altLang="en-US" sz="2400" b="1" dirty="0" err="1">
                <a:latin typeface="Tahoma" panose="020B0604030504040204" pitchFamily="34" charset="0"/>
                <a:ea typeface="Tahoma" panose="020B0604030504040204" pitchFamily="34" charset="0"/>
                <a:cs typeface="Tahoma" panose="020B0604030504040204" pitchFamily="34" charset="0"/>
              </a:rPr>
              <a:t>aquí</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Satanás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os</a:t>
            </a:r>
            <a:r>
              <a:rPr lang="en-US" altLang="en-US" sz="2400" b="1" dirty="0">
                <a:latin typeface="Tahoma" panose="020B0604030504040204" pitchFamily="34" charset="0"/>
                <a:ea typeface="Tahoma" panose="020B0604030504040204" pitchFamily="34" charset="0"/>
                <a:cs typeface="Tahoma" panose="020B0604030504040204" pitchFamily="34" charset="0"/>
              </a:rPr>
              <a:t> ha </a:t>
            </a:r>
            <a:r>
              <a:rPr lang="en-US" altLang="en-US" sz="2400" b="1" dirty="0" err="1">
                <a:latin typeface="Tahoma" panose="020B0604030504040204" pitchFamily="34" charset="0"/>
                <a:ea typeface="Tahoma" panose="020B0604030504040204" pitchFamily="34" charset="0"/>
                <a:cs typeface="Tahoma" panose="020B0604030504040204" pitchFamily="34" charset="0"/>
              </a:rPr>
              <a:t>pedido</a:t>
            </a:r>
            <a:r>
              <a:rPr lang="en-US" altLang="en-US" sz="2400" b="1" dirty="0">
                <a:latin typeface="Tahoma" panose="020B0604030504040204" pitchFamily="34" charset="0"/>
                <a:ea typeface="Tahoma" panose="020B0604030504040204" pitchFamily="34" charset="0"/>
                <a:cs typeface="Tahoma" panose="020B0604030504040204" pitchFamily="34" charset="0"/>
              </a:rPr>
              <a:t> para </a:t>
            </a:r>
            <a:r>
              <a:rPr lang="en-US" altLang="en-US" sz="2400" b="1" dirty="0" err="1">
                <a:latin typeface="Tahoma" panose="020B0604030504040204" pitchFamily="34" charset="0"/>
                <a:ea typeface="Tahoma" panose="020B0604030504040204" pitchFamily="34" charset="0"/>
                <a:cs typeface="Tahoma" panose="020B0604030504040204" pitchFamily="34" charset="0"/>
              </a:rPr>
              <a:t>zarandearos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como</a:t>
            </a:r>
            <a:r>
              <a:rPr lang="en-US" altLang="en-US" sz="2400" b="1" dirty="0">
                <a:latin typeface="Tahoma" panose="020B0604030504040204" pitchFamily="34" charset="0"/>
                <a:ea typeface="Tahoma" panose="020B0604030504040204" pitchFamily="34" charset="0"/>
                <a:cs typeface="Tahoma" panose="020B0604030504040204" pitchFamily="34" charset="0"/>
              </a:rPr>
              <a:t> a trigo; </a:t>
            </a:r>
            <a:r>
              <a:rPr lang="en-US" altLang="en-US" sz="2400" b="1" dirty="0" err="1">
                <a:latin typeface="Tahoma" panose="020B0604030504040204" pitchFamily="34" charset="0"/>
                <a:ea typeface="Tahoma" panose="020B0604030504040204" pitchFamily="34" charset="0"/>
                <a:cs typeface="Tahoma" panose="020B0604030504040204" pitchFamily="34" charset="0"/>
              </a:rPr>
              <a:t>pero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yo</a:t>
            </a:r>
            <a:r>
              <a:rPr lang="en-US" altLang="en-US" sz="2400" b="1" dirty="0">
                <a:latin typeface="Tahoma" panose="020B0604030504040204" pitchFamily="34" charset="0"/>
                <a:ea typeface="Tahoma" panose="020B0604030504040204" pitchFamily="34" charset="0"/>
                <a:cs typeface="Tahoma" panose="020B0604030504040204" pitchFamily="34" charset="0"/>
              </a:rPr>
              <a:t> he </a:t>
            </a:r>
            <a:r>
              <a:rPr lang="en-US" altLang="en-US" sz="2400" b="1" dirty="0" err="1">
                <a:latin typeface="Tahoma" panose="020B0604030504040204" pitchFamily="34" charset="0"/>
                <a:ea typeface="Tahoma" panose="020B0604030504040204" pitchFamily="34" charset="0"/>
                <a:cs typeface="Tahoma" panose="020B0604030504040204" pitchFamily="34" charset="0"/>
              </a:rPr>
              <a:t>rogado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por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ti</a:t>
            </a:r>
            <a:r>
              <a:rPr lang="en-US" altLang="en-US" sz="2400" b="1" dirty="0">
                <a:latin typeface="Tahoma" panose="020B0604030504040204" pitchFamily="34" charset="0"/>
                <a:ea typeface="Tahoma" panose="020B0604030504040204" pitchFamily="34" charset="0"/>
                <a:cs typeface="Tahoma" panose="020B0604030504040204" pitchFamily="34" charset="0"/>
              </a:rPr>
              <a:t>, que </a:t>
            </a:r>
            <a:r>
              <a:rPr lang="en-US" altLang="en-US" sz="2400" b="1" dirty="0" err="1">
                <a:latin typeface="Tahoma" panose="020B0604030504040204" pitchFamily="34" charset="0"/>
                <a:ea typeface="Tahoma" panose="020B0604030504040204" pitchFamily="34" charset="0"/>
                <a:cs typeface="Tahoma" panose="020B0604030504040204" pitchFamily="34" charset="0"/>
              </a:rPr>
              <a:t>tu</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fe</a:t>
            </a:r>
            <a:r>
              <a:rPr lang="en-US" altLang="en-US" sz="2400" b="1" dirty="0">
                <a:latin typeface="Tahoma" panose="020B0604030504040204" pitchFamily="34" charset="0"/>
                <a:ea typeface="Tahoma" panose="020B0604030504040204" pitchFamily="34" charset="0"/>
                <a:cs typeface="Tahoma" panose="020B0604030504040204" pitchFamily="34" charset="0"/>
              </a:rPr>
              <a:t> no </a:t>
            </a:r>
            <a:r>
              <a:rPr lang="en-US" altLang="en-US" sz="2400" b="1" dirty="0" err="1">
                <a:latin typeface="Tahoma" panose="020B0604030504040204" pitchFamily="34" charset="0"/>
                <a:ea typeface="Tahoma" panose="020B0604030504040204" pitchFamily="34" charset="0"/>
                <a:cs typeface="Tahoma" panose="020B0604030504040204" pitchFamily="34" charset="0"/>
              </a:rPr>
              <a:t>falte</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
        <p:nvSpPr>
          <p:cNvPr id="45062" name="Text Box 6">
            <a:extLst>
              <a:ext uri="{FF2B5EF4-FFF2-40B4-BE49-F238E27FC236}">
                <a16:creationId xmlns:a16="http://schemas.microsoft.com/office/drawing/2014/main" id="{1A2413B8-1982-EBAD-7529-1B2E49243971}"/>
              </a:ext>
            </a:extLst>
          </p:cNvPr>
          <p:cNvSpPr txBox="1">
            <a:spLocks noChangeArrowheads="1"/>
          </p:cNvSpPr>
          <p:nvPr/>
        </p:nvSpPr>
        <p:spPr bwMode="auto">
          <a:xfrm>
            <a:off x="3581401" y="1219200"/>
            <a:ext cx="2857161"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La protección de Pedro durante su prueba deseada por Satanás</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5065" name="Text Box 9">
            <a:extLst>
              <a:ext uri="{FF2B5EF4-FFF2-40B4-BE49-F238E27FC236}">
                <a16:creationId xmlns:a16="http://schemas.microsoft.com/office/drawing/2014/main" id="{8993F7B6-80C2-87F8-E281-5A59A90CB3F0}"/>
              </a:ext>
            </a:extLst>
          </p:cNvPr>
          <p:cNvSpPr txBox="1">
            <a:spLocks noChangeArrowheads="1"/>
          </p:cNvSpPr>
          <p:nvPr/>
        </p:nvSpPr>
        <p:spPr bwMode="auto">
          <a:xfrm>
            <a:off x="6600154" y="1849904"/>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Sí</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5069" name="Text Box 13">
            <a:extLst>
              <a:ext uri="{FF2B5EF4-FFF2-40B4-BE49-F238E27FC236}">
                <a16:creationId xmlns:a16="http://schemas.microsoft.com/office/drawing/2014/main" id="{48194B55-4F15-3E59-26DA-EEB88F5CDDE7}"/>
              </a:ext>
            </a:extLst>
          </p:cNvPr>
          <p:cNvSpPr txBox="1">
            <a:spLocks noChangeArrowheads="1"/>
          </p:cNvSpPr>
          <p:nvPr/>
        </p:nvSpPr>
        <p:spPr bwMode="auto">
          <a:xfrm>
            <a:off x="8000995" y="1516054"/>
            <a:ext cx="403860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Satanás, </a:t>
            </a:r>
            <a:r>
              <a:rPr lang="es-ES" altLang="en-US" sz="2400" b="1" dirty="0">
                <a:latin typeface="Tahoma" panose="020B0604030504040204" pitchFamily="34" charset="0"/>
                <a:ea typeface="Tahoma" panose="020B0604030504040204" pitchFamily="34" charset="0"/>
                <a:cs typeface="Tahoma" panose="020B0604030504040204" pitchFamily="34" charset="0"/>
              </a:rPr>
              <a:t>sus tácticas y poder limitado, y hasta donde le ser</a:t>
            </a:r>
            <a:r>
              <a:rPr lang="es-CO" altLang="en-US" sz="2400" b="1" dirty="0">
                <a:latin typeface="Tahoma" panose="020B0604030504040204" pitchFamily="34" charset="0"/>
                <a:ea typeface="Tahoma" panose="020B0604030504040204" pitchFamily="34" charset="0"/>
                <a:cs typeface="Tahoma" panose="020B0604030504040204" pitchFamily="34" charset="0"/>
              </a:rPr>
              <a:t>ía</a:t>
            </a:r>
            <a:r>
              <a:rPr lang="es-ES" altLang="en-US" sz="2400" b="1" dirty="0">
                <a:latin typeface="Tahoma" panose="020B0604030504040204" pitchFamily="34" charset="0"/>
                <a:ea typeface="Tahoma" panose="020B0604030504040204" pitchFamily="34" charset="0"/>
                <a:cs typeface="Tahoma" panose="020B0604030504040204" pitchFamily="34" charset="0"/>
              </a:rPr>
              <a:t> permitido probar a Pedro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EA9413A4-5478-0EE1-1C74-CE1BF88AEF6E}"/>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EAA1F9DE-CD3A-EDA6-CCF4-7F892B9C5131}"/>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5C96B590-7F2C-0A29-817C-88E08F16BAB1}"/>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79F8F71A-5CBD-CD19-5F81-842838859EDC}"/>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046D8567-25EC-2CE8-39C1-42F9BC8FB0C7}"/>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3BED809C-6240-8703-73E9-4AD37C7E7190}"/>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E71D810B-C456-0B0C-528D-FEE3249E6695}"/>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strips(downRight)">
                                      <p:cBhvr>
                                        <p:cTn id="7" dur="10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2000"/>
                                  </p:iterate>
                                  <p:childTnLst>
                                    <p:set>
                                      <p:cBhvr>
                                        <p:cTn id="11" dur="1" fill="hold">
                                          <p:stCondLst>
                                            <p:cond delay="0"/>
                                          </p:stCondLst>
                                        </p:cTn>
                                        <p:tgtEl>
                                          <p:spTgt spid="45062"/>
                                        </p:tgtEl>
                                        <p:attrNameLst>
                                          <p:attrName>style.visibility</p:attrName>
                                        </p:attrNameLst>
                                      </p:cBhvr>
                                      <p:to>
                                        <p:strVal val="visible"/>
                                      </p:to>
                                    </p:set>
                                    <p:anim calcmode="lin" valueType="num">
                                      <p:cBhvr>
                                        <p:cTn id="12" dur="1000" fill="hold"/>
                                        <p:tgtEl>
                                          <p:spTgt spid="45062"/>
                                        </p:tgtEl>
                                        <p:attrNameLst>
                                          <p:attrName>ppt_x</p:attrName>
                                        </p:attrNameLst>
                                      </p:cBhvr>
                                      <p:tavLst>
                                        <p:tav tm="0">
                                          <p:val>
                                            <p:strVal val="#ppt_x-.2"/>
                                          </p:val>
                                        </p:tav>
                                        <p:tav tm="100000">
                                          <p:val>
                                            <p:strVal val="#ppt_x"/>
                                          </p:val>
                                        </p:tav>
                                      </p:tavLst>
                                    </p:anim>
                                    <p:anim calcmode="lin" valueType="num">
                                      <p:cBhvr>
                                        <p:cTn id="13" dur="1000" fill="hold"/>
                                        <p:tgtEl>
                                          <p:spTgt spid="4506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506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nodeType="clickEffect">
                                  <p:stCondLst>
                                    <p:cond delay="0"/>
                                  </p:stCondLst>
                                  <p:iterate type="lt">
                                    <p:tmPct val="10000"/>
                                  </p:iterate>
                                  <p:childTnLst>
                                    <p:set>
                                      <p:cBhvr>
                                        <p:cTn id="18" dur="1" fill="hold">
                                          <p:stCondLst>
                                            <p:cond delay="0"/>
                                          </p:stCondLst>
                                        </p:cTn>
                                        <p:tgtEl>
                                          <p:spTgt spid="45065"/>
                                        </p:tgtEl>
                                        <p:attrNameLst>
                                          <p:attrName>style.visibility</p:attrName>
                                        </p:attrNameLst>
                                      </p:cBhvr>
                                      <p:to>
                                        <p:strVal val="visible"/>
                                      </p:to>
                                    </p:set>
                                    <p:animEffect transition="in" filter="slide(fromLeft)">
                                      <p:cBhvr>
                                        <p:cTn id="19" dur="1000"/>
                                        <p:tgtEl>
                                          <p:spTgt spid="4506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0" presetClass="entr" presetSubtype="0" fill="hold" nodeType="clickEffect">
                                  <p:stCondLst>
                                    <p:cond delay="0"/>
                                  </p:stCondLst>
                                  <p:iterate type="wd">
                                    <p:tmPct val="3000"/>
                                  </p:iterate>
                                  <p:childTnLst>
                                    <p:set>
                                      <p:cBhvr>
                                        <p:cTn id="23" dur="1" fill="hold">
                                          <p:stCondLst>
                                            <p:cond delay="0"/>
                                          </p:stCondLst>
                                        </p:cTn>
                                        <p:tgtEl>
                                          <p:spTgt spid="45069"/>
                                        </p:tgtEl>
                                        <p:attrNameLst>
                                          <p:attrName>style.visibility</p:attrName>
                                        </p:attrNameLst>
                                      </p:cBhvr>
                                      <p:to>
                                        <p:strVal val="visible"/>
                                      </p:to>
                                    </p:set>
                                    <p:animEffect transition="in" filter="fade">
                                      <p:cBhvr>
                                        <p:cTn id="24" dur="1000"/>
                                        <p:tgtEl>
                                          <p:spTgt spid="45069"/>
                                        </p:tgtEl>
                                      </p:cBhvr>
                                    </p:animEffect>
                                    <p:anim calcmode="lin" valueType="num">
                                      <p:cBhvr>
                                        <p:cTn id="25" dur="1000" fill="hold"/>
                                        <p:tgtEl>
                                          <p:spTgt spid="45069"/>
                                        </p:tgtEl>
                                        <p:attrNameLst>
                                          <p:attrName>ppt_x</p:attrName>
                                        </p:attrNameLst>
                                      </p:cBhvr>
                                      <p:tavLst>
                                        <p:tav tm="0">
                                          <p:val>
                                            <p:strVal val="#ppt_x-.1"/>
                                          </p:val>
                                        </p:tav>
                                        <p:tav tm="100000">
                                          <p:val>
                                            <p:strVal val="#ppt_x"/>
                                          </p:val>
                                        </p:tav>
                                      </p:tavLst>
                                    </p:anim>
                                    <p:anim calcmode="lin" valueType="num">
                                      <p:cBhvr>
                                        <p:cTn id="26" dur="1000" fill="hold"/>
                                        <p:tgtEl>
                                          <p:spTgt spid="450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62" grpId="0"/>
      <p:bldP spid="45065" grpId="0"/>
      <p:bldP spid="45069" grpId="0"/>
      <p:bldP spid="4" grpId="0" animBg="1"/>
      <p:bldP spid="5" grpId="0" animBg="1"/>
      <p:bldP spid="8"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B05437D-6BB3-852F-957A-6154248FD389}"/>
              </a:ext>
            </a:extLst>
          </p:cNvPr>
          <p:cNvSpPr>
            <a:spLocks noChangeArrowheads="1"/>
          </p:cNvSpPr>
          <p:nvPr/>
        </p:nvSpPr>
        <p:spPr bwMode="auto">
          <a:xfrm>
            <a:off x="190165" y="1258839"/>
            <a:ext cx="316263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Juan 17:11,15 </a:t>
            </a:r>
            <a:r>
              <a:rPr lang="en-US" altLang="en-US" sz="2600" b="1" dirty="0">
                <a:latin typeface="Tahoma" panose="020B0604030504040204" pitchFamily="34" charset="0"/>
                <a:ea typeface="Tahoma" panose="020B0604030504040204" pitchFamily="34" charset="0"/>
                <a:cs typeface="Tahoma" panose="020B0604030504040204" pitchFamily="34" charset="0"/>
              </a:rPr>
              <a:t>Padre santo, </a:t>
            </a:r>
            <a:r>
              <a:rPr lang="en-US" altLang="en-US" sz="2600" b="1" dirty="0" err="1">
                <a:latin typeface="Tahoma" panose="020B0604030504040204" pitchFamily="34" charset="0"/>
                <a:ea typeface="Tahoma" panose="020B0604030504040204" pitchFamily="34" charset="0"/>
                <a:cs typeface="Tahoma" panose="020B0604030504040204" pitchFamily="34" charset="0"/>
              </a:rPr>
              <a:t>guárdalos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tu</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nombre</a:t>
            </a:r>
            <a:r>
              <a:rPr lang="en-US" altLang="en-US" sz="2600" b="1" dirty="0">
                <a:latin typeface="Tahoma" panose="020B0604030504040204" pitchFamily="34" charset="0"/>
                <a:ea typeface="Tahoma" panose="020B0604030504040204" pitchFamily="34" charset="0"/>
                <a:cs typeface="Tahoma" panose="020B0604030504040204" pitchFamily="34" charset="0"/>
              </a:rPr>
              <a:t>, para que </a:t>
            </a:r>
            <a:r>
              <a:rPr lang="en-US" altLang="en-US" sz="2600" b="1" dirty="0" err="1">
                <a:latin typeface="Tahoma" panose="020B0604030504040204" pitchFamily="34" charset="0"/>
                <a:ea typeface="Tahoma" panose="020B0604030504040204" pitchFamily="34" charset="0"/>
                <a:cs typeface="Tahoma" panose="020B0604030504040204" pitchFamily="34" charset="0"/>
              </a:rPr>
              <a:t>sean</a:t>
            </a:r>
            <a:r>
              <a:rPr lang="en-US" altLang="en-US" sz="2600" b="1" dirty="0">
                <a:latin typeface="Tahoma" panose="020B0604030504040204" pitchFamily="34" charset="0"/>
                <a:ea typeface="Tahoma" panose="020B0604030504040204" pitchFamily="34" charset="0"/>
                <a:cs typeface="Tahoma" panose="020B0604030504040204" pitchFamily="34" charset="0"/>
              </a:rPr>
              <a:t> uno, </a:t>
            </a:r>
            <a:r>
              <a:rPr lang="en-US" altLang="en-US" sz="2600" b="1" dirty="0" err="1">
                <a:latin typeface="Tahoma" panose="020B0604030504040204" pitchFamily="34" charset="0"/>
                <a:ea typeface="Tahoma" panose="020B0604030504040204" pitchFamily="34" charset="0"/>
                <a:cs typeface="Tahoma" panose="020B0604030504040204" pitchFamily="34" charset="0"/>
              </a:rPr>
              <a:t>así</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nosotros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No ruego que los quites del mundo, sino que los guardes del mal.</a:t>
            </a:r>
          </a:p>
        </p:txBody>
      </p:sp>
      <p:sp>
        <p:nvSpPr>
          <p:cNvPr id="46086" name="Text Box 6">
            <a:extLst>
              <a:ext uri="{FF2B5EF4-FFF2-40B4-BE49-F238E27FC236}">
                <a16:creationId xmlns:a16="http://schemas.microsoft.com/office/drawing/2014/main" id="{E6D40233-2D6C-1AB0-4D2B-7EE0BA47E55F}"/>
              </a:ext>
            </a:extLst>
          </p:cNvPr>
          <p:cNvSpPr txBox="1">
            <a:spLocks noChangeArrowheads="1"/>
          </p:cNvSpPr>
          <p:nvPr/>
        </p:nvSpPr>
        <p:spPr bwMode="auto">
          <a:xfrm>
            <a:off x="3823280" y="1695927"/>
            <a:ext cx="22098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La unidad de los apóstoles</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6088" name="Text Box 8">
            <a:extLst>
              <a:ext uri="{FF2B5EF4-FFF2-40B4-BE49-F238E27FC236}">
                <a16:creationId xmlns:a16="http://schemas.microsoft.com/office/drawing/2014/main" id="{C3567BB8-9B78-6903-C82D-23172D81D512}"/>
              </a:ext>
            </a:extLst>
          </p:cNvPr>
          <p:cNvSpPr txBox="1">
            <a:spLocks noChangeArrowheads="1"/>
          </p:cNvSpPr>
          <p:nvPr/>
        </p:nvSpPr>
        <p:spPr bwMode="auto">
          <a:xfrm>
            <a:off x="6629401" y="2053641"/>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a:latin typeface="Tahoma" panose="020B0604030504040204" pitchFamily="34" charset="0"/>
                <a:ea typeface="Tahoma" panose="020B0604030504040204" pitchFamily="34" charset="0"/>
                <a:cs typeface="Tahoma" panose="020B0604030504040204" pitchFamily="34" charset="0"/>
              </a:rPr>
              <a:t>Sí</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46091" name="Text Box 11">
            <a:extLst>
              <a:ext uri="{FF2B5EF4-FFF2-40B4-BE49-F238E27FC236}">
                <a16:creationId xmlns:a16="http://schemas.microsoft.com/office/drawing/2014/main" id="{280865A5-1B00-BC2F-D184-9C134045A2C8}"/>
              </a:ext>
            </a:extLst>
          </p:cNvPr>
          <p:cNvSpPr txBox="1">
            <a:spLocks noChangeArrowheads="1"/>
          </p:cNvSpPr>
          <p:nvPr/>
        </p:nvSpPr>
        <p:spPr bwMode="auto">
          <a:xfrm>
            <a:off x="8066833" y="1626401"/>
            <a:ext cx="3352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Los eventos afectando</a:t>
            </a:r>
          </a:p>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a los apóstoles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6093" name="Text Box 13">
            <a:extLst>
              <a:ext uri="{FF2B5EF4-FFF2-40B4-BE49-F238E27FC236}">
                <a16:creationId xmlns:a16="http://schemas.microsoft.com/office/drawing/2014/main" id="{CB7FEEB4-99CE-6FF2-D13C-E3F569E7EC89}"/>
              </a:ext>
            </a:extLst>
          </p:cNvPr>
          <p:cNvSpPr txBox="1">
            <a:spLocks noChangeArrowheads="1"/>
          </p:cNvSpPr>
          <p:nvPr/>
        </p:nvSpPr>
        <p:spPr bwMode="auto">
          <a:xfrm>
            <a:off x="3810000" y="3581401"/>
            <a:ext cx="2209800"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CO" altLang="en-US" sz="2600" b="1">
                <a:solidFill>
                  <a:srgbClr val="C00000"/>
                </a:solidFill>
                <a:latin typeface="Tahoma" panose="020B0604030504040204" pitchFamily="34" charset="0"/>
                <a:ea typeface="Tahoma" panose="020B0604030504040204" pitchFamily="34" charset="0"/>
                <a:cs typeface="Tahoma" panose="020B0604030504040204" pitchFamily="34" charset="0"/>
              </a:rPr>
              <a:t>Su protección contra Satanás</a:t>
            </a:r>
            <a:endParaRPr lang="en-US" altLang="en-US" sz="2600" b="1">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6094" name="Text Box 14">
            <a:extLst>
              <a:ext uri="{FF2B5EF4-FFF2-40B4-BE49-F238E27FC236}">
                <a16:creationId xmlns:a16="http://schemas.microsoft.com/office/drawing/2014/main" id="{DDB59211-6441-C43D-E8B3-435CF2E643A5}"/>
              </a:ext>
            </a:extLst>
          </p:cNvPr>
          <p:cNvSpPr txBox="1">
            <a:spLocks noChangeArrowheads="1"/>
          </p:cNvSpPr>
          <p:nvPr/>
        </p:nvSpPr>
        <p:spPr bwMode="auto">
          <a:xfrm>
            <a:off x="6648281" y="4267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6095" name="Text Box 15">
            <a:extLst>
              <a:ext uri="{FF2B5EF4-FFF2-40B4-BE49-F238E27FC236}">
                <a16:creationId xmlns:a16="http://schemas.microsoft.com/office/drawing/2014/main" id="{238EFD09-B0F9-89AA-8A0B-56E376629EE4}"/>
              </a:ext>
            </a:extLst>
          </p:cNvPr>
          <p:cNvSpPr txBox="1">
            <a:spLocks noChangeArrowheads="1"/>
          </p:cNvSpPr>
          <p:nvPr/>
        </p:nvSpPr>
        <p:spPr bwMode="auto">
          <a:xfrm>
            <a:off x="8066833" y="3243998"/>
            <a:ext cx="3772235"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Satanás, </a:t>
            </a:r>
            <a:r>
              <a:rPr lang="es-ES" altLang="en-US" sz="2800" b="1" dirty="0">
                <a:latin typeface="Tahoma" panose="020B0604030504040204" pitchFamily="34" charset="0"/>
                <a:ea typeface="Tahoma" panose="020B0604030504040204" pitchFamily="34" charset="0"/>
                <a:cs typeface="Tahoma" panose="020B0604030504040204" pitchFamily="34" charset="0"/>
              </a:rPr>
              <a:t>sus tácticas y poder limitado, y hasta donde le ser</a:t>
            </a:r>
            <a:r>
              <a:rPr lang="es-CO" altLang="en-US" sz="2800" b="1" dirty="0">
                <a:latin typeface="Tahoma" panose="020B0604030504040204" pitchFamily="34" charset="0"/>
                <a:ea typeface="Tahoma" panose="020B0604030504040204" pitchFamily="34" charset="0"/>
                <a:cs typeface="Tahoma" panose="020B0604030504040204" pitchFamily="34" charset="0"/>
              </a:rPr>
              <a:t>ía</a:t>
            </a:r>
            <a:r>
              <a:rPr lang="es-ES" altLang="en-US" sz="2800" b="1" dirty="0">
                <a:latin typeface="Tahoma" panose="020B0604030504040204" pitchFamily="34" charset="0"/>
                <a:ea typeface="Tahoma" panose="020B0604030504040204" pitchFamily="34" charset="0"/>
                <a:cs typeface="Tahoma" panose="020B0604030504040204" pitchFamily="34" charset="0"/>
              </a:rPr>
              <a:t> permitido probar </a:t>
            </a:r>
            <a:r>
              <a:rPr lang="es-ES" altLang="en-US" sz="2400" b="1" dirty="0">
                <a:latin typeface="Tahoma" panose="020B0604030504040204" pitchFamily="34" charset="0"/>
                <a:ea typeface="Tahoma" panose="020B0604030504040204" pitchFamily="34" charset="0"/>
                <a:cs typeface="Tahoma" panose="020B0604030504040204" pitchFamily="34" charset="0"/>
              </a:rPr>
              <a:t>a </a:t>
            </a:r>
            <a:r>
              <a:rPr lang="es-CO" altLang="en-US" sz="2600" b="1" dirty="0">
                <a:latin typeface="Tahoma" panose="020B0604030504040204" pitchFamily="34" charset="0"/>
                <a:ea typeface="Tahoma" panose="020B0604030504040204" pitchFamily="34" charset="0"/>
                <a:cs typeface="Tahoma" panose="020B0604030504040204" pitchFamily="34" charset="0"/>
              </a:rPr>
              <a:t>ellos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D9B2CF73-E57E-8D33-774C-CD10A9C87895}"/>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ADD3E2C5-69FB-18E4-42A1-85B41099EDF7}"/>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F92569A7-6D54-5897-090A-4DA3A7FCB627}"/>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030399BE-BE25-B222-60D0-E238C91AEDB6}"/>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4C1E5603-6B3A-A753-B783-BC2BD82D0BD5}"/>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E88307A6-BE78-A01C-74E2-D9996FD7F13D}"/>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5BFED7EC-9913-CBA2-D5F8-05E7A3D5F217}"/>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strips(downRight)">
                                      <p:cBhvr>
                                        <p:cTn id="7" dur="10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3000"/>
                                  </p:iterate>
                                  <p:childTnLst>
                                    <p:set>
                                      <p:cBhvr>
                                        <p:cTn id="11" dur="1" fill="hold">
                                          <p:stCondLst>
                                            <p:cond delay="0"/>
                                          </p:stCondLst>
                                        </p:cTn>
                                        <p:tgtEl>
                                          <p:spTgt spid="46086"/>
                                        </p:tgtEl>
                                        <p:attrNameLst>
                                          <p:attrName>style.visibility</p:attrName>
                                        </p:attrNameLst>
                                      </p:cBhvr>
                                      <p:to>
                                        <p:strVal val="visible"/>
                                      </p:to>
                                    </p:set>
                                    <p:anim calcmode="lin" valueType="num">
                                      <p:cBhvr>
                                        <p:cTn id="12" dur="1000" fill="hold"/>
                                        <p:tgtEl>
                                          <p:spTgt spid="46086"/>
                                        </p:tgtEl>
                                        <p:attrNameLst>
                                          <p:attrName>ppt_x</p:attrName>
                                        </p:attrNameLst>
                                      </p:cBhvr>
                                      <p:tavLst>
                                        <p:tav tm="0">
                                          <p:val>
                                            <p:strVal val="#ppt_x-.2"/>
                                          </p:val>
                                        </p:tav>
                                        <p:tav tm="100000">
                                          <p:val>
                                            <p:strVal val="#ppt_x"/>
                                          </p:val>
                                        </p:tav>
                                      </p:tavLst>
                                    </p:anim>
                                    <p:anim calcmode="lin" valueType="num">
                                      <p:cBhvr>
                                        <p:cTn id="13" dur="1000" fill="hold"/>
                                        <p:tgtEl>
                                          <p:spTgt spid="4608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608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nodeType="clickEffect">
                                  <p:stCondLst>
                                    <p:cond delay="0"/>
                                  </p:stCondLst>
                                  <p:iterate type="wd">
                                    <p:tmPct val="3000"/>
                                  </p:iterate>
                                  <p:childTnLst>
                                    <p:set>
                                      <p:cBhvr>
                                        <p:cTn id="18" dur="1" fill="hold">
                                          <p:stCondLst>
                                            <p:cond delay="0"/>
                                          </p:stCondLst>
                                        </p:cTn>
                                        <p:tgtEl>
                                          <p:spTgt spid="46093"/>
                                        </p:tgtEl>
                                        <p:attrNameLst>
                                          <p:attrName>style.visibility</p:attrName>
                                        </p:attrNameLst>
                                      </p:cBhvr>
                                      <p:to>
                                        <p:strVal val="visible"/>
                                      </p:to>
                                    </p:set>
                                    <p:anim calcmode="lin" valueType="num">
                                      <p:cBhvr>
                                        <p:cTn id="19" dur="1000" fill="hold"/>
                                        <p:tgtEl>
                                          <p:spTgt spid="46093"/>
                                        </p:tgtEl>
                                        <p:attrNameLst>
                                          <p:attrName>ppt_x</p:attrName>
                                        </p:attrNameLst>
                                      </p:cBhvr>
                                      <p:tavLst>
                                        <p:tav tm="0">
                                          <p:val>
                                            <p:strVal val="#ppt_x-.2"/>
                                          </p:val>
                                        </p:tav>
                                        <p:tav tm="100000">
                                          <p:val>
                                            <p:strVal val="#ppt_x"/>
                                          </p:val>
                                        </p:tav>
                                      </p:tavLst>
                                    </p:anim>
                                    <p:anim calcmode="lin" valueType="num">
                                      <p:cBhvr>
                                        <p:cTn id="20" dur="1000" fill="hold"/>
                                        <p:tgtEl>
                                          <p:spTgt spid="4609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609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8" fill="hold" nodeType="clickEffect">
                                  <p:stCondLst>
                                    <p:cond delay="0"/>
                                  </p:stCondLst>
                                  <p:iterate type="lt">
                                    <p:tmPct val="10000"/>
                                  </p:iterate>
                                  <p:childTnLst>
                                    <p:set>
                                      <p:cBhvr>
                                        <p:cTn id="25" dur="1" fill="hold">
                                          <p:stCondLst>
                                            <p:cond delay="0"/>
                                          </p:stCondLst>
                                        </p:cTn>
                                        <p:tgtEl>
                                          <p:spTgt spid="46088"/>
                                        </p:tgtEl>
                                        <p:attrNameLst>
                                          <p:attrName>style.visibility</p:attrName>
                                        </p:attrNameLst>
                                      </p:cBhvr>
                                      <p:to>
                                        <p:strVal val="visible"/>
                                      </p:to>
                                    </p:set>
                                    <p:animEffect transition="in" filter="slide(fromLeft)">
                                      <p:cBhvr>
                                        <p:cTn id="26" dur="1000"/>
                                        <p:tgtEl>
                                          <p:spTgt spid="46088"/>
                                        </p:tgtEl>
                                      </p:cBhvr>
                                    </p:animEffect>
                                  </p:childTnLst>
                                </p:cTn>
                              </p:par>
                              <p:par>
                                <p:cTn id="27" presetID="12" presetClass="entr" presetSubtype="8" fill="hold" nodeType="withEffect">
                                  <p:stCondLst>
                                    <p:cond delay="0"/>
                                  </p:stCondLst>
                                  <p:iterate type="lt">
                                    <p:tmPct val="10000"/>
                                  </p:iterate>
                                  <p:childTnLst>
                                    <p:set>
                                      <p:cBhvr>
                                        <p:cTn id="28" dur="1" fill="hold">
                                          <p:stCondLst>
                                            <p:cond delay="0"/>
                                          </p:stCondLst>
                                        </p:cTn>
                                        <p:tgtEl>
                                          <p:spTgt spid="46094"/>
                                        </p:tgtEl>
                                        <p:attrNameLst>
                                          <p:attrName>style.visibility</p:attrName>
                                        </p:attrNameLst>
                                      </p:cBhvr>
                                      <p:to>
                                        <p:strVal val="visible"/>
                                      </p:to>
                                    </p:set>
                                    <p:animEffect transition="in" filter="slide(fromLeft)">
                                      <p:cBhvr>
                                        <p:cTn id="29" dur="1000"/>
                                        <p:tgtEl>
                                          <p:spTgt spid="4609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8" fill="hold" nodeType="clickEffect">
                                  <p:stCondLst>
                                    <p:cond delay="0"/>
                                  </p:stCondLst>
                                  <p:iterate type="wd">
                                    <p:tmPct val="6000"/>
                                  </p:iterate>
                                  <p:childTnLst>
                                    <p:set>
                                      <p:cBhvr>
                                        <p:cTn id="33" dur="1" fill="hold">
                                          <p:stCondLst>
                                            <p:cond delay="0"/>
                                          </p:stCondLst>
                                        </p:cTn>
                                        <p:tgtEl>
                                          <p:spTgt spid="46091"/>
                                        </p:tgtEl>
                                        <p:attrNameLst>
                                          <p:attrName>style.visibility</p:attrName>
                                        </p:attrNameLst>
                                      </p:cBhvr>
                                      <p:to>
                                        <p:strVal val="visible"/>
                                      </p:to>
                                    </p:set>
                                    <p:animEffect transition="in" filter="slide(fromLeft)">
                                      <p:cBhvr>
                                        <p:cTn id="34" dur="1000"/>
                                        <p:tgtEl>
                                          <p:spTgt spid="46091"/>
                                        </p:tgtEl>
                                      </p:cBhvr>
                                    </p:animEffect>
                                  </p:childTnLst>
                                </p:cTn>
                              </p:par>
                              <p:par>
                                <p:cTn id="35" presetID="40" presetClass="entr" presetSubtype="0" fill="hold" nodeType="withEffect">
                                  <p:stCondLst>
                                    <p:cond delay="0"/>
                                  </p:stCondLst>
                                  <p:iterate type="wd">
                                    <p:tmPct val="6000"/>
                                  </p:iterate>
                                  <p:childTnLst>
                                    <p:set>
                                      <p:cBhvr>
                                        <p:cTn id="36" dur="1" fill="hold">
                                          <p:stCondLst>
                                            <p:cond delay="0"/>
                                          </p:stCondLst>
                                        </p:cTn>
                                        <p:tgtEl>
                                          <p:spTgt spid="46091"/>
                                        </p:tgtEl>
                                        <p:attrNameLst>
                                          <p:attrName>style.visibility</p:attrName>
                                        </p:attrNameLst>
                                      </p:cBhvr>
                                      <p:to>
                                        <p:strVal val="visible"/>
                                      </p:to>
                                    </p:set>
                                    <p:animEffect transition="in" filter="fade">
                                      <p:cBhvr>
                                        <p:cTn id="37" dur="1000"/>
                                        <p:tgtEl>
                                          <p:spTgt spid="46091"/>
                                        </p:tgtEl>
                                      </p:cBhvr>
                                    </p:animEffect>
                                    <p:anim calcmode="lin" valueType="num">
                                      <p:cBhvr>
                                        <p:cTn id="38" dur="1000" fill="hold"/>
                                        <p:tgtEl>
                                          <p:spTgt spid="46091"/>
                                        </p:tgtEl>
                                        <p:attrNameLst>
                                          <p:attrName>ppt_x</p:attrName>
                                        </p:attrNameLst>
                                      </p:cBhvr>
                                      <p:tavLst>
                                        <p:tav tm="0">
                                          <p:val>
                                            <p:strVal val="#ppt_x-.1"/>
                                          </p:val>
                                        </p:tav>
                                        <p:tav tm="100000">
                                          <p:val>
                                            <p:strVal val="#ppt_x"/>
                                          </p:val>
                                        </p:tav>
                                      </p:tavLst>
                                    </p:anim>
                                    <p:anim calcmode="lin" valueType="num">
                                      <p:cBhvr>
                                        <p:cTn id="39" dur="1000" fill="hold"/>
                                        <p:tgtEl>
                                          <p:spTgt spid="46091"/>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8" fill="hold" nodeType="clickEffect">
                                  <p:stCondLst>
                                    <p:cond delay="0"/>
                                  </p:stCondLst>
                                  <p:iterate type="wd">
                                    <p:tmPct val="3000"/>
                                  </p:iterate>
                                  <p:childTnLst>
                                    <p:set>
                                      <p:cBhvr>
                                        <p:cTn id="43" dur="1" fill="hold">
                                          <p:stCondLst>
                                            <p:cond delay="0"/>
                                          </p:stCondLst>
                                        </p:cTn>
                                        <p:tgtEl>
                                          <p:spTgt spid="46095"/>
                                        </p:tgtEl>
                                        <p:attrNameLst>
                                          <p:attrName>style.visibility</p:attrName>
                                        </p:attrNameLst>
                                      </p:cBhvr>
                                      <p:to>
                                        <p:strVal val="visible"/>
                                      </p:to>
                                    </p:set>
                                    <p:animEffect transition="in" filter="slide(fromLeft)">
                                      <p:cBhvr>
                                        <p:cTn id="44" dur="1000"/>
                                        <p:tgtEl>
                                          <p:spTgt spid="46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6" grpId="0"/>
      <p:bldP spid="46088" grpId="0"/>
      <p:bldP spid="46091" grpId="0"/>
      <p:bldP spid="46091" grpId="1"/>
      <p:bldP spid="46093" grpId="0"/>
      <p:bldP spid="46094" grpId="0"/>
      <p:bldP spid="46095" grpId="0"/>
      <p:bldP spid="4" grpId="0" animBg="1"/>
      <p:bldP spid="5" grpId="0" animBg="1"/>
      <p:bldP spid="8"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11F6271B-BC58-DD32-502B-502A2DE06378}"/>
              </a:ext>
            </a:extLst>
          </p:cNvPr>
          <p:cNvSpPr>
            <a:spLocks noChangeArrowheads="1"/>
          </p:cNvSpPr>
          <p:nvPr/>
        </p:nvSpPr>
        <p:spPr bwMode="auto">
          <a:xfrm>
            <a:off x="152411" y="1524000"/>
            <a:ext cx="3238490" cy="307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8:22 </a:t>
            </a:r>
            <a:r>
              <a:rPr lang="es-ES" altLang="en-US" sz="2400" b="1" dirty="0">
                <a:latin typeface="Tahoma" panose="020B0604030504040204" pitchFamily="34" charset="0"/>
                <a:ea typeface="Tahoma" panose="020B0604030504040204" pitchFamily="34" charset="0"/>
                <a:cs typeface="Tahoma" panose="020B0604030504040204" pitchFamily="34" charset="0"/>
              </a:rPr>
              <a:t>Arrepiéntete, pues, de esta tu maldad, y ruega a Dios, si quizá te sea perdonado el pensamiento de tu corazón</a:t>
            </a:r>
          </a:p>
        </p:txBody>
      </p:sp>
      <p:sp>
        <p:nvSpPr>
          <p:cNvPr id="47110" name="Text Box 6">
            <a:extLst>
              <a:ext uri="{FF2B5EF4-FFF2-40B4-BE49-F238E27FC236}">
                <a16:creationId xmlns:a16="http://schemas.microsoft.com/office/drawing/2014/main" id="{057D4A21-85CC-0807-F4E6-9C88316D6E68}"/>
              </a:ext>
            </a:extLst>
          </p:cNvPr>
          <p:cNvSpPr txBox="1">
            <a:spLocks noChangeArrowheads="1"/>
          </p:cNvSpPr>
          <p:nvPr/>
        </p:nvSpPr>
        <p:spPr bwMode="auto">
          <a:xfrm>
            <a:off x="3809994" y="2667001"/>
            <a:ext cx="2209800" cy="822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Ser</a:t>
            </a:r>
          </a:p>
          <a:p>
            <a:pPr algn="ctr">
              <a:lnSpc>
                <a:spcPct val="90000"/>
              </a:lnSpc>
            </a:pP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perdonado</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7112" name="Text Box 8">
            <a:extLst>
              <a:ext uri="{FF2B5EF4-FFF2-40B4-BE49-F238E27FC236}">
                <a16:creationId xmlns:a16="http://schemas.microsoft.com/office/drawing/2014/main" id="{2F8AFEDA-3E04-961B-0735-FA4F22F5F9BA}"/>
              </a:ext>
            </a:extLst>
          </p:cNvPr>
          <p:cNvSpPr txBox="1">
            <a:spLocks noChangeArrowheads="1"/>
          </p:cNvSpPr>
          <p:nvPr/>
        </p:nvSpPr>
        <p:spPr bwMode="auto">
          <a:xfrm>
            <a:off x="6629059" y="2878217"/>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a:latin typeface="Tahoma" panose="020B0604030504040204" pitchFamily="34" charset="0"/>
                <a:ea typeface="Tahoma" panose="020B0604030504040204" pitchFamily="34" charset="0"/>
                <a:cs typeface="Tahoma" panose="020B0604030504040204" pitchFamily="34" charset="0"/>
              </a:rPr>
              <a:t>Sí</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47115" name="Text Box 11">
            <a:extLst>
              <a:ext uri="{FF2B5EF4-FFF2-40B4-BE49-F238E27FC236}">
                <a16:creationId xmlns:a16="http://schemas.microsoft.com/office/drawing/2014/main" id="{C8140BC4-AF05-6EE9-9411-1C4B83B72E41}"/>
              </a:ext>
            </a:extLst>
          </p:cNvPr>
          <p:cNvSpPr txBox="1">
            <a:spLocks noChangeArrowheads="1"/>
          </p:cNvSpPr>
          <p:nvPr/>
        </p:nvSpPr>
        <p:spPr bwMode="auto">
          <a:xfrm>
            <a:off x="8153399" y="2438400"/>
            <a:ext cx="38099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Su propia naturaleza y voluntad, y la relación que Él comparte con</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un pecador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D5F768E9-E9AE-A08C-B1BE-5D71BABE3411}"/>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2D779F22-7D0F-9B81-9E76-CE19F996FC48}"/>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BA4B751B-3277-89DD-F5F4-9EC394D16D5A}"/>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AFFC8AB0-FDAA-245D-117B-0331DD054067}"/>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12581353-9A79-90EC-1FCC-188050829E9E}"/>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38F94556-F314-2C11-D4F8-E3E7E3174A2B}"/>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F1BD7B4F-029C-224C-ADFF-9252273A643A}"/>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strips(downRight)">
                                      <p:cBhvr>
                                        <p:cTn id="7" dur="10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lt">
                                    <p:tmPct val="2000"/>
                                  </p:iterate>
                                  <p:childTnLst>
                                    <p:set>
                                      <p:cBhvr>
                                        <p:cTn id="11" dur="1" fill="hold">
                                          <p:stCondLst>
                                            <p:cond delay="0"/>
                                          </p:stCondLst>
                                        </p:cTn>
                                        <p:tgtEl>
                                          <p:spTgt spid="47110"/>
                                        </p:tgtEl>
                                        <p:attrNameLst>
                                          <p:attrName>style.visibility</p:attrName>
                                        </p:attrNameLst>
                                      </p:cBhvr>
                                      <p:to>
                                        <p:strVal val="visible"/>
                                      </p:to>
                                    </p:set>
                                    <p:anim calcmode="lin" valueType="num">
                                      <p:cBhvr>
                                        <p:cTn id="12" dur="1000" fill="hold"/>
                                        <p:tgtEl>
                                          <p:spTgt spid="47110"/>
                                        </p:tgtEl>
                                        <p:attrNameLst>
                                          <p:attrName>ppt_x</p:attrName>
                                        </p:attrNameLst>
                                      </p:cBhvr>
                                      <p:tavLst>
                                        <p:tav tm="0">
                                          <p:val>
                                            <p:strVal val="#ppt_x-.2"/>
                                          </p:val>
                                        </p:tav>
                                        <p:tav tm="100000">
                                          <p:val>
                                            <p:strVal val="#ppt_x"/>
                                          </p:val>
                                        </p:tav>
                                      </p:tavLst>
                                    </p:anim>
                                    <p:anim calcmode="lin" valueType="num">
                                      <p:cBhvr>
                                        <p:cTn id="13" dur="1000" fill="hold"/>
                                        <p:tgtEl>
                                          <p:spTgt spid="471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711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nodeType="clickEffect">
                                  <p:stCondLst>
                                    <p:cond delay="0"/>
                                  </p:stCondLst>
                                  <p:iterate type="lt">
                                    <p:tmPct val="10000"/>
                                  </p:iterate>
                                  <p:childTnLst>
                                    <p:set>
                                      <p:cBhvr>
                                        <p:cTn id="18" dur="1" fill="hold">
                                          <p:stCondLst>
                                            <p:cond delay="0"/>
                                          </p:stCondLst>
                                        </p:cTn>
                                        <p:tgtEl>
                                          <p:spTgt spid="47112"/>
                                        </p:tgtEl>
                                        <p:attrNameLst>
                                          <p:attrName>style.visibility</p:attrName>
                                        </p:attrNameLst>
                                      </p:cBhvr>
                                      <p:to>
                                        <p:strVal val="visible"/>
                                      </p:to>
                                    </p:set>
                                    <p:animEffect transition="in" filter="slide(fromLeft)">
                                      <p:cBhvr>
                                        <p:cTn id="19" dur="1000"/>
                                        <p:tgtEl>
                                          <p:spTgt spid="4711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8" fill="hold" nodeType="clickEffect">
                                  <p:stCondLst>
                                    <p:cond delay="0"/>
                                  </p:stCondLst>
                                  <p:iterate type="wd">
                                    <p:tmPct val="3000"/>
                                  </p:iterate>
                                  <p:childTnLst>
                                    <p:set>
                                      <p:cBhvr>
                                        <p:cTn id="23" dur="1" fill="hold">
                                          <p:stCondLst>
                                            <p:cond delay="0"/>
                                          </p:stCondLst>
                                        </p:cTn>
                                        <p:tgtEl>
                                          <p:spTgt spid="47115"/>
                                        </p:tgtEl>
                                        <p:attrNameLst>
                                          <p:attrName>style.visibility</p:attrName>
                                        </p:attrNameLst>
                                      </p:cBhvr>
                                      <p:to>
                                        <p:strVal val="visible"/>
                                      </p:to>
                                    </p:set>
                                    <p:animEffect transition="in" filter="slide(fromLeft)">
                                      <p:cBhvr>
                                        <p:cTn id="24" dur="1000"/>
                                        <p:tgtEl>
                                          <p:spTgt spid="47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10" grpId="0"/>
      <p:bldP spid="47112" grpId="0"/>
      <p:bldP spid="47115" grpId="0"/>
      <p:bldP spid="4" grpId="0" animBg="1"/>
      <p:bldP spid="5" grpId="0" animBg="1"/>
      <p:bldP spid="8"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5A934F9D-E100-9E40-DECF-C40298C3B2A2}"/>
              </a:ext>
            </a:extLst>
          </p:cNvPr>
          <p:cNvSpPr>
            <a:spLocks noChangeArrowheads="1"/>
          </p:cNvSpPr>
          <p:nvPr/>
        </p:nvSpPr>
        <p:spPr bwMode="auto">
          <a:xfrm>
            <a:off x="114975" y="1524000"/>
            <a:ext cx="3276598"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Hech</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4:29 </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Y ahora, Señor, mira sus amenazas, y concede a tus siervos que con todo denuedo hablen tu palabra</a:t>
            </a:r>
          </a:p>
        </p:txBody>
      </p:sp>
      <p:sp>
        <p:nvSpPr>
          <p:cNvPr id="48134" name="Text Box 6">
            <a:extLst>
              <a:ext uri="{FF2B5EF4-FFF2-40B4-BE49-F238E27FC236}">
                <a16:creationId xmlns:a16="http://schemas.microsoft.com/office/drawing/2014/main" id="{7DEB9748-972B-37E8-BBD2-D4EF77087B21}"/>
              </a:ext>
            </a:extLst>
          </p:cNvPr>
          <p:cNvSpPr txBox="1">
            <a:spLocks noChangeArrowheads="1"/>
          </p:cNvSpPr>
          <p:nvPr/>
        </p:nvSpPr>
        <p:spPr bwMode="auto">
          <a:xfrm>
            <a:off x="3772573" y="2057400"/>
            <a:ext cx="255236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Protección de las amenazas y el valor ante la persecución</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8136" name="Text Box 8">
            <a:extLst>
              <a:ext uri="{FF2B5EF4-FFF2-40B4-BE49-F238E27FC236}">
                <a16:creationId xmlns:a16="http://schemas.microsoft.com/office/drawing/2014/main" id="{3D5BF9CA-16AF-A5FD-DC8B-C6B0E4700EDF}"/>
              </a:ext>
            </a:extLst>
          </p:cNvPr>
          <p:cNvSpPr txBox="1">
            <a:spLocks noChangeArrowheads="1"/>
          </p:cNvSpPr>
          <p:nvPr/>
        </p:nvSpPr>
        <p:spPr bwMode="auto">
          <a:xfrm>
            <a:off x="6591636" y="2497604"/>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a:latin typeface="Tahoma" panose="020B0604030504040204" pitchFamily="34" charset="0"/>
                <a:ea typeface="Tahoma" panose="020B0604030504040204" pitchFamily="34" charset="0"/>
                <a:cs typeface="Tahoma" panose="020B0604030504040204" pitchFamily="34" charset="0"/>
              </a:rPr>
              <a:t>Sí</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48139" name="Text Box 11">
            <a:extLst>
              <a:ext uri="{FF2B5EF4-FFF2-40B4-BE49-F238E27FC236}">
                <a16:creationId xmlns:a16="http://schemas.microsoft.com/office/drawing/2014/main" id="{18332A8C-68E6-56FD-B604-1A5A47BB258A}"/>
              </a:ext>
            </a:extLst>
          </p:cNvPr>
          <p:cNvSpPr txBox="1">
            <a:spLocks noChangeArrowheads="1"/>
          </p:cNvSpPr>
          <p:nvPr/>
        </p:nvSpPr>
        <p:spPr bwMode="auto">
          <a:xfrm>
            <a:off x="8000995" y="2133600"/>
            <a:ext cx="37725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Todas las actividades, proyectos, y eventos de los hombres, incluso los enemigos Suyos y nuestros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D8FE939E-0FAD-F631-3F64-D8A166868C5B}"/>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C69C00AA-5729-13C8-DC35-70C65F3E0E29}"/>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F2339279-7B76-56B1-1E13-8C6AECF6F9DB}"/>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680CD689-F3CC-AC1D-4C0C-1E626A0C5A24}"/>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5C633BF4-3550-0D13-43CF-EC4878A02A92}"/>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F64E31B6-8E86-4307-4435-4428B1D5DED4}"/>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33672275-DBD5-ECE3-0585-42ABB13C8005}"/>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strips(downRight)">
                                      <p:cBhvr>
                                        <p:cTn id="7" dur="1000"/>
                                        <p:tgtEl>
                                          <p:spTgt spid="48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3000"/>
                                  </p:iterate>
                                  <p:childTnLst>
                                    <p:set>
                                      <p:cBhvr>
                                        <p:cTn id="11" dur="1" fill="hold">
                                          <p:stCondLst>
                                            <p:cond delay="0"/>
                                          </p:stCondLst>
                                        </p:cTn>
                                        <p:tgtEl>
                                          <p:spTgt spid="48134"/>
                                        </p:tgtEl>
                                        <p:attrNameLst>
                                          <p:attrName>style.visibility</p:attrName>
                                        </p:attrNameLst>
                                      </p:cBhvr>
                                      <p:to>
                                        <p:strVal val="visible"/>
                                      </p:to>
                                    </p:set>
                                    <p:anim calcmode="lin" valueType="num">
                                      <p:cBhvr>
                                        <p:cTn id="12" dur="1000" fill="hold"/>
                                        <p:tgtEl>
                                          <p:spTgt spid="48134"/>
                                        </p:tgtEl>
                                        <p:attrNameLst>
                                          <p:attrName>ppt_x</p:attrName>
                                        </p:attrNameLst>
                                      </p:cBhvr>
                                      <p:tavLst>
                                        <p:tav tm="0">
                                          <p:val>
                                            <p:strVal val="#ppt_x-.2"/>
                                          </p:val>
                                        </p:tav>
                                        <p:tav tm="100000">
                                          <p:val>
                                            <p:strVal val="#ppt_x"/>
                                          </p:val>
                                        </p:tav>
                                      </p:tavLst>
                                    </p:anim>
                                    <p:anim calcmode="lin" valueType="num">
                                      <p:cBhvr>
                                        <p:cTn id="13" dur="1000" fill="hold"/>
                                        <p:tgtEl>
                                          <p:spTgt spid="4813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813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nodeType="clickEffect">
                                  <p:stCondLst>
                                    <p:cond delay="0"/>
                                  </p:stCondLst>
                                  <p:iterate type="lt">
                                    <p:tmPct val="10000"/>
                                  </p:iterate>
                                  <p:childTnLst>
                                    <p:set>
                                      <p:cBhvr>
                                        <p:cTn id="18" dur="1" fill="hold">
                                          <p:stCondLst>
                                            <p:cond delay="0"/>
                                          </p:stCondLst>
                                        </p:cTn>
                                        <p:tgtEl>
                                          <p:spTgt spid="48136"/>
                                        </p:tgtEl>
                                        <p:attrNameLst>
                                          <p:attrName>style.visibility</p:attrName>
                                        </p:attrNameLst>
                                      </p:cBhvr>
                                      <p:to>
                                        <p:strVal val="visible"/>
                                      </p:to>
                                    </p:set>
                                    <p:animEffect transition="in" filter="slide(fromLeft)">
                                      <p:cBhvr>
                                        <p:cTn id="19" dur="1000"/>
                                        <p:tgtEl>
                                          <p:spTgt spid="4813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1" fill="hold" nodeType="clickEffect">
                                  <p:stCondLst>
                                    <p:cond delay="0"/>
                                  </p:stCondLst>
                                  <p:iterate type="wd">
                                    <p:tmPct val="3000"/>
                                  </p:iterate>
                                  <p:childTnLst>
                                    <p:set>
                                      <p:cBhvr>
                                        <p:cTn id="23" dur="1" fill="hold">
                                          <p:stCondLst>
                                            <p:cond delay="0"/>
                                          </p:stCondLst>
                                        </p:cTn>
                                        <p:tgtEl>
                                          <p:spTgt spid="48139"/>
                                        </p:tgtEl>
                                        <p:attrNameLst>
                                          <p:attrName>style.visibility</p:attrName>
                                        </p:attrNameLst>
                                      </p:cBhvr>
                                      <p:to>
                                        <p:strVal val="visible"/>
                                      </p:to>
                                    </p:set>
                                    <p:animEffect transition="in" filter="slide(fromTop)">
                                      <p:cBhvr>
                                        <p:cTn id="24" dur="1000"/>
                                        <p:tgtEl>
                                          <p:spTgt spid="48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4" grpId="0"/>
      <p:bldP spid="48136" grpId="0"/>
      <p:bldP spid="48139" grpId="0"/>
      <p:bldP spid="4" grpId="0" animBg="1"/>
      <p:bldP spid="5" grpId="0" animBg="1"/>
      <p:bldP spid="8"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D1F5EF3-30CF-1217-BF1F-F33424C47478}"/>
              </a:ext>
            </a:extLst>
          </p:cNvPr>
          <p:cNvSpPr>
            <a:spLocks noChangeArrowheads="1"/>
          </p:cNvSpPr>
          <p:nvPr/>
        </p:nvSpPr>
        <p:spPr bwMode="auto">
          <a:xfrm>
            <a:off x="152400" y="1828800"/>
            <a:ext cx="32004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Rom 1:10</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rogando que de alguna manera tenga al fin, por la voluntad de Dios, un próspero viaje para ir a vosotros.</a:t>
            </a:r>
          </a:p>
        </p:txBody>
      </p:sp>
      <p:sp>
        <p:nvSpPr>
          <p:cNvPr id="49158" name="Text Box 6">
            <a:extLst>
              <a:ext uri="{FF2B5EF4-FFF2-40B4-BE49-F238E27FC236}">
                <a16:creationId xmlns:a16="http://schemas.microsoft.com/office/drawing/2014/main" id="{355B13F2-AA67-3526-E83C-186EE77ED07E}"/>
              </a:ext>
            </a:extLst>
          </p:cNvPr>
          <p:cNvSpPr txBox="1">
            <a:spLocks noChangeArrowheads="1"/>
          </p:cNvSpPr>
          <p:nvPr/>
        </p:nvSpPr>
        <p:spPr bwMode="auto">
          <a:xfrm>
            <a:off x="3809999" y="2667000"/>
            <a:ext cx="23621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Permitirle visitar a los </a:t>
            </a:r>
          </a:p>
          <a:p>
            <a:pPr algn="ct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cristianos en Roma</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9160" name="Text Box 8">
            <a:extLst>
              <a:ext uri="{FF2B5EF4-FFF2-40B4-BE49-F238E27FC236}">
                <a16:creationId xmlns:a16="http://schemas.microsoft.com/office/drawing/2014/main" id="{77BA100D-D145-8F8B-D603-9D697D85B51A}"/>
              </a:ext>
            </a:extLst>
          </p:cNvPr>
          <p:cNvSpPr txBox="1">
            <a:spLocks noChangeArrowheads="1"/>
          </p:cNvSpPr>
          <p:nvPr/>
        </p:nvSpPr>
        <p:spPr bwMode="auto">
          <a:xfrm>
            <a:off x="6683137" y="3179296"/>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a:latin typeface="Tahoma" panose="020B0604030504040204" pitchFamily="34" charset="0"/>
                <a:ea typeface="Tahoma" panose="020B0604030504040204" pitchFamily="34" charset="0"/>
                <a:cs typeface="Tahoma" panose="020B0604030504040204" pitchFamily="34" charset="0"/>
              </a:rPr>
              <a:t>Sí</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49163" name="Text Box 11">
            <a:extLst>
              <a:ext uri="{FF2B5EF4-FFF2-40B4-BE49-F238E27FC236}">
                <a16:creationId xmlns:a16="http://schemas.microsoft.com/office/drawing/2014/main" id="{5A64C464-EA49-F81B-9C30-A2E1F8C2308D}"/>
              </a:ext>
            </a:extLst>
          </p:cNvPr>
          <p:cNvSpPr txBox="1">
            <a:spLocks noChangeArrowheads="1"/>
          </p:cNvSpPr>
          <p:nvPr/>
        </p:nvSpPr>
        <p:spPr bwMode="auto">
          <a:xfrm>
            <a:off x="8000994" y="2438400"/>
            <a:ext cx="388620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Los eventos futuros de la vida de Pablo y todas las cosas acerca de viajar a todos los países </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1088E024-94F7-F480-4824-89C960F829E4}"/>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54118D7D-52E0-9746-E478-E2085A2DB0FD}"/>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8F015B4C-9191-468A-DE00-56A180AB9CC6}"/>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24D2E1EA-23F6-9577-5659-6CEDC9E8BF58}"/>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235F4E65-D4A6-09D9-88B6-26D381CE5DF7}"/>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B47EE76A-6294-E081-CA2B-5C533DBC8B1E}"/>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C1CC2E2E-5F7E-764F-B023-8A59D4FA76E1}"/>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strips(downRight)">
                                      <p:cBhvr>
                                        <p:cTn id="7" dur="10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2000"/>
                                  </p:iterate>
                                  <p:childTnLst>
                                    <p:set>
                                      <p:cBhvr>
                                        <p:cTn id="11" dur="1" fill="hold">
                                          <p:stCondLst>
                                            <p:cond delay="0"/>
                                          </p:stCondLst>
                                        </p:cTn>
                                        <p:tgtEl>
                                          <p:spTgt spid="49158"/>
                                        </p:tgtEl>
                                        <p:attrNameLst>
                                          <p:attrName>style.visibility</p:attrName>
                                        </p:attrNameLst>
                                      </p:cBhvr>
                                      <p:to>
                                        <p:strVal val="visible"/>
                                      </p:to>
                                    </p:set>
                                    <p:anim calcmode="lin" valueType="num">
                                      <p:cBhvr>
                                        <p:cTn id="12" dur="1000" fill="hold"/>
                                        <p:tgtEl>
                                          <p:spTgt spid="49158"/>
                                        </p:tgtEl>
                                        <p:attrNameLst>
                                          <p:attrName>ppt_x</p:attrName>
                                        </p:attrNameLst>
                                      </p:cBhvr>
                                      <p:tavLst>
                                        <p:tav tm="0">
                                          <p:val>
                                            <p:strVal val="#ppt_x-.2"/>
                                          </p:val>
                                        </p:tav>
                                        <p:tav tm="100000">
                                          <p:val>
                                            <p:strVal val="#ppt_x"/>
                                          </p:val>
                                        </p:tav>
                                      </p:tavLst>
                                    </p:anim>
                                    <p:anim calcmode="lin" valueType="num">
                                      <p:cBhvr>
                                        <p:cTn id="13" dur="1000" fill="hold"/>
                                        <p:tgtEl>
                                          <p:spTgt spid="4915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915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nodeType="clickEffect">
                                  <p:stCondLst>
                                    <p:cond delay="0"/>
                                  </p:stCondLst>
                                  <p:iterate type="lt">
                                    <p:tmPct val="10000"/>
                                  </p:iterate>
                                  <p:childTnLst>
                                    <p:set>
                                      <p:cBhvr>
                                        <p:cTn id="18" dur="1" fill="hold">
                                          <p:stCondLst>
                                            <p:cond delay="0"/>
                                          </p:stCondLst>
                                        </p:cTn>
                                        <p:tgtEl>
                                          <p:spTgt spid="49160"/>
                                        </p:tgtEl>
                                        <p:attrNameLst>
                                          <p:attrName>style.visibility</p:attrName>
                                        </p:attrNameLst>
                                      </p:cBhvr>
                                      <p:to>
                                        <p:strVal val="visible"/>
                                      </p:to>
                                    </p:set>
                                    <p:animEffect transition="in" filter="slide(fromLeft)">
                                      <p:cBhvr>
                                        <p:cTn id="19" dur="1000"/>
                                        <p:tgtEl>
                                          <p:spTgt spid="4916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2" fill="hold" nodeType="clickEffect">
                                  <p:stCondLst>
                                    <p:cond delay="0"/>
                                  </p:stCondLst>
                                  <p:iterate type="wd">
                                    <p:tmPct val="2000"/>
                                  </p:iterate>
                                  <p:childTnLst>
                                    <p:set>
                                      <p:cBhvr>
                                        <p:cTn id="23" dur="1" fill="hold">
                                          <p:stCondLst>
                                            <p:cond delay="0"/>
                                          </p:stCondLst>
                                        </p:cTn>
                                        <p:tgtEl>
                                          <p:spTgt spid="49163"/>
                                        </p:tgtEl>
                                        <p:attrNameLst>
                                          <p:attrName>style.visibility</p:attrName>
                                        </p:attrNameLst>
                                      </p:cBhvr>
                                      <p:to>
                                        <p:strVal val="visible"/>
                                      </p:to>
                                    </p:set>
                                    <p:animEffect transition="in" filter="slide(fromRight)">
                                      <p:cBhvr>
                                        <p:cTn id="24" dur="1000"/>
                                        <p:tgtEl>
                                          <p:spTgt spid="49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8" grpId="0"/>
      <p:bldP spid="49160" grpId="0"/>
      <p:bldP spid="49163" grpId="0"/>
      <p:bldP spid="4" grpId="0" animBg="1"/>
      <p:bldP spid="5" grpId="0" animBg="1"/>
      <p:bldP spid="8"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E5B4BC6-F278-29AF-ABB0-CD394DCB9FA3}"/>
              </a:ext>
            </a:extLst>
          </p:cNvPr>
          <p:cNvSpPr>
            <a:spLocks noChangeArrowheads="1"/>
          </p:cNvSpPr>
          <p:nvPr/>
        </p:nvSpPr>
        <p:spPr bwMode="auto">
          <a:xfrm>
            <a:off x="228601" y="1219200"/>
            <a:ext cx="3200399" cy="541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Fil 4:6-7 </a:t>
            </a:r>
          </a:p>
          <a:p>
            <a:pPr algn="ctr">
              <a:lnSpc>
                <a:spcPct val="9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Por nada estéis afanosos, sino sean conocidas vuestras peticiones delante de Dios en toda oración y ruego con acción de gracias. Y la paz de Dios, que sobrepasa todo entendimiento, guardará vuestros  corazones y vuestros pensamientos en Cristo Jesús.</a:t>
            </a:r>
          </a:p>
        </p:txBody>
      </p:sp>
      <p:sp>
        <p:nvSpPr>
          <p:cNvPr id="50182" name="Text Box 6">
            <a:extLst>
              <a:ext uri="{FF2B5EF4-FFF2-40B4-BE49-F238E27FC236}">
                <a16:creationId xmlns:a16="http://schemas.microsoft.com/office/drawing/2014/main" id="{539DC2FD-E75C-C07B-0C7B-1DAEF9C9AEB3}"/>
              </a:ext>
            </a:extLst>
          </p:cNvPr>
          <p:cNvSpPr txBox="1">
            <a:spLocks noChangeArrowheads="1"/>
          </p:cNvSpPr>
          <p:nvPr/>
        </p:nvSpPr>
        <p:spPr bwMode="auto">
          <a:xfrm>
            <a:off x="3733800" y="2362200"/>
            <a:ext cx="270476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Contestar todas nuestras peticiones</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50184" name="Text Box 8">
            <a:extLst>
              <a:ext uri="{FF2B5EF4-FFF2-40B4-BE49-F238E27FC236}">
                <a16:creationId xmlns:a16="http://schemas.microsoft.com/office/drawing/2014/main" id="{4988B4F1-BFA6-A998-20E0-A017572F00CC}"/>
              </a:ext>
            </a:extLst>
          </p:cNvPr>
          <p:cNvSpPr txBox="1">
            <a:spLocks noChangeArrowheads="1"/>
          </p:cNvSpPr>
          <p:nvPr/>
        </p:nvSpPr>
        <p:spPr bwMode="auto">
          <a:xfrm>
            <a:off x="6681676" y="2666999"/>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a:latin typeface="Tahoma" panose="020B0604030504040204" pitchFamily="34" charset="0"/>
                <a:ea typeface="Tahoma" panose="020B0604030504040204" pitchFamily="34" charset="0"/>
                <a:cs typeface="Tahoma" panose="020B0604030504040204" pitchFamily="34" charset="0"/>
              </a:rPr>
              <a:t>Sí</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50187" name="Text Box 11">
            <a:extLst>
              <a:ext uri="{FF2B5EF4-FFF2-40B4-BE49-F238E27FC236}">
                <a16:creationId xmlns:a16="http://schemas.microsoft.com/office/drawing/2014/main" id="{D5434FB0-D31A-BFBD-85A4-32F42DD0B4C3}"/>
              </a:ext>
            </a:extLst>
          </p:cNvPr>
          <p:cNvSpPr txBox="1">
            <a:spLocks noChangeArrowheads="1"/>
          </p:cNvSpPr>
          <p:nvPr/>
        </p:nvSpPr>
        <p:spPr bwMode="auto">
          <a:xfrm>
            <a:off x="7875877" y="2385030"/>
            <a:ext cx="403859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Todos los eventos que están relacionados con nuestras propias vidas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0189" name="Text Box 13">
            <a:extLst>
              <a:ext uri="{FF2B5EF4-FFF2-40B4-BE49-F238E27FC236}">
                <a16:creationId xmlns:a16="http://schemas.microsoft.com/office/drawing/2014/main" id="{980F1EE0-E185-20AA-999A-BBF98640FD77}"/>
              </a:ext>
            </a:extLst>
          </p:cNvPr>
          <p:cNvSpPr txBox="1">
            <a:spLocks noChangeArrowheads="1"/>
          </p:cNvSpPr>
          <p:nvPr/>
        </p:nvSpPr>
        <p:spPr bwMode="auto">
          <a:xfrm>
            <a:off x="3733800" y="4518629"/>
            <a:ext cx="276873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Guardar nuestros corazones contra la ansiedad</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50190" name="Text Box 14">
            <a:extLst>
              <a:ext uri="{FF2B5EF4-FFF2-40B4-BE49-F238E27FC236}">
                <a16:creationId xmlns:a16="http://schemas.microsoft.com/office/drawing/2014/main" id="{3E7321F7-1E0E-1F8E-1021-4D9E37BBA852}"/>
              </a:ext>
            </a:extLst>
          </p:cNvPr>
          <p:cNvSpPr txBox="1">
            <a:spLocks noChangeArrowheads="1"/>
          </p:cNvSpPr>
          <p:nvPr/>
        </p:nvSpPr>
        <p:spPr bwMode="auto">
          <a:xfrm>
            <a:off x="6617705" y="5166329"/>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a:latin typeface="Tahoma" panose="020B0604030504040204" pitchFamily="34" charset="0"/>
                <a:ea typeface="Tahoma" panose="020B0604030504040204" pitchFamily="34" charset="0"/>
                <a:cs typeface="Tahoma" panose="020B0604030504040204" pitchFamily="34" charset="0"/>
              </a:rPr>
              <a:t>Sí</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50191" name="Text Box 15">
            <a:extLst>
              <a:ext uri="{FF2B5EF4-FFF2-40B4-BE49-F238E27FC236}">
                <a16:creationId xmlns:a16="http://schemas.microsoft.com/office/drawing/2014/main" id="{E78E9502-A249-CCF0-ABF2-B111B30F5504}"/>
              </a:ext>
            </a:extLst>
          </p:cNvPr>
          <p:cNvSpPr txBox="1">
            <a:spLocks noChangeArrowheads="1"/>
          </p:cNvSpPr>
          <p:nvPr/>
        </p:nvSpPr>
        <p:spPr bwMode="auto">
          <a:xfrm>
            <a:off x="8000995" y="4610099"/>
            <a:ext cx="40385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Cosas y la gente que influyen en nuestra mente, actitud, y perspectiva de la vida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32165732-0187-6BAA-B38D-8D23F3D47604}"/>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DD12C6B6-9D07-CEC0-A516-F9109888BAB2}"/>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56EF00CF-544F-6DC0-FAA4-D47C496D79F5}"/>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BFDCEFC8-42AD-D226-F4CB-D979CE4AC8A4}"/>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4950B396-C5EB-52DA-B03D-BCF874E11D81}"/>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12D3E326-ADE9-D451-80AD-64EF927131EF}"/>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FB86F2FF-4EA5-C3B2-A9F6-2EEDDF3B3FAC}"/>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strips(downRight)">
                                      <p:cBhvr>
                                        <p:cTn id="7" dur="10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2000"/>
                                  </p:iterate>
                                  <p:childTnLst>
                                    <p:set>
                                      <p:cBhvr>
                                        <p:cTn id="11" dur="1" fill="hold">
                                          <p:stCondLst>
                                            <p:cond delay="0"/>
                                          </p:stCondLst>
                                        </p:cTn>
                                        <p:tgtEl>
                                          <p:spTgt spid="50182"/>
                                        </p:tgtEl>
                                        <p:attrNameLst>
                                          <p:attrName>style.visibility</p:attrName>
                                        </p:attrNameLst>
                                      </p:cBhvr>
                                      <p:to>
                                        <p:strVal val="visible"/>
                                      </p:to>
                                    </p:set>
                                    <p:anim calcmode="lin" valueType="num">
                                      <p:cBhvr>
                                        <p:cTn id="12" dur="1000" fill="hold"/>
                                        <p:tgtEl>
                                          <p:spTgt spid="50182"/>
                                        </p:tgtEl>
                                        <p:attrNameLst>
                                          <p:attrName>ppt_x</p:attrName>
                                        </p:attrNameLst>
                                      </p:cBhvr>
                                      <p:tavLst>
                                        <p:tav tm="0">
                                          <p:val>
                                            <p:strVal val="#ppt_x-.2"/>
                                          </p:val>
                                        </p:tav>
                                        <p:tav tm="100000">
                                          <p:val>
                                            <p:strVal val="#ppt_x"/>
                                          </p:val>
                                        </p:tav>
                                      </p:tavLst>
                                    </p:anim>
                                    <p:anim calcmode="lin" valueType="num">
                                      <p:cBhvr>
                                        <p:cTn id="13" dur="1000" fill="hold"/>
                                        <p:tgtEl>
                                          <p:spTgt spid="5018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018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nodeType="clickEffect">
                                  <p:stCondLst>
                                    <p:cond delay="0"/>
                                  </p:stCondLst>
                                  <p:iterate type="wd">
                                    <p:tmPct val="2000"/>
                                  </p:iterate>
                                  <p:childTnLst>
                                    <p:set>
                                      <p:cBhvr>
                                        <p:cTn id="18" dur="1" fill="hold">
                                          <p:stCondLst>
                                            <p:cond delay="0"/>
                                          </p:stCondLst>
                                        </p:cTn>
                                        <p:tgtEl>
                                          <p:spTgt spid="50189"/>
                                        </p:tgtEl>
                                        <p:attrNameLst>
                                          <p:attrName>style.visibility</p:attrName>
                                        </p:attrNameLst>
                                      </p:cBhvr>
                                      <p:to>
                                        <p:strVal val="visible"/>
                                      </p:to>
                                    </p:set>
                                    <p:anim calcmode="lin" valueType="num">
                                      <p:cBhvr>
                                        <p:cTn id="19" dur="1000" fill="hold"/>
                                        <p:tgtEl>
                                          <p:spTgt spid="50189"/>
                                        </p:tgtEl>
                                        <p:attrNameLst>
                                          <p:attrName>ppt_x</p:attrName>
                                        </p:attrNameLst>
                                      </p:cBhvr>
                                      <p:tavLst>
                                        <p:tav tm="0">
                                          <p:val>
                                            <p:strVal val="#ppt_x-.2"/>
                                          </p:val>
                                        </p:tav>
                                        <p:tav tm="100000">
                                          <p:val>
                                            <p:strVal val="#ppt_x"/>
                                          </p:val>
                                        </p:tav>
                                      </p:tavLst>
                                    </p:anim>
                                    <p:anim calcmode="lin" valueType="num">
                                      <p:cBhvr>
                                        <p:cTn id="20" dur="1000" fill="hold"/>
                                        <p:tgtEl>
                                          <p:spTgt spid="5018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018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8" fill="hold" nodeType="clickEffect">
                                  <p:stCondLst>
                                    <p:cond delay="0"/>
                                  </p:stCondLst>
                                  <p:iterate type="lt">
                                    <p:tmPct val="10000"/>
                                  </p:iterate>
                                  <p:childTnLst>
                                    <p:set>
                                      <p:cBhvr>
                                        <p:cTn id="25" dur="1" fill="hold">
                                          <p:stCondLst>
                                            <p:cond delay="0"/>
                                          </p:stCondLst>
                                        </p:cTn>
                                        <p:tgtEl>
                                          <p:spTgt spid="50184"/>
                                        </p:tgtEl>
                                        <p:attrNameLst>
                                          <p:attrName>style.visibility</p:attrName>
                                        </p:attrNameLst>
                                      </p:cBhvr>
                                      <p:to>
                                        <p:strVal val="visible"/>
                                      </p:to>
                                    </p:set>
                                    <p:animEffect transition="in" filter="slide(fromLeft)">
                                      <p:cBhvr>
                                        <p:cTn id="26" dur="1000"/>
                                        <p:tgtEl>
                                          <p:spTgt spid="50184"/>
                                        </p:tgtEl>
                                      </p:cBhvr>
                                    </p:animEffect>
                                  </p:childTnLst>
                                </p:cTn>
                              </p:par>
                              <p:par>
                                <p:cTn id="27" presetID="12" presetClass="entr" presetSubtype="8" fill="hold" nodeType="withEffect">
                                  <p:stCondLst>
                                    <p:cond delay="0"/>
                                  </p:stCondLst>
                                  <p:iterate type="lt">
                                    <p:tmPct val="10000"/>
                                  </p:iterate>
                                  <p:childTnLst>
                                    <p:set>
                                      <p:cBhvr>
                                        <p:cTn id="28" dur="1" fill="hold">
                                          <p:stCondLst>
                                            <p:cond delay="0"/>
                                          </p:stCondLst>
                                        </p:cTn>
                                        <p:tgtEl>
                                          <p:spTgt spid="50190"/>
                                        </p:tgtEl>
                                        <p:attrNameLst>
                                          <p:attrName>style.visibility</p:attrName>
                                        </p:attrNameLst>
                                      </p:cBhvr>
                                      <p:to>
                                        <p:strVal val="visible"/>
                                      </p:to>
                                    </p:set>
                                    <p:animEffect transition="in" filter="slide(fromLeft)">
                                      <p:cBhvr>
                                        <p:cTn id="29" dur="1000"/>
                                        <p:tgtEl>
                                          <p:spTgt spid="5019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nodeType="clickEffect">
                                  <p:stCondLst>
                                    <p:cond delay="0"/>
                                  </p:stCondLst>
                                  <p:iterate type="wd">
                                    <p:tmPct val="3000"/>
                                  </p:iterate>
                                  <p:childTnLst>
                                    <p:set>
                                      <p:cBhvr>
                                        <p:cTn id="33" dur="1" fill="hold">
                                          <p:stCondLst>
                                            <p:cond delay="0"/>
                                          </p:stCondLst>
                                        </p:cTn>
                                        <p:tgtEl>
                                          <p:spTgt spid="50187"/>
                                        </p:tgtEl>
                                        <p:attrNameLst>
                                          <p:attrName>style.visibility</p:attrName>
                                        </p:attrNameLst>
                                      </p:cBhvr>
                                      <p:to>
                                        <p:strVal val="visible"/>
                                      </p:to>
                                    </p:set>
                                    <p:animEffect transition="in" filter="slide(fromTop)">
                                      <p:cBhvr>
                                        <p:cTn id="34" dur="1000"/>
                                        <p:tgtEl>
                                          <p:spTgt spid="5018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nodeType="clickEffect">
                                  <p:stCondLst>
                                    <p:cond delay="0"/>
                                  </p:stCondLst>
                                  <p:iterate type="wd">
                                    <p:tmPct val="3000"/>
                                  </p:iterate>
                                  <p:childTnLst>
                                    <p:set>
                                      <p:cBhvr>
                                        <p:cTn id="38" dur="1" fill="hold">
                                          <p:stCondLst>
                                            <p:cond delay="0"/>
                                          </p:stCondLst>
                                        </p:cTn>
                                        <p:tgtEl>
                                          <p:spTgt spid="50191"/>
                                        </p:tgtEl>
                                        <p:attrNameLst>
                                          <p:attrName>style.visibility</p:attrName>
                                        </p:attrNameLst>
                                      </p:cBhvr>
                                      <p:to>
                                        <p:strVal val="visible"/>
                                      </p:to>
                                    </p:set>
                                    <p:animEffect transition="in" filter="slide(fromTop)">
                                      <p:cBhvr>
                                        <p:cTn id="39" dur="1000"/>
                                        <p:tgtEl>
                                          <p:spTgt spid="50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82" grpId="0"/>
      <p:bldP spid="50184" grpId="0"/>
      <p:bldP spid="50187" grpId="0"/>
      <p:bldP spid="50189" grpId="0"/>
      <p:bldP spid="50190" grpId="0"/>
      <p:bldP spid="50191" grpId="0"/>
      <p:bldP spid="4" grpId="0" animBg="1"/>
      <p:bldP spid="5" grpId="0" animBg="1"/>
      <p:bldP spid="8"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32D7FEB2-F6F6-8551-98F2-6A621199AEB1}"/>
              </a:ext>
            </a:extLst>
          </p:cNvPr>
          <p:cNvSpPr>
            <a:spLocks noChangeArrowheads="1"/>
          </p:cNvSpPr>
          <p:nvPr/>
        </p:nvSpPr>
        <p:spPr bwMode="auto">
          <a:xfrm>
            <a:off x="209380" y="1905000"/>
            <a:ext cx="308643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Col 4:3 </a:t>
            </a:r>
          </a:p>
          <a:p>
            <a:pPr algn="ctr"/>
            <a:r>
              <a:rPr lang="en-US" altLang="en-US" sz="2400" b="1" dirty="0" err="1">
                <a:latin typeface="Tahoma" panose="020B0604030504040204" pitchFamily="34" charset="0"/>
                <a:ea typeface="Tahoma" panose="020B0604030504040204" pitchFamily="34" charset="0"/>
                <a:cs typeface="Tahoma" panose="020B0604030504040204" pitchFamily="34" charset="0"/>
              </a:rPr>
              <a:t>orando</a:t>
            </a:r>
            <a:r>
              <a:rPr lang="en-US" altLang="en-US" sz="2400" b="1" dirty="0">
                <a:latin typeface="Tahoma" panose="020B0604030504040204" pitchFamily="34" charset="0"/>
                <a:ea typeface="Tahoma" panose="020B0604030504040204" pitchFamily="34" charset="0"/>
                <a:cs typeface="Tahoma" panose="020B0604030504040204" pitchFamily="34" charset="0"/>
              </a:rPr>
              <a:t> … </a:t>
            </a:r>
            <a:r>
              <a:rPr lang="es-ES" altLang="en-US" sz="2400" b="1" dirty="0">
                <a:latin typeface="Tahoma" panose="020B0604030504040204" pitchFamily="34" charset="0"/>
                <a:ea typeface="Tahoma" panose="020B0604030504040204" pitchFamily="34" charset="0"/>
                <a:cs typeface="Tahoma" panose="020B0604030504040204" pitchFamily="34" charset="0"/>
              </a:rPr>
              <a:t>para que el Señor nos abra puerta para la palabra, a fin de dar a conocer el misterio de Cristo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51206" name="Text Box 6">
            <a:extLst>
              <a:ext uri="{FF2B5EF4-FFF2-40B4-BE49-F238E27FC236}">
                <a16:creationId xmlns:a16="http://schemas.microsoft.com/office/drawing/2014/main" id="{BA211599-2DE2-CE30-80D8-21898AC4CA4C}"/>
              </a:ext>
            </a:extLst>
          </p:cNvPr>
          <p:cNvSpPr txBox="1">
            <a:spLocks noChangeArrowheads="1"/>
          </p:cNvSpPr>
          <p:nvPr/>
        </p:nvSpPr>
        <p:spPr bwMode="auto">
          <a:xfrm>
            <a:off x="3790775" y="2667001"/>
            <a:ext cx="2209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Abrir una puerta para el evangelio</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51208" name="Text Box 8">
            <a:extLst>
              <a:ext uri="{FF2B5EF4-FFF2-40B4-BE49-F238E27FC236}">
                <a16:creationId xmlns:a16="http://schemas.microsoft.com/office/drawing/2014/main" id="{03EBE4A8-524B-F3AE-ECC7-EDD3C429A1F4}"/>
              </a:ext>
            </a:extLst>
          </p:cNvPr>
          <p:cNvSpPr txBox="1">
            <a:spLocks noChangeArrowheads="1"/>
          </p:cNvSpPr>
          <p:nvPr/>
        </p:nvSpPr>
        <p:spPr bwMode="auto">
          <a:xfrm>
            <a:off x="6686376" y="3038565"/>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Sí</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1211" name="Text Box 11">
            <a:extLst>
              <a:ext uri="{FF2B5EF4-FFF2-40B4-BE49-F238E27FC236}">
                <a16:creationId xmlns:a16="http://schemas.microsoft.com/office/drawing/2014/main" id="{2617B0AB-D282-6269-673A-C3D74F7FECE2}"/>
              </a:ext>
            </a:extLst>
          </p:cNvPr>
          <p:cNvSpPr txBox="1">
            <a:spLocks noChangeArrowheads="1"/>
          </p:cNvSpPr>
          <p:nvPr/>
        </p:nvSpPr>
        <p:spPr bwMode="auto">
          <a:xfrm>
            <a:off x="8134175" y="2209800"/>
            <a:ext cx="380999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Las circunstancias y el momento de la historia,...</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 la ocurrencia</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de lo que llamamos 'oportunidades'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2626F09A-E99A-0767-BDAD-4BA9A647EBC3}"/>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298E1E49-0B92-53EE-FA91-FC70BC854218}"/>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5E5472F0-124A-2BD6-C209-6A7BDCA9C0D9}"/>
              </a:ext>
            </a:extLst>
          </p:cNvPr>
          <p:cNvSpPr>
            <a:spLocks noChangeShapeType="1"/>
          </p:cNvSpPr>
          <p:nvPr/>
        </p:nvSpPr>
        <p:spPr bwMode="auto">
          <a:xfrm>
            <a:off x="35052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3F247927-CD62-A79C-F888-A83CEA73DA47}"/>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A8C98D77-577D-DA74-57BD-C66EE0FA654B}"/>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A3E02A85-FA7A-B7EB-FA1E-8CB2988A0198}"/>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ADF40AFF-E2F6-CDAF-CB7D-202BBEEF8DB5}"/>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strips(downRight)">
                                      <p:cBhvr>
                                        <p:cTn id="7" dur="1000"/>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iterate type="wd">
                                    <p:tmPct val="3000"/>
                                  </p:iterate>
                                  <p:childTnLst>
                                    <p:set>
                                      <p:cBhvr>
                                        <p:cTn id="11" dur="1" fill="hold">
                                          <p:stCondLst>
                                            <p:cond delay="0"/>
                                          </p:stCondLst>
                                        </p:cTn>
                                        <p:tgtEl>
                                          <p:spTgt spid="51206"/>
                                        </p:tgtEl>
                                        <p:attrNameLst>
                                          <p:attrName>style.visibility</p:attrName>
                                        </p:attrNameLst>
                                      </p:cBhvr>
                                      <p:to>
                                        <p:strVal val="visible"/>
                                      </p:to>
                                    </p:set>
                                    <p:anim calcmode="lin" valueType="num">
                                      <p:cBhvr>
                                        <p:cTn id="12" dur="1000" fill="hold"/>
                                        <p:tgtEl>
                                          <p:spTgt spid="51206"/>
                                        </p:tgtEl>
                                        <p:attrNameLst>
                                          <p:attrName>ppt_x</p:attrName>
                                        </p:attrNameLst>
                                      </p:cBhvr>
                                      <p:tavLst>
                                        <p:tav tm="0">
                                          <p:val>
                                            <p:strVal val="#ppt_x-.2"/>
                                          </p:val>
                                        </p:tav>
                                        <p:tav tm="100000">
                                          <p:val>
                                            <p:strVal val="#ppt_x"/>
                                          </p:val>
                                        </p:tav>
                                      </p:tavLst>
                                    </p:anim>
                                    <p:anim calcmode="lin" valueType="num">
                                      <p:cBhvr>
                                        <p:cTn id="13" dur="1000" fill="hold"/>
                                        <p:tgtEl>
                                          <p:spTgt spid="5120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12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nodeType="clickEffect">
                                  <p:stCondLst>
                                    <p:cond delay="0"/>
                                  </p:stCondLst>
                                  <p:iterate type="lt">
                                    <p:tmPct val="10000"/>
                                  </p:iterate>
                                  <p:childTnLst>
                                    <p:set>
                                      <p:cBhvr>
                                        <p:cTn id="18" dur="1" fill="hold">
                                          <p:stCondLst>
                                            <p:cond delay="0"/>
                                          </p:stCondLst>
                                        </p:cTn>
                                        <p:tgtEl>
                                          <p:spTgt spid="51208"/>
                                        </p:tgtEl>
                                        <p:attrNameLst>
                                          <p:attrName>style.visibility</p:attrName>
                                        </p:attrNameLst>
                                      </p:cBhvr>
                                      <p:to>
                                        <p:strVal val="visible"/>
                                      </p:to>
                                    </p:set>
                                    <p:animEffect transition="in" filter="slide(fromLeft)">
                                      <p:cBhvr>
                                        <p:cTn id="19" dur="1000"/>
                                        <p:tgtEl>
                                          <p:spTgt spid="5120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2" fill="hold" nodeType="clickEffect">
                                  <p:stCondLst>
                                    <p:cond delay="0"/>
                                  </p:stCondLst>
                                  <p:iterate type="wd">
                                    <p:tmPct val="3000"/>
                                  </p:iterate>
                                  <p:childTnLst>
                                    <p:set>
                                      <p:cBhvr>
                                        <p:cTn id="23" dur="1" fill="hold">
                                          <p:stCondLst>
                                            <p:cond delay="0"/>
                                          </p:stCondLst>
                                        </p:cTn>
                                        <p:tgtEl>
                                          <p:spTgt spid="51211"/>
                                        </p:tgtEl>
                                        <p:attrNameLst>
                                          <p:attrName>style.visibility</p:attrName>
                                        </p:attrNameLst>
                                      </p:cBhvr>
                                      <p:to>
                                        <p:strVal val="visible"/>
                                      </p:to>
                                    </p:set>
                                    <p:animEffect transition="in" filter="slide(fromRight)">
                                      <p:cBhvr>
                                        <p:cTn id="24" dur="1000"/>
                                        <p:tgtEl>
                                          <p:spTgt spid="51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6" grpId="0"/>
      <p:bldP spid="51208" grpId="0"/>
      <p:bldP spid="51211" grpId="0"/>
      <p:bldP spid="4" grpId="0" animBg="1"/>
      <p:bldP spid="5" grpId="0" animBg="1"/>
      <p:bldP spid="8"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37DD693E-7CC0-5B27-E986-A134972B04AF}"/>
              </a:ext>
            </a:extLst>
          </p:cNvPr>
          <p:cNvSpPr>
            <a:spLocks noChangeArrowheads="1"/>
          </p:cNvSpPr>
          <p:nvPr/>
        </p:nvSpPr>
        <p:spPr bwMode="auto">
          <a:xfrm>
            <a:off x="124186" y="1066800"/>
            <a:ext cx="3505192" cy="5559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200" b="1" dirty="0">
                <a:solidFill>
                  <a:srgbClr val="C00000"/>
                </a:solidFill>
                <a:latin typeface="Tahoma" panose="020B0604030504040204" pitchFamily="34" charset="0"/>
                <a:ea typeface="Tahoma" panose="020B0604030504040204" pitchFamily="34" charset="0"/>
                <a:cs typeface="Tahoma" panose="020B0604030504040204" pitchFamily="34" charset="0"/>
              </a:rPr>
              <a:t>Ef 3:16-19 – </a:t>
            </a:r>
            <a:r>
              <a:rPr lang="en-US" altLang="en-US" sz="2200" b="1" dirty="0" err="1">
                <a:latin typeface="Tahoma" panose="020B0604030504040204" pitchFamily="34" charset="0"/>
                <a:ea typeface="Tahoma" panose="020B0604030504040204" pitchFamily="34" charset="0"/>
                <a:cs typeface="Tahoma" panose="020B0604030504040204" pitchFamily="34" charset="0"/>
              </a:rPr>
              <a:t>doblo</a:t>
            </a:r>
            <a:r>
              <a:rPr lang="en-US" altLang="en-US" sz="2200" b="1" dirty="0">
                <a:latin typeface="Tahoma" panose="020B0604030504040204" pitchFamily="34" charset="0"/>
                <a:ea typeface="Tahoma" panose="020B0604030504040204" pitchFamily="34" charset="0"/>
                <a:cs typeface="Tahoma" panose="020B0604030504040204" pitchFamily="34" charset="0"/>
              </a:rPr>
              <a:t> mis </a:t>
            </a:r>
          </a:p>
          <a:p>
            <a:pPr algn="ctr">
              <a:lnSpc>
                <a:spcPct val="85000"/>
              </a:lnSpc>
            </a:pPr>
            <a:r>
              <a:rPr lang="en-US" altLang="en-US" sz="2200" b="1" dirty="0" err="1">
                <a:latin typeface="Tahoma" panose="020B0604030504040204" pitchFamily="34" charset="0"/>
                <a:ea typeface="Tahoma" panose="020B0604030504040204" pitchFamily="34" charset="0"/>
                <a:cs typeface="Tahoma" panose="020B0604030504040204" pitchFamily="34" charset="0"/>
              </a:rPr>
              <a:t>rodillas</a:t>
            </a:r>
            <a:r>
              <a:rPr lang="en-US" altLang="en-US" sz="2200" b="1" dirty="0">
                <a:latin typeface="Tahoma" panose="020B0604030504040204" pitchFamily="34" charset="0"/>
                <a:ea typeface="Tahoma" panose="020B0604030504040204" pitchFamily="34" charset="0"/>
                <a:cs typeface="Tahoma" panose="020B0604030504040204" pitchFamily="34" charset="0"/>
              </a:rPr>
              <a:t>…para que </a:t>
            </a:r>
            <a:r>
              <a:rPr lang="en-US" altLang="en-US" sz="2200" b="1" dirty="0" err="1">
                <a:latin typeface="Tahoma" panose="020B0604030504040204" pitchFamily="34" charset="0"/>
                <a:ea typeface="Tahoma" panose="020B0604030504040204" pitchFamily="34" charset="0"/>
                <a:cs typeface="Tahoma" panose="020B0604030504040204" pitchFamily="34" charset="0"/>
              </a:rPr>
              <a:t>os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dé</a:t>
            </a:r>
            <a:r>
              <a:rPr lang="en-US" altLang="en-US" sz="2200" b="1" dirty="0">
                <a:latin typeface="Tahoma" panose="020B0604030504040204" pitchFamily="34" charset="0"/>
                <a:ea typeface="Tahoma" panose="020B0604030504040204" pitchFamily="34" charset="0"/>
                <a:cs typeface="Tahoma" panose="020B0604030504040204" pitchFamily="34" charset="0"/>
              </a:rPr>
              <a:t>…s</a:t>
            </a:r>
            <a:r>
              <a:rPr lang="es-ES" altLang="en-US" sz="2200" b="1" dirty="0" err="1">
                <a:latin typeface="Tahoma" panose="020B0604030504040204" pitchFamily="34" charset="0"/>
                <a:ea typeface="Tahoma" panose="020B0604030504040204" pitchFamily="34" charset="0"/>
                <a:cs typeface="Tahoma" panose="020B0604030504040204" pitchFamily="34" charset="0"/>
              </a:rPr>
              <a:t>er</a:t>
            </a:r>
            <a:r>
              <a:rPr lang="es-ES" altLang="en-US" sz="2200" b="1" dirty="0">
                <a:latin typeface="Tahoma" panose="020B0604030504040204" pitchFamily="34" charset="0"/>
                <a:ea typeface="Tahoma" panose="020B0604030504040204" pitchFamily="34" charset="0"/>
                <a:cs typeface="Tahoma" panose="020B0604030504040204" pitchFamily="34" charset="0"/>
              </a:rPr>
              <a:t> fortalecidos con</a:t>
            </a:r>
            <a:r>
              <a:rPr lang="es-ES" altLang="en-US"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poder en el hombre interior por su Espíritu; para que habite Cristo por la fe en vuestros corazones</a:t>
            </a:r>
            <a:r>
              <a:rPr lang="en-US" altLang="en-US" sz="2200" b="1" dirty="0">
                <a:latin typeface="Tahoma" panose="020B0604030504040204" pitchFamily="34" charset="0"/>
                <a:ea typeface="Tahoma" panose="020B0604030504040204" pitchFamily="34" charset="0"/>
                <a:cs typeface="Tahoma" panose="020B0604030504040204" pitchFamily="34" charset="0"/>
              </a:rPr>
              <a:t>…</a:t>
            </a:r>
            <a:r>
              <a:rPr lang="es-ES" altLang="en-US" sz="2200" b="1" dirty="0">
                <a:latin typeface="Tahoma" panose="020B0604030504040204" pitchFamily="34" charset="0"/>
                <a:ea typeface="Tahoma" panose="020B0604030504040204" pitchFamily="34" charset="0"/>
                <a:cs typeface="Tahoma" panose="020B0604030504040204" pitchFamily="34" charset="0"/>
              </a:rPr>
              <a:t>arraigados y cimentados en amor, seáis plenamente capaces de comprender con todos los santos cuál sea la anchura, la longitud, la profundidad y la altura, y de conocer el amor de Cristo</a:t>
            </a:r>
            <a:r>
              <a:rPr lang="en-US" altLang="en-US" sz="2200" b="1" dirty="0">
                <a:latin typeface="Tahoma" panose="020B0604030504040204" pitchFamily="34" charset="0"/>
                <a:ea typeface="Tahoma" panose="020B0604030504040204" pitchFamily="34" charset="0"/>
                <a:cs typeface="Tahoma" panose="020B0604030504040204" pitchFamily="34" charset="0"/>
              </a:rPr>
              <a:t>…</a:t>
            </a:r>
            <a:r>
              <a:rPr lang="es-ES" altLang="en-US" sz="2200" b="1" dirty="0">
                <a:latin typeface="Tahoma" panose="020B0604030504040204" pitchFamily="34" charset="0"/>
                <a:ea typeface="Tahoma" panose="020B0604030504040204" pitchFamily="34" charset="0"/>
                <a:cs typeface="Tahoma" panose="020B0604030504040204" pitchFamily="34" charset="0"/>
              </a:rPr>
              <a:t>para que seáis llenos de toda la plenitud de Dios.</a:t>
            </a:r>
          </a:p>
        </p:txBody>
      </p:sp>
      <p:sp>
        <p:nvSpPr>
          <p:cNvPr id="52230" name="Text Box 6">
            <a:extLst>
              <a:ext uri="{FF2B5EF4-FFF2-40B4-BE49-F238E27FC236}">
                <a16:creationId xmlns:a16="http://schemas.microsoft.com/office/drawing/2014/main" id="{B57DA4FB-6499-C7E9-995A-F65DBCC5D82D}"/>
              </a:ext>
            </a:extLst>
          </p:cNvPr>
          <p:cNvSpPr txBox="1">
            <a:spLocks noChangeArrowheads="1"/>
          </p:cNvSpPr>
          <p:nvPr/>
        </p:nvSpPr>
        <p:spPr bwMode="auto">
          <a:xfrm>
            <a:off x="3657250" y="2048708"/>
            <a:ext cx="2867029"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solidFill>
                  <a:srgbClr val="C00000"/>
                </a:solidFill>
                <a:latin typeface="Tahoma" panose="020B0604030504040204" pitchFamily="34" charset="0"/>
                <a:ea typeface="Tahoma" panose="020B0604030504040204" pitchFamily="34" charset="0"/>
                <a:cs typeface="Tahoma" panose="020B0604030504040204" pitchFamily="34" charset="0"/>
              </a:rPr>
              <a:t>Dios nos llenará con conocimiento y fuerza espiritual</a:t>
            </a:r>
            <a:endParaRPr lang="en-US" altLang="en-US" sz="22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52232" name="Text Box 8">
            <a:extLst>
              <a:ext uri="{FF2B5EF4-FFF2-40B4-BE49-F238E27FC236}">
                <a16:creationId xmlns:a16="http://schemas.microsoft.com/office/drawing/2014/main" id="{C01FA301-FBF1-0BC7-66BD-789DE0FE0F8B}"/>
              </a:ext>
            </a:extLst>
          </p:cNvPr>
          <p:cNvSpPr txBox="1">
            <a:spLocks noChangeArrowheads="1"/>
          </p:cNvSpPr>
          <p:nvPr/>
        </p:nvSpPr>
        <p:spPr bwMode="auto">
          <a:xfrm>
            <a:off x="6633655" y="2367796"/>
            <a:ext cx="1143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200" b="1" dirty="0">
                <a:latin typeface="Tahoma" panose="020B0604030504040204" pitchFamily="34" charset="0"/>
                <a:ea typeface="Tahoma" panose="020B0604030504040204" pitchFamily="34" charset="0"/>
                <a:cs typeface="Tahoma" panose="020B0604030504040204" pitchFamily="34" charset="0"/>
              </a:rPr>
              <a:t>Sí</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52235" name="Text Box 11">
            <a:extLst>
              <a:ext uri="{FF2B5EF4-FFF2-40B4-BE49-F238E27FC236}">
                <a16:creationId xmlns:a16="http://schemas.microsoft.com/office/drawing/2014/main" id="{4C1EDEA4-EC18-0F1F-759A-7424A5517DC9}"/>
              </a:ext>
            </a:extLst>
          </p:cNvPr>
          <p:cNvSpPr txBox="1">
            <a:spLocks noChangeArrowheads="1"/>
          </p:cNvSpPr>
          <p:nvPr/>
        </p:nvSpPr>
        <p:spPr bwMode="auto">
          <a:xfrm>
            <a:off x="8000995" y="2022513"/>
            <a:ext cx="393417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Las relaciones, eventos, e influencias que proveen tal conocimiento y fuerza</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52237" name="Text Box 13">
            <a:extLst>
              <a:ext uri="{FF2B5EF4-FFF2-40B4-BE49-F238E27FC236}">
                <a16:creationId xmlns:a16="http://schemas.microsoft.com/office/drawing/2014/main" id="{41E4CFD9-1B9E-17C8-3CE1-DC426970FDC0}"/>
              </a:ext>
            </a:extLst>
          </p:cNvPr>
          <p:cNvSpPr txBox="1">
            <a:spLocks noChangeArrowheads="1"/>
          </p:cNvSpPr>
          <p:nvPr/>
        </p:nvSpPr>
        <p:spPr bwMode="auto">
          <a:xfrm>
            <a:off x="3657601" y="4267201"/>
            <a:ext cx="2704761"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solidFill>
                  <a:srgbClr val="C00000"/>
                </a:solidFill>
                <a:latin typeface="Tahoma" panose="020B0604030504040204" pitchFamily="34" charset="0"/>
                <a:ea typeface="Tahoma" panose="020B0604030504040204" pitchFamily="34" charset="0"/>
                <a:cs typeface="Tahoma" panose="020B0604030504040204" pitchFamily="34" charset="0"/>
              </a:rPr>
              <a:t>Ser completo y maduro</a:t>
            </a:r>
          </a:p>
          <a:p>
            <a:pPr algn="ctr"/>
            <a:r>
              <a:rPr lang="es-ES" altLang="en-US" sz="2200" b="1" dirty="0">
                <a:solidFill>
                  <a:srgbClr val="C00000"/>
                </a:solidFill>
                <a:latin typeface="Tahoma" panose="020B0604030504040204" pitchFamily="34" charset="0"/>
                <a:ea typeface="Tahoma" panose="020B0604030504040204" pitchFamily="34" charset="0"/>
                <a:cs typeface="Tahoma" panose="020B0604030504040204" pitchFamily="34" charset="0"/>
              </a:rPr>
              <a:t>espiritualmente</a:t>
            </a:r>
            <a:endParaRPr lang="en-US" altLang="en-US" sz="22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52238" name="Text Box 14">
            <a:extLst>
              <a:ext uri="{FF2B5EF4-FFF2-40B4-BE49-F238E27FC236}">
                <a16:creationId xmlns:a16="http://schemas.microsoft.com/office/drawing/2014/main" id="{DC13BE9D-6D94-CBE7-3488-B010D1CA7967}"/>
              </a:ext>
            </a:extLst>
          </p:cNvPr>
          <p:cNvSpPr txBox="1">
            <a:spLocks noChangeArrowheads="1"/>
          </p:cNvSpPr>
          <p:nvPr/>
        </p:nvSpPr>
        <p:spPr bwMode="auto">
          <a:xfrm>
            <a:off x="6695732" y="4733925"/>
            <a:ext cx="1143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200" b="1">
                <a:latin typeface="Tahoma" panose="020B0604030504040204" pitchFamily="34" charset="0"/>
                <a:ea typeface="Tahoma" panose="020B0604030504040204" pitchFamily="34" charset="0"/>
                <a:cs typeface="Tahoma" panose="020B0604030504040204" pitchFamily="34" charset="0"/>
              </a:rPr>
              <a:t>Sí</a:t>
            </a:r>
            <a:endParaRPr lang="en-US" altLang="en-US" sz="2200" b="1">
              <a:latin typeface="Tahoma" panose="020B0604030504040204" pitchFamily="34" charset="0"/>
              <a:ea typeface="Tahoma" panose="020B0604030504040204" pitchFamily="34" charset="0"/>
              <a:cs typeface="Tahoma" panose="020B0604030504040204" pitchFamily="34" charset="0"/>
            </a:endParaRPr>
          </a:p>
        </p:txBody>
      </p:sp>
      <p:sp>
        <p:nvSpPr>
          <p:cNvPr id="52239" name="Text Box 15">
            <a:extLst>
              <a:ext uri="{FF2B5EF4-FFF2-40B4-BE49-F238E27FC236}">
                <a16:creationId xmlns:a16="http://schemas.microsoft.com/office/drawing/2014/main" id="{FAE6DC18-798A-12A2-D92B-1BB22FF4688D}"/>
              </a:ext>
            </a:extLst>
          </p:cNvPr>
          <p:cNvSpPr txBox="1">
            <a:spLocks noChangeArrowheads="1"/>
          </p:cNvSpPr>
          <p:nvPr/>
        </p:nvSpPr>
        <p:spPr bwMode="auto">
          <a:xfrm>
            <a:off x="8029223" y="4419601"/>
            <a:ext cx="3905947"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Cosas, la gente, y eventos que influyen nuestro crecimiento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4">
            <a:extLst>
              <a:ext uri="{FF2B5EF4-FFF2-40B4-BE49-F238E27FC236}">
                <a16:creationId xmlns:a16="http://schemas.microsoft.com/office/drawing/2014/main" id="{70C4E7DA-E423-D25B-05CB-3ADBD6F62CA2}"/>
              </a:ext>
            </a:extLst>
          </p:cNvPr>
          <p:cNvSpPr txBox="1">
            <a:spLocks noChangeArrowheads="1"/>
          </p:cNvSpPr>
          <p:nvPr/>
        </p:nvSpPr>
        <p:spPr bwMode="auto">
          <a:xfrm>
            <a:off x="6508279" y="-4465"/>
            <a:ext cx="1492716" cy="461665"/>
          </a:xfrm>
          <a:prstGeom prst="rect">
            <a:avLst/>
          </a:prstGeom>
          <a:solidFill>
            <a:srgbClr val="FFFF00"/>
          </a:solidFill>
          <a:ln>
            <a:noFill/>
          </a:ln>
          <a:effectLst/>
        </p:spPr>
        <p:txBody>
          <a:bodyPr wrap="none">
            <a:spAutoFit/>
          </a:bodyPr>
          <a:lstStyle/>
          <a:p>
            <a:r>
              <a:rPr lang="es-CO" altLang="en-US" sz="2400" b="1" dirty="0">
                <a:latin typeface="Tahoma" panose="020B0604030504040204" pitchFamily="34" charset="0"/>
                <a:ea typeface="Tahoma" panose="020B0604030504040204" pitchFamily="34" charset="0"/>
                <a:cs typeface="Tahoma" panose="020B0604030504040204" pitchFamily="34" charset="0"/>
              </a:rPr>
              <a:t>¿Puede?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5">
            <a:extLst>
              <a:ext uri="{FF2B5EF4-FFF2-40B4-BE49-F238E27FC236}">
                <a16:creationId xmlns:a16="http://schemas.microsoft.com/office/drawing/2014/main" id="{74E117A9-E7FE-F328-468E-B9373B474A47}"/>
              </a:ext>
            </a:extLst>
          </p:cNvPr>
          <p:cNvSpPr txBox="1">
            <a:spLocks noChangeArrowheads="1"/>
          </p:cNvSpPr>
          <p:nvPr/>
        </p:nvSpPr>
        <p:spPr bwMode="auto">
          <a:xfrm>
            <a:off x="3505194" y="0"/>
            <a:ext cx="3003080"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Petición</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
        <p:nvSpPr>
          <p:cNvPr id="6" name="Line 6">
            <a:extLst>
              <a:ext uri="{FF2B5EF4-FFF2-40B4-BE49-F238E27FC236}">
                <a16:creationId xmlns:a16="http://schemas.microsoft.com/office/drawing/2014/main" id="{2B397AF9-618A-44F5-F8EA-F1DE981CF082}"/>
              </a:ext>
            </a:extLst>
          </p:cNvPr>
          <p:cNvSpPr>
            <a:spLocks noChangeShapeType="1"/>
          </p:cNvSpPr>
          <p:nvPr/>
        </p:nvSpPr>
        <p:spPr bwMode="auto">
          <a:xfrm>
            <a:off x="3657601"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3">
            <a:extLst>
              <a:ext uri="{FF2B5EF4-FFF2-40B4-BE49-F238E27FC236}">
                <a16:creationId xmlns:a16="http://schemas.microsoft.com/office/drawing/2014/main" id="{E6146CCB-E2D7-96FB-5D4E-A92523FFC24A}"/>
              </a:ext>
            </a:extLst>
          </p:cNvPr>
          <p:cNvSpPr>
            <a:spLocks noChangeShapeType="1"/>
          </p:cNvSpPr>
          <p:nvPr/>
        </p:nvSpPr>
        <p:spPr bwMode="auto">
          <a:xfrm>
            <a:off x="6514764"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0">
            <a:extLst>
              <a:ext uri="{FF2B5EF4-FFF2-40B4-BE49-F238E27FC236}">
                <a16:creationId xmlns:a16="http://schemas.microsoft.com/office/drawing/2014/main" id="{CE288E4F-F81A-ECE5-1D73-CE2F5AA5D535}"/>
              </a:ext>
            </a:extLst>
          </p:cNvPr>
          <p:cNvSpPr txBox="1">
            <a:spLocks noChangeArrowheads="1"/>
          </p:cNvSpPr>
          <p:nvPr/>
        </p:nvSpPr>
        <p:spPr bwMode="auto">
          <a:xfrm>
            <a:off x="8000999" y="0"/>
            <a:ext cx="4190997" cy="457200"/>
          </a:xfrm>
          <a:prstGeom prst="rect">
            <a:avLst/>
          </a:prstGeom>
          <a:solidFill>
            <a:srgbClr val="FFFF00"/>
          </a:solidFill>
          <a:ln>
            <a:noFill/>
          </a:ln>
          <a:effectLst/>
        </p:spPr>
        <p:txBody>
          <a:bodyPr wrap="square">
            <a:spAutoFit/>
          </a:bodyPr>
          <a:lstStyle/>
          <a:p>
            <a:pPr algn="ctr"/>
            <a:r>
              <a:rPr lang="es-CO" altLang="en-US" sz="2400" b="1" dirty="0">
                <a:latin typeface="Tahoma" panose="020B0604030504040204" pitchFamily="34" charset="0"/>
                <a:ea typeface="Tahoma" panose="020B0604030504040204" pitchFamily="34" charset="0"/>
                <a:cs typeface="Tahoma" panose="020B0604030504040204" pitchFamily="34" charset="0"/>
              </a:rPr>
              <a:t>El puede controlar: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Line 21">
            <a:extLst>
              <a:ext uri="{FF2B5EF4-FFF2-40B4-BE49-F238E27FC236}">
                <a16:creationId xmlns:a16="http://schemas.microsoft.com/office/drawing/2014/main" id="{6D0EB7C5-E748-3230-83EF-42FCC399147F}"/>
              </a:ext>
            </a:extLst>
          </p:cNvPr>
          <p:cNvSpPr>
            <a:spLocks noChangeShapeType="1"/>
          </p:cNvSpPr>
          <p:nvPr/>
        </p:nvSpPr>
        <p:spPr bwMode="auto">
          <a:xfrm>
            <a:off x="8001000" y="0"/>
            <a:ext cx="0" cy="685800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Text Box 25">
            <a:extLst>
              <a:ext uri="{FF2B5EF4-FFF2-40B4-BE49-F238E27FC236}">
                <a16:creationId xmlns:a16="http://schemas.microsoft.com/office/drawing/2014/main" id="{A0B66B0A-9776-19B1-0C85-99E395A10738}"/>
              </a:ext>
            </a:extLst>
          </p:cNvPr>
          <p:cNvSpPr txBox="1">
            <a:spLocks noChangeArrowheads="1"/>
          </p:cNvSpPr>
          <p:nvPr/>
        </p:nvSpPr>
        <p:spPr bwMode="auto">
          <a:xfrm>
            <a:off x="-1" y="0"/>
            <a:ext cx="3505195" cy="457200"/>
          </a:xfrm>
          <a:prstGeom prst="rect">
            <a:avLst/>
          </a:prstGeom>
          <a:solidFill>
            <a:srgbClr val="FFFF00"/>
          </a:solidFill>
          <a:ln>
            <a:noFill/>
          </a:ln>
          <a:effectLst/>
        </p:spPr>
        <p:txBody>
          <a:bodyPr wrap="square">
            <a:spAutoFit/>
          </a:bodyPr>
          <a:lstStyle/>
          <a:p>
            <a:pPr algn="ctr"/>
            <a:r>
              <a:rPr lang="es-CO" altLang="en-US" sz="2400" b="1" u="sng">
                <a:latin typeface="Tahoma" panose="020B0604030504040204" pitchFamily="34" charset="0"/>
                <a:ea typeface="Tahoma" panose="020B0604030504040204" pitchFamily="34" charset="0"/>
                <a:cs typeface="Tahoma" panose="020B0604030504040204" pitchFamily="34" charset="0"/>
              </a:rPr>
              <a:t>Texto</a:t>
            </a:r>
            <a:endParaRPr lang="en-US" altLang="en-US" sz="2400" b="1" u="sng">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strips(downRight)">
                                      <p:cBhvr>
                                        <p:cTn id="7" dur="1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iterate type="wd">
                                    <p:tmPct val="2000"/>
                                  </p:iterate>
                                  <p:childTnLst>
                                    <p:set>
                                      <p:cBhvr>
                                        <p:cTn id="11" dur="1" fill="hold">
                                          <p:stCondLst>
                                            <p:cond delay="0"/>
                                          </p:stCondLst>
                                        </p:cTn>
                                        <p:tgtEl>
                                          <p:spTgt spid="52230"/>
                                        </p:tgtEl>
                                        <p:attrNameLst>
                                          <p:attrName>style.visibility</p:attrName>
                                        </p:attrNameLst>
                                      </p:cBhvr>
                                      <p:to>
                                        <p:strVal val="visible"/>
                                      </p:to>
                                    </p:set>
                                    <p:animEffect transition="in" filter="diamond(out)">
                                      <p:cBhvr>
                                        <p:cTn id="12" dur="1000"/>
                                        <p:tgtEl>
                                          <p:spTgt spid="522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iterate type="wd">
                                    <p:tmPct val="2000"/>
                                  </p:iterate>
                                  <p:childTnLst>
                                    <p:set>
                                      <p:cBhvr>
                                        <p:cTn id="16" dur="1" fill="hold">
                                          <p:stCondLst>
                                            <p:cond delay="0"/>
                                          </p:stCondLst>
                                        </p:cTn>
                                        <p:tgtEl>
                                          <p:spTgt spid="52237"/>
                                        </p:tgtEl>
                                        <p:attrNameLst>
                                          <p:attrName>style.visibility</p:attrName>
                                        </p:attrNameLst>
                                      </p:cBhvr>
                                      <p:to>
                                        <p:strVal val="visible"/>
                                      </p:to>
                                    </p:set>
                                    <p:animEffect transition="in" filter="diamond(out)">
                                      <p:cBhvr>
                                        <p:cTn id="17" dur="1000"/>
                                        <p:tgtEl>
                                          <p:spTgt spid="522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nodeType="clickEffect">
                                  <p:stCondLst>
                                    <p:cond delay="0"/>
                                  </p:stCondLst>
                                  <p:iterate type="lt">
                                    <p:tmPct val="10000"/>
                                  </p:iterate>
                                  <p:childTnLst>
                                    <p:set>
                                      <p:cBhvr>
                                        <p:cTn id="21" dur="1" fill="hold">
                                          <p:stCondLst>
                                            <p:cond delay="0"/>
                                          </p:stCondLst>
                                        </p:cTn>
                                        <p:tgtEl>
                                          <p:spTgt spid="52232"/>
                                        </p:tgtEl>
                                        <p:attrNameLst>
                                          <p:attrName>style.visibility</p:attrName>
                                        </p:attrNameLst>
                                      </p:cBhvr>
                                      <p:to>
                                        <p:strVal val="visible"/>
                                      </p:to>
                                    </p:set>
                                    <p:animEffect transition="in" filter="slide(fromLeft)">
                                      <p:cBhvr>
                                        <p:cTn id="22" dur="1000"/>
                                        <p:tgtEl>
                                          <p:spTgt spid="52232"/>
                                        </p:tgtEl>
                                      </p:cBhvr>
                                    </p:animEffect>
                                  </p:childTnLst>
                                </p:cTn>
                              </p:par>
                              <p:par>
                                <p:cTn id="23" presetID="12" presetClass="entr" presetSubtype="8" fill="hold" nodeType="withEffect">
                                  <p:stCondLst>
                                    <p:cond delay="0"/>
                                  </p:stCondLst>
                                  <p:iterate type="lt">
                                    <p:tmPct val="10000"/>
                                  </p:iterate>
                                  <p:childTnLst>
                                    <p:set>
                                      <p:cBhvr>
                                        <p:cTn id="24" dur="1" fill="hold">
                                          <p:stCondLst>
                                            <p:cond delay="0"/>
                                          </p:stCondLst>
                                        </p:cTn>
                                        <p:tgtEl>
                                          <p:spTgt spid="52238"/>
                                        </p:tgtEl>
                                        <p:attrNameLst>
                                          <p:attrName>style.visibility</p:attrName>
                                        </p:attrNameLst>
                                      </p:cBhvr>
                                      <p:to>
                                        <p:strVal val="visible"/>
                                      </p:to>
                                    </p:set>
                                    <p:animEffect transition="in" filter="slide(fromLeft)">
                                      <p:cBhvr>
                                        <p:cTn id="25" dur="1000"/>
                                        <p:tgtEl>
                                          <p:spTgt spid="5223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32" fill="hold" nodeType="clickEffect">
                                  <p:stCondLst>
                                    <p:cond delay="0"/>
                                  </p:stCondLst>
                                  <p:iterate type="wd">
                                    <p:tmPct val="2000"/>
                                  </p:iterate>
                                  <p:childTnLst>
                                    <p:set>
                                      <p:cBhvr>
                                        <p:cTn id="29" dur="1" fill="hold">
                                          <p:stCondLst>
                                            <p:cond delay="0"/>
                                          </p:stCondLst>
                                        </p:cTn>
                                        <p:tgtEl>
                                          <p:spTgt spid="52235"/>
                                        </p:tgtEl>
                                        <p:attrNameLst>
                                          <p:attrName>style.visibility</p:attrName>
                                        </p:attrNameLst>
                                      </p:cBhvr>
                                      <p:to>
                                        <p:strVal val="visible"/>
                                      </p:to>
                                    </p:set>
                                    <p:animEffect transition="in" filter="circle(out)">
                                      <p:cBhvr>
                                        <p:cTn id="30" dur="1000"/>
                                        <p:tgtEl>
                                          <p:spTgt spid="5223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6" presetClass="entr" presetSubtype="32" fill="hold" nodeType="clickEffect">
                                  <p:stCondLst>
                                    <p:cond delay="0"/>
                                  </p:stCondLst>
                                  <p:iterate type="wd">
                                    <p:tmPct val="2000"/>
                                  </p:iterate>
                                  <p:childTnLst>
                                    <p:set>
                                      <p:cBhvr>
                                        <p:cTn id="34" dur="1" fill="hold">
                                          <p:stCondLst>
                                            <p:cond delay="0"/>
                                          </p:stCondLst>
                                        </p:cTn>
                                        <p:tgtEl>
                                          <p:spTgt spid="52239"/>
                                        </p:tgtEl>
                                        <p:attrNameLst>
                                          <p:attrName>style.visibility</p:attrName>
                                        </p:attrNameLst>
                                      </p:cBhvr>
                                      <p:to>
                                        <p:strVal val="visible"/>
                                      </p:to>
                                    </p:set>
                                    <p:animEffect transition="in" filter="circle(out)">
                                      <p:cBhvr>
                                        <p:cTn id="35" dur="1000"/>
                                        <p:tgtEl>
                                          <p:spTgt spid="52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30" grpId="0"/>
      <p:bldP spid="52232" grpId="0"/>
      <p:bldP spid="52235" grpId="0"/>
      <p:bldP spid="52237" grpId="0"/>
      <p:bldP spid="52238" grpId="0"/>
      <p:bldP spid="52239" grpId="0"/>
      <p:bldP spid="4" grpId="0" animBg="1"/>
      <p:bldP spid="5" grpId="0" animBg="1"/>
      <p:bldP spid="8"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a:extLst>
              <a:ext uri="{FF2B5EF4-FFF2-40B4-BE49-F238E27FC236}">
                <a16:creationId xmlns:a16="http://schemas.microsoft.com/office/drawing/2014/main" id="{D9FD2A92-CEB9-DDEC-6D8C-9EF5A1836F89}"/>
              </a:ext>
            </a:extLst>
          </p:cNvPr>
          <p:cNvSpPr txBox="1">
            <a:spLocks noChangeArrowheads="1"/>
          </p:cNvSpPr>
          <p:nvPr/>
        </p:nvSpPr>
        <p:spPr bwMode="auto">
          <a:xfrm>
            <a:off x="0" y="0"/>
            <a:ext cx="12192000" cy="488950"/>
          </a:xfrm>
          <a:prstGeom prst="rect">
            <a:avLst/>
          </a:prstGeom>
          <a:solidFill>
            <a:srgbClr val="FFFF00"/>
          </a:solidFill>
          <a:ln>
            <a:noFill/>
          </a:ln>
          <a:effec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Si podemos orar y anticipar que Dios hará éstas (y otras) cosas: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39939" name="Text Box 3">
            <a:extLst>
              <a:ext uri="{FF2B5EF4-FFF2-40B4-BE49-F238E27FC236}">
                <a16:creationId xmlns:a16="http://schemas.microsoft.com/office/drawing/2014/main" id="{D176E03F-DD4F-7E8F-1465-BD73632689BD}"/>
              </a:ext>
            </a:extLst>
          </p:cNvPr>
          <p:cNvSpPr txBox="1">
            <a:spLocks noChangeArrowheads="1"/>
          </p:cNvSpPr>
          <p:nvPr/>
        </p:nvSpPr>
        <p:spPr bwMode="auto">
          <a:xfrm>
            <a:off x="76200" y="684002"/>
            <a:ext cx="9144000" cy="617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Hacer Su voluntad en la tierra</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Proveer los medios de tener el alimento de cada día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Liberarnos de las tentaciones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Proveer un tiempo conveniente para viajar</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Ayudarnos escapar del juicio</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Ayudarnos ser unidos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Protegernos de las tácticas de Satanás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Perdonarnos de nuestros pecados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Protegernos de ser zarandeados por Satanás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Tener valor durante la persecución</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Poder visitar a los cristianos en otros lugares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Contestar todas nuestras peticiones</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Guardar nuestro corazón contra la ansiedad</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Abrir puertas para el evangelio</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Darnos el conocimiento y fuerza espiritual</a:t>
            </a:r>
          </a:p>
          <a:p>
            <a:pPr>
              <a:lnSpc>
                <a:spcPct val="9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Ser maduro y completo espiritualmente</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39951" name="Rectangle 15">
            <a:extLst>
              <a:ext uri="{FF2B5EF4-FFF2-40B4-BE49-F238E27FC236}">
                <a16:creationId xmlns:a16="http://schemas.microsoft.com/office/drawing/2014/main" id="{36B59644-16A2-98A0-6717-C6B3B21B15CB}"/>
              </a:ext>
            </a:extLst>
          </p:cNvPr>
          <p:cNvSpPr>
            <a:spLocks noChangeArrowheads="1"/>
          </p:cNvSpPr>
          <p:nvPr/>
        </p:nvSpPr>
        <p:spPr bwMode="auto">
          <a:xfrm>
            <a:off x="9677400" y="914400"/>
            <a:ext cx="2438400" cy="1292662"/>
          </a:xfrm>
          <a:prstGeom prst="rect">
            <a:avLst/>
          </a:prstGeom>
          <a:solidFill>
            <a:srgbClr val="F5F5D7"/>
          </a:solidFill>
          <a:ln>
            <a:noFill/>
          </a:ln>
          <a:effectLst/>
        </p:spPr>
        <p:txBody>
          <a:bodyPr>
            <a:spAutoFit/>
          </a:bodyPr>
          <a:lstStyle/>
          <a:p>
            <a:pPr algn="ctr"/>
            <a:r>
              <a:rPr lang="es-CO" altLang="en-US" sz="2600" b="1" dirty="0">
                <a:latin typeface="Tahoma" panose="020B0604030504040204" pitchFamily="34" charset="0"/>
                <a:ea typeface="Tahoma" panose="020B0604030504040204" pitchFamily="34" charset="0"/>
                <a:cs typeface="Tahoma" panose="020B0604030504040204" pitchFamily="34" charset="0"/>
              </a:rPr>
              <a:t>¿Qué tenemos que creer?</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39952" name="Rectangle 16">
            <a:extLst>
              <a:ext uri="{FF2B5EF4-FFF2-40B4-BE49-F238E27FC236}">
                <a16:creationId xmlns:a16="http://schemas.microsoft.com/office/drawing/2014/main" id="{2314CF62-A953-DABF-C8A1-BB81127E583C}"/>
              </a:ext>
            </a:extLst>
          </p:cNvPr>
          <p:cNvSpPr>
            <a:spLocks noChangeArrowheads="1"/>
          </p:cNvSpPr>
          <p:nvPr/>
        </p:nvSpPr>
        <p:spPr bwMode="auto">
          <a:xfrm>
            <a:off x="9677400" y="2438400"/>
            <a:ext cx="2438400" cy="3693319"/>
          </a:xfrm>
          <a:prstGeom prst="rect">
            <a:avLst/>
          </a:prstGeom>
          <a:solidFill>
            <a:srgbClr val="F5F5D7"/>
          </a:solidFill>
          <a:ln>
            <a:noFill/>
          </a:ln>
          <a:effec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¿Hasta qué punto debe aquella fe dominar como: </a:t>
            </a:r>
          </a:p>
          <a:p>
            <a:pPr algn="ct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pensamos?</a:t>
            </a: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p>
          <a:p>
            <a:pPr algn="ct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planeamos? </a:t>
            </a:r>
          </a:p>
          <a:p>
            <a:pPr algn="ct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tomamos</a:t>
            </a:r>
          </a:p>
          <a:p>
            <a:pPr algn="ctr"/>
            <a:r>
              <a:rPr lang="es-CO"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decisiones</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2" fill="hold" nodeType="clickEffect">
                                  <p:stCondLst>
                                    <p:cond delay="0"/>
                                  </p:stCondLst>
                                  <p:childTnLst>
                                    <p:set>
                                      <p:cBhvr>
                                        <p:cTn id="6" dur="1" fill="hold">
                                          <p:stCondLst>
                                            <p:cond delay="0"/>
                                          </p:stCondLst>
                                        </p:cTn>
                                        <p:tgtEl>
                                          <p:spTgt spid="39951"/>
                                        </p:tgtEl>
                                        <p:attrNameLst>
                                          <p:attrName>style.visibility</p:attrName>
                                        </p:attrNameLst>
                                      </p:cBhvr>
                                      <p:to>
                                        <p:strVal val="visible"/>
                                      </p:to>
                                    </p:set>
                                    <p:anim calcmode="lin" valueType="num">
                                      <p:cBhvr>
                                        <p:cTn id="7" dur="1000" fill="hold"/>
                                        <p:tgtEl>
                                          <p:spTgt spid="39951"/>
                                        </p:tgtEl>
                                        <p:attrNameLst>
                                          <p:attrName>ppt_x</p:attrName>
                                        </p:attrNameLst>
                                      </p:cBhvr>
                                      <p:tavLst>
                                        <p:tav tm="0">
                                          <p:val>
                                            <p:strVal val="#ppt_x+#ppt_w/2"/>
                                          </p:val>
                                        </p:tav>
                                        <p:tav tm="100000">
                                          <p:val>
                                            <p:strVal val="#ppt_x"/>
                                          </p:val>
                                        </p:tav>
                                      </p:tavLst>
                                    </p:anim>
                                    <p:anim calcmode="lin" valueType="num">
                                      <p:cBhvr>
                                        <p:cTn id="8" dur="1000" fill="hold"/>
                                        <p:tgtEl>
                                          <p:spTgt spid="39951"/>
                                        </p:tgtEl>
                                        <p:attrNameLst>
                                          <p:attrName>ppt_y</p:attrName>
                                        </p:attrNameLst>
                                      </p:cBhvr>
                                      <p:tavLst>
                                        <p:tav tm="0">
                                          <p:val>
                                            <p:strVal val="#ppt_y"/>
                                          </p:val>
                                        </p:tav>
                                        <p:tav tm="100000">
                                          <p:val>
                                            <p:strVal val="#ppt_y"/>
                                          </p:val>
                                        </p:tav>
                                      </p:tavLst>
                                    </p:anim>
                                    <p:anim calcmode="lin" valueType="num">
                                      <p:cBhvr>
                                        <p:cTn id="9" dur="1000" fill="hold"/>
                                        <p:tgtEl>
                                          <p:spTgt spid="39951"/>
                                        </p:tgtEl>
                                        <p:attrNameLst>
                                          <p:attrName>ppt_w</p:attrName>
                                        </p:attrNameLst>
                                      </p:cBhvr>
                                      <p:tavLst>
                                        <p:tav tm="0">
                                          <p:val>
                                            <p:fltVal val="0"/>
                                          </p:val>
                                        </p:tav>
                                        <p:tav tm="100000">
                                          <p:val>
                                            <p:strVal val="#ppt_w"/>
                                          </p:val>
                                        </p:tav>
                                      </p:tavLst>
                                    </p:anim>
                                    <p:anim calcmode="lin" valueType="num">
                                      <p:cBhvr>
                                        <p:cTn id="10" dur="1000" fill="hold"/>
                                        <p:tgtEl>
                                          <p:spTgt spid="39951"/>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2" fill="hold" nodeType="clickEffect">
                                  <p:stCondLst>
                                    <p:cond delay="0"/>
                                  </p:stCondLst>
                                  <p:childTnLst>
                                    <p:set>
                                      <p:cBhvr>
                                        <p:cTn id="14" dur="1" fill="hold">
                                          <p:stCondLst>
                                            <p:cond delay="0"/>
                                          </p:stCondLst>
                                        </p:cTn>
                                        <p:tgtEl>
                                          <p:spTgt spid="39952"/>
                                        </p:tgtEl>
                                        <p:attrNameLst>
                                          <p:attrName>style.visibility</p:attrName>
                                        </p:attrNameLst>
                                      </p:cBhvr>
                                      <p:to>
                                        <p:strVal val="visible"/>
                                      </p:to>
                                    </p:set>
                                    <p:anim calcmode="lin" valueType="num">
                                      <p:cBhvr>
                                        <p:cTn id="15" dur="1000" fill="hold"/>
                                        <p:tgtEl>
                                          <p:spTgt spid="39952"/>
                                        </p:tgtEl>
                                        <p:attrNameLst>
                                          <p:attrName>ppt_x</p:attrName>
                                        </p:attrNameLst>
                                      </p:cBhvr>
                                      <p:tavLst>
                                        <p:tav tm="0">
                                          <p:val>
                                            <p:strVal val="#ppt_x+#ppt_w/2"/>
                                          </p:val>
                                        </p:tav>
                                        <p:tav tm="100000">
                                          <p:val>
                                            <p:strVal val="#ppt_x"/>
                                          </p:val>
                                        </p:tav>
                                      </p:tavLst>
                                    </p:anim>
                                    <p:anim calcmode="lin" valueType="num">
                                      <p:cBhvr>
                                        <p:cTn id="16" dur="1000" fill="hold"/>
                                        <p:tgtEl>
                                          <p:spTgt spid="39952"/>
                                        </p:tgtEl>
                                        <p:attrNameLst>
                                          <p:attrName>ppt_y</p:attrName>
                                        </p:attrNameLst>
                                      </p:cBhvr>
                                      <p:tavLst>
                                        <p:tav tm="0">
                                          <p:val>
                                            <p:strVal val="#ppt_y"/>
                                          </p:val>
                                        </p:tav>
                                        <p:tav tm="100000">
                                          <p:val>
                                            <p:strVal val="#ppt_y"/>
                                          </p:val>
                                        </p:tav>
                                      </p:tavLst>
                                    </p:anim>
                                    <p:anim calcmode="lin" valueType="num">
                                      <p:cBhvr>
                                        <p:cTn id="17" dur="1000" fill="hold"/>
                                        <p:tgtEl>
                                          <p:spTgt spid="39952"/>
                                        </p:tgtEl>
                                        <p:attrNameLst>
                                          <p:attrName>ppt_w</p:attrName>
                                        </p:attrNameLst>
                                      </p:cBhvr>
                                      <p:tavLst>
                                        <p:tav tm="0">
                                          <p:val>
                                            <p:fltVal val="0"/>
                                          </p:val>
                                        </p:tav>
                                        <p:tav tm="100000">
                                          <p:val>
                                            <p:strVal val="#ppt_w"/>
                                          </p:val>
                                        </p:tav>
                                      </p:tavLst>
                                    </p:anim>
                                    <p:anim calcmode="lin" valueType="num">
                                      <p:cBhvr>
                                        <p:cTn id="18" dur="1000" fill="hold"/>
                                        <p:tgtEl>
                                          <p:spTgt spid="399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51" grpId="0" animBg="1"/>
      <p:bldP spid="3995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F4794F6-EB58-4D93-1FD8-4D0238D8DBD6}"/>
            </a:ext>
          </a:extLst>
        </p:cNvPr>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1BDA1DC7-6C10-D6BE-D73B-F9068A363FB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F715FCB8-FADA-0C77-E367-BB96C172DF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3B2A8E2B-7B5A-D82F-98F1-001F620CB8A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33074921-04EE-2B73-DAC8-FF235707F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87920890-2C3B-882B-D6BD-071738DA77CF}"/>
              </a:ext>
            </a:extLst>
          </p:cNvPr>
          <p:cNvSpPr txBox="1">
            <a:spLocks noChangeArrowheads="1"/>
          </p:cNvSpPr>
          <p:nvPr/>
        </p:nvSpPr>
        <p:spPr bwMode="auto">
          <a:xfrm>
            <a:off x="2743200" y="352250"/>
            <a:ext cx="89916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ADE6C4F6-7B0B-1DD5-0DE6-A1373EC78F57}"/>
              </a:ext>
            </a:extLst>
          </p:cNvPr>
          <p:cNvSpPr>
            <a:spLocks noChangeArrowheads="1"/>
          </p:cNvSpPr>
          <p:nvPr/>
        </p:nvSpPr>
        <p:spPr bwMode="auto">
          <a:xfrm>
            <a:off x="628650" y="5289388"/>
            <a:ext cx="6076950" cy="145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extLst>
      <p:ext uri="{BB962C8B-B14F-4D97-AF65-F5344CB8AC3E}">
        <p14:creationId xmlns:p14="http://schemas.microsoft.com/office/powerpoint/2010/main" val="599497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F0F5EA4-B383-CE8F-FC88-3DCAA54F5FC1}"/>
              </a:ext>
            </a:extLst>
          </p:cNvPr>
          <p:cNvSpPr>
            <a:spLocks noChangeArrowheads="1"/>
          </p:cNvSpPr>
          <p:nvPr/>
        </p:nvSpPr>
        <p:spPr bwMode="auto">
          <a:xfrm>
            <a:off x="38100" y="868739"/>
            <a:ext cx="12115799" cy="3527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PROVIDENCIA</a:t>
            </a:r>
            <a:r>
              <a:rPr lang="en-US" altLang="en-US" sz="2800" b="1" dirty="0">
                <a:latin typeface="Tahoma" panose="020B0604030504040204" pitchFamily="34" charset="0"/>
                <a:ea typeface="Tahoma" panose="020B0604030504040204" pitchFamily="34" charset="0"/>
                <a:cs typeface="Tahoma" panose="020B0604030504040204" pitchFamily="34" charset="0"/>
              </a:rPr>
              <a:t>:  </a:t>
            </a:r>
          </a:p>
          <a:p>
            <a:pPr algn="ctr">
              <a:lnSpc>
                <a:spcPct val="90000"/>
              </a:lnSpc>
            </a:pPr>
            <a:r>
              <a:rPr lang="en-US" altLang="en-US" sz="2800" b="1" dirty="0">
                <a:latin typeface="Tahoma" panose="020B0604030504040204" pitchFamily="34" charset="0"/>
                <a:ea typeface="Tahoma" panose="020B0604030504040204" pitchFamily="34" charset="0"/>
                <a:cs typeface="Tahoma" panose="020B0604030504040204" pitchFamily="34" charset="0"/>
              </a:rPr>
              <a:t>La palabra </a:t>
            </a:r>
            <a:r>
              <a:rPr lang="en-US" altLang="en-US" sz="2800" b="1" dirty="0" err="1">
                <a:latin typeface="Tahoma" panose="020B0604030504040204" pitchFamily="34" charset="0"/>
                <a:ea typeface="Tahoma" panose="020B0604030504040204" pitchFamily="34" charset="0"/>
                <a:cs typeface="Tahoma" panose="020B0604030504040204" pitchFamily="34" charset="0"/>
              </a:rPr>
              <a:t>griega</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correspondiente</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i="1" u="sng" dirty="0">
                <a:latin typeface="Tahoma" panose="020B0604030504040204" pitchFamily="34" charset="0"/>
                <a:ea typeface="Tahoma" panose="020B0604030504040204" pitchFamily="34" charset="0"/>
                <a:cs typeface="Tahoma" panose="020B0604030504040204" pitchFamily="34" charset="0"/>
              </a:rPr>
              <a:t>pronoia</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significa</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previsión</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latin typeface="Tahoma" panose="020B0604030504040204" pitchFamily="34" charset="0"/>
                <a:ea typeface="Tahoma" panose="020B0604030504040204" pitchFamily="34" charset="0"/>
                <a:cs typeface="Tahoma" panose="020B0604030504040204" pitchFamily="34" charset="0"/>
              </a:rPr>
              <a:t>que implica un propósito para el futuro, y un plan para lograr aquel propósito.</a:t>
            </a:r>
          </a:p>
          <a:p>
            <a:pPr algn="ctr">
              <a:lnSpc>
                <a:spcPct val="90000"/>
              </a:lnSpc>
            </a:pP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s-ES" altLang="en-US" sz="2800" b="1" dirty="0">
                <a:latin typeface="Tahoma" panose="020B0604030504040204" pitchFamily="34" charset="0"/>
                <a:ea typeface="Tahoma" panose="020B0604030504040204" pitchFamily="34" charset="0"/>
                <a:cs typeface="Tahoma" panose="020B0604030504040204" pitchFamily="34" charset="0"/>
              </a:rPr>
              <a:t>La providencia divina se refiere a la preservación, cuidado, y gobierno que Dios ejerce sobre todas las cosas que Él creó, a fin de llevar a cabo los propósitos para los cuales ellos fueron creados</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71" name="Text Box 3">
            <a:extLst>
              <a:ext uri="{FF2B5EF4-FFF2-40B4-BE49-F238E27FC236}">
                <a16:creationId xmlns:a16="http://schemas.microsoft.com/office/drawing/2014/main" id="{85DE8E5B-D094-7424-7381-860A2886FF1E}"/>
              </a:ext>
            </a:extLst>
          </p:cNvPr>
          <p:cNvSpPr txBox="1">
            <a:spLocks noChangeArrowheads="1"/>
          </p:cNvSpPr>
          <p:nvPr/>
        </p:nvSpPr>
        <p:spPr bwMode="auto">
          <a:xfrm>
            <a:off x="20894" y="4800600"/>
            <a:ext cx="12182475" cy="52322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¿Cómo gobierna, conserva, y cuida Dios por Su creación?</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72" name="Text Box 4">
            <a:extLst>
              <a:ext uri="{FF2B5EF4-FFF2-40B4-BE49-F238E27FC236}">
                <a16:creationId xmlns:a16="http://schemas.microsoft.com/office/drawing/2014/main" id="{BB28F65C-FDC6-9389-EC0B-6C3093772101}"/>
              </a:ext>
            </a:extLst>
          </p:cNvPr>
          <p:cNvSpPr txBox="1">
            <a:spLocks noChangeArrowheads="1"/>
          </p:cNvSpPr>
          <p:nvPr/>
        </p:nvSpPr>
        <p:spPr bwMode="auto">
          <a:xfrm>
            <a:off x="223836" y="5638800"/>
            <a:ext cx="11744325" cy="911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Milagros:  </a:t>
            </a:r>
            <a:r>
              <a:rPr lang="es-ES" altLang="en-US" sz="2800" b="1" dirty="0">
                <a:latin typeface="Tahoma" panose="020B0604030504040204" pitchFamily="34" charset="0"/>
                <a:ea typeface="Tahoma" panose="020B0604030504040204" pitchFamily="34" charset="0"/>
                <a:cs typeface="Tahoma" panose="020B0604030504040204" pitchFamily="34" charset="0"/>
              </a:rPr>
              <a:t>Él usa Su poder mediante procesos sobrenaturales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Providencía</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latin typeface="Tahoma" panose="020B0604030504040204" pitchFamily="34" charset="0"/>
                <a:ea typeface="Tahoma" panose="020B0604030504040204" pitchFamily="34" charset="0"/>
                <a:cs typeface="Tahoma" panose="020B0604030504040204" pitchFamily="34" charset="0"/>
              </a:rPr>
              <a:t>Él usa Su poder mediante procesos naturales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7170">
                                            <p:txEl>
                                              <p:pRg st="3" end="3"/>
                                            </p:txEl>
                                          </p:spTgt>
                                        </p:tgtEl>
                                        <p:attrNameLst>
                                          <p:attrName>style.visibility</p:attrName>
                                        </p:attrNameLst>
                                      </p:cBhvr>
                                      <p:to>
                                        <p:strVal val="visible"/>
                                      </p:to>
                                    </p:set>
                                    <p:animEffect transition="in" filter="barn(outVertical)">
                                      <p:cBhvr>
                                        <p:cTn id="7" dur="1000"/>
                                        <p:tgtEl>
                                          <p:spTgt spid="7170">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7171"/>
                                        </p:tgtEl>
                                        <p:attrNameLst>
                                          <p:attrName>style.visibility</p:attrName>
                                        </p:attrNameLst>
                                      </p:cBhvr>
                                      <p:to>
                                        <p:strVal val="visible"/>
                                      </p:to>
                                    </p:set>
                                    <p:anim calcmode="lin" valueType="num">
                                      <p:cBhvr>
                                        <p:cTn id="12" dur="1000" fill="hold"/>
                                        <p:tgtEl>
                                          <p:spTgt spid="7171"/>
                                        </p:tgtEl>
                                        <p:attrNameLst>
                                          <p:attrName>ppt_w</p:attrName>
                                        </p:attrNameLst>
                                      </p:cBhvr>
                                      <p:tavLst>
                                        <p:tav tm="0">
                                          <p:val>
                                            <p:fltVal val="0"/>
                                          </p:val>
                                        </p:tav>
                                        <p:tav tm="100000">
                                          <p:val>
                                            <p:strVal val="#ppt_w"/>
                                          </p:val>
                                        </p:tav>
                                      </p:tavLst>
                                    </p:anim>
                                    <p:anim calcmode="lin" valueType="num">
                                      <p:cBhvr>
                                        <p:cTn id="13" dur="1000" fill="hold"/>
                                        <p:tgtEl>
                                          <p:spTgt spid="7171"/>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 fill="hold" nodeType="clickEffect">
                                  <p:stCondLst>
                                    <p:cond delay="0"/>
                                  </p:stCondLst>
                                  <p:childTnLst>
                                    <p:set>
                                      <p:cBhvr>
                                        <p:cTn id="17" dur="1" fill="hold">
                                          <p:stCondLst>
                                            <p:cond delay="0"/>
                                          </p:stCondLst>
                                        </p:cTn>
                                        <p:tgtEl>
                                          <p:spTgt spid="7172">
                                            <p:txEl>
                                              <p:pRg st="0" end="0"/>
                                            </p:txEl>
                                          </p:spTgt>
                                        </p:tgtEl>
                                        <p:attrNameLst>
                                          <p:attrName>style.visibility</p:attrName>
                                        </p:attrNameLst>
                                      </p:cBhvr>
                                      <p:to>
                                        <p:strVal val="visible"/>
                                      </p:to>
                                    </p:set>
                                    <p:anim calcmode="lin" valueType="num">
                                      <p:cBhvr>
                                        <p:cTn id="18" dur="1000" fill="hold"/>
                                        <p:tgtEl>
                                          <p:spTgt spid="717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7172">
                                            <p:txEl>
                                              <p:pRg st="0" end="0"/>
                                            </p:txEl>
                                          </p:spTgt>
                                        </p:tgtEl>
                                        <p:attrNameLst>
                                          <p:attrName>ppt_y</p:attrName>
                                        </p:attrNameLst>
                                      </p:cBhvr>
                                      <p:tavLst>
                                        <p:tav tm="0">
                                          <p:val>
                                            <p:strVal val="#ppt_y-#ppt_h/2"/>
                                          </p:val>
                                        </p:tav>
                                        <p:tav tm="100000">
                                          <p:val>
                                            <p:strVal val="#ppt_y"/>
                                          </p:val>
                                        </p:tav>
                                      </p:tavLst>
                                    </p:anim>
                                    <p:anim calcmode="lin" valueType="num">
                                      <p:cBhvr>
                                        <p:cTn id="20" dur="1000" fill="hold"/>
                                        <p:tgtEl>
                                          <p:spTgt spid="7172">
                                            <p:txEl>
                                              <p:pRg st="0" end="0"/>
                                            </p:txEl>
                                          </p:spTgt>
                                        </p:tgtEl>
                                        <p:attrNameLst>
                                          <p:attrName>ppt_w</p:attrName>
                                        </p:attrNameLst>
                                      </p:cBhvr>
                                      <p:tavLst>
                                        <p:tav tm="0">
                                          <p:val>
                                            <p:strVal val="#ppt_w"/>
                                          </p:val>
                                        </p:tav>
                                        <p:tav tm="100000">
                                          <p:val>
                                            <p:strVal val="#ppt_w"/>
                                          </p:val>
                                        </p:tav>
                                      </p:tavLst>
                                    </p:anim>
                                    <p:anim calcmode="lin" valueType="num">
                                      <p:cBhvr>
                                        <p:cTn id="21" dur="1000" fill="hold"/>
                                        <p:tgtEl>
                                          <p:spTgt spid="717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 fill="hold" nodeType="clickEffect">
                                  <p:stCondLst>
                                    <p:cond delay="0"/>
                                  </p:stCondLst>
                                  <p:childTnLst>
                                    <p:set>
                                      <p:cBhvr>
                                        <p:cTn id="25" dur="1" fill="hold">
                                          <p:stCondLst>
                                            <p:cond delay="0"/>
                                          </p:stCondLst>
                                        </p:cTn>
                                        <p:tgtEl>
                                          <p:spTgt spid="7172">
                                            <p:txEl>
                                              <p:pRg st="1" end="1"/>
                                            </p:txEl>
                                          </p:spTgt>
                                        </p:tgtEl>
                                        <p:attrNameLst>
                                          <p:attrName>style.visibility</p:attrName>
                                        </p:attrNameLst>
                                      </p:cBhvr>
                                      <p:to>
                                        <p:strVal val="visible"/>
                                      </p:to>
                                    </p:set>
                                    <p:anim calcmode="lin" valueType="num">
                                      <p:cBhvr>
                                        <p:cTn id="26" dur="1000" fill="hold"/>
                                        <p:tgtEl>
                                          <p:spTgt spid="7172">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7172">
                                            <p:txEl>
                                              <p:pRg st="1" end="1"/>
                                            </p:txEl>
                                          </p:spTgt>
                                        </p:tgtEl>
                                        <p:attrNameLst>
                                          <p:attrName>ppt_y</p:attrName>
                                        </p:attrNameLst>
                                      </p:cBhvr>
                                      <p:tavLst>
                                        <p:tav tm="0">
                                          <p:val>
                                            <p:strVal val="#ppt_y-#ppt_h/2"/>
                                          </p:val>
                                        </p:tav>
                                        <p:tav tm="100000">
                                          <p:val>
                                            <p:strVal val="#ppt_y"/>
                                          </p:val>
                                        </p:tav>
                                      </p:tavLst>
                                    </p:anim>
                                    <p:anim calcmode="lin" valueType="num">
                                      <p:cBhvr>
                                        <p:cTn id="28" dur="1000" fill="hold"/>
                                        <p:tgtEl>
                                          <p:spTgt spid="7172">
                                            <p:txEl>
                                              <p:pRg st="1" end="1"/>
                                            </p:txEl>
                                          </p:spTgt>
                                        </p:tgtEl>
                                        <p:attrNameLst>
                                          <p:attrName>ppt_w</p:attrName>
                                        </p:attrNameLst>
                                      </p:cBhvr>
                                      <p:tavLst>
                                        <p:tav tm="0">
                                          <p:val>
                                            <p:strVal val="#ppt_w"/>
                                          </p:val>
                                        </p:tav>
                                        <p:tav tm="100000">
                                          <p:val>
                                            <p:strVal val="#ppt_w"/>
                                          </p:val>
                                        </p:tav>
                                      </p:tavLst>
                                    </p:anim>
                                    <p:anim calcmode="lin" valueType="num">
                                      <p:cBhvr>
                                        <p:cTn id="29" dur="1000" fill="hold"/>
                                        <p:tgtEl>
                                          <p:spTgt spid="7172">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08409BC-66DF-5CAE-1310-1429682F7287}"/>
              </a:ext>
            </a:extLst>
          </p:cNvPr>
          <p:cNvSpPr>
            <a:spLocks noChangeArrowheads="1"/>
          </p:cNvSpPr>
          <p:nvPr/>
        </p:nvSpPr>
        <p:spPr bwMode="auto">
          <a:xfrm>
            <a:off x="114300" y="381000"/>
            <a:ext cx="11963400"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Las Esferas de la Actividad Providencial</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a:t>
            </a:r>
          </a:p>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1.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universo inanimado, físico, </a:t>
            </a:r>
            <a:r>
              <a:rPr lang="es-ES" altLang="en-US" sz="2400" b="1" dirty="0">
                <a:latin typeface="Tahoma" panose="020B0604030504040204" pitchFamily="34" charset="0"/>
                <a:ea typeface="Tahoma" panose="020B0604030504040204" pitchFamily="34" charset="0"/>
                <a:cs typeface="Tahoma" panose="020B0604030504040204" pitchFamily="34" charset="0"/>
              </a:rPr>
              <a:t>que es conservado y gobernado por Dios según ciertos principios uniformes llamados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las leyes de la naturaleza’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2.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mundo de plantas y animales, </a:t>
            </a:r>
            <a:r>
              <a:rPr lang="es-ES" altLang="en-US" sz="2400" b="1" dirty="0">
                <a:latin typeface="Tahoma" panose="020B0604030504040204" pitchFamily="34" charset="0"/>
                <a:ea typeface="Tahoma" panose="020B0604030504040204" pitchFamily="34" charset="0"/>
                <a:cs typeface="Tahoma" panose="020B0604030504040204" pitchFamily="34" charset="0"/>
              </a:rPr>
              <a:t>sobre el cual Dios ejerce el cuidado providencial necesario para sostener la vida que Él creó</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3. El </a:t>
            </a:r>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mundo</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racional</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formado de seres quiénes poseen la razón y el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libre albedrío </a:t>
            </a:r>
            <a:r>
              <a:rPr lang="es-ES" altLang="en-US" sz="2400" b="1" dirty="0">
                <a:latin typeface="Tahoma" panose="020B0604030504040204" pitchFamily="34" charset="0"/>
                <a:ea typeface="Tahoma" panose="020B0604030504040204" pitchFamily="34" charset="0"/>
                <a:cs typeface="Tahoma" panose="020B0604030504040204" pitchFamily="34" charset="0"/>
              </a:rPr>
              <a:t>moral, a quien Dios gobierna por apelar a razonar; los seres tienen el poder de obedecer o desobedecer Sus leyes por una decisión por su propia voluntad.</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Este cuidado y supervisión que Dios ejerce sobre Su </a:t>
            </a:r>
            <a:r>
              <a:rPr lang="es-ES" altLang="en-US" sz="2400" b="1" dirty="0" err="1">
                <a:latin typeface="Tahoma" panose="020B0604030504040204" pitchFamily="34" charset="0"/>
                <a:ea typeface="Tahoma" panose="020B0604030504040204" pitchFamily="34" charset="0"/>
                <a:cs typeface="Tahoma" panose="020B0604030504040204" pitchFamily="34" charset="0"/>
              </a:rPr>
              <a:t>creaci</a:t>
            </a:r>
            <a:r>
              <a:rPr lang="es-CO" altLang="en-US" sz="2400" b="1" dirty="0" err="1">
                <a:latin typeface="Tahoma" panose="020B0604030504040204" pitchFamily="34" charset="0"/>
                <a:ea typeface="Tahoma" panose="020B0604030504040204" pitchFamily="34" charset="0"/>
                <a:cs typeface="Tahoma" panose="020B0604030504040204" pitchFamily="34" charset="0"/>
              </a:rPr>
              <a:t>ón</a:t>
            </a:r>
            <a:r>
              <a:rPr lang="es-ES" altLang="en-US" sz="2400" b="1" dirty="0">
                <a:latin typeface="Tahoma" panose="020B0604030504040204" pitchFamily="34" charset="0"/>
                <a:ea typeface="Tahoma" panose="020B0604030504040204" pitchFamily="34" charset="0"/>
                <a:cs typeface="Tahoma" panose="020B0604030504040204" pitchFamily="34" charset="0"/>
              </a:rPr>
              <a:t> es designado como Su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providencia general, </a:t>
            </a:r>
            <a:r>
              <a:rPr lang="es-ES" altLang="en-US" sz="2400" b="1" dirty="0">
                <a:latin typeface="Tahoma" panose="020B0604030504040204" pitchFamily="34" charset="0"/>
                <a:ea typeface="Tahoma" panose="020B0604030504040204" pitchFamily="34" charset="0"/>
                <a:cs typeface="Tahoma" panose="020B0604030504040204" pitchFamily="34" charset="0"/>
              </a:rPr>
              <a:t>e incluye a hombres tanto malos como buenos. También hay una</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providencia especial </a:t>
            </a:r>
            <a:r>
              <a:rPr lang="es-ES" altLang="en-US" sz="2400" b="1" dirty="0">
                <a:latin typeface="Tahoma" panose="020B0604030504040204" pitchFamily="34" charset="0"/>
                <a:ea typeface="Tahoma" panose="020B0604030504040204" pitchFamily="34" charset="0"/>
                <a:cs typeface="Tahoma" panose="020B0604030504040204" pitchFamily="34" charset="0"/>
              </a:rPr>
              <a:t>que Él ejerce para aquellos cuyas voluntades están en la armonía con Su voluntad.</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6">
                                            <p:txEl>
                                              <p:pRg st="3" end="3"/>
                                            </p:txEl>
                                          </p:spTgt>
                                        </p:tgtEl>
                                        <p:attrNameLst>
                                          <p:attrName>style.visibility</p:attrName>
                                        </p:attrNameLst>
                                      </p:cBhvr>
                                      <p:to>
                                        <p:strVal val="visible"/>
                                      </p:to>
                                    </p:set>
                                    <p:animEffect transition="in" filter="dissolve">
                                      <p:cBhvr>
                                        <p:cTn id="7" dur="1000"/>
                                        <p:tgtEl>
                                          <p:spTgt spid="614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46">
                                            <p:txEl>
                                              <p:pRg st="5" end="5"/>
                                            </p:txEl>
                                          </p:spTgt>
                                        </p:tgtEl>
                                        <p:attrNameLst>
                                          <p:attrName>style.visibility</p:attrName>
                                        </p:attrNameLst>
                                      </p:cBhvr>
                                      <p:to>
                                        <p:strVal val="visible"/>
                                      </p:to>
                                    </p:set>
                                    <p:animEffect transition="in" filter="dissolve">
                                      <p:cBhvr>
                                        <p:cTn id="12" dur="1000"/>
                                        <p:tgtEl>
                                          <p:spTgt spid="614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146">
                                            <p:txEl>
                                              <p:pRg st="7" end="7"/>
                                            </p:txEl>
                                          </p:spTgt>
                                        </p:tgtEl>
                                        <p:attrNameLst>
                                          <p:attrName>style.visibility</p:attrName>
                                        </p:attrNameLst>
                                      </p:cBhvr>
                                      <p:to>
                                        <p:strVal val="visible"/>
                                      </p:to>
                                    </p:set>
                                    <p:animEffect transition="in" filter="dissolve">
                                      <p:cBhvr>
                                        <p:cTn id="17" dur="1000"/>
                                        <p:tgtEl>
                                          <p:spTgt spid="614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1BF5F8F-E06C-420E-4902-CC7C62132260}"/>
              </a:ext>
            </a:extLst>
          </p:cNvPr>
          <p:cNvSpPr>
            <a:spLocks noChangeArrowheads="1"/>
          </p:cNvSpPr>
          <p:nvPr/>
        </p:nvSpPr>
        <p:spPr bwMode="auto">
          <a:xfrm>
            <a:off x="152400" y="1596241"/>
            <a:ext cx="4495800" cy="3970318"/>
          </a:xfrm>
          <a:prstGeom prst="rect">
            <a:avLst/>
          </a:prstGeom>
          <a:solidFill>
            <a:schemeClr val="accent5">
              <a:lumMod val="50000"/>
            </a:schemeClr>
          </a:solidFill>
          <a:ln>
            <a:noFill/>
          </a:ln>
          <a:effectLst>
            <a:outerShdw dist="89803" dir="2700000" algn="ctr" rotWithShape="0">
              <a:schemeClr val="bg1"/>
            </a:outerShdw>
          </a:effec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 doctrina 'de la providencia de Dios’ es una de las doctrinas más significativas dadas a cristianos, y es claramente declarada o claramente asumida por cada escritor Bíblico.</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3" name="Rectangle 3">
            <a:extLst>
              <a:ext uri="{FF2B5EF4-FFF2-40B4-BE49-F238E27FC236}">
                <a16:creationId xmlns:a16="http://schemas.microsoft.com/office/drawing/2014/main" id="{713D52D3-D626-DBC3-C019-F56B3CC26C00}"/>
              </a:ext>
            </a:extLst>
          </p:cNvPr>
          <p:cNvSpPr>
            <a:spLocks noChangeArrowheads="1"/>
          </p:cNvSpPr>
          <p:nvPr/>
        </p:nvSpPr>
        <p:spPr bwMode="auto">
          <a:xfrm>
            <a:off x="5029200" y="1066800"/>
            <a:ext cx="6858000" cy="2246769"/>
          </a:xfrm>
          <a:prstGeom prst="rect">
            <a:avLst/>
          </a:prstGeom>
          <a:solidFill>
            <a:schemeClr val="accent5">
              <a:lumMod val="50000"/>
            </a:schemeClr>
          </a:solidFill>
          <a:ln>
            <a:noFill/>
          </a:ln>
          <a:effectLst>
            <a:outerShdw dist="89803" dir="2700000" algn="ctr" rotWithShape="0">
              <a:schemeClr val="bg1"/>
            </a:outerShdw>
          </a:effec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El A.P. es mejor entendido como una revelación progresiva de la realización providencial de Dios de Sus objetivos para Israel y para el mundo.</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4" name="Rectangle 4">
            <a:extLst>
              <a:ext uri="{FF2B5EF4-FFF2-40B4-BE49-F238E27FC236}">
                <a16:creationId xmlns:a16="http://schemas.microsoft.com/office/drawing/2014/main" id="{47D4B809-69F8-0CFB-92F8-3893C4ACAE68}"/>
              </a:ext>
            </a:extLst>
          </p:cNvPr>
          <p:cNvSpPr>
            <a:spLocks noChangeArrowheads="1"/>
          </p:cNvSpPr>
          <p:nvPr/>
        </p:nvSpPr>
        <p:spPr bwMode="auto">
          <a:xfrm>
            <a:off x="4953000" y="3581400"/>
            <a:ext cx="7010400" cy="2677656"/>
          </a:xfrm>
          <a:prstGeom prst="rect">
            <a:avLst/>
          </a:prstGeom>
          <a:solidFill>
            <a:schemeClr val="accent5">
              <a:lumMod val="50000"/>
            </a:schemeClr>
          </a:solidFill>
          <a:ln>
            <a:noFill/>
          </a:ln>
          <a:effectLst>
            <a:outerShdw dist="89803" dir="2700000" algn="ctr" rotWithShape="0">
              <a:schemeClr val="bg1"/>
            </a:outerShdw>
          </a:effec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Las expectativas mesiánicas se extienden por toda la vida y la literatura de Israel; y la edad entera del A.P. puede ser considerada como la preparación providencial del mundo para el Mesías venidero.</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heel(8)">
                                      <p:cBhvr>
                                        <p:cTn id="7" dur="10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wheel(8)">
                                      <p:cBhvr>
                                        <p:cTn id="12" dur="1000"/>
                                        <p:tgtEl>
                                          <p:spTgt spid="51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8" fill="hold" nodeType="clickEffect">
                                  <p:stCondLst>
                                    <p:cond delay="0"/>
                                  </p:stCondLst>
                                  <p:childTnLst>
                                    <p:set>
                                      <p:cBhvr>
                                        <p:cTn id="16" dur="1" fill="hold">
                                          <p:stCondLst>
                                            <p:cond delay="0"/>
                                          </p:stCondLst>
                                        </p:cTn>
                                        <p:tgtEl>
                                          <p:spTgt spid="5124"/>
                                        </p:tgtEl>
                                        <p:attrNameLst>
                                          <p:attrName>style.visibility</p:attrName>
                                        </p:attrNameLst>
                                      </p:cBhvr>
                                      <p:to>
                                        <p:strVal val="visible"/>
                                      </p:to>
                                    </p:set>
                                    <p:animEffect transition="in" filter="wheel(8)">
                                      <p:cBhvr>
                                        <p:cTn id="17" dur="1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3" grpId="0" animBg="1"/>
      <p:bldP spid="51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971836-C731-344D-F590-C5B94C004BA8}"/>
              </a:ext>
            </a:extLst>
          </p:cNvPr>
          <p:cNvSpPr>
            <a:spLocks noChangeArrowheads="1"/>
          </p:cNvSpPr>
          <p:nvPr/>
        </p:nvSpPr>
        <p:spPr bwMode="auto">
          <a:xfrm>
            <a:off x="114300" y="1143000"/>
            <a:ext cx="11963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u="sng" dirty="0">
                <a:solidFill>
                  <a:srgbClr val="C00000"/>
                </a:solidFill>
                <a:latin typeface="Tahoma" panose="020B0604030504040204" pitchFamily="34" charset="0"/>
                <a:ea typeface="Tahoma" panose="020B0604030504040204" pitchFamily="34" charset="0"/>
                <a:cs typeface="Tahoma" panose="020B0604030504040204" pitchFamily="34" charset="0"/>
              </a:rPr>
              <a:t>PRINCIPIOS BÁSICOS DE LA “PROVIDENCIA</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p>
          <a:p>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En el principio creó Dios los cielos y la tierra</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afirma</a:t>
            </a:r>
            <a:r>
              <a:rPr lang="en-US" altLang="en-US" sz="2600" b="1" dirty="0">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latin typeface="Tahoma" panose="020B0604030504040204" pitchFamily="34" charset="0"/>
                <a:ea typeface="Tahoma" panose="020B0604030504040204" pitchFamily="34" charset="0"/>
                <a:cs typeface="Tahoma" panose="020B0604030504040204" pitchFamily="34" charset="0"/>
              </a:rPr>
              <a:t>relación</a:t>
            </a:r>
            <a:r>
              <a:rPr lang="en-US" altLang="en-US" sz="2600" b="1" dirty="0">
                <a:latin typeface="Tahoma" panose="020B0604030504040204" pitchFamily="34" charset="0"/>
                <a:ea typeface="Tahoma" panose="020B0604030504040204" pitchFamily="34" charset="0"/>
                <a:cs typeface="Tahoma" panose="020B0604030504040204" pitchFamily="34" charset="0"/>
              </a:rPr>
              <a:t> </a:t>
            </a:r>
          </a:p>
          <a:p>
            <a:r>
              <a:rPr lang="en-US" altLang="en-US" sz="2600" b="1" dirty="0">
                <a:latin typeface="Tahoma" panose="020B0604030504040204" pitchFamily="34" charset="0"/>
                <a:ea typeface="Tahoma" panose="020B0604030504040204" pitchFamily="34" charset="0"/>
                <a:cs typeface="Tahoma" panose="020B0604030504040204" pitchFamily="34" charset="0"/>
              </a:rPr>
              <a:t>  personal que Dios </a:t>
            </a:r>
            <a:r>
              <a:rPr lang="en-US" altLang="en-US" sz="2600" b="1" dirty="0" err="1">
                <a:latin typeface="Tahoma" panose="020B0604030504040204" pitchFamily="34" charset="0"/>
                <a:ea typeface="Tahoma" panose="020B0604030504040204" pitchFamily="34" charset="0"/>
                <a:cs typeface="Tahoma" panose="020B0604030504040204" pitchFamily="34" charset="0"/>
              </a:rPr>
              <a:t>tiene</a:t>
            </a:r>
            <a:r>
              <a:rPr lang="en-US" altLang="en-US" sz="2600" b="1" dirty="0">
                <a:latin typeface="Tahoma" panose="020B0604030504040204" pitchFamily="34" charset="0"/>
                <a:ea typeface="Tahoma" panose="020B0604030504040204" pitchFamily="34" charset="0"/>
                <a:cs typeface="Tahoma" panose="020B0604030504040204" pitchFamily="34" charset="0"/>
              </a:rPr>
              <a:t> con </a:t>
            </a: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origen</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todas</a:t>
            </a:r>
            <a:r>
              <a:rPr lang="en-US" altLang="en-US" sz="2600" b="1" dirty="0">
                <a:latin typeface="Tahoma" panose="020B0604030504040204" pitchFamily="34" charset="0"/>
                <a:ea typeface="Tahoma" panose="020B0604030504040204" pitchFamily="34" charset="0"/>
                <a:cs typeface="Tahoma" panose="020B0604030504040204" pitchFamily="34" charset="0"/>
              </a:rPr>
              <a:t> las </a:t>
            </a:r>
            <a:r>
              <a:rPr lang="en-US" altLang="en-US" sz="2600" b="1" dirty="0" err="1">
                <a:latin typeface="Tahoma" panose="020B0604030504040204" pitchFamily="34" charset="0"/>
                <a:ea typeface="Tahoma" panose="020B0604030504040204" pitchFamily="34" charset="0"/>
                <a:cs typeface="Tahoma" panose="020B0604030504040204" pitchFamily="34" charset="0"/>
              </a:rPr>
              <a:t>cosas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Es seguido </a:t>
            </a:r>
          </a:p>
          <a:p>
            <a:r>
              <a:rPr lang="es-ES" altLang="en-US" sz="2600" b="1" dirty="0">
                <a:latin typeface="Tahoma" panose="020B0604030504040204" pitchFamily="34" charset="0"/>
                <a:ea typeface="Tahoma" panose="020B0604030504040204" pitchFamily="34" charset="0"/>
                <a:cs typeface="Tahoma" panose="020B0604030504040204" pitchFamily="34" charset="0"/>
              </a:rPr>
              <a:t>  por muchas reclamaciones dispersadas en todas partes de la Biblia  </a:t>
            </a:r>
          </a:p>
          <a:p>
            <a:r>
              <a:rPr lang="es-ES" altLang="en-US" sz="2600" b="1" dirty="0">
                <a:latin typeface="Tahoma" panose="020B0604030504040204" pitchFamily="34" charset="0"/>
                <a:ea typeface="Tahoma" panose="020B0604030504040204" pitchFamily="34" charset="0"/>
                <a:cs typeface="Tahoma" panose="020B0604030504040204" pitchFamily="34" charset="0"/>
              </a:rPr>
              <a:t>  que declaran que el Creador del mundo también conserva y gobierna </a:t>
            </a:r>
          </a:p>
          <a:p>
            <a:r>
              <a:rPr lang="es-ES" altLang="en-US" sz="2600" b="1" dirty="0">
                <a:latin typeface="Tahoma" panose="020B0604030504040204" pitchFamily="34" charset="0"/>
                <a:ea typeface="Tahoma" panose="020B0604030504040204" pitchFamily="34" charset="0"/>
                <a:cs typeface="Tahoma" panose="020B0604030504040204" pitchFamily="34" charset="0"/>
              </a:rPr>
              <a:t>  todo lo que Él creó.  Esta es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“la providencia general" </a:t>
            </a:r>
            <a:r>
              <a:rPr lang="es-ES" altLang="en-US" sz="2600" b="1" dirty="0">
                <a:latin typeface="Tahoma" panose="020B0604030504040204" pitchFamily="34" charset="0"/>
                <a:ea typeface="Tahoma" panose="020B0604030504040204" pitchFamily="34" charset="0"/>
                <a:cs typeface="Tahoma" panose="020B0604030504040204" pitchFamily="34" charset="0"/>
              </a:rPr>
              <a:t>de Dios.</a:t>
            </a:r>
          </a:p>
          <a:p>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Aunque la autoridad y gobierno de Dios se extendieron sobre toda </a:t>
            </a:r>
          </a:p>
          <a:p>
            <a:r>
              <a:rPr lang="es-ES" altLang="en-US" sz="2600" b="1" dirty="0">
                <a:latin typeface="Tahoma" panose="020B0604030504040204" pitchFamily="34" charset="0"/>
                <a:ea typeface="Tahoma" panose="020B0604030504040204" pitchFamily="34" charset="0"/>
                <a:cs typeface="Tahoma" panose="020B0604030504040204" pitchFamily="34" charset="0"/>
              </a:rPr>
              <a:t>  la tierra, la nación de Israel era el objeto especial del cuidado y la </a:t>
            </a:r>
          </a:p>
          <a:p>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providencia especial </a:t>
            </a:r>
            <a:r>
              <a:rPr lang="es-ES" altLang="en-US" sz="2600" b="1" dirty="0">
                <a:latin typeface="Tahoma" panose="020B0604030504040204" pitchFamily="34" charset="0"/>
                <a:ea typeface="Tahoma" panose="020B0604030504040204" pitchFamily="34" charset="0"/>
                <a:cs typeface="Tahoma" panose="020B0604030504040204" pitchFamily="34" charset="0"/>
              </a:rPr>
              <a:t>de Dios.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4099" name="Rectangle 3">
            <a:extLst>
              <a:ext uri="{FF2B5EF4-FFF2-40B4-BE49-F238E27FC236}">
                <a16:creationId xmlns:a16="http://schemas.microsoft.com/office/drawing/2014/main" id="{CE8F4D7D-785F-F17D-B652-300C858D7A8E}"/>
              </a:ext>
            </a:extLst>
          </p:cNvPr>
          <p:cNvSpPr>
            <a:spLocks noChangeArrowheads="1"/>
          </p:cNvSpPr>
          <p:nvPr/>
        </p:nvSpPr>
        <p:spPr bwMode="auto">
          <a:xfrm>
            <a:off x="190500" y="5373469"/>
            <a:ext cx="11811000" cy="129266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i="1" dirty="0">
                <a:latin typeface="Tahoma" panose="020B0604030504040204" pitchFamily="34" charset="0"/>
                <a:ea typeface="Tahoma" panose="020B0604030504040204" pitchFamily="34" charset="0"/>
                <a:cs typeface="Tahoma" panose="020B0604030504040204" pitchFamily="34" charset="0"/>
              </a:rPr>
              <a:t>Y aquel día yo apartaré la tierra de </a:t>
            </a:r>
            <a:r>
              <a:rPr lang="es-ES" altLang="en-US" sz="2600" b="1" i="1" dirty="0" err="1">
                <a:latin typeface="Tahoma" panose="020B0604030504040204" pitchFamily="34" charset="0"/>
                <a:ea typeface="Tahoma" panose="020B0604030504040204" pitchFamily="34" charset="0"/>
                <a:cs typeface="Tahoma" panose="020B0604030504040204" pitchFamily="34" charset="0"/>
              </a:rPr>
              <a:t>Gosén</a:t>
            </a:r>
            <a:r>
              <a:rPr lang="es-ES" altLang="en-US" sz="2600" b="1" i="1" dirty="0">
                <a:latin typeface="Tahoma" panose="020B0604030504040204" pitchFamily="34" charset="0"/>
                <a:ea typeface="Tahoma" panose="020B0604030504040204" pitchFamily="34" charset="0"/>
                <a:cs typeface="Tahoma" panose="020B0604030504040204" pitchFamily="34" charset="0"/>
              </a:rPr>
              <a:t>, en la cual habita mi pueblo, para que ninguna clase de moscas haya en ella, a fin de que sepas que yo soy Jehová en medio de la tierra. </a:t>
            </a:r>
            <a:r>
              <a:rPr lang="en-US" altLang="en-US" sz="2600" b="1" dirty="0">
                <a:latin typeface="Tahoma" panose="020B0604030504040204" pitchFamily="34" charset="0"/>
                <a:ea typeface="Tahoma" panose="020B0604030504040204" pitchFamily="34" charset="0"/>
                <a:cs typeface="Tahoma" panose="020B0604030504040204" pitchFamily="34" charset="0"/>
              </a:rPr>
              <a:t>– Ex. 8:22</a:t>
            </a: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098">
                                            <p:txEl>
                                              <p:pRg st="7" end="7"/>
                                            </p:txEl>
                                          </p:spTgt>
                                        </p:tgtEl>
                                        <p:attrNameLst>
                                          <p:attrName>style.visibility</p:attrName>
                                        </p:attrNameLst>
                                      </p:cBhvr>
                                      <p:to>
                                        <p:strVal val="visible"/>
                                      </p:to>
                                    </p:set>
                                    <p:animEffect transition="in" filter="dissolve">
                                      <p:cBhvr>
                                        <p:cTn id="7" dur="500"/>
                                        <p:tgtEl>
                                          <p:spTgt spid="4098">
                                            <p:txEl>
                                              <p:pRg st="7" end="7"/>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098">
                                            <p:txEl>
                                              <p:pRg st="8" end="8"/>
                                            </p:txEl>
                                          </p:spTgt>
                                        </p:tgtEl>
                                        <p:attrNameLst>
                                          <p:attrName>style.visibility</p:attrName>
                                        </p:attrNameLst>
                                      </p:cBhvr>
                                      <p:to>
                                        <p:strVal val="visible"/>
                                      </p:to>
                                    </p:set>
                                    <p:animEffect transition="in" filter="dissolve">
                                      <p:cBhvr>
                                        <p:cTn id="10" dur="500"/>
                                        <p:tgtEl>
                                          <p:spTgt spid="4098">
                                            <p:txEl>
                                              <p:pRg st="8" end="8"/>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098">
                                            <p:txEl>
                                              <p:pRg st="9" end="9"/>
                                            </p:txEl>
                                          </p:spTgt>
                                        </p:tgtEl>
                                        <p:attrNameLst>
                                          <p:attrName>style.visibility</p:attrName>
                                        </p:attrNameLst>
                                      </p:cBhvr>
                                      <p:to>
                                        <p:strVal val="visible"/>
                                      </p:to>
                                    </p:set>
                                    <p:animEffect transition="in" filter="dissolve">
                                      <p:cBhvr>
                                        <p:cTn id="13" dur="500"/>
                                        <p:tgtEl>
                                          <p:spTgt spid="4098">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272" fill="hold" nodeType="clickEffect">
                                  <p:stCondLst>
                                    <p:cond delay="0"/>
                                  </p:stCondLst>
                                  <p:childTnLst>
                                    <p:set>
                                      <p:cBhvr>
                                        <p:cTn id="17" dur="1" fill="hold">
                                          <p:stCondLst>
                                            <p:cond delay="0"/>
                                          </p:stCondLst>
                                        </p:cTn>
                                        <p:tgtEl>
                                          <p:spTgt spid="4099"/>
                                        </p:tgtEl>
                                        <p:attrNameLst>
                                          <p:attrName>style.visibility</p:attrName>
                                        </p:attrNameLst>
                                      </p:cBhvr>
                                      <p:to>
                                        <p:strVal val="visible"/>
                                      </p:to>
                                    </p:set>
                                    <p:anim calcmode="lin" valueType="num">
                                      <p:cBhvr>
                                        <p:cTn id="18" dur="1000" fill="hold"/>
                                        <p:tgtEl>
                                          <p:spTgt spid="4099"/>
                                        </p:tgtEl>
                                        <p:attrNameLst>
                                          <p:attrName>ppt_w</p:attrName>
                                        </p:attrNameLst>
                                      </p:cBhvr>
                                      <p:tavLst>
                                        <p:tav tm="0">
                                          <p:val>
                                            <p:strVal val="2/3*#ppt_w"/>
                                          </p:val>
                                        </p:tav>
                                        <p:tav tm="100000">
                                          <p:val>
                                            <p:strVal val="#ppt_w"/>
                                          </p:val>
                                        </p:tav>
                                      </p:tavLst>
                                    </p:anim>
                                    <p:anim calcmode="lin" valueType="num">
                                      <p:cBhvr>
                                        <p:cTn id="19" dur="1000" fill="hold"/>
                                        <p:tgtEl>
                                          <p:spTgt spid="4099"/>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D865C77-35D5-7C5F-8F26-5C903C88CDF6}"/>
              </a:ext>
            </a:extLst>
          </p:cNvPr>
          <p:cNvSpPr>
            <a:spLocks noChangeArrowheads="1"/>
          </p:cNvSpPr>
          <p:nvPr/>
        </p:nvSpPr>
        <p:spPr bwMode="auto">
          <a:xfrm>
            <a:off x="2209800" y="170833"/>
            <a:ext cx="72390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u="sng" dirty="0">
                <a:solidFill>
                  <a:srgbClr val="C00000"/>
                </a:solidFill>
                <a:latin typeface="Tahoma" panose="020B0604030504040204" pitchFamily="34" charset="0"/>
                <a:ea typeface="Tahoma" panose="020B0604030504040204" pitchFamily="34" charset="0"/>
                <a:cs typeface="Tahoma" panose="020B0604030504040204" pitchFamily="34" charset="0"/>
              </a:rPr>
              <a:t>PRINCIPIOS BÁSICOS DE LA “PROVIDENCIA</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a:t>
            </a:r>
          </a:p>
        </p:txBody>
      </p:sp>
      <p:sp>
        <p:nvSpPr>
          <p:cNvPr id="18435" name="Rectangle 3">
            <a:extLst>
              <a:ext uri="{FF2B5EF4-FFF2-40B4-BE49-F238E27FC236}">
                <a16:creationId xmlns:a16="http://schemas.microsoft.com/office/drawing/2014/main" id="{356E77A6-BD29-A45E-8C60-B2F7C6533F6A}"/>
              </a:ext>
            </a:extLst>
          </p:cNvPr>
          <p:cNvSpPr>
            <a:spLocks noChangeArrowheads="1"/>
          </p:cNvSpPr>
          <p:nvPr/>
        </p:nvSpPr>
        <p:spPr bwMode="auto">
          <a:xfrm>
            <a:off x="76200" y="4191000"/>
            <a:ext cx="12039600" cy="193899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solidFill>
                  <a:srgbClr val="800000"/>
                </a:solidFill>
                <a:latin typeface="Tahoma" panose="020B0604030504040204" pitchFamily="34" charset="0"/>
                <a:ea typeface="Tahoma" panose="020B0604030504040204" pitchFamily="34" charset="0"/>
                <a:cs typeface="Tahoma" panose="020B0604030504040204" pitchFamily="34" charset="0"/>
              </a:rPr>
              <a:t>Neh 9:7-8 -</a:t>
            </a:r>
            <a:r>
              <a:rPr lang="en-US" altLang="en-US" sz="2400" b="1">
                <a:latin typeface="Tahoma" panose="020B0604030504040204" pitchFamily="34" charset="0"/>
                <a:ea typeface="Tahoma" panose="020B0604030504040204" pitchFamily="34" charset="0"/>
                <a:cs typeface="Tahoma" panose="020B0604030504040204" pitchFamily="34" charset="0"/>
              </a:rPr>
              <a:t> </a:t>
            </a:r>
            <a:r>
              <a:rPr lang="es-ES" altLang="en-US" sz="2400" b="1">
                <a:latin typeface="Tahoma" panose="020B0604030504040204" pitchFamily="34" charset="0"/>
                <a:ea typeface="Tahoma" panose="020B0604030504040204" pitchFamily="34" charset="0"/>
                <a:cs typeface="Tahoma" panose="020B0604030504040204" pitchFamily="34" charset="0"/>
              </a:rPr>
              <a:t>Tú eres, oh Jehová, el Dios que escogiste a Abram, y lo sacaste de Ur de los caldeos, y le pusiste el nombre Abraham;   8 y hallaste fiel su corazón delante de ti, e hiciste pacto con él para darle la tierra del cananeo, del heteo, del amorreo, del ferezeo, del jebuseo y del gergeseo, para darla a su descendencia; y cumpliste tu palabra, porque eres justo.</a:t>
            </a:r>
          </a:p>
        </p:txBody>
      </p:sp>
      <p:sp>
        <p:nvSpPr>
          <p:cNvPr id="18436" name="Rectangle 4">
            <a:extLst>
              <a:ext uri="{FF2B5EF4-FFF2-40B4-BE49-F238E27FC236}">
                <a16:creationId xmlns:a16="http://schemas.microsoft.com/office/drawing/2014/main" id="{7E8C85CD-512E-5C20-821E-F3C1C19FD40C}"/>
              </a:ext>
            </a:extLst>
          </p:cNvPr>
          <p:cNvSpPr>
            <a:spLocks noChangeArrowheads="1"/>
          </p:cNvSpPr>
          <p:nvPr/>
        </p:nvSpPr>
        <p:spPr bwMode="auto">
          <a:xfrm>
            <a:off x="76200" y="3810000"/>
            <a:ext cx="12039600" cy="289925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G</a:t>
            </a:r>
            <a:r>
              <a:rPr lang="es-CO"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é</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n 31:42 -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Si el Dios de mi padre, Dios de Abraham y temor de Isaac, no estuviera conmigo, de cierto me enviarías ahora con las manos vacías; pero Dios vio mi aflicción y el trabajo de mis manos, y te reprendió anoche.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400" b="1" dirty="0" err="1">
                <a:solidFill>
                  <a:srgbClr val="800000"/>
                </a:solidFill>
                <a:latin typeface="Tahoma" panose="020B0604030504040204" pitchFamily="34" charset="0"/>
                <a:ea typeface="Tahoma" panose="020B0604030504040204" pitchFamily="34" charset="0"/>
                <a:cs typeface="Tahoma" panose="020B0604030504040204" pitchFamily="34" charset="0"/>
              </a:rPr>
              <a:t>Gén</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 48:15,16 -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Y bendijo a José, diciendo: El Dios en cuya presencia anduvieron mis padres Abraham e Isaac, el Dios que me mantiene desde que yo soy hasta este día, el </a:t>
            </a:r>
            <a:r>
              <a:rPr lang="es-ES" altLang="en-US" sz="2400" b="1" dirty="0" err="1">
                <a:latin typeface="Tahoma" panose="020B0604030504040204" pitchFamily="34" charset="0"/>
                <a:ea typeface="Tahoma" panose="020B0604030504040204" pitchFamily="34" charset="0"/>
                <a:cs typeface="Tahoma" panose="020B0604030504040204" pitchFamily="34" charset="0"/>
              </a:rPr>
              <a:t>Angel</a:t>
            </a:r>
            <a:r>
              <a:rPr lang="es-ES" altLang="en-US" sz="2400" b="1" dirty="0">
                <a:latin typeface="Tahoma" panose="020B0604030504040204" pitchFamily="34" charset="0"/>
                <a:ea typeface="Tahoma" panose="020B0604030504040204" pitchFamily="34" charset="0"/>
                <a:cs typeface="Tahoma" panose="020B0604030504040204" pitchFamily="34" charset="0"/>
              </a:rPr>
              <a:t> que me liberta de todo mal, bendiga a estos jóvenes;</a:t>
            </a:r>
          </a:p>
        </p:txBody>
      </p:sp>
      <p:sp>
        <p:nvSpPr>
          <p:cNvPr id="18437" name="Rectangle 5">
            <a:extLst>
              <a:ext uri="{FF2B5EF4-FFF2-40B4-BE49-F238E27FC236}">
                <a16:creationId xmlns:a16="http://schemas.microsoft.com/office/drawing/2014/main" id="{74F9D278-635A-F44A-76AC-8E529C1ED79A}"/>
              </a:ext>
            </a:extLst>
          </p:cNvPr>
          <p:cNvSpPr>
            <a:spLocks noChangeArrowheads="1"/>
          </p:cNvSpPr>
          <p:nvPr/>
        </p:nvSpPr>
        <p:spPr bwMode="auto">
          <a:xfrm>
            <a:off x="76200" y="4154710"/>
            <a:ext cx="12039600" cy="255454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800000"/>
                </a:solidFill>
                <a:latin typeface="Tahoma" panose="020B0604030504040204" pitchFamily="34" charset="0"/>
                <a:ea typeface="Tahoma" panose="020B0604030504040204" pitchFamily="34" charset="0"/>
                <a:cs typeface="Tahoma" panose="020B0604030504040204" pitchFamily="34" charset="0"/>
              </a:rPr>
              <a:t>Gén</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 45:5-7 - </a:t>
            </a:r>
            <a:r>
              <a:rPr lang="es-ES" altLang="en-US" sz="2400" b="1" dirty="0">
                <a:latin typeface="Tahoma" panose="020B0604030504040204" pitchFamily="34" charset="0"/>
                <a:ea typeface="Tahoma" panose="020B0604030504040204" pitchFamily="34" charset="0"/>
                <a:cs typeface="Tahoma" panose="020B0604030504040204" pitchFamily="34" charset="0"/>
              </a:rPr>
              <a:t>Soy José…el que vendisteis para Egipto…para preservación de vida me envió Dios delante de vosotros…Dios me envió delante de vosotros, para preservaros posteridad sobre la tierra, y para daros vida por medio de gran liberación.</a:t>
            </a:r>
          </a:p>
          <a:p>
            <a:pPr algn="ctr"/>
            <a:endParaRPr lang="en-US" altLang="en-US" sz="11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err="1">
                <a:solidFill>
                  <a:srgbClr val="800000"/>
                </a:solidFill>
                <a:latin typeface="Tahoma" panose="020B0604030504040204" pitchFamily="34" charset="0"/>
                <a:ea typeface="Tahoma" panose="020B0604030504040204" pitchFamily="34" charset="0"/>
                <a:cs typeface="Tahoma" panose="020B0604030504040204" pitchFamily="34" charset="0"/>
              </a:rPr>
              <a:t>Gén</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 50:20 -</a:t>
            </a:r>
            <a:r>
              <a:rPr lang="es-ES" altLang="en-US" sz="2400" b="1" dirty="0">
                <a:latin typeface="Tahoma" panose="020B0604030504040204" pitchFamily="34" charset="0"/>
                <a:ea typeface="Tahoma" panose="020B0604030504040204" pitchFamily="34" charset="0"/>
                <a:cs typeface="Tahoma" panose="020B0604030504040204" pitchFamily="34" charset="0"/>
              </a:rPr>
              <a:t>Vosotros pensasteis mal contra mí, mas Dios lo encaminó a bien, para hacer lo que vemos hoy, para mantener en vida a mucho pueblo.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18438" name="Rectangle 6">
            <a:extLst>
              <a:ext uri="{FF2B5EF4-FFF2-40B4-BE49-F238E27FC236}">
                <a16:creationId xmlns:a16="http://schemas.microsoft.com/office/drawing/2014/main" id="{6B637F48-DBDC-0155-45C9-093D96EF1861}"/>
              </a:ext>
            </a:extLst>
          </p:cNvPr>
          <p:cNvSpPr>
            <a:spLocks noChangeArrowheads="1"/>
          </p:cNvSpPr>
          <p:nvPr/>
        </p:nvSpPr>
        <p:spPr bwMode="auto">
          <a:xfrm>
            <a:off x="76200" y="609600"/>
            <a:ext cx="12039600" cy="3100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Esta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providencia especial </a:t>
            </a:r>
            <a:r>
              <a:rPr lang="es-ES" altLang="en-US" sz="2400" b="1" dirty="0">
                <a:latin typeface="Tahoma" panose="020B0604030504040204" pitchFamily="34" charset="0"/>
                <a:ea typeface="Tahoma" panose="020B0604030504040204" pitchFamily="34" charset="0"/>
                <a:cs typeface="Tahoma" panose="020B0604030504040204" pitchFamily="34" charset="0"/>
              </a:rPr>
              <a:t>sobre la nación elegida era diminuto y específico, en que algunos individuos especiales fueron elegidos para servir un objetivo providencial en la fabricación de la nación y fueron dirigidos divinamente para llevar a cabo sus misiones providenciales.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85000"/>
              </a:lnSpc>
            </a:pPr>
            <a:endParaRPr lang="en-US" altLang="en-US" sz="1400" b="1" dirty="0">
              <a:latin typeface="Tahoma" panose="020B0604030504040204" pitchFamily="34" charset="0"/>
              <a:ea typeface="Tahoma" panose="020B0604030504040204" pitchFamily="34" charset="0"/>
              <a:cs typeface="Tahoma" panose="020B0604030504040204" pitchFamily="34" charset="0"/>
            </a:endParaRPr>
          </a:p>
          <a:p>
            <a:pPr algn="ctr">
              <a:lnSpc>
                <a:spcPct val="8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El lugar providencial de Abraham en la historia es</a:t>
            </a:r>
            <a:r>
              <a:rPr lang="es-CO" altLang="en-US" sz="2400" b="1" dirty="0" err="1">
                <a:latin typeface="Tahoma" panose="020B0604030504040204" pitchFamily="34" charset="0"/>
                <a:ea typeface="Tahoma" panose="020B0604030504040204" pitchFamily="34" charset="0"/>
                <a:cs typeface="Tahoma" panose="020B0604030504040204" pitchFamily="34" charset="0"/>
              </a:rPr>
              <a:t>tá</a:t>
            </a:r>
            <a:r>
              <a:rPr lang="es-ES" altLang="en-US" sz="2400" b="1" dirty="0">
                <a:latin typeface="Tahoma" panose="020B0604030504040204" pitchFamily="34" charset="0"/>
                <a:ea typeface="Tahoma" panose="020B0604030504040204" pitchFamily="34" charset="0"/>
                <a:cs typeface="Tahoma" panose="020B0604030504040204" pitchFamily="34" charset="0"/>
              </a:rPr>
              <a:t> descrito en </a:t>
            </a:r>
            <a:r>
              <a:rPr lang="es-ES" altLang="en-US" sz="2400" b="1" dirty="0" err="1">
                <a:latin typeface="Tahoma" panose="020B0604030504040204" pitchFamily="34" charset="0"/>
                <a:ea typeface="Tahoma" panose="020B0604030504040204" pitchFamily="34" charset="0"/>
                <a:cs typeface="Tahoma" panose="020B0604030504040204" pitchFamily="34" charset="0"/>
              </a:rPr>
              <a:t>Neh</a:t>
            </a:r>
            <a:r>
              <a:rPr lang="es-ES" altLang="en-US" sz="2400" b="1" dirty="0">
                <a:latin typeface="Tahoma" panose="020B0604030504040204" pitchFamily="34" charset="0"/>
                <a:ea typeface="Tahoma" panose="020B0604030504040204" pitchFamily="34" charset="0"/>
                <a:cs typeface="Tahoma" panose="020B0604030504040204" pitchFamily="34" charset="0"/>
              </a:rPr>
              <a:t> 9:7-8</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  Jacob reconoció la misma mano providencial en su vida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n-US" altLang="en-US" sz="2400" b="1" dirty="0" err="1">
                <a:latin typeface="Tahoma" panose="020B0604030504040204" pitchFamily="34" charset="0"/>
                <a:ea typeface="Tahoma" panose="020B0604030504040204" pitchFamily="34" charset="0"/>
                <a:cs typeface="Tahoma" panose="020B0604030504040204" pitchFamily="34" charset="0"/>
              </a:rPr>
              <a:t>Gén</a:t>
            </a:r>
            <a:r>
              <a:rPr lang="en-US" altLang="en-US" sz="2400" b="1" dirty="0">
                <a:latin typeface="Tahoma" panose="020B0604030504040204" pitchFamily="34" charset="0"/>
                <a:ea typeface="Tahoma" panose="020B0604030504040204" pitchFamily="34" charset="0"/>
                <a:cs typeface="Tahoma" panose="020B0604030504040204" pitchFamily="34" charset="0"/>
              </a:rPr>
              <a:t> 31:42; 48:15).  La </a:t>
            </a:r>
            <a:r>
              <a:rPr lang="en-US" altLang="en-US" sz="2400" b="1" dirty="0" err="1">
                <a:latin typeface="Tahoma" panose="020B0604030504040204" pitchFamily="34" charset="0"/>
                <a:ea typeface="Tahoma" panose="020B0604030504040204" pitchFamily="34" charset="0"/>
                <a:cs typeface="Tahoma" panose="020B0604030504040204" pitchFamily="34" charset="0"/>
              </a:rPr>
              <a:t>vida</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José</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abunda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en</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evidencias</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latin typeface="Tahoma" panose="020B0604030504040204" pitchFamily="34" charset="0"/>
                <a:ea typeface="Tahoma" panose="020B0604030504040204" pitchFamily="34" charset="0"/>
                <a:cs typeface="Tahoma" panose="020B0604030504040204" pitchFamily="34" charset="0"/>
              </a:rPr>
              <a:t>una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providencia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divina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Gén</a:t>
            </a:r>
            <a:r>
              <a:rPr lang="en-US" altLang="en-US" sz="2400" b="1" dirty="0">
                <a:latin typeface="Tahoma" panose="020B0604030504040204" pitchFamily="34" charset="0"/>
                <a:ea typeface="Tahoma" panose="020B0604030504040204" pitchFamily="34" charset="0"/>
                <a:cs typeface="Tahoma" panose="020B0604030504040204" pitchFamily="34" charset="0"/>
              </a:rPr>
              <a:t> 45:5,7; 50:20).  La </a:t>
            </a:r>
            <a:r>
              <a:rPr lang="en-US" altLang="en-US" sz="2400" b="1" dirty="0" err="1">
                <a:latin typeface="Tahoma" panose="020B0604030504040204" pitchFamily="34" charset="0"/>
                <a:ea typeface="Tahoma" panose="020B0604030504040204" pitchFamily="34" charset="0"/>
                <a:cs typeface="Tahoma" panose="020B0604030504040204" pitchFamily="34" charset="0"/>
              </a:rPr>
              <a:t>historia</a:t>
            </a:r>
            <a:r>
              <a:rPr lang="en-US" altLang="en-US" sz="2400" b="1" dirty="0">
                <a:latin typeface="Tahoma" panose="020B0604030504040204" pitchFamily="34" charset="0"/>
                <a:ea typeface="Tahoma" panose="020B0604030504040204" pitchFamily="34" charset="0"/>
                <a:cs typeface="Tahoma" panose="020B0604030504040204" pitchFamily="34" charset="0"/>
              </a:rPr>
              <a:t> entera de </a:t>
            </a:r>
            <a:r>
              <a:rPr lang="en-US" altLang="en-US" sz="2400" b="1" dirty="0" err="1">
                <a:latin typeface="Tahoma" panose="020B0604030504040204" pitchFamily="34" charset="0"/>
                <a:ea typeface="Tahoma" panose="020B0604030504040204" pitchFamily="34" charset="0"/>
                <a:cs typeface="Tahoma" panose="020B0604030504040204" pitchFamily="34" charset="0"/>
              </a:rPr>
              <a:t>Moisés</a:t>
            </a:r>
            <a:r>
              <a:rPr lang="en-US" altLang="en-US" sz="2400" b="1" dirty="0">
                <a:latin typeface="Tahoma" panose="020B0604030504040204" pitchFamily="34" charset="0"/>
                <a:ea typeface="Tahoma" panose="020B0604030504040204" pitchFamily="34" charset="0"/>
                <a:cs typeface="Tahoma" panose="020B0604030504040204" pitchFamily="34" charset="0"/>
              </a:rPr>
              <a:t> es un </a:t>
            </a:r>
            <a:r>
              <a:rPr lang="en-US" altLang="en-US" sz="2400" b="1" dirty="0" err="1">
                <a:latin typeface="Tahoma" panose="020B0604030504040204" pitchFamily="34" charset="0"/>
                <a:ea typeface="Tahoma" panose="020B0604030504040204" pitchFamily="34" charset="0"/>
                <a:cs typeface="Tahoma" panose="020B0604030504040204" pitchFamily="34" charset="0"/>
              </a:rPr>
              <a:t>estudio</a:t>
            </a:r>
            <a:r>
              <a:rPr lang="en-US" altLang="en-US" sz="2400" b="1" dirty="0">
                <a:latin typeface="Tahoma" panose="020B0604030504040204" pitchFamily="34" charset="0"/>
                <a:ea typeface="Tahoma" panose="020B0604030504040204" pitchFamily="34" charset="0"/>
                <a:cs typeface="Tahoma" panose="020B0604030504040204" pitchFamily="34" charset="0"/>
              </a:rPr>
              <a:t> de la </a:t>
            </a:r>
            <a:r>
              <a:rPr lang="en-US" altLang="en-US" sz="2400" b="1" dirty="0" err="1">
                <a:latin typeface="Tahoma" panose="020B0604030504040204" pitchFamily="34" charset="0"/>
                <a:ea typeface="Tahoma" panose="020B0604030504040204" pitchFamily="34" charset="0"/>
                <a:cs typeface="Tahoma" panose="020B0604030504040204" pitchFamily="34" charset="0"/>
              </a:rPr>
              <a:t>doctrina</a:t>
            </a:r>
            <a:r>
              <a:rPr lang="en-US" altLang="en-US" sz="2400" b="1" dirty="0">
                <a:latin typeface="Tahoma" panose="020B0604030504040204" pitchFamily="34" charset="0"/>
                <a:ea typeface="Tahoma" panose="020B0604030504040204" pitchFamily="34" charset="0"/>
                <a:cs typeface="Tahoma" panose="020B0604030504040204" pitchFamily="34" charset="0"/>
              </a:rPr>
              <a:t> de la </a:t>
            </a:r>
            <a:r>
              <a:rPr lang="en-US" altLang="en-US" sz="2400" b="1" dirty="0" err="1">
                <a:latin typeface="Tahoma" panose="020B0604030504040204" pitchFamily="34" charset="0"/>
                <a:ea typeface="Tahoma" panose="020B0604030504040204" pitchFamily="34" charset="0"/>
                <a:cs typeface="Tahoma" panose="020B0604030504040204" pitchFamily="34" charset="0"/>
              </a:rPr>
              <a:t>providencia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divina</a:t>
            </a:r>
            <a:r>
              <a:rPr lang="en-US" altLang="en-US" sz="2400" b="1" dirty="0">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mc:AlternateContent xmlns:mc="http://schemas.openxmlformats.org/markup-compatibility/2006" xmlns:p15="http://schemas.microsoft.com/office/powerpoint/2012/main">
    <mc:Choice Requires="p15">
      <p:transition spd="slow">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38">
                                            <p:txEl>
                                              <p:pRg st="2" end="2"/>
                                            </p:txEl>
                                          </p:spTgt>
                                        </p:tgtEl>
                                        <p:attrNameLst>
                                          <p:attrName>style.visibility</p:attrName>
                                        </p:attrNameLst>
                                      </p:cBhvr>
                                      <p:to>
                                        <p:strVal val="visible"/>
                                      </p:to>
                                    </p:set>
                                    <p:animEffect transition="in" filter="dissolve">
                                      <p:cBhvr>
                                        <p:cTn id="7" dur="1000"/>
                                        <p:tgtEl>
                                          <p:spTgt spid="1843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 fill="hold" nodeType="clickEffect">
                                  <p:stCondLst>
                                    <p:cond delay="0"/>
                                  </p:stCondLst>
                                  <p:childTnLst>
                                    <p:set>
                                      <p:cBhvr>
                                        <p:cTn id="11" dur="1" fill="hold">
                                          <p:stCondLst>
                                            <p:cond delay="0"/>
                                          </p:stCondLst>
                                        </p:cTn>
                                        <p:tgtEl>
                                          <p:spTgt spid="18435"/>
                                        </p:tgtEl>
                                        <p:attrNameLst>
                                          <p:attrName>style.visibility</p:attrName>
                                        </p:attrNameLst>
                                      </p:cBhvr>
                                      <p:to>
                                        <p:strVal val="visible"/>
                                      </p:to>
                                    </p:set>
                                    <p:anim calcmode="lin" valueType="num">
                                      <p:cBhvr>
                                        <p:cTn id="12" dur="1000" fill="hold"/>
                                        <p:tgtEl>
                                          <p:spTgt spid="18435"/>
                                        </p:tgtEl>
                                        <p:attrNameLst>
                                          <p:attrName>ppt_x</p:attrName>
                                        </p:attrNameLst>
                                      </p:cBhvr>
                                      <p:tavLst>
                                        <p:tav tm="0">
                                          <p:val>
                                            <p:strVal val="#ppt_x"/>
                                          </p:val>
                                        </p:tav>
                                        <p:tav tm="100000">
                                          <p:val>
                                            <p:strVal val="#ppt_x"/>
                                          </p:val>
                                        </p:tav>
                                      </p:tavLst>
                                    </p:anim>
                                    <p:anim calcmode="lin" valueType="num">
                                      <p:cBhvr>
                                        <p:cTn id="13" dur="1000" fill="hold"/>
                                        <p:tgtEl>
                                          <p:spTgt spid="18435"/>
                                        </p:tgtEl>
                                        <p:attrNameLst>
                                          <p:attrName>ppt_y</p:attrName>
                                        </p:attrNameLst>
                                      </p:cBhvr>
                                      <p:tavLst>
                                        <p:tav tm="0">
                                          <p:val>
                                            <p:strVal val="#ppt_y-#ppt_h/2"/>
                                          </p:val>
                                        </p:tav>
                                        <p:tav tm="100000">
                                          <p:val>
                                            <p:strVal val="#ppt_y"/>
                                          </p:val>
                                        </p:tav>
                                      </p:tavLst>
                                    </p:anim>
                                    <p:anim calcmode="lin" valueType="num">
                                      <p:cBhvr>
                                        <p:cTn id="14" dur="1000" fill="hold"/>
                                        <p:tgtEl>
                                          <p:spTgt spid="18435"/>
                                        </p:tgtEl>
                                        <p:attrNameLst>
                                          <p:attrName>ppt_w</p:attrName>
                                        </p:attrNameLst>
                                      </p:cBhvr>
                                      <p:tavLst>
                                        <p:tav tm="0">
                                          <p:val>
                                            <p:strVal val="#ppt_w"/>
                                          </p:val>
                                        </p:tav>
                                        <p:tav tm="100000">
                                          <p:val>
                                            <p:strVal val="#ppt_w"/>
                                          </p:val>
                                        </p:tav>
                                      </p:tavLst>
                                    </p:anim>
                                    <p:anim calcmode="lin" valueType="num">
                                      <p:cBhvr>
                                        <p:cTn id="15" dur="1000" fill="hold"/>
                                        <p:tgtEl>
                                          <p:spTgt spid="18435"/>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3" presetClass="exit" presetSubtype="16" fill="hold" nodeType="clickEffect">
                                  <p:stCondLst>
                                    <p:cond delay="0"/>
                                  </p:stCondLst>
                                  <p:childTnLst>
                                    <p:animEffect transition="out" filter="plus(in)">
                                      <p:cBhvr>
                                        <p:cTn id="19" dur="1000"/>
                                        <p:tgtEl>
                                          <p:spTgt spid="18435"/>
                                        </p:tgtEl>
                                      </p:cBhvr>
                                    </p:animEffect>
                                    <p:set>
                                      <p:cBhvr>
                                        <p:cTn id="20" dur="1" fill="hold">
                                          <p:stCondLst>
                                            <p:cond delay="999"/>
                                          </p:stCondLst>
                                        </p:cTn>
                                        <p:tgtEl>
                                          <p:spTgt spid="18435"/>
                                        </p:tgtEl>
                                        <p:attrNameLst>
                                          <p:attrName>style.visibility</p:attrName>
                                        </p:attrNameLst>
                                      </p:cBhvr>
                                      <p:to>
                                        <p:strVal val="hidden"/>
                                      </p:to>
                                    </p:set>
                                  </p:childTnLst>
                                </p:cTn>
                              </p:par>
                              <p:par>
                                <p:cTn id="21" presetID="13" presetClass="entr" presetSubtype="32" fill="hold" nodeType="withEffect">
                                  <p:stCondLst>
                                    <p:cond delay="0"/>
                                  </p:stCondLst>
                                  <p:childTnLst>
                                    <p:set>
                                      <p:cBhvr>
                                        <p:cTn id="22" dur="1" fill="hold">
                                          <p:stCondLst>
                                            <p:cond delay="0"/>
                                          </p:stCondLst>
                                        </p:cTn>
                                        <p:tgtEl>
                                          <p:spTgt spid="18436"/>
                                        </p:tgtEl>
                                        <p:attrNameLst>
                                          <p:attrName>style.visibility</p:attrName>
                                        </p:attrNameLst>
                                      </p:cBhvr>
                                      <p:to>
                                        <p:strVal val="visible"/>
                                      </p:to>
                                    </p:set>
                                    <p:animEffect transition="in" filter="plus(out)">
                                      <p:cBhvr>
                                        <p:cTn id="23" dur="1000"/>
                                        <p:tgtEl>
                                          <p:spTgt spid="18436"/>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xit" presetSubtype="37" fill="hold" nodeType="clickEffect">
                                  <p:stCondLst>
                                    <p:cond delay="0"/>
                                  </p:stCondLst>
                                  <p:childTnLst>
                                    <p:animEffect transition="out" filter="barn(outVertical)">
                                      <p:cBhvr>
                                        <p:cTn id="27" dur="1000"/>
                                        <p:tgtEl>
                                          <p:spTgt spid="18436"/>
                                        </p:tgtEl>
                                      </p:cBhvr>
                                    </p:animEffect>
                                    <p:set>
                                      <p:cBhvr>
                                        <p:cTn id="28" dur="1" fill="hold">
                                          <p:stCondLst>
                                            <p:cond delay="999"/>
                                          </p:stCondLst>
                                        </p:cTn>
                                        <p:tgtEl>
                                          <p:spTgt spid="18436"/>
                                        </p:tgtEl>
                                        <p:attrNameLst>
                                          <p:attrName>style.visibility</p:attrName>
                                        </p:attrNameLst>
                                      </p:cBhvr>
                                      <p:to>
                                        <p:strVal val="hidden"/>
                                      </p:to>
                                    </p:set>
                                  </p:childTnLst>
                                </p:cTn>
                              </p:par>
                              <p:par>
                                <p:cTn id="29" presetID="16" presetClass="entr" presetSubtype="21" fill="hold" nodeType="withEffect">
                                  <p:stCondLst>
                                    <p:cond delay="0"/>
                                  </p:stCondLst>
                                  <p:childTnLst>
                                    <p:set>
                                      <p:cBhvr>
                                        <p:cTn id="30" dur="1" fill="hold">
                                          <p:stCondLst>
                                            <p:cond delay="0"/>
                                          </p:stCondLst>
                                        </p:cTn>
                                        <p:tgtEl>
                                          <p:spTgt spid="18437"/>
                                        </p:tgtEl>
                                        <p:attrNameLst>
                                          <p:attrName>style.visibility</p:attrName>
                                        </p:attrNameLst>
                                      </p:cBhvr>
                                      <p:to>
                                        <p:strVal val="visible"/>
                                      </p:to>
                                    </p:set>
                                    <p:animEffect transition="in" filter="barn(inVertical)">
                                      <p:cBhvr>
                                        <p:cTn id="31" dur="10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5" grpId="1" animBg="1"/>
      <p:bldP spid="18436" grpId="0" animBg="1"/>
      <p:bldP spid="18436" grpId="1" animBg="1"/>
      <p:bldP spid="18437" grpId="0" animBg="1"/>
      <p:bldP spid="1843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58B7DC7-D551-8C10-9DC4-0D54D7FADBD5}"/>
              </a:ext>
            </a:extLst>
          </p:cNvPr>
          <p:cNvSpPr>
            <a:spLocks noChangeArrowheads="1"/>
          </p:cNvSpPr>
          <p:nvPr/>
        </p:nvSpPr>
        <p:spPr bwMode="auto">
          <a:xfrm>
            <a:off x="152400" y="1752600"/>
            <a:ext cx="11887200"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A los judíos, </a:t>
            </a:r>
            <a:r>
              <a:rPr lang="es-ES" altLang="en-US" sz="2500" b="1" dirty="0">
                <a:latin typeface="Tahoma" panose="020B0604030504040204" pitchFamily="34" charset="0"/>
                <a:ea typeface="Tahoma" panose="020B0604030504040204" pitchFamily="34" charset="0"/>
                <a:cs typeface="Tahoma" panose="020B0604030504040204" pitchFamily="34" charset="0"/>
              </a:rPr>
              <a:t>cada evento en la vida de la nación tiene un significado moral, tanto debido a su relación con Dios como al hecho de la misión providencial y la prueba de Israel como la gente de Dios.</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p:txBody>
      </p:sp>
      <p:sp>
        <p:nvSpPr>
          <p:cNvPr id="3075" name="Rectangle 3">
            <a:extLst>
              <a:ext uri="{FF2B5EF4-FFF2-40B4-BE49-F238E27FC236}">
                <a16:creationId xmlns:a16="http://schemas.microsoft.com/office/drawing/2014/main" id="{F96B3085-9B1C-8922-AAC1-6FFF3DDED345}"/>
              </a:ext>
            </a:extLst>
          </p:cNvPr>
          <p:cNvSpPr>
            <a:spLocks noChangeArrowheads="1"/>
          </p:cNvSpPr>
          <p:nvPr/>
        </p:nvSpPr>
        <p:spPr bwMode="auto">
          <a:xfrm>
            <a:off x="152400" y="3581400"/>
            <a:ext cx="118872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El libro de Jueces, </a:t>
            </a:r>
            <a:r>
              <a:rPr lang="es-ES" altLang="en-US" sz="2500" b="1" dirty="0">
                <a:latin typeface="Tahoma" panose="020B0604030504040204" pitchFamily="34" charset="0"/>
                <a:ea typeface="Tahoma" panose="020B0604030504040204" pitchFamily="34" charset="0"/>
                <a:cs typeface="Tahoma" panose="020B0604030504040204" pitchFamily="34" charset="0"/>
              </a:rPr>
              <a:t>que cubre las "épocas oscuras" de la historia Bíblica, es un enigma en el estudio de la mano de Dios en la historia, mostrando a qué distancia Dios condesciende en utilizar a hombres imperfectos y carnales para revelar Su voluntad y llevar a cabo Su trabajo en el mundo.</a:t>
            </a:r>
          </a:p>
          <a:p>
            <a:pPr algn="ctr"/>
            <a:r>
              <a:rPr lang="es-ES" altLang="en-US" sz="2500" b="1" dirty="0">
                <a:latin typeface="Tahoma" panose="020B0604030504040204" pitchFamily="34" charset="0"/>
                <a:ea typeface="Tahoma" panose="020B0604030504040204" pitchFamily="34" charset="0"/>
                <a:cs typeface="Tahoma" panose="020B0604030504040204" pitchFamily="34" charset="0"/>
              </a:rPr>
              <a:t>Mientras Él quiere usar a tales hombres como Sansón y Jefté como instrumentos de Su providencia, es nunca por éstos que Él hace Su mayor trabajo, pero es por hombres como Abraham, José, Moisés,</a:t>
            </a:r>
          </a:p>
          <a:p>
            <a:pPr algn="ctr"/>
            <a:r>
              <a:rPr lang="es-ES" altLang="en-US" sz="2500" b="1" dirty="0">
                <a:latin typeface="Tahoma" panose="020B0604030504040204" pitchFamily="34" charset="0"/>
                <a:ea typeface="Tahoma" panose="020B0604030504040204" pitchFamily="34" charset="0"/>
                <a:cs typeface="Tahoma" panose="020B0604030504040204" pitchFamily="34" charset="0"/>
              </a:rPr>
              <a:t>Daniel, y Isaías: hombres de alto carácter moral y espiritual.</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5124FB98-2B6A-CE33-D660-E1A044F2B6C4}"/>
              </a:ext>
            </a:extLst>
          </p:cNvPr>
          <p:cNvSpPr/>
          <p:nvPr/>
        </p:nvSpPr>
        <p:spPr>
          <a:xfrm>
            <a:off x="1752600" y="5181600"/>
            <a:ext cx="10439400" cy="16002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4519829-8593-CC5F-20CE-516350FCBE2A}"/>
              </a:ext>
            </a:extLst>
          </p:cNvPr>
          <p:cNvSpPr/>
          <p:nvPr/>
        </p:nvSpPr>
        <p:spPr>
          <a:xfrm>
            <a:off x="-802" y="5105400"/>
            <a:ext cx="3581400" cy="16460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outVertical)">
                                      <p:cBhvr>
                                        <p:cTn id="7" dur="10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3075"/>
                                        </p:tgtEl>
                                        <p:attrNameLst>
                                          <p:attrName>style.visibility</p:attrName>
                                        </p:attrNameLst>
                                      </p:cBhvr>
                                      <p:to>
                                        <p:strVal val="visible"/>
                                      </p:to>
                                    </p:set>
                                    <p:animEffect transition="in" filter="barn(outVertical)">
                                      <p:cBhvr>
                                        <p:cTn id="12" dur="1000"/>
                                        <p:tgtEl>
                                          <p:spTgt spid="307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0" nodeType="clickEffect">
                                  <p:stCondLst>
                                    <p:cond delay="0"/>
                                  </p:stCondLst>
                                  <p:childTnLst>
                                    <p:animEffect transition="out" filter="dissolve">
                                      <p:cBhvr>
                                        <p:cTn id="16" dur="1000"/>
                                        <p:tgtEl>
                                          <p:spTgt spid="4"/>
                                        </p:tgtEl>
                                      </p:cBhvr>
                                    </p:animEffect>
                                    <p:set>
                                      <p:cBhvr>
                                        <p:cTn id="17" dur="1" fill="hold">
                                          <p:stCondLst>
                                            <p:cond delay="999"/>
                                          </p:stCondLst>
                                        </p:cTn>
                                        <p:tgtEl>
                                          <p:spTgt spid="4"/>
                                        </p:tgtEl>
                                        <p:attrNameLst>
                                          <p:attrName>style.visibility</p:attrName>
                                        </p:attrNameLst>
                                      </p:cBhvr>
                                      <p:to>
                                        <p:strVal val="hidden"/>
                                      </p:to>
                                    </p:set>
                                  </p:childTnLst>
                                </p:cTn>
                              </p:par>
                              <p:par>
                                <p:cTn id="18" presetID="9" presetClass="exit" presetSubtype="0" fill="hold" grpId="0" nodeType="withEffect">
                                  <p:stCondLst>
                                    <p:cond delay="0"/>
                                  </p:stCondLst>
                                  <p:childTnLst>
                                    <p:animEffect transition="out" filter="dissolve">
                                      <p:cBhvr>
                                        <p:cTn id="19" dur="1000"/>
                                        <p:tgtEl>
                                          <p:spTgt spid="3"/>
                                        </p:tgtEl>
                                      </p:cBhvr>
                                    </p:animEffect>
                                    <p:set>
                                      <p:cBhvr>
                                        <p:cTn id="20"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16436C2-3E49-4A04-B18E-BB393F09EF0F}"/>
              </a:ext>
            </a:extLst>
          </p:cNvPr>
          <p:cNvSpPr>
            <a:spLocks noChangeArrowheads="1"/>
          </p:cNvSpPr>
          <p:nvPr/>
        </p:nvSpPr>
        <p:spPr bwMode="auto">
          <a:xfrm>
            <a:off x="152400" y="1371600"/>
            <a:ext cx="11963400"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Neh</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9:6.9-10,19-20 - </a:t>
            </a:r>
            <a:r>
              <a:rPr lang="es-ES" altLang="en-US" sz="2400" b="1" dirty="0">
                <a:latin typeface="Tahoma" panose="020B0604030504040204" pitchFamily="34" charset="0"/>
                <a:ea typeface="Tahoma" panose="020B0604030504040204" pitchFamily="34" charset="0"/>
                <a:cs typeface="Tahoma" panose="020B0604030504040204" pitchFamily="34" charset="0"/>
              </a:rPr>
              <a:t>Tú solo eres Jehová; tú hiciste los cielos, y los cielos de los cielos, con todo su ejército, la tierra y todo lo que está en ella, los mares y todo lo que hay en ellos; y tú vivificas todas estas cosas</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Y miraste la aflicción de nuestros padres en Egipto, y oíste el clamor de ellos en el Mar Rojo; e hiciste señales y maravillas contra Faraón, contra todos sus siervos, y contra todo el pueblo de su tierra, porque sabías que habían procedido con soberbia contra ellos</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tú, con todo, por tus muchas misericordias no los abandonaste en el desierto. La columna de nube no se apartó de ellos de día, para guiar los por el camino, ni de noche la columna de fuego, para alumbrarles el camino por el cual habían de ir.  Y enviaste tu buen Espíritu para enseñarles.</a:t>
            </a:r>
          </a:p>
        </p:txBody>
      </p:sp>
      <p:sp>
        <p:nvSpPr>
          <p:cNvPr id="13315" name="Rectangle 3">
            <a:extLst>
              <a:ext uri="{FF2B5EF4-FFF2-40B4-BE49-F238E27FC236}">
                <a16:creationId xmlns:a16="http://schemas.microsoft.com/office/drawing/2014/main" id="{C8FB6CE9-D5C0-5932-AD0D-AA561F1B7721}"/>
              </a:ext>
            </a:extLst>
          </p:cNvPr>
          <p:cNvSpPr>
            <a:spLocks noChangeArrowheads="1"/>
          </p:cNvSpPr>
          <p:nvPr/>
        </p:nvSpPr>
        <p:spPr bwMode="auto">
          <a:xfrm>
            <a:off x="114300" y="5181600"/>
            <a:ext cx="11963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Dan 2:20-21 - </a:t>
            </a:r>
            <a:r>
              <a:rPr lang="es-ES" altLang="en-US" sz="2400" b="1" dirty="0">
                <a:latin typeface="Tahoma" panose="020B0604030504040204" pitchFamily="34" charset="0"/>
                <a:ea typeface="Tahoma" panose="020B0604030504040204" pitchFamily="34" charset="0"/>
                <a:cs typeface="Tahoma" panose="020B0604030504040204" pitchFamily="34" charset="0"/>
              </a:rPr>
              <a:t>Y Daniel habló y dijo: Sea bendito el nombre de Dios de siglos en siglos, porque suyos son el poder y la sabiduría.  El muda los tiempos y las edades; quita reyes, y pone reyes; da la sabiduría a los sabios, y la ciencia a los entendidos.</a:t>
            </a:r>
          </a:p>
        </p:txBody>
      </p:sp>
      <p:sp>
        <p:nvSpPr>
          <p:cNvPr id="13317" name="Text Box 5">
            <a:extLst>
              <a:ext uri="{FF2B5EF4-FFF2-40B4-BE49-F238E27FC236}">
                <a16:creationId xmlns:a16="http://schemas.microsoft.com/office/drawing/2014/main" id="{E479EA42-287B-346A-1596-C6736FE8F177}"/>
              </a:ext>
            </a:extLst>
          </p:cNvPr>
          <p:cNvSpPr txBox="1">
            <a:spLocks noChangeArrowheads="1"/>
          </p:cNvSpPr>
          <p:nvPr/>
        </p:nvSpPr>
        <p:spPr bwMode="auto">
          <a:xfrm>
            <a:off x="152400" y="561900"/>
            <a:ext cx="11963400" cy="519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0000"/>
              </a:lnSpc>
            </a:pPr>
            <a:r>
              <a:rPr lang="es-ES" altLang="en-US" sz="3000" b="1" dirty="0">
                <a:solidFill>
                  <a:srgbClr val="C00000"/>
                </a:solidFill>
                <a:latin typeface="Tahoma" panose="020B0604030504040204" pitchFamily="34" charset="0"/>
                <a:ea typeface="Tahoma" panose="020B0604030504040204" pitchFamily="34" charset="0"/>
                <a:cs typeface="Tahoma" panose="020B0604030504040204" pitchFamily="34" charset="0"/>
              </a:rPr>
              <a:t>La escritura providencial de Dios de la historia humana:</a:t>
            </a:r>
            <a:endParaRPr lang="en-US" altLang="en-US" sz="30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1" nodeType="with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dissolve">
                                      <p:cBhvr>
                                        <p:cTn id="7" dur="1000"/>
                                        <p:tgtEl>
                                          <p:spTgt spid="13317"/>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nodeType="clickEffect">
                                  <p:stCondLst>
                                    <p:cond delay="0"/>
                                  </p:stCondLst>
                                  <p:childTnLst>
                                    <p:set>
                                      <p:cBhvr>
                                        <p:cTn id="11" dur="1" fill="hold">
                                          <p:stCondLst>
                                            <p:cond delay="0"/>
                                          </p:stCondLst>
                                        </p:cTn>
                                        <p:tgtEl>
                                          <p:spTgt spid="13314"/>
                                        </p:tgtEl>
                                        <p:attrNameLst>
                                          <p:attrName>style.visibility</p:attrName>
                                        </p:attrNameLst>
                                      </p:cBhvr>
                                      <p:to>
                                        <p:strVal val="visible"/>
                                      </p:to>
                                    </p:set>
                                    <p:anim calcmode="lin" valueType="num">
                                      <p:cBhvr>
                                        <p:cTn id="12" dur="1000" fill="hold"/>
                                        <p:tgtEl>
                                          <p:spTgt spid="13314"/>
                                        </p:tgtEl>
                                        <p:attrNameLst>
                                          <p:attrName>ppt_w</p:attrName>
                                        </p:attrNameLst>
                                      </p:cBhvr>
                                      <p:tavLst>
                                        <p:tav tm="0">
                                          <p:val>
                                            <p:strVal val="4/3*#ppt_w"/>
                                          </p:val>
                                        </p:tav>
                                        <p:tav tm="100000">
                                          <p:val>
                                            <p:strVal val="#ppt_w"/>
                                          </p:val>
                                        </p:tav>
                                      </p:tavLst>
                                    </p:anim>
                                    <p:anim calcmode="lin" valueType="num">
                                      <p:cBhvr>
                                        <p:cTn id="13" dur="1000" fill="hold"/>
                                        <p:tgtEl>
                                          <p:spTgt spid="13314"/>
                                        </p:tgtEl>
                                        <p:attrNameLst>
                                          <p:attrName>ppt_h</p:attrName>
                                        </p:attrNameLst>
                                      </p:cBhvr>
                                      <p:tavLst>
                                        <p:tav tm="0">
                                          <p:val>
                                            <p:strVal val="4/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272" fill="hold" nodeType="clickEffect">
                                  <p:stCondLst>
                                    <p:cond delay="0"/>
                                  </p:stCondLst>
                                  <p:childTnLst>
                                    <p:set>
                                      <p:cBhvr>
                                        <p:cTn id="17" dur="1" fill="hold">
                                          <p:stCondLst>
                                            <p:cond delay="0"/>
                                          </p:stCondLst>
                                        </p:cTn>
                                        <p:tgtEl>
                                          <p:spTgt spid="13315"/>
                                        </p:tgtEl>
                                        <p:attrNameLst>
                                          <p:attrName>style.visibility</p:attrName>
                                        </p:attrNameLst>
                                      </p:cBhvr>
                                      <p:to>
                                        <p:strVal val="visible"/>
                                      </p:to>
                                    </p:set>
                                    <p:anim calcmode="lin" valueType="num">
                                      <p:cBhvr>
                                        <p:cTn id="18" dur="1000" fill="hold"/>
                                        <p:tgtEl>
                                          <p:spTgt spid="13315"/>
                                        </p:tgtEl>
                                        <p:attrNameLst>
                                          <p:attrName>ppt_w</p:attrName>
                                        </p:attrNameLst>
                                      </p:cBhvr>
                                      <p:tavLst>
                                        <p:tav tm="0">
                                          <p:val>
                                            <p:strVal val="2/3*#ppt_w"/>
                                          </p:val>
                                        </p:tav>
                                        <p:tav tm="100000">
                                          <p:val>
                                            <p:strVal val="#ppt_w"/>
                                          </p:val>
                                        </p:tav>
                                      </p:tavLst>
                                    </p:anim>
                                    <p:anim calcmode="lin" valueType="num">
                                      <p:cBhvr>
                                        <p:cTn id="19" dur="1000" fill="hold"/>
                                        <p:tgtEl>
                                          <p:spTgt spid="13315"/>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P spid="13317" grpId="0"/>
      <p:bldP spid="13317" grpId="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2825</TotalTime>
  <Words>3529</Words>
  <Application>Microsoft Office PowerPoint</Application>
  <PresentationFormat>Widescreen</PresentationFormat>
  <Paragraphs>254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Harrington</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WOODMONT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ROYCE CHANDLER</dc:creator>
  <cp:lastModifiedBy>ROYCE CHANDLER</cp:lastModifiedBy>
  <cp:revision>158</cp:revision>
  <dcterms:created xsi:type="dcterms:W3CDTF">2006-01-19T23:48:47Z</dcterms:created>
  <dcterms:modified xsi:type="dcterms:W3CDTF">2024-10-23T15:24:22Z</dcterms:modified>
</cp:coreProperties>
</file>