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373" r:id="rId3"/>
    <p:sldId id="375" r:id="rId4"/>
    <p:sldId id="376" r:id="rId5"/>
    <p:sldId id="362" r:id="rId6"/>
    <p:sldId id="361" r:id="rId7"/>
    <p:sldId id="378" r:id="rId8"/>
    <p:sldId id="365" r:id="rId9"/>
    <p:sldId id="366" r:id="rId10"/>
    <p:sldId id="379" r:id="rId11"/>
    <p:sldId id="368" r:id="rId12"/>
    <p:sldId id="364" r:id="rId13"/>
    <p:sldId id="374" r:id="rId14"/>
    <p:sldId id="281" r:id="rId15"/>
  </p:sldIdLst>
  <p:sldSz cx="9144000" cy="6858000" type="screen4x3"/>
  <p:notesSz cx="6858000" cy="9144000"/>
  <p:defaultTextStyle>
    <a:defPPr>
      <a:defRPr lang="en-US"/>
    </a:defPPr>
    <a:lvl1pPr algn="l" rtl="0" fontAlgn="base">
      <a:spcBef>
        <a:spcPct val="0"/>
      </a:spcBef>
      <a:spcAft>
        <a:spcPct val="0"/>
      </a:spcAft>
      <a:defRPr sz="2200" b="1" kern="1200">
        <a:solidFill>
          <a:schemeClr val="tx1"/>
        </a:solidFill>
        <a:latin typeface="Tempus Sans ITC" panose="04020404030D07020202" pitchFamily="82" charset="0"/>
        <a:ea typeface="+mn-ea"/>
        <a:cs typeface="+mn-cs"/>
      </a:defRPr>
    </a:lvl1pPr>
    <a:lvl2pPr marL="457200" algn="l" rtl="0" fontAlgn="base">
      <a:spcBef>
        <a:spcPct val="0"/>
      </a:spcBef>
      <a:spcAft>
        <a:spcPct val="0"/>
      </a:spcAft>
      <a:defRPr sz="2200" b="1" kern="1200">
        <a:solidFill>
          <a:schemeClr val="tx1"/>
        </a:solidFill>
        <a:latin typeface="Tempus Sans ITC" panose="04020404030D07020202" pitchFamily="82" charset="0"/>
        <a:ea typeface="+mn-ea"/>
        <a:cs typeface="+mn-cs"/>
      </a:defRPr>
    </a:lvl2pPr>
    <a:lvl3pPr marL="914400" algn="l" rtl="0" fontAlgn="base">
      <a:spcBef>
        <a:spcPct val="0"/>
      </a:spcBef>
      <a:spcAft>
        <a:spcPct val="0"/>
      </a:spcAft>
      <a:defRPr sz="2200" b="1" kern="1200">
        <a:solidFill>
          <a:schemeClr val="tx1"/>
        </a:solidFill>
        <a:latin typeface="Tempus Sans ITC" panose="04020404030D07020202" pitchFamily="82" charset="0"/>
        <a:ea typeface="+mn-ea"/>
        <a:cs typeface="+mn-cs"/>
      </a:defRPr>
    </a:lvl3pPr>
    <a:lvl4pPr marL="1371600" algn="l" rtl="0" fontAlgn="base">
      <a:spcBef>
        <a:spcPct val="0"/>
      </a:spcBef>
      <a:spcAft>
        <a:spcPct val="0"/>
      </a:spcAft>
      <a:defRPr sz="2200" b="1" kern="1200">
        <a:solidFill>
          <a:schemeClr val="tx1"/>
        </a:solidFill>
        <a:latin typeface="Tempus Sans ITC" panose="04020404030D07020202" pitchFamily="82" charset="0"/>
        <a:ea typeface="+mn-ea"/>
        <a:cs typeface="+mn-cs"/>
      </a:defRPr>
    </a:lvl4pPr>
    <a:lvl5pPr marL="1828800" algn="l" rtl="0" fontAlgn="base">
      <a:spcBef>
        <a:spcPct val="0"/>
      </a:spcBef>
      <a:spcAft>
        <a:spcPct val="0"/>
      </a:spcAft>
      <a:defRPr sz="2200" b="1" kern="1200">
        <a:solidFill>
          <a:schemeClr val="tx1"/>
        </a:solidFill>
        <a:latin typeface="Tempus Sans ITC" panose="04020404030D07020202" pitchFamily="82" charset="0"/>
        <a:ea typeface="+mn-ea"/>
        <a:cs typeface="+mn-cs"/>
      </a:defRPr>
    </a:lvl5pPr>
    <a:lvl6pPr marL="2286000" algn="l" defTabSz="914400" rtl="0" eaLnBrk="1" latinLnBrk="0" hangingPunct="1">
      <a:defRPr sz="2200" b="1" kern="1200">
        <a:solidFill>
          <a:schemeClr val="tx1"/>
        </a:solidFill>
        <a:latin typeface="Tempus Sans ITC" panose="04020404030D07020202" pitchFamily="82" charset="0"/>
        <a:ea typeface="+mn-ea"/>
        <a:cs typeface="+mn-cs"/>
      </a:defRPr>
    </a:lvl6pPr>
    <a:lvl7pPr marL="2743200" algn="l" defTabSz="914400" rtl="0" eaLnBrk="1" latinLnBrk="0" hangingPunct="1">
      <a:defRPr sz="2200" b="1" kern="1200">
        <a:solidFill>
          <a:schemeClr val="tx1"/>
        </a:solidFill>
        <a:latin typeface="Tempus Sans ITC" panose="04020404030D07020202" pitchFamily="82" charset="0"/>
        <a:ea typeface="+mn-ea"/>
        <a:cs typeface="+mn-cs"/>
      </a:defRPr>
    </a:lvl7pPr>
    <a:lvl8pPr marL="3200400" algn="l" defTabSz="914400" rtl="0" eaLnBrk="1" latinLnBrk="0" hangingPunct="1">
      <a:defRPr sz="2200" b="1" kern="1200">
        <a:solidFill>
          <a:schemeClr val="tx1"/>
        </a:solidFill>
        <a:latin typeface="Tempus Sans ITC" panose="04020404030D07020202" pitchFamily="82" charset="0"/>
        <a:ea typeface="+mn-ea"/>
        <a:cs typeface="+mn-cs"/>
      </a:defRPr>
    </a:lvl8pPr>
    <a:lvl9pPr marL="3657600" algn="l" defTabSz="914400" rtl="0" eaLnBrk="1" latinLnBrk="0" hangingPunct="1">
      <a:defRPr sz="2200" b="1" kern="1200">
        <a:solidFill>
          <a:schemeClr val="tx1"/>
        </a:solidFill>
        <a:latin typeface="Tempus Sans ITC" panose="04020404030D07020202" pitchFamily="82"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F4F1DC"/>
    <a:srgbClr val="4D4D4D"/>
    <a:srgbClr val="FFCC66"/>
    <a:srgbClr val="B2B2B2"/>
    <a:srgbClr val="CC3300"/>
    <a:srgbClr val="990000"/>
    <a:srgbClr val="FFFF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07A4993-9A9D-4AF2-B737-87382EA2BDC9}" type="slidenum">
              <a:rPr lang="en-US" altLang="en-US"/>
              <a:pPr/>
              <a:t>‹#›</a:t>
            </a:fld>
            <a:endParaRPr lang="en-US" altLang="en-US"/>
          </a:p>
        </p:txBody>
      </p:sp>
    </p:spTree>
    <p:extLst>
      <p:ext uri="{BB962C8B-B14F-4D97-AF65-F5344CB8AC3E}">
        <p14:creationId xmlns:p14="http://schemas.microsoft.com/office/powerpoint/2010/main" val="1996252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FABFC99-D636-4C2E-9A24-47AC03AB7DBB}" type="slidenum">
              <a:rPr lang="en-US" altLang="en-US"/>
              <a:pPr/>
              <a:t>‹#›</a:t>
            </a:fld>
            <a:endParaRPr lang="en-US" altLang="en-US"/>
          </a:p>
        </p:txBody>
      </p:sp>
    </p:spTree>
    <p:extLst>
      <p:ext uri="{BB962C8B-B14F-4D97-AF65-F5344CB8AC3E}">
        <p14:creationId xmlns:p14="http://schemas.microsoft.com/office/powerpoint/2010/main" val="2185316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11F862F-F154-4E70-8A40-B8D05F79C50D}" type="slidenum">
              <a:rPr lang="en-US" altLang="en-US"/>
              <a:pPr/>
              <a:t>‹#›</a:t>
            </a:fld>
            <a:endParaRPr lang="en-US" altLang="en-US"/>
          </a:p>
        </p:txBody>
      </p:sp>
    </p:spTree>
    <p:extLst>
      <p:ext uri="{BB962C8B-B14F-4D97-AF65-F5344CB8AC3E}">
        <p14:creationId xmlns:p14="http://schemas.microsoft.com/office/powerpoint/2010/main" val="3971872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56CEC87-0AA3-47BA-994C-937955B929F0}" type="slidenum">
              <a:rPr lang="en-US" altLang="en-US"/>
              <a:pPr/>
              <a:t>‹#›</a:t>
            </a:fld>
            <a:endParaRPr lang="en-US" altLang="en-US"/>
          </a:p>
        </p:txBody>
      </p:sp>
    </p:spTree>
    <p:extLst>
      <p:ext uri="{BB962C8B-B14F-4D97-AF65-F5344CB8AC3E}">
        <p14:creationId xmlns:p14="http://schemas.microsoft.com/office/powerpoint/2010/main" val="4265326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0B84FB0-5870-4924-A613-0EAA717AF41F}" type="slidenum">
              <a:rPr lang="en-US" altLang="en-US"/>
              <a:pPr/>
              <a:t>‹#›</a:t>
            </a:fld>
            <a:endParaRPr lang="en-US" altLang="en-US"/>
          </a:p>
        </p:txBody>
      </p:sp>
    </p:spTree>
    <p:extLst>
      <p:ext uri="{BB962C8B-B14F-4D97-AF65-F5344CB8AC3E}">
        <p14:creationId xmlns:p14="http://schemas.microsoft.com/office/powerpoint/2010/main" val="3270404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9D94FB37-387D-41E1-88CD-2B42A511C5EC}" type="slidenum">
              <a:rPr lang="en-US" altLang="en-US"/>
              <a:pPr/>
              <a:t>‹#›</a:t>
            </a:fld>
            <a:endParaRPr lang="en-US" altLang="en-US"/>
          </a:p>
        </p:txBody>
      </p:sp>
    </p:spTree>
    <p:extLst>
      <p:ext uri="{BB962C8B-B14F-4D97-AF65-F5344CB8AC3E}">
        <p14:creationId xmlns:p14="http://schemas.microsoft.com/office/powerpoint/2010/main" val="1512967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399AFD1E-BEAE-482A-94BF-CB51EC2B9FF7}" type="slidenum">
              <a:rPr lang="en-US" altLang="en-US"/>
              <a:pPr/>
              <a:t>‹#›</a:t>
            </a:fld>
            <a:endParaRPr lang="en-US" altLang="en-US"/>
          </a:p>
        </p:txBody>
      </p:sp>
    </p:spTree>
    <p:extLst>
      <p:ext uri="{BB962C8B-B14F-4D97-AF65-F5344CB8AC3E}">
        <p14:creationId xmlns:p14="http://schemas.microsoft.com/office/powerpoint/2010/main" val="1469119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9D5748B6-E5C3-4950-BE23-ABBE9F11C27D}" type="slidenum">
              <a:rPr lang="en-US" altLang="en-US"/>
              <a:pPr/>
              <a:t>‹#›</a:t>
            </a:fld>
            <a:endParaRPr lang="en-US" altLang="en-US"/>
          </a:p>
        </p:txBody>
      </p:sp>
    </p:spTree>
    <p:extLst>
      <p:ext uri="{BB962C8B-B14F-4D97-AF65-F5344CB8AC3E}">
        <p14:creationId xmlns:p14="http://schemas.microsoft.com/office/powerpoint/2010/main" val="2266794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D7881202-48AC-4579-931B-F4FD706EF5CC}" type="slidenum">
              <a:rPr lang="en-US" altLang="en-US"/>
              <a:pPr/>
              <a:t>‹#›</a:t>
            </a:fld>
            <a:endParaRPr lang="en-US" altLang="en-US"/>
          </a:p>
        </p:txBody>
      </p:sp>
    </p:spTree>
    <p:extLst>
      <p:ext uri="{BB962C8B-B14F-4D97-AF65-F5344CB8AC3E}">
        <p14:creationId xmlns:p14="http://schemas.microsoft.com/office/powerpoint/2010/main" val="780449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D446D5B-29D5-4708-AFB4-1477AE8F4726}" type="slidenum">
              <a:rPr lang="en-US" altLang="en-US"/>
              <a:pPr/>
              <a:t>‹#›</a:t>
            </a:fld>
            <a:endParaRPr lang="en-US" altLang="en-US"/>
          </a:p>
        </p:txBody>
      </p:sp>
    </p:spTree>
    <p:extLst>
      <p:ext uri="{BB962C8B-B14F-4D97-AF65-F5344CB8AC3E}">
        <p14:creationId xmlns:p14="http://schemas.microsoft.com/office/powerpoint/2010/main" val="3607672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428CACD-1671-4274-AC1F-31D4854D37AD}" type="slidenum">
              <a:rPr lang="en-US" altLang="en-US"/>
              <a:pPr/>
              <a:t>‹#›</a:t>
            </a:fld>
            <a:endParaRPr lang="en-US" altLang="en-US"/>
          </a:p>
        </p:txBody>
      </p:sp>
    </p:spTree>
    <p:extLst>
      <p:ext uri="{BB962C8B-B14F-4D97-AF65-F5344CB8AC3E}">
        <p14:creationId xmlns:p14="http://schemas.microsoft.com/office/powerpoint/2010/main" val="266919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atin typeface="+mn-lt"/>
              </a:defRPr>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atin typeface="+mn-lt"/>
              </a:defRPr>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atin typeface="+mn-lt"/>
              </a:defRPr>
            </a:lvl1pPr>
          </a:lstStyle>
          <a:p>
            <a:fld id="{61D9EE0F-3807-493C-8AF3-C49784A7F51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 name="Rectangle 37"/>
          <p:cNvSpPr>
            <a:spLocks noChangeArrowheads="1"/>
          </p:cNvSpPr>
          <p:nvPr/>
        </p:nvSpPr>
        <p:spPr bwMode="auto">
          <a:xfrm>
            <a:off x="-1" y="0"/>
            <a:ext cx="4734346" cy="224542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100" dirty="0">
                <a:solidFill>
                  <a:srgbClr val="FFFF00"/>
                </a:solidFill>
              </a:rPr>
              <a:t>3:20-21 -</a:t>
            </a:r>
            <a:r>
              <a:rPr lang="en-US" altLang="en-US" sz="2100" dirty="0"/>
              <a:t> </a:t>
            </a:r>
            <a:r>
              <a:rPr lang="es-ES" altLang="en-US" sz="2100" dirty="0">
                <a:solidFill>
                  <a:schemeClr val="bg1"/>
                </a:solidFill>
              </a:rPr>
              <a:t>Y a Aquel que es poderoso para hacer todas las cosas mucho más abundantemente de lo que pedimos o entendemos, según el poder que actúa en nosotros, a él sea gloria en la iglesia en Cristo Jesús por todas las edades, por los siglos de los siglos.</a:t>
            </a:r>
          </a:p>
        </p:txBody>
      </p:sp>
      <p:sp>
        <p:nvSpPr>
          <p:cNvPr id="24581" name="Text Box 5"/>
          <p:cNvSpPr txBox="1">
            <a:spLocks noChangeArrowheads="1"/>
          </p:cNvSpPr>
          <p:nvPr/>
        </p:nvSpPr>
        <p:spPr bwMode="auto">
          <a:xfrm>
            <a:off x="4419600" y="3133904"/>
            <a:ext cx="3972345" cy="372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solidFill>
                  <a:srgbClr val="66FFFF"/>
                </a:solidFill>
              </a:rPr>
              <a:t>          </a:t>
            </a:r>
            <a:r>
              <a:rPr lang="en-US" altLang="en-US" sz="2000" u="sng" dirty="0">
                <a:solidFill>
                  <a:srgbClr val="FFFF00"/>
                </a:solidFill>
              </a:rPr>
              <a:t>Las </a:t>
            </a:r>
            <a:r>
              <a:rPr lang="en-US" altLang="en-US" sz="2000" u="sng" dirty="0" err="1">
                <a:solidFill>
                  <a:srgbClr val="FFFF00"/>
                </a:solidFill>
              </a:rPr>
              <a:t>Bendciones</a:t>
            </a:r>
            <a:r>
              <a:rPr lang="en-US" altLang="en-US" sz="2000" dirty="0">
                <a:solidFill>
                  <a:srgbClr val="FFFF00"/>
                </a:solidFill>
              </a:rPr>
              <a:t>:</a:t>
            </a:r>
            <a:endParaRPr lang="en-US" altLang="en-US" sz="2000" dirty="0">
              <a:solidFill>
                <a:srgbClr val="66FFFF"/>
              </a:solidFill>
            </a:endParaRPr>
          </a:p>
          <a:p>
            <a:pPr>
              <a:lnSpc>
                <a:spcPct val="90000"/>
              </a:lnSpc>
            </a:pPr>
            <a:r>
              <a:rPr lang="en-US" altLang="en-US" sz="2000" dirty="0">
                <a:solidFill>
                  <a:schemeClr val="bg1"/>
                </a:solidFill>
              </a:rPr>
              <a:t>1:4    - </a:t>
            </a:r>
            <a:r>
              <a:rPr lang="en-US" altLang="en-US" sz="2000" dirty="0" err="1">
                <a:solidFill>
                  <a:schemeClr val="bg1"/>
                </a:solidFill>
              </a:rPr>
              <a:t>esogidos</a:t>
            </a:r>
            <a:r>
              <a:rPr lang="en-US" altLang="en-US" sz="2000" dirty="0">
                <a:solidFill>
                  <a:schemeClr val="bg1"/>
                </a:solidFill>
              </a:rPr>
              <a:t> para </a:t>
            </a:r>
            <a:r>
              <a:rPr lang="en-US" altLang="en-US" sz="2000" dirty="0" err="1">
                <a:solidFill>
                  <a:schemeClr val="bg1"/>
                </a:solidFill>
              </a:rPr>
              <a:t>ser</a:t>
            </a:r>
            <a:r>
              <a:rPr lang="en-US" altLang="en-US" sz="2000" dirty="0">
                <a:solidFill>
                  <a:schemeClr val="bg1"/>
                </a:solidFill>
              </a:rPr>
              <a:t> </a:t>
            </a:r>
          </a:p>
          <a:p>
            <a:pPr>
              <a:lnSpc>
                <a:spcPct val="90000"/>
              </a:lnSpc>
            </a:pPr>
            <a:r>
              <a:rPr lang="en-US" altLang="en-US" sz="2000" dirty="0">
                <a:solidFill>
                  <a:schemeClr val="bg1"/>
                </a:solidFill>
              </a:rPr>
              <a:t>	</a:t>
            </a:r>
            <a:r>
              <a:rPr lang="en-US" altLang="en-US" sz="2000" dirty="0" err="1">
                <a:solidFill>
                  <a:schemeClr val="bg1"/>
                </a:solidFill>
              </a:rPr>
              <a:t>santos</a:t>
            </a:r>
            <a:endParaRPr lang="en-US" altLang="en-US" sz="2000" dirty="0">
              <a:solidFill>
                <a:schemeClr val="bg1"/>
              </a:solidFill>
            </a:endParaRPr>
          </a:p>
          <a:p>
            <a:r>
              <a:rPr lang="en-US" altLang="en-US" sz="2000" dirty="0">
                <a:solidFill>
                  <a:schemeClr val="bg1"/>
                </a:solidFill>
              </a:rPr>
              <a:t>1:5    - </a:t>
            </a:r>
            <a:r>
              <a:rPr lang="en-US" altLang="en-US" sz="2000" dirty="0" err="1">
                <a:solidFill>
                  <a:schemeClr val="bg1"/>
                </a:solidFill>
              </a:rPr>
              <a:t>adoptados</a:t>
            </a:r>
            <a:r>
              <a:rPr lang="en-US" altLang="en-US" sz="2000" dirty="0">
                <a:solidFill>
                  <a:schemeClr val="bg1"/>
                </a:solidFill>
              </a:rPr>
              <a:t> </a:t>
            </a:r>
            <a:r>
              <a:rPr lang="en-US" altLang="en-US" sz="2000" dirty="0" err="1">
                <a:solidFill>
                  <a:schemeClr val="bg1"/>
                </a:solidFill>
              </a:rPr>
              <a:t>como</a:t>
            </a:r>
            <a:r>
              <a:rPr lang="en-US" altLang="en-US" sz="2000" dirty="0">
                <a:solidFill>
                  <a:schemeClr val="bg1"/>
                </a:solidFill>
              </a:rPr>
              <a:t> </a:t>
            </a:r>
            <a:r>
              <a:rPr lang="en-US" altLang="en-US" sz="2000" dirty="0" err="1">
                <a:solidFill>
                  <a:schemeClr val="bg1"/>
                </a:solidFill>
              </a:rPr>
              <a:t>hijos</a:t>
            </a:r>
            <a:endParaRPr lang="en-US" altLang="en-US" sz="2000" dirty="0">
              <a:solidFill>
                <a:schemeClr val="bg1"/>
              </a:solidFill>
            </a:endParaRPr>
          </a:p>
          <a:p>
            <a:r>
              <a:rPr lang="en-US" altLang="en-US" sz="2000" dirty="0">
                <a:solidFill>
                  <a:schemeClr val="bg1"/>
                </a:solidFill>
              </a:rPr>
              <a:t>1:6    - </a:t>
            </a:r>
            <a:r>
              <a:rPr lang="en-US" altLang="en-US" sz="2000" dirty="0" err="1">
                <a:solidFill>
                  <a:schemeClr val="bg1"/>
                </a:solidFill>
              </a:rPr>
              <a:t>recibimos</a:t>
            </a:r>
            <a:r>
              <a:rPr lang="en-US" altLang="en-US" sz="2000" dirty="0">
                <a:solidFill>
                  <a:schemeClr val="bg1"/>
                </a:solidFill>
              </a:rPr>
              <a:t> </a:t>
            </a:r>
            <a:r>
              <a:rPr lang="en-US" altLang="en-US" sz="2000" dirty="0" err="1">
                <a:solidFill>
                  <a:schemeClr val="bg1"/>
                </a:solidFill>
              </a:rPr>
              <a:t>gracia</a:t>
            </a:r>
            <a:endParaRPr lang="en-US" altLang="en-US" sz="2000" dirty="0">
              <a:solidFill>
                <a:schemeClr val="bg1"/>
              </a:solidFill>
            </a:endParaRPr>
          </a:p>
          <a:p>
            <a:r>
              <a:rPr lang="en-US" altLang="en-US" sz="2000" dirty="0">
                <a:solidFill>
                  <a:schemeClr val="bg1"/>
                </a:solidFill>
              </a:rPr>
              <a:t>1:7    - </a:t>
            </a:r>
            <a:r>
              <a:rPr lang="en-US" altLang="en-US" sz="2000" dirty="0" err="1">
                <a:solidFill>
                  <a:schemeClr val="bg1"/>
                </a:solidFill>
              </a:rPr>
              <a:t>redención</a:t>
            </a:r>
            <a:endParaRPr lang="en-US" altLang="en-US" sz="2000" dirty="0">
              <a:solidFill>
                <a:schemeClr val="bg1"/>
              </a:solidFill>
            </a:endParaRPr>
          </a:p>
          <a:p>
            <a:r>
              <a:rPr lang="en-US" altLang="en-US" sz="2000" dirty="0">
                <a:solidFill>
                  <a:schemeClr val="bg1"/>
                </a:solidFill>
              </a:rPr>
              <a:t>1:7    - </a:t>
            </a:r>
            <a:r>
              <a:rPr lang="en-US" altLang="en-US" sz="2000" dirty="0" err="1">
                <a:solidFill>
                  <a:schemeClr val="bg1"/>
                </a:solidFill>
              </a:rPr>
              <a:t>perdón</a:t>
            </a:r>
            <a:endParaRPr lang="en-US" altLang="en-US" sz="2000" dirty="0">
              <a:solidFill>
                <a:schemeClr val="bg1"/>
              </a:solidFill>
            </a:endParaRPr>
          </a:p>
          <a:p>
            <a:r>
              <a:rPr lang="en-US" altLang="en-US" sz="2000" dirty="0">
                <a:solidFill>
                  <a:schemeClr val="bg1"/>
                </a:solidFill>
              </a:rPr>
              <a:t>1:9    - </a:t>
            </a:r>
            <a:r>
              <a:rPr lang="en-US" altLang="en-US" sz="2000" dirty="0" err="1">
                <a:solidFill>
                  <a:schemeClr val="bg1"/>
                </a:solidFill>
              </a:rPr>
              <a:t>misterio</a:t>
            </a:r>
            <a:r>
              <a:rPr lang="en-US" altLang="en-US" sz="2000" dirty="0">
                <a:solidFill>
                  <a:schemeClr val="bg1"/>
                </a:solidFill>
              </a:rPr>
              <a:t> </a:t>
            </a:r>
            <a:r>
              <a:rPr lang="en-US" altLang="en-US" sz="2000" dirty="0" err="1">
                <a:solidFill>
                  <a:schemeClr val="bg1"/>
                </a:solidFill>
              </a:rPr>
              <a:t>revelado</a:t>
            </a:r>
            <a:endParaRPr lang="en-US" altLang="en-US" sz="2000" dirty="0">
              <a:solidFill>
                <a:schemeClr val="bg1"/>
              </a:solidFill>
            </a:endParaRPr>
          </a:p>
          <a:p>
            <a:r>
              <a:rPr lang="en-US" altLang="en-US" sz="2000" dirty="0">
                <a:solidFill>
                  <a:schemeClr val="bg1"/>
                </a:solidFill>
              </a:rPr>
              <a:t>1:13  - </a:t>
            </a:r>
            <a:r>
              <a:rPr lang="en-US" altLang="en-US" sz="2000" dirty="0" err="1">
                <a:solidFill>
                  <a:schemeClr val="bg1"/>
                </a:solidFill>
              </a:rPr>
              <a:t>sellados</a:t>
            </a:r>
            <a:r>
              <a:rPr lang="en-US" altLang="en-US" sz="2000" dirty="0">
                <a:solidFill>
                  <a:schemeClr val="bg1"/>
                </a:solidFill>
              </a:rPr>
              <a:t> </a:t>
            </a:r>
            <a:r>
              <a:rPr lang="en-US" altLang="en-US" sz="2000" dirty="0" err="1">
                <a:solidFill>
                  <a:schemeClr val="bg1"/>
                </a:solidFill>
              </a:rPr>
              <a:t>por</a:t>
            </a:r>
            <a:r>
              <a:rPr lang="en-US" altLang="en-US" sz="2000" dirty="0">
                <a:solidFill>
                  <a:schemeClr val="bg1"/>
                </a:solidFill>
              </a:rPr>
              <a:t> el </a:t>
            </a:r>
            <a:r>
              <a:rPr lang="en-US" altLang="en-US" sz="2000" dirty="0" err="1">
                <a:solidFill>
                  <a:schemeClr val="bg1"/>
                </a:solidFill>
              </a:rPr>
              <a:t>Espíritu</a:t>
            </a:r>
            <a:r>
              <a:rPr lang="en-US" altLang="en-US" sz="2000" dirty="0">
                <a:solidFill>
                  <a:schemeClr val="bg1"/>
                </a:solidFill>
              </a:rPr>
              <a:t> Santo</a:t>
            </a:r>
          </a:p>
          <a:p>
            <a:r>
              <a:rPr lang="en-US" altLang="en-US" sz="2000" dirty="0">
                <a:solidFill>
                  <a:schemeClr val="bg1"/>
                </a:solidFill>
              </a:rPr>
              <a:t>2:1+  - </a:t>
            </a:r>
            <a:r>
              <a:rPr lang="en-US" altLang="en-US" sz="2000" dirty="0" err="1">
                <a:solidFill>
                  <a:schemeClr val="bg1"/>
                </a:solidFill>
              </a:rPr>
              <a:t>nos</a:t>
            </a:r>
            <a:r>
              <a:rPr lang="en-US" altLang="en-US" sz="2000" dirty="0">
                <a:solidFill>
                  <a:schemeClr val="bg1"/>
                </a:solidFill>
              </a:rPr>
              <a:t> </a:t>
            </a:r>
            <a:r>
              <a:rPr lang="en-US" altLang="en-US" sz="2000" dirty="0" err="1">
                <a:solidFill>
                  <a:schemeClr val="bg1"/>
                </a:solidFill>
              </a:rPr>
              <a:t>dió</a:t>
            </a:r>
            <a:r>
              <a:rPr lang="en-US" altLang="en-US" sz="2000" dirty="0">
                <a:solidFill>
                  <a:schemeClr val="bg1"/>
                </a:solidFill>
              </a:rPr>
              <a:t> </a:t>
            </a:r>
            <a:r>
              <a:rPr lang="en-US" altLang="en-US" sz="2000" dirty="0" err="1">
                <a:solidFill>
                  <a:schemeClr val="bg1"/>
                </a:solidFill>
              </a:rPr>
              <a:t>vida</a:t>
            </a:r>
            <a:r>
              <a:rPr lang="en-US" altLang="en-US" sz="2000" dirty="0">
                <a:solidFill>
                  <a:schemeClr val="bg1"/>
                </a:solidFill>
              </a:rPr>
              <a:t> </a:t>
            </a:r>
            <a:r>
              <a:rPr lang="en-US" altLang="en-US" sz="2000" dirty="0" err="1">
                <a:solidFill>
                  <a:schemeClr val="bg1"/>
                </a:solidFill>
              </a:rPr>
              <a:t>nueva</a:t>
            </a:r>
            <a:endParaRPr lang="en-US" altLang="en-US" sz="2000" dirty="0">
              <a:solidFill>
                <a:schemeClr val="bg1"/>
              </a:solidFill>
            </a:endParaRPr>
          </a:p>
          <a:p>
            <a:r>
              <a:rPr lang="en-US" altLang="en-US" sz="2000" dirty="0">
                <a:solidFill>
                  <a:schemeClr val="bg1"/>
                </a:solidFill>
              </a:rPr>
              <a:t>2:11+ - </a:t>
            </a:r>
            <a:r>
              <a:rPr lang="en-US" altLang="en-US" sz="2000" dirty="0" err="1">
                <a:solidFill>
                  <a:schemeClr val="bg1"/>
                </a:solidFill>
              </a:rPr>
              <a:t>reconciliados</a:t>
            </a:r>
            <a:r>
              <a:rPr lang="en-US" altLang="en-US" sz="2000" dirty="0">
                <a:solidFill>
                  <a:schemeClr val="bg1"/>
                </a:solidFill>
              </a:rPr>
              <a:t> con Dios</a:t>
            </a:r>
          </a:p>
          <a:p>
            <a:r>
              <a:rPr lang="en-US" altLang="en-US" sz="2000" dirty="0">
                <a:solidFill>
                  <a:schemeClr val="bg1"/>
                </a:solidFill>
              </a:rPr>
              <a:t>4:11+ - </a:t>
            </a:r>
            <a:r>
              <a:rPr lang="en-US" altLang="en-US" sz="2000" dirty="0" err="1">
                <a:solidFill>
                  <a:schemeClr val="bg1"/>
                </a:solidFill>
              </a:rPr>
              <a:t>entendimiento</a:t>
            </a:r>
            <a:r>
              <a:rPr lang="en-US" altLang="en-US" sz="2000" dirty="0">
                <a:solidFill>
                  <a:schemeClr val="bg1"/>
                </a:solidFill>
              </a:rPr>
              <a:t>/</a:t>
            </a:r>
            <a:r>
              <a:rPr lang="es-CO" altLang="en-US" sz="2000" dirty="0" err="1">
                <a:solidFill>
                  <a:schemeClr val="bg1"/>
                </a:solidFill>
              </a:rPr>
              <a:t>maduréz</a:t>
            </a:r>
            <a:endParaRPr lang="en-US" altLang="en-US" sz="2000" dirty="0">
              <a:solidFill>
                <a:schemeClr val="bg1"/>
              </a:solidFill>
            </a:endParaRPr>
          </a:p>
        </p:txBody>
      </p:sp>
      <p:sp>
        <p:nvSpPr>
          <p:cNvPr id="24582" name="AutoShape 6"/>
          <p:cNvSpPr>
            <a:spLocks/>
          </p:cNvSpPr>
          <p:nvPr/>
        </p:nvSpPr>
        <p:spPr bwMode="auto">
          <a:xfrm>
            <a:off x="9945" y="2295706"/>
            <a:ext cx="1447800" cy="3352800"/>
          </a:xfrm>
          <a:prstGeom prst="rightBracket">
            <a:avLst>
              <a:gd name="adj" fmla="val 19298"/>
            </a:avLst>
          </a:prstGeom>
          <a:noFill/>
          <a:ln w="38100">
            <a:solidFill>
              <a:srgbClr val="FF3300"/>
            </a:solidFill>
            <a:round/>
            <a:headEnd/>
            <a:tailEnd/>
          </a:ln>
          <a:effectLst/>
          <a:extLst>
            <a:ext uri="{909E8E84-426E-40DD-AFC4-6F175D3DCCD1}">
              <a14:hiddenFill xmlns:a14="http://schemas.microsoft.com/office/drawing/2010/main">
                <a:solidFill>
                  <a:srgbClr val="FF33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3" name="AutoShape 7"/>
          <p:cNvSpPr>
            <a:spLocks/>
          </p:cNvSpPr>
          <p:nvPr/>
        </p:nvSpPr>
        <p:spPr bwMode="auto">
          <a:xfrm rot="-10800000">
            <a:off x="7754191" y="2288086"/>
            <a:ext cx="1371600" cy="3352800"/>
          </a:xfrm>
          <a:prstGeom prst="rightBracket">
            <a:avLst>
              <a:gd name="adj" fmla="val 19298"/>
            </a:avLst>
          </a:prstGeom>
          <a:noFill/>
          <a:ln w="38100">
            <a:solidFill>
              <a:srgbClr val="FF3300"/>
            </a:solidFill>
            <a:round/>
            <a:headEnd/>
            <a:tailEnd/>
          </a:ln>
          <a:effectLst/>
          <a:extLst>
            <a:ext uri="{909E8E84-426E-40DD-AFC4-6F175D3DCCD1}">
              <a14:hiddenFill xmlns:a14="http://schemas.microsoft.com/office/drawing/2010/main">
                <a:solidFill>
                  <a:srgbClr val="FF33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4" name="Rectangle 8"/>
          <p:cNvSpPr>
            <a:spLocks noChangeArrowheads="1"/>
          </p:cNvSpPr>
          <p:nvPr/>
        </p:nvSpPr>
        <p:spPr bwMode="auto">
          <a:xfrm>
            <a:off x="7601791" y="2451916"/>
            <a:ext cx="16764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buClr>
                <a:schemeClr val="hlink"/>
              </a:buClr>
              <a:buSzPct val="60000"/>
              <a:buFont typeface="Wingdings" pitchFamily="2" charset="2"/>
              <a:buNone/>
            </a:pPr>
            <a:r>
              <a:rPr lang="en-US" altLang="en-US" sz="2000" dirty="0">
                <a:solidFill>
                  <a:srgbClr val="FFFF00"/>
                </a:solidFill>
                <a:latin typeface="Tempus Sans ITC" pitchFamily="82" charset="0"/>
              </a:rPr>
              <a:t>EL</a:t>
            </a:r>
          </a:p>
          <a:p>
            <a:pPr algn="ctr">
              <a:lnSpc>
                <a:spcPct val="80000"/>
              </a:lnSpc>
              <a:spcBef>
                <a:spcPct val="20000"/>
              </a:spcBef>
              <a:buClr>
                <a:schemeClr val="hlink"/>
              </a:buClr>
              <a:buSzPct val="60000"/>
              <a:buFont typeface="Wingdings" pitchFamily="2" charset="2"/>
              <a:buNone/>
            </a:pPr>
            <a:r>
              <a:rPr lang="es-CO" altLang="en-US" sz="2000" dirty="0">
                <a:solidFill>
                  <a:srgbClr val="FFFF00"/>
                </a:solidFill>
                <a:latin typeface="Tempus Sans ITC" pitchFamily="82" charset="0"/>
              </a:rPr>
              <a:t>Juicio Final</a:t>
            </a:r>
            <a:endParaRPr lang="en-US" altLang="en-US" sz="2000" dirty="0">
              <a:solidFill>
                <a:srgbClr val="FFFF00"/>
              </a:solidFill>
              <a:latin typeface="Tempus Sans ITC" pitchFamily="82" charset="0"/>
            </a:endParaRPr>
          </a:p>
          <a:p>
            <a:pPr algn="ctr">
              <a:lnSpc>
                <a:spcPct val="80000"/>
              </a:lnSpc>
              <a:spcBef>
                <a:spcPct val="20000"/>
              </a:spcBef>
              <a:buClr>
                <a:schemeClr val="hlink"/>
              </a:buClr>
              <a:buSzPct val="60000"/>
              <a:buFont typeface="Wingdings" pitchFamily="2" charset="2"/>
              <a:buNone/>
            </a:pPr>
            <a:endParaRPr lang="en-US" altLang="en-US" sz="2000" dirty="0">
              <a:solidFill>
                <a:srgbClr val="FFFF00"/>
              </a:solidFill>
              <a:latin typeface="Tempus Sans ITC" pitchFamily="82" charset="0"/>
            </a:endParaRPr>
          </a:p>
          <a:p>
            <a:pPr algn="ctr">
              <a:lnSpc>
                <a:spcPct val="80000"/>
              </a:lnSpc>
              <a:spcBef>
                <a:spcPct val="20000"/>
              </a:spcBef>
              <a:buClr>
                <a:schemeClr val="hlink"/>
              </a:buClr>
              <a:buSzPct val="60000"/>
              <a:buFont typeface="Wingdings" pitchFamily="2" charset="2"/>
              <a:buNone/>
            </a:pPr>
            <a:r>
              <a:rPr lang="en-US" altLang="en-US" sz="2000" dirty="0" err="1">
                <a:solidFill>
                  <a:srgbClr val="FFFF00"/>
                </a:solidFill>
                <a:latin typeface="Tempus Sans ITC" panose="04020404030D07020202" pitchFamily="82" charset="0"/>
              </a:rPr>
              <a:t>Redención</a:t>
            </a:r>
            <a:r>
              <a:rPr lang="en-US" altLang="en-US" sz="2000" dirty="0">
                <a:solidFill>
                  <a:srgbClr val="FFFF00"/>
                </a:solidFill>
                <a:latin typeface="Tempus Sans ITC" panose="04020404030D07020202" pitchFamily="82" charset="0"/>
              </a:rPr>
              <a:t> </a:t>
            </a:r>
          </a:p>
          <a:p>
            <a:pPr algn="ctr">
              <a:lnSpc>
                <a:spcPct val="80000"/>
              </a:lnSpc>
              <a:spcBef>
                <a:spcPct val="20000"/>
              </a:spcBef>
              <a:buClr>
                <a:schemeClr val="hlink"/>
              </a:buClr>
              <a:buSzPct val="60000"/>
              <a:buFont typeface="Wingdings" pitchFamily="2" charset="2"/>
              <a:buNone/>
            </a:pPr>
            <a:r>
              <a:rPr lang="en-US" altLang="en-US" sz="2000" dirty="0">
                <a:solidFill>
                  <a:srgbClr val="FFFF00"/>
                </a:solidFill>
                <a:latin typeface="Tempus Sans ITC" panose="04020404030D07020202" pitchFamily="82" charset="0"/>
              </a:rPr>
              <a:t>de la</a:t>
            </a:r>
          </a:p>
          <a:p>
            <a:pPr algn="ctr">
              <a:lnSpc>
                <a:spcPct val="80000"/>
              </a:lnSpc>
              <a:spcBef>
                <a:spcPct val="20000"/>
              </a:spcBef>
              <a:buClr>
                <a:schemeClr val="hlink"/>
              </a:buClr>
              <a:buSzPct val="60000"/>
              <a:buFont typeface="Wingdings" pitchFamily="2" charset="2"/>
              <a:buNone/>
            </a:pPr>
            <a:r>
              <a:rPr lang="en-US" altLang="en-US" sz="2000" dirty="0" err="1">
                <a:solidFill>
                  <a:srgbClr val="FFFF00"/>
                </a:solidFill>
                <a:latin typeface="Tempus Sans ITC" panose="04020404030D07020202" pitchFamily="82" charset="0"/>
              </a:rPr>
              <a:t>posesión</a:t>
            </a:r>
            <a:endParaRPr lang="en-US" altLang="en-US" sz="2000" dirty="0">
              <a:solidFill>
                <a:srgbClr val="FFFF00"/>
              </a:solidFill>
              <a:latin typeface="Tempus Sans ITC" panose="04020404030D07020202" pitchFamily="82" charset="0"/>
            </a:endParaRPr>
          </a:p>
          <a:p>
            <a:pPr algn="ctr">
              <a:lnSpc>
                <a:spcPct val="80000"/>
              </a:lnSpc>
              <a:spcBef>
                <a:spcPct val="20000"/>
              </a:spcBef>
              <a:buClr>
                <a:schemeClr val="hlink"/>
              </a:buClr>
              <a:buSzPct val="60000"/>
              <a:buFont typeface="Wingdings" pitchFamily="2" charset="2"/>
              <a:buNone/>
            </a:pPr>
            <a:r>
              <a:rPr lang="es-CO" altLang="en-US" sz="2000" dirty="0">
                <a:solidFill>
                  <a:srgbClr val="FFFF00"/>
                </a:solidFill>
                <a:latin typeface="Tempus Sans ITC" panose="04020404030D07020202" pitchFamily="82" charset="0"/>
              </a:rPr>
              <a:t>De</a:t>
            </a:r>
            <a:r>
              <a:rPr lang="en-US" altLang="en-US" sz="2000" dirty="0">
                <a:solidFill>
                  <a:srgbClr val="FFFF00"/>
                </a:solidFill>
                <a:latin typeface="Tempus Sans ITC" panose="04020404030D07020202" pitchFamily="82" charset="0"/>
              </a:rPr>
              <a:t> </a:t>
            </a:r>
            <a:r>
              <a:rPr lang="es-CO" altLang="en-US" sz="2000" dirty="0">
                <a:solidFill>
                  <a:srgbClr val="FFFF00"/>
                </a:solidFill>
                <a:latin typeface="Tempus Sans ITC" panose="04020404030D07020202" pitchFamily="82" charset="0"/>
              </a:rPr>
              <a:t>Dios</a:t>
            </a:r>
          </a:p>
          <a:p>
            <a:pPr algn="ctr">
              <a:lnSpc>
                <a:spcPct val="80000"/>
              </a:lnSpc>
              <a:spcBef>
                <a:spcPct val="20000"/>
              </a:spcBef>
              <a:buClr>
                <a:schemeClr val="hlink"/>
              </a:buClr>
              <a:buSzPct val="60000"/>
              <a:buFont typeface="Wingdings" pitchFamily="2" charset="2"/>
              <a:buNone/>
            </a:pPr>
            <a:endParaRPr lang="en-US" altLang="en-US" sz="2000" dirty="0">
              <a:solidFill>
                <a:srgbClr val="FFFF00"/>
              </a:solidFill>
              <a:latin typeface="Tempus Sans ITC" pitchFamily="82" charset="0"/>
            </a:endParaRPr>
          </a:p>
          <a:p>
            <a:pPr algn="ctr">
              <a:lnSpc>
                <a:spcPct val="80000"/>
              </a:lnSpc>
              <a:spcBef>
                <a:spcPct val="20000"/>
              </a:spcBef>
              <a:buClr>
                <a:schemeClr val="hlink"/>
              </a:buClr>
              <a:buSzPct val="60000"/>
              <a:buFont typeface="Wingdings" pitchFamily="2" charset="2"/>
              <a:buNone/>
            </a:pPr>
            <a:r>
              <a:rPr lang="en-US" altLang="en-US" sz="2000" dirty="0">
                <a:solidFill>
                  <a:srgbClr val="FFFF00"/>
                </a:solidFill>
                <a:latin typeface="Tempus Sans ITC" pitchFamily="82" charset="0"/>
              </a:rPr>
              <a:t>1:14</a:t>
            </a:r>
          </a:p>
        </p:txBody>
      </p:sp>
      <p:sp>
        <p:nvSpPr>
          <p:cNvPr id="24585" name="Line 9"/>
          <p:cNvSpPr>
            <a:spLocks noChangeShapeType="1"/>
          </p:cNvSpPr>
          <p:nvPr/>
        </p:nvSpPr>
        <p:spPr bwMode="auto">
          <a:xfrm>
            <a:off x="1457745" y="3057705"/>
            <a:ext cx="6324600"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6" name="Rectangle 10"/>
          <p:cNvSpPr>
            <a:spLocks noChangeArrowheads="1"/>
          </p:cNvSpPr>
          <p:nvPr/>
        </p:nvSpPr>
        <p:spPr bwMode="auto">
          <a:xfrm>
            <a:off x="1610145" y="2696363"/>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20000"/>
              </a:spcBef>
              <a:buClr>
                <a:schemeClr val="hlink"/>
              </a:buClr>
              <a:buSzPct val="60000"/>
              <a:buFont typeface="Wingdings" pitchFamily="2" charset="2"/>
              <a:buNone/>
            </a:pPr>
            <a:r>
              <a:rPr lang="en-US" altLang="en-US" sz="2000" dirty="0">
                <a:solidFill>
                  <a:srgbClr val="FFFF00"/>
                </a:solidFill>
                <a:latin typeface="Tempus Sans ITC" panose="04020404030D07020202" pitchFamily="82" charset="0"/>
              </a:rPr>
              <a:t>PERÍOD</a:t>
            </a:r>
            <a:r>
              <a:rPr lang="es-CO" altLang="en-US" sz="2000" dirty="0">
                <a:solidFill>
                  <a:srgbClr val="FFFF00"/>
                </a:solidFill>
                <a:latin typeface="Tempus Sans ITC" panose="04020404030D07020202" pitchFamily="82" charset="0"/>
              </a:rPr>
              <a:t>O DEL A.P.</a:t>
            </a:r>
            <a:endParaRPr lang="en-US" altLang="en-US" sz="2000" dirty="0">
              <a:solidFill>
                <a:srgbClr val="FFFF00"/>
              </a:solidFill>
              <a:latin typeface="Tempus Sans ITC" pitchFamily="82" charset="0"/>
            </a:endParaRPr>
          </a:p>
        </p:txBody>
      </p:sp>
      <p:sp>
        <p:nvSpPr>
          <p:cNvPr id="24587" name="Line 11"/>
          <p:cNvSpPr>
            <a:spLocks noChangeShapeType="1"/>
          </p:cNvSpPr>
          <p:nvPr/>
        </p:nvSpPr>
        <p:spPr bwMode="auto">
          <a:xfrm>
            <a:off x="5343945" y="1914705"/>
            <a:ext cx="0" cy="1066800"/>
          </a:xfrm>
          <a:prstGeom prst="line">
            <a:avLst/>
          </a:prstGeom>
          <a:noFill/>
          <a:ln w="1270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8" name="Line 12"/>
          <p:cNvSpPr>
            <a:spLocks noChangeShapeType="1"/>
          </p:cNvSpPr>
          <p:nvPr/>
        </p:nvSpPr>
        <p:spPr bwMode="auto">
          <a:xfrm>
            <a:off x="5115345" y="2067105"/>
            <a:ext cx="457200" cy="0"/>
          </a:xfrm>
          <a:prstGeom prst="line">
            <a:avLst/>
          </a:prstGeom>
          <a:noFill/>
          <a:ln w="1270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9" name="Text Box 13"/>
          <p:cNvSpPr txBox="1">
            <a:spLocks noChangeArrowheads="1"/>
          </p:cNvSpPr>
          <p:nvPr/>
        </p:nvSpPr>
        <p:spPr bwMode="auto">
          <a:xfrm>
            <a:off x="-218655" y="2448106"/>
            <a:ext cx="1828800"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000" dirty="0">
                <a:solidFill>
                  <a:srgbClr val="FFFF00"/>
                </a:solidFill>
              </a:rPr>
              <a:t>Plan de</a:t>
            </a:r>
            <a:endParaRPr lang="en-US" altLang="en-US" sz="2000" dirty="0">
              <a:solidFill>
                <a:srgbClr val="FFFF00"/>
              </a:solidFill>
            </a:endParaRPr>
          </a:p>
          <a:p>
            <a:pPr algn="ctr"/>
            <a:r>
              <a:rPr lang="es-CO" altLang="en-US" sz="2000" dirty="0">
                <a:solidFill>
                  <a:srgbClr val="FFFF00"/>
                </a:solidFill>
              </a:rPr>
              <a:t>Dios</a:t>
            </a:r>
            <a:endParaRPr lang="en-US" altLang="en-US" sz="2000" dirty="0">
              <a:solidFill>
                <a:srgbClr val="FFFF00"/>
              </a:solidFill>
            </a:endParaRPr>
          </a:p>
          <a:p>
            <a:pPr algn="ctr"/>
            <a:r>
              <a:rPr lang="en-US" altLang="en-US" sz="2000" dirty="0">
                <a:solidFill>
                  <a:srgbClr val="FFFF00"/>
                </a:solidFill>
              </a:rPr>
              <a:t>(</a:t>
            </a:r>
            <a:r>
              <a:rPr lang="en-US" altLang="en-US" sz="2000" dirty="0" err="1">
                <a:solidFill>
                  <a:srgbClr val="FFFF00"/>
                </a:solidFill>
              </a:rPr>
              <a:t>misterio</a:t>
            </a:r>
            <a:r>
              <a:rPr lang="en-US" altLang="en-US" sz="2000" dirty="0">
                <a:solidFill>
                  <a:srgbClr val="FFFF00"/>
                </a:solidFill>
              </a:rPr>
              <a:t>)</a:t>
            </a:r>
          </a:p>
          <a:p>
            <a:pPr algn="ctr"/>
            <a:r>
              <a:rPr lang="es-CO" altLang="en-US" sz="2000" dirty="0">
                <a:solidFill>
                  <a:srgbClr val="FFFF00"/>
                </a:solidFill>
              </a:rPr>
              <a:t>ser</a:t>
            </a:r>
            <a:endParaRPr lang="en-US" altLang="en-US" sz="2000" dirty="0">
              <a:solidFill>
                <a:srgbClr val="FFFF00"/>
              </a:solidFill>
            </a:endParaRPr>
          </a:p>
          <a:p>
            <a:pPr algn="ctr"/>
            <a:r>
              <a:rPr lang="en-US" altLang="en-US" sz="2000" dirty="0" err="1">
                <a:solidFill>
                  <a:srgbClr val="FFFF00"/>
                </a:solidFill>
              </a:rPr>
              <a:t>realizado</a:t>
            </a:r>
            <a:endParaRPr lang="en-US" altLang="en-US" sz="2000" dirty="0">
              <a:solidFill>
                <a:srgbClr val="FFFF00"/>
              </a:solidFill>
            </a:endParaRPr>
          </a:p>
          <a:p>
            <a:pPr algn="ctr"/>
            <a:r>
              <a:rPr lang="es-CO" altLang="en-US" sz="2000" dirty="0">
                <a:solidFill>
                  <a:srgbClr val="FFFF00"/>
                </a:solidFill>
              </a:rPr>
              <a:t>por</a:t>
            </a:r>
            <a:endParaRPr lang="en-US" altLang="en-US" sz="2000" dirty="0">
              <a:solidFill>
                <a:srgbClr val="FFFF00"/>
              </a:solidFill>
            </a:endParaRPr>
          </a:p>
          <a:p>
            <a:pPr algn="ctr"/>
            <a:r>
              <a:rPr lang="es-CO" altLang="en-US" sz="2000" dirty="0">
                <a:solidFill>
                  <a:srgbClr val="FFFF00"/>
                </a:solidFill>
              </a:rPr>
              <a:t>los edades</a:t>
            </a:r>
            <a:endParaRPr lang="en-US" altLang="en-US" sz="2000" dirty="0">
              <a:solidFill>
                <a:srgbClr val="FFFF00"/>
              </a:solidFill>
            </a:endParaRPr>
          </a:p>
          <a:p>
            <a:pPr algn="ctr"/>
            <a:r>
              <a:rPr lang="en-US" altLang="en-US" sz="2000" dirty="0" err="1">
                <a:solidFill>
                  <a:srgbClr val="FFFF00"/>
                </a:solidFill>
              </a:rPr>
              <a:t>en</a:t>
            </a:r>
            <a:r>
              <a:rPr lang="en-US" altLang="en-US" sz="2000" dirty="0">
                <a:solidFill>
                  <a:srgbClr val="FFFF00"/>
                </a:solidFill>
              </a:rPr>
              <a:t> </a:t>
            </a:r>
            <a:r>
              <a:rPr lang="en-US" altLang="en-US" sz="2000" dirty="0" err="1">
                <a:solidFill>
                  <a:srgbClr val="FFFF00"/>
                </a:solidFill>
              </a:rPr>
              <a:t>Jesús</a:t>
            </a:r>
            <a:r>
              <a:rPr lang="en-US" altLang="en-US" sz="2000" dirty="0">
                <a:solidFill>
                  <a:srgbClr val="FFFF00"/>
                </a:solidFill>
              </a:rPr>
              <a:t> :</a:t>
            </a:r>
          </a:p>
          <a:p>
            <a:pPr algn="ctr"/>
            <a:r>
              <a:rPr lang="en-US" altLang="en-US" sz="2000" dirty="0">
                <a:solidFill>
                  <a:srgbClr val="FFFF00"/>
                </a:solidFill>
              </a:rPr>
              <a:t>1:3-14</a:t>
            </a:r>
          </a:p>
          <a:p>
            <a:pPr algn="ctr"/>
            <a:r>
              <a:rPr lang="en-US" altLang="en-US" sz="2000" dirty="0">
                <a:solidFill>
                  <a:srgbClr val="FFFF00"/>
                </a:solidFill>
              </a:rPr>
              <a:t>3:1-11</a:t>
            </a:r>
          </a:p>
        </p:txBody>
      </p:sp>
      <p:sp>
        <p:nvSpPr>
          <p:cNvPr id="24590" name="Text Box 14"/>
          <p:cNvSpPr txBox="1">
            <a:spLocks noChangeArrowheads="1"/>
          </p:cNvSpPr>
          <p:nvPr/>
        </p:nvSpPr>
        <p:spPr bwMode="auto">
          <a:xfrm>
            <a:off x="4707633" y="1076505"/>
            <a:ext cx="1223413" cy="87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85000"/>
              </a:lnSpc>
            </a:pPr>
            <a:r>
              <a:rPr lang="en-US" altLang="en-US" sz="2000" i="1" dirty="0" err="1">
                <a:solidFill>
                  <a:srgbClr val="66FFFF"/>
                </a:solidFill>
                <a:latin typeface="Times New Roman" pitchFamily="18" charset="0"/>
              </a:rPr>
              <a:t>Salvación</a:t>
            </a:r>
            <a:endParaRPr lang="en-US" altLang="en-US" sz="2000" i="1" dirty="0">
              <a:solidFill>
                <a:srgbClr val="66FFFF"/>
              </a:solidFill>
              <a:latin typeface="Times New Roman" pitchFamily="18" charset="0"/>
            </a:endParaRPr>
          </a:p>
          <a:p>
            <a:pPr algn="ctr">
              <a:lnSpc>
                <a:spcPct val="85000"/>
              </a:lnSpc>
            </a:pPr>
            <a:r>
              <a:rPr lang="en-US" altLang="en-US" sz="2000" i="1" dirty="0" err="1">
                <a:solidFill>
                  <a:srgbClr val="66FFFF"/>
                </a:solidFill>
                <a:latin typeface="Times New Roman" pitchFamily="18" charset="0"/>
              </a:rPr>
              <a:t>en</a:t>
            </a:r>
            <a:endParaRPr lang="en-US" altLang="en-US" sz="2000" i="1" dirty="0">
              <a:solidFill>
                <a:srgbClr val="66FFFF"/>
              </a:solidFill>
              <a:latin typeface="Times New Roman" pitchFamily="18" charset="0"/>
            </a:endParaRPr>
          </a:p>
          <a:p>
            <a:pPr algn="ctr">
              <a:lnSpc>
                <a:spcPct val="85000"/>
              </a:lnSpc>
            </a:pPr>
            <a:r>
              <a:rPr lang="en-US" altLang="en-US" sz="2000" i="1" dirty="0">
                <a:solidFill>
                  <a:srgbClr val="66FFFF"/>
                </a:solidFill>
                <a:latin typeface="Times New Roman" pitchFamily="18" charset="0"/>
              </a:rPr>
              <a:t>Cristo</a:t>
            </a:r>
          </a:p>
        </p:txBody>
      </p:sp>
      <p:sp>
        <p:nvSpPr>
          <p:cNvPr id="24591" name="Line 15"/>
          <p:cNvSpPr>
            <a:spLocks noChangeShapeType="1"/>
          </p:cNvSpPr>
          <p:nvPr/>
        </p:nvSpPr>
        <p:spPr bwMode="auto">
          <a:xfrm flipH="1">
            <a:off x="5877345" y="924105"/>
            <a:ext cx="228600" cy="152400"/>
          </a:xfrm>
          <a:prstGeom prst="line">
            <a:avLst/>
          </a:prstGeom>
          <a:noFill/>
          <a:ln w="28575">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2" name="Line 16"/>
          <p:cNvSpPr>
            <a:spLocks noChangeShapeType="1"/>
          </p:cNvSpPr>
          <p:nvPr/>
        </p:nvSpPr>
        <p:spPr bwMode="auto">
          <a:xfrm flipH="1">
            <a:off x="5724945" y="924105"/>
            <a:ext cx="76200" cy="76200"/>
          </a:xfrm>
          <a:prstGeom prst="line">
            <a:avLst/>
          </a:prstGeom>
          <a:noFill/>
          <a:ln w="28575">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3" name="Line 17"/>
          <p:cNvSpPr>
            <a:spLocks noChangeShapeType="1"/>
          </p:cNvSpPr>
          <p:nvPr/>
        </p:nvSpPr>
        <p:spPr bwMode="auto">
          <a:xfrm flipH="1">
            <a:off x="5496345" y="771705"/>
            <a:ext cx="76200" cy="2286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4" name="Line 18"/>
          <p:cNvSpPr>
            <a:spLocks noChangeShapeType="1"/>
          </p:cNvSpPr>
          <p:nvPr/>
        </p:nvSpPr>
        <p:spPr bwMode="auto">
          <a:xfrm>
            <a:off x="5343945" y="847905"/>
            <a:ext cx="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5" name="Line 19"/>
          <p:cNvSpPr>
            <a:spLocks noChangeShapeType="1"/>
          </p:cNvSpPr>
          <p:nvPr/>
        </p:nvSpPr>
        <p:spPr bwMode="auto">
          <a:xfrm>
            <a:off x="5039145" y="771705"/>
            <a:ext cx="76200" cy="2286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6" name="Line 20"/>
          <p:cNvSpPr>
            <a:spLocks noChangeShapeType="1"/>
          </p:cNvSpPr>
          <p:nvPr/>
        </p:nvSpPr>
        <p:spPr bwMode="auto">
          <a:xfrm>
            <a:off x="4810545" y="924105"/>
            <a:ext cx="762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7" name="Line 21"/>
          <p:cNvSpPr>
            <a:spLocks noChangeShapeType="1"/>
          </p:cNvSpPr>
          <p:nvPr/>
        </p:nvSpPr>
        <p:spPr bwMode="auto">
          <a:xfrm>
            <a:off x="4505745" y="1076505"/>
            <a:ext cx="22860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8" name="Line 22"/>
          <p:cNvSpPr>
            <a:spLocks noChangeShapeType="1"/>
          </p:cNvSpPr>
          <p:nvPr/>
        </p:nvSpPr>
        <p:spPr bwMode="auto">
          <a:xfrm>
            <a:off x="4505745" y="1381305"/>
            <a:ext cx="2286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9" name="Line 23"/>
          <p:cNvSpPr>
            <a:spLocks noChangeShapeType="1"/>
          </p:cNvSpPr>
          <p:nvPr/>
        </p:nvSpPr>
        <p:spPr bwMode="auto">
          <a:xfrm>
            <a:off x="4353345" y="1609905"/>
            <a:ext cx="3048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0" name="Line 24"/>
          <p:cNvSpPr>
            <a:spLocks noChangeShapeType="1"/>
          </p:cNvSpPr>
          <p:nvPr/>
        </p:nvSpPr>
        <p:spPr bwMode="auto">
          <a:xfrm flipV="1">
            <a:off x="4505745" y="1838505"/>
            <a:ext cx="2286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1" name="Line 25"/>
          <p:cNvSpPr>
            <a:spLocks noChangeShapeType="1"/>
          </p:cNvSpPr>
          <p:nvPr/>
        </p:nvSpPr>
        <p:spPr bwMode="auto">
          <a:xfrm flipV="1">
            <a:off x="4581945" y="1914705"/>
            <a:ext cx="228600" cy="2286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2" name="Line 26"/>
          <p:cNvSpPr>
            <a:spLocks noChangeShapeType="1"/>
          </p:cNvSpPr>
          <p:nvPr/>
        </p:nvSpPr>
        <p:spPr bwMode="auto">
          <a:xfrm flipH="1">
            <a:off x="4886745" y="1990905"/>
            <a:ext cx="7620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3" name="Line 27"/>
          <p:cNvSpPr>
            <a:spLocks noChangeShapeType="1"/>
          </p:cNvSpPr>
          <p:nvPr/>
        </p:nvSpPr>
        <p:spPr bwMode="auto">
          <a:xfrm flipV="1">
            <a:off x="5877345" y="1228905"/>
            <a:ext cx="2286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4" name="Line 28"/>
          <p:cNvSpPr>
            <a:spLocks noChangeShapeType="1"/>
          </p:cNvSpPr>
          <p:nvPr/>
        </p:nvSpPr>
        <p:spPr bwMode="auto">
          <a:xfrm flipV="1">
            <a:off x="5953545" y="1381305"/>
            <a:ext cx="38100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5" name="Line 29"/>
          <p:cNvSpPr>
            <a:spLocks noChangeShapeType="1"/>
          </p:cNvSpPr>
          <p:nvPr/>
        </p:nvSpPr>
        <p:spPr bwMode="auto">
          <a:xfrm>
            <a:off x="5953545" y="1686105"/>
            <a:ext cx="2286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6" name="Line 30"/>
          <p:cNvSpPr>
            <a:spLocks noChangeShapeType="1"/>
          </p:cNvSpPr>
          <p:nvPr/>
        </p:nvSpPr>
        <p:spPr bwMode="auto">
          <a:xfrm>
            <a:off x="5953545" y="1914705"/>
            <a:ext cx="30480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7" name="Line 31"/>
          <p:cNvSpPr>
            <a:spLocks noChangeShapeType="1"/>
          </p:cNvSpPr>
          <p:nvPr/>
        </p:nvSpPr>
        <p:spPr bwMode="auto">
          <a:xfrm>
            <a:off x="5801145" y="1990905"/>
            <a:ext cx="7620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8" name="Line 32"/>
          <p:cNvSpPr>
            <a:spLocks noChangeShapeType="1"/>
          </p:cNvSpPr>
          <p:nvPr/>
        </p:nvSpPr>
        <p:spPr bwMode="auto">
          <a:xfrm>
            <a:off x="5648745" y="1990905"/>
            <a:ext cx="76200" cy="2286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Text Box 38"/>
          <p:cNvSpPr txBox="1">
            <a:spLocks noChangeArrowheads="1"/>
          </p:cNvSpPr>
          <p:nvPr/>
        </p:nvSpPr>
        <p:spPr bwMode="auto">
          <a:xfrm>
            <a:off x="5873534" y="556161"/>
            <a:ext cx="1981200" cy="2458365"/>
          </a:xfrm>
          <a:prstGeom prst="rect">
            <a:avLst/>
          </a:prstGeom>
          <a:solidFill>
            <a:srgbClr val="CC9900"/>
          </a:solidFill>
          <a:ln>
            <a:noFill/>
          </a:ln>
          <a:effectLst/>
          <a:extLs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sz="2000" dirty="0">
                <a:solidFill>
                  <a:schemeClr val="bg1"/>
                </a:solidFill>
              </a:rPr>
              <a:t>Todos los que creen en Jesús se unen en un cuerpo nuevo, una iglesia de pecadores redimidos, que reciben, en Cristo...</a:t>
            </a:r>
            <a:endParaRPr lang="en-US" altLang="en-US" sz="2000" dirty="0"/>
          </a:p>
        </p:txBody>
      </p:sp>
      <p:sp>
        <p:nvSpPr>
          <p:cNvPr id="42" name="Rectangle 45"/>
          <p:cNvSpPr>
            <a:spLocks noChangeArrowheads="1"/>
          </p:cNvSpPr>
          <p:nvPr/>
        </p:nvSpPr>
        <p:spPr bwMode="auto">
          <a:xfrm>
            <a:off x="1524000" y="3733464"/>
            <a:ext cx="2743200" cy="266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lnSpc>
                <a:spcPct val="85000"/>
              </a:lnSpc>
              <a:spcBef>
                <a:spcPct val="20000"/>
              </a:spcBef>
              <a:buClr>
                <a:schemeClr val="hlink"/>
              </a:buClr>
              <a:buSzPct val="60000"/>
              <a:buFont typeface="Wingdings" panose="05000000000000000000" pitchFamily="2" charset="2"/>
              <a:buNone/>
            </a:pPr>
            <a:r>
              <a:rPr lang="es-ES" altLang="en-US" sz="2000" dirty="0">
                <a:solidFill>
                  <a:schemeClr val="bg1"/>
                </a:solidFill>
                <a:latin typeface="Tempus Sans ITC" panose="04020404030D07020202" pitchFamily="82" charset="0"/>
              </a:rPr>
              <a:t>En este cuerpo</a:t>
            </a:r>
          </a:p>
          <a:p>
            <a:pPr algn="ctr">
              <a:lnSpc>
                <a:spcPct val="85000"/>
              </a:lnSpc>
              <a:spcBef>
                <a:spcPct val="20000"/>
              </a:spcBef>
              <a:buClr>
                <a:schemeClr val="hlink"/>
              </a:buClr>
              <a:buSzPct val="60000"/>
              <a:buFont typeface="Wingdings" panose="05000000000000000000" pitchFamily="2" charset="2"/>
              <a:buNone/>
            </a:pPr>
            <a:r>
              <a:rPr lang="es-ES" altLang="en-US" sz="2000" dirty="0">
                <a:solidFill>
                  <a:schemeClr val="bg1"/>
                </a:solidFill>
                <a:latin typeface="Tempus Sans ITC" panose="04020404030D07020202" pitchFamily="82" charset="0"/>
              </a:rPr>
              <a:t>redimido, iglesia, de los </a:t>
            </a:r>
          </a:p>
          <a:p>
            <a:pPr algn="ctr">
              <a:lnSpc>
                <a:spcPct val="85000"/>
              </a:lnSpc>
              <a:spcBef>
                <a:spcPct val="20000"/>
              </a:spcBef>
              <a:buClr>
                <a:schemeClr val="hlink"/>
              </a:buClr>
              <a:buSzPct val="60000"/>
              <a:buFont typeface="Wingdings" panose="05000000000000000000" pitchFamily="2" charset="2"/>
              <a:buNone/>
            </a:pPr>
            <a:r>
              <a:rPr lang="es-ES" altLang="en-US" sz="2000" dirty="0">
                <a:solidFill>
                  <a:schemeClr val="bg1"/>
                </a:solidFill>
                <a:latin typeface="Tempus Sans ITC" panose="04020404030D07020202" pitchFamily="82" charset="0"/>
              </a:rPr>
              <a:t>creyentes, el alcance </a:t>
            </a:r>
          </a:p>
          <a:p>
            <a:pPr algn="ctr">
              <a:lnSpc>
                <a:spcPct val="85000"/>
              </a:lnSpc>
              <a:spcBef>
                <a:spcPct val="20000"/>
              </a:spcBef>
              <a:buClr>
                <a:schemeClr val="hlink"/>
              </a:buClr>
              <a:buSzPct val="60000"/>
              <a:buFont typeface="Wingdings" panose="05000000000000000000" pitchFamily="2" charset="2"/>
              <a:buNone/>
            </a:pPr>
            <a:r>
              <a:rPr lang="es-ES" altLang="en-US" sz="2000" dirty="0">
                <a:solidFill>
                  <a:schemeClr val="bg1"/>
                </a:solidFill>
                <a:latin typeface="Tempus Sans ITC" panose="04020404030D07020202" pitchFamily="82" charset="0"/>
              </a:rPr>
              <a:t>completo del plan </a:t>
            </a:r>
          </a:p>
          <a:p>
            <a:pPr algn="ctr">
              <a:lnSpc>
                <a:spcPct val="85000"/>
              </a:lnSpc>
              <a:spcBef>
                <a:spcPct val="20000"/>
              </a:spcBef>
              <a:buClr>
                <a:schemeClr val="hlink"/>
              </a:buClr>
              <a:buSzPct val="60000"/>
              <a:buFont typeface="Wingdings" panose="05000000000000000000" pitchFamily="2" charset="2"/>
              <a:buNone/>
            </a:pPr>
            <a:r>
              <a:rPr lang="es-ES" altLang="en-US" sz="2000" dirty="0">
                <a:solidFill>
                  <a:schemeClr val="bg1"/>
                </a:solidFill>
                <a:latin typeface="Tempus Sans ITC" panose="04020404030D07020202" pitchFamily="82" charset="0"/>
              </a:rPr>
              <a:t>eterno de Dios ahora es </a:t>
            </a:r>
          </a:p>
          <a:p>
            <a:pPr algn="ctr">
              <a:lnSpc>
                <a:spcPct val="85000"/>
              </a:lnSpc>
              <a:spcBef>
                <a:spcPct val="20000"/>
              </a:spcBef>
              <a:buClr>
                <a:schemeClr val="hlink"/>
              </a:buClr>
              <a:buSzPct val="60000"/>
              <a:buFont typeface="Wingdings" panose="05000000000000000000" pitchFamily="2" charset="2"/>
              <a:buNone/>
            </a:pPr>
            <a:r>
              <a:rPr lang="es-ES" altLang="en-US" sz="2000" dirty="0">
                <a:solidFill>
                  <a:schemeClr val="bg1"/>
                </a:solidFill>
                <a:latin typeface="Tempus Sans ITC" panose="04020404030D07020202" pitchFamily="82" charset="0"/>
              </a:rPr>
              <a:t>entendido por todos los </a:t>
            </a:r>
          </a:p>
          <a:p>
            <a:pPr algn="ctr">
              <a:lnSpc>
                <a:spcPct val="85000"/>
              </a:lnSpc>
              <a:spcBef>
                <a:spcPct val="20000"/>
              </a:spcBef>
              <a:buClr>
                <a:schemeClr val="hlink"/>
              </a:buClr>
              <a:buSzPct val="60000"/>
              <a:buFont typeface="Wingdings" panose="05000000000000000000" pitchFamily="2" charset="2"/>
              <a:buNone/>
            </a:pPr>
            <a:r>
              <a:rPr lang="es-ES" altLang="en-US" sz="2000" dirty="0">
                <a:solidFill>
                  <a:schemeClr val="bg1"/>
                </a:solidFill>
                <a:latin typeface="Tempus Sans ITC" panose="04020404030D07020202" pitchFamily="82" charset="0"/>
              </a:rPr>
              <a:t>hombres y los poderes </a:t>
            </a:r>
          </a:p>
          <a:p>
            <a:pPr algn="ctr">
              <a:lnSpc>
                <a:spcPct val="85000"/>
              </a:lnSpc>
              <a:spcBef>
                <a:spcPct val="20000"/>
              </a:spcBef>
              <a:buClr>
                <a:schemeClr val="hlink"/>
              </a:buClr>
              <a:buSzPct val="60000"/>
              <a:buFont typeface="Wingdings" panose="05000000000000000000" pitchFamily="2" charset="2"/>
              <a:buNone/>
            </a:pPr>
            <a:r>
              <a:rPr lang="es-ES" altLang="en-US" sz="2000" dirty="0">
                <a:solidFill>
                  <a:schemeClr val="bg1"/>
                </a:solidFill>
                <a:latin typeface="Tempus Sans ITC" panose="04020404030D07020202" pitchFamily="82" charset="0"/>
              </a:rPr>
              <a:t>celestiales.</a:t>
            </a:r>
            <a:endParaRPr lang="en-US" altLang="en-US" sz="2000" dirty="0">
              <a:solidFill>
                <a:schemeClr val="bg1"/>
              </a:solidFill>
              <a:latin typeface="Tempus Sans ITC" panose="04020404030D07020202" pitchFamily="82" charset="0"/>
            </a:endParaRPr>
          </a:p>
        </p:txBody>
      </p:sp>
      <p:sp>
        <p:nvSpPr>
          <p:cNvPr id="43" name="Line 39"/>
          <p:cNvSpPr>
            <a:spLocks noChangeShapeType="1"/>
          </p:cNvSpPr>
          <p:nvPr/>
        </p:nvSpPr>
        <p:spPr bwMode="auto">
          <a:xfrm flipH="1">
            <a:off x="6829845" y="2838448"/>
            <a:ext cx="571500" cy="540567"/>
          </a:xfrm>
          <a:prstGeom prst="line">
            <a:avLst/>
          </a:prstGeom>
          <a:noFill/>
          <a:ln w="127000">
            <a:solidFill>
              <a:srgbClr val="3333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1687988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32" fill="hold" grpId="0" nodeType="afterEffect">
                                  <p:stCondLst>
                                    <p:cond delay="500"/>
                                  </p:stCondLst>
                                  <p:childTnLst>
                                    <p:set>
                                      <p:cBhvr>
                                        <p:cTn id="6" dur="1" fill="hold">
                                          <p:stCondLst>
                                            <p:cond delay="0"/>
                                          </p:stCondLst>
                                        </p:cTn>
                                        <p:tgtEl>
                                          <p:spTgt spid="44"/>
                                        </p:tgtEl>
                                        <p:attrNameLst>
                                          <p:attrName>style.visibility</p:attrName>
                                        </p:attrNameLst>
                                      </p:cBhvr>
                                      <p:to>
                                        <p:strVal val="visible"/>
                                      </p:to>
                                    </p:set>
                                    <p:animEffect transition="in" filter="plus(out)">
                                      <p:cBhvr>
                                        <p:cTn id="7" dur="2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ChangeArrowheads="1"/>
          </p:cNvSpPr>
          <p:nvPr/>
        </p:nvSpPr>
        <p:spPr bwMode="auto">
          <a:xfrm>
            <a:off x="2133600" y="1524000"/>
            <a:ext cx="45720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800" dirty="0">
                <a:solidFill>
                  <a:srgbClr val="FFFF00"/>
                </a:solidFill>
              </a:rPr>
              <a:t>3:20-21 -</a:t>
            </a:r>
            <a:r>
              <a:rPr lang="en-US" altLang="en-US" sz="2800" dirty="0"/>
              <a:t> </a:t>
            </a:r>
            <a:r>
              <a:rPr lang="es-ES" altLang="en-US" sz="2800" dirty="0">
                <a:solidFill>
                  <a:schemeClr val="bg1"/>
                </a:solidFill>
              </a:rPr>
              <a:t>Y a Aquel que es poderoso para hacer todas las cosas mucho más abundantemente de lo que pedimos o entendemos, según el poder que actúa en nosotros, a él sea gloria en la iglesia en Cristo Jesús por todas las edades, por los siglos de los siglos.</a:t>
            </a:r>
          </a:p>
        </p:txBody>
      </p:sp>
    </p:spTree>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ChangeArrowheads="1"/>
          </p:cNvSpPr>
          <p:nvPr/>
        </p:nvSpPr>
        <p:spPr bwMode="auto">
          <a:xfrm>
            <a:off x="609600" y="1248242"/>
            <a:ext cx="8534400" cy="4552015"/>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nSpc>
                <a:spcPct val="105000"/>
              </a:lnSpc>
            </a:pPr>
            <a:r>
              <a:rPr lang="en-US" altLang="en-US" sz="2600" u="sng" dirty="0">
                <a:solidFill>
                  <a:srgbClr val="FFFF00"/>
                </a:solidFill>
                <a:latin typeface="Tempus Sans ITC" panose="04020404030D07020202" pitchFamily="82" charset="0"/>
              </a:rPr>
              <a:t>RIQUEZAS EN CRISTO</a:t>
            </a:r>
            <a:r>
              <a:rPr lang="en-US" altLang="en-US" sz="2600" dirty="0">
                <a:solidFill>
                  <a:srgbClr val="FFFF00"/>
                </a:solidFill>
                <a:latin typeface="Tempus Sans ITC" panose="04020404030D07020202" pitchFamily="82" charset="0"/>
              </a:rPr>
              <a:t>  (1:3-3:21)</a:t>
            </a:r>
            <a:r>
              <a:rPr lang="en-US" altLang="en-US" sz="2600" dirty="0">
                <a:solidFill>
                  <a:schemeClr val="bg1"/>
                </a:solidFill>
                <a:latin typeface="Tempus Sans ITC" panose="04020404030D07020202" pitchFamily="82" charset="0"/>
              </a:rPr>
              <a:t> </a:t>
            </a:r>
          </a:p>
          <a:p>
            <a:pPr>
              <a:lnSpc>
                <a:spcPct val="105000"/>
              </a:lnSpc>
              <a:buFontTx/>
              <a:buAutoNum type="alphaUcPeriod"/>
            </a:pPr>
            <a:r>
              <a:rPr lang="en-US" altLang="en-US" sz="2600" dirty="0">
                <a:solidFill>
                  <a:schemeClr val="bg1"/>
                </a:solidFill>
                <a:latin typeface="Tempus Sans ITC" panose="04020404030D07020202" pitchFamily="82" charset="0"/>
              </a:rPr>
              <a:t>Toda </a:t>
            </a:r>
            <a:r>
              <a:rPr lang="en-US" altLang="en-US" sz="2600" dirty="0" err="1">
                <a:solidFill>
                  <a:schemeClr val="bg1"/>
                </a:solidFill>
                <a:latin typeface="Tempus Sans ITC" panose="04020404030D07020202" pitchFamily="82" charset="0"/>
              </a:rPr>
              <a:t>bendición</a:t>
            </a:r>
            <a:r>
              <a:rPr lang="en-US" altLang="en-US" sz="2600" dirty="0">
                <a:solidFill>
                  <a:schemeClr val="bg1"/>
                </a:solidFill>
                <a:latin typeface="Tempus Sans ITC" panose="04020404030D07020202" pitchFamily="82" charset="0"/>
              </a:rPr>
              <a:t> spiritual se </a:t>
            </a:r>
            <a:r>
              <a:rPr lang="en-US" altLang="en-US" sz="2600" dirty="0" err="1">
                <a:solidFill>
                  <a:schemeClr val="bg1"/>
                </a:solidFill>
                <a:latin typeface="Tempus Sans ITC" panose="04020404030D07020202" pitchFamily="82" charset="0"/>
              </a:rPr>
              <a:t>encuentra</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Cristo  (1:3-14) </a:t>
            </a:r>
          </a:p>
          <a:p>
            <a:pPr>
              <a:lnSpc>
                <a:spcPct val="105000"/>
              </a:lnSpc>
            </a:pPr>
            <a:r>
              <a:rPr lang="en-US" altLang="en-US" sz="2600" dirty="0">
                <a:solidFill>
                  <a:schemeClr val="bg1"/>
                </a:solidFill>
                <a:latin typeface="Tempus Sans ITC" panose="04020404030D07020202" pitchFamily="82" charset="0"/>
              </a:rPr>
              <a:t>      -- </a:t>
            </a:r>
            <a:r>
              <a:rPr lang="en-US" altLang="en-US" sz="2600" dirty="0" err="1">
                <a:solidFill>
                  <a:schemeClr val="bg1"/>
                </a:solidFill>
                <a:latin typeface="Tempus Sans ITC" panose="04020404030D07020202" pitchFamily="82" charset="0"/>
              </a:rPr>
              <a:t>Oración</a:t>
            </a:r>
            <a:r>
              <a:rPr lang="en-US" altLang="en-US" sz="2600" dirty="0">
                <a:solidFill>
                  <a:schemeClr val="bg1"/>
                </a:solidFill>
                <a:latin typeface="Tempus Sans ITC" panose="04020404030D07020202" pitchFamily="82" charset="0"/>
              </a:rPr>
              <a:t> 1:  para </a:t>
            </a:r>
            <a:r>
              <a:rPr lang="en-US" altLang="en-US" sz="2600" dirty="0" err="1">
                <a:solidFill>
                  <a:schemeClr val="bg1"/>
                </a:solidFill>
                <a:latin typeface="Tempus Sans ITC" panose="04020404030D07020202" pitchFamily="82" charset="0"/>
              </a:rPr>
              <a:t>iluminación</a:t>
            </a:r>
            <a:r>
              <a:rPr lang="en-US" altLang="en-US" sz="2600" dirty="0">
                <a:solidFill>
                  <a:schemeClr val="bg1"/>
                </a:solidFill>
                <a:latin typeface="Tempus Sans ITC" panose="04020404030D07020202" pitchFamily="82" charset="0"/>
              </a:rPr>
              <a:t> (1:15-23)</a:t>
            </a:r>
            <a:r>
              <a:rPr lang="en-US" altLang="en-US" sz="2800" dirty="0">
                <a:latin typeface="Tempus Sans ITC" panose="04020404030D07020202" pitchFamily="82" charset="0"/>
              </a:rPr>
              <a:t> </a:t>
            </a:r>
            <a:endParaRPr lang="en-US" altLang="en-US" sz="2600" dirty="0">
              <a:solidFill>
                <a:schemeClr val="bg1"/>
              </a:solidFill>
              <a:latin typeface="Tempus Sans ITC" panose="04020404030D07020202" pitchFamily="82" charset="0"/>
            </a:endParaRPr>
          </a:p>
          <a:p>
            <a:pPr>
              <a:lnSpc>
                <a:spcPct val="105000"/>
              </a:lnSpc>
              <a:buFontTx/>
              <a:buAutoNum type="alphaUcPeriod" startAt="2"/>
            </a:pPr>
            <a:r>
              <a:rPr lang="en-US" altLang="en-US" sz="2600" dirty="0">
                <a:solidFill>
                  <a:schemeClr val="bg1"/>
                </a:solidFill>
                <a:latin typeface="Tempus Sans ITC" panose="04020404030D07020202" pitchFamily="82" charset="0"/>
              </a:rPr>
              <a:t>Nuestra </a:t>
            </a:r>
            <a:r>
              <a:rPr lang="en-US" altLang="en-US" sz="2600" dirty="0" err="1">
                <a:solidFill>
                  <a:schemeClr val="bg1"/>
                </a:solidFill>
                <a:latin typeface="Tempus Sans ITC" panose="04020404030D07020202" pitchFamily="82" charset="0"/>
              </a:rPr>
              <a:t>transformación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por</a:t>
            </a:r>
            <a:r>
              <a:rPr lang="en-US" altLang="en-US" sz="2600" dirty="0">
                <a:solidFill>
                  <a:schemeClr val="bg1"/>
                </a:solidFill>
                <a:latin typeface="Tempus Sans ITC" panose="04020404030D07020202" pitchFamily="82" charset="0"/>
              </a:rPr>
              <a:t> medio de Cristo (2:1-22)</a:t>
            </a:r>
          </a:p>
          <a:p>
            <a:pPr>
              <a:lnSpc>
                <a:spcPct val="105000"/>
              </a:lnSpc>
            </a:pPr>
            <a:r>
              <a:rPr lang="en-US" altLang="en-US" sz="2600" dirty="0">
                <a:solidFill>
                  <a:schemeClr val="bg1"/>
                </a:solidFill>
                <a:latin typeface="Tempus Sans ITC" panose="04020404030D07020202" pitchFamily="82" charset="0"/>
              </a:rPr>
              <a:t>	-- </a:t>
            </a:r>
            <a:r>
              <a:rPr lang="en-US" altLang="en-US" sz="2600" dirty="0" err="1">
                <a:solidFill>
                  <a:schemeClr val="bg1"/>
                </a:solidFill>
                <a:latin typeface="Tempus Sans ITC" panose="04020404030D07020202" pitchFamily="82" charset="0"/>
              </a:rPr>
              <a:t>Oración</a:t>
            </a:r>
            <a:r>
              <a:rPr lang="en-US" altLang="en-US" sz="2600" dirty="0">
                <a:solidFill>
                  <a:schemeClr val="bg1"/>
                </a:solidFill>
                <a:latin typeface="Tempus Sans ITC" panose="04020404030D07020202" pitchFamily="82" charset="0"/>
              </a:rPr>
              <a:t> 2:  para </a:t>
            </a:r>
            <a:r>
              <a:rPr lang="en-US" altLang="en-US" sz="2600" dirty="0" err="1">
                <a:solidFill>
                  <a:schemeClr val="bg1"/>
                </a:solidFill>
                <a:latin typeface="Tempus Sans ITC" panose="04020404030D07020202" pitchFamily="82" charset="0"/>
              </a:rPr>
              <a:t>ejercer</a:t>
            </a:r>
            <a:r>
              <a:rPr lang="en-US" altLang="en-US" sz="2600" dirty="0">
                <a:solidFill>
                  <a:schemeClr val="bg1"/>
                </a:solidFill>
                <a:latin typeface="Tempus Sans ITC" panose="04020404030D07020202" pitchFamily="82" charset="0"/>
              </a:rPr>
              <a:t> el </a:t>
            </a:r>
            <a:r>
              <a:rPr lang="en-US" altLang="en-US" sz="2600" dirty="0" err="1">
                <a:solidFill>
                  <a:schemeClr val="bg1"/>
                </a:solidFill>
                <a:latin typeface="Tempus Sans ITC" panose="04020404030D07020202" pitchFamily="82" charset="0"/>
              </a:rPr>
              <a:t>poder</a:t>
            </a:r>
            <a:r>
              <a:rPr lang="en-US" altLang="en-US" sz="2600" dirty="0">
                <a:solidFill>
                  <a:schemeClr val="bg1"/>
                </a:solidFill>
                <a:latin typeface="Tempus Sans ITC" panose="04020404030D07020202" pitchFamily="82" charset="0"/>
              </a:rPr>
              <a:t> de Cristo (3:1-21)</a:t>
            </a:r>
          </a:p>
          <a:p>
            <a:pPr>
              <a:lnSpc>
                <a:spcPct val="105000"/>
              </a:lnSpc>
            </a:pPr>
            <a:endParaRPr lang="en-US" altLang="en-US" sz="1400" dirty="0">
              <a:solidFill>
                <a:schemeClr val="bg1"/>
              </a:solidFill>
              <a:latin typeface="Tempus Sans ITC" panose="04020404030D07020202" pitchFamily="82" charset="0"/>
            </a:endParaRPr>
          </a:p>
          <a:p>
            <a:pPr>
              <a:lnSpc>
                <a:spcPct val="105000"/>
              </a:lnSpc>
            </a:pPr>
            <a:r>
              <a:rPr lang="en-US" altLang="en-US" sz="2600" u="sng" dirty="0">
                <a:solidFill>
                  <a:srgbClr val="FFFF00"/>
                </a:solidFill>
                <a:latin typeface="Tempus Sans ITC" panose="04020404030D07020202" pitchFamily="82" charset="0"/>
              </a:rPr>
              <a:t>RESPONSABILIDADES EN CRISTO</a:t>
            </a:r>
            <a:r>
              <a:rPr lang="en-US" altLang="en-US" sz="2600" dirty="0">
                <a:solidFill>
                  <a:srgbClr val="FFFF00"/>
                </a:solidFill>
                <a:latin typeface="Tempus Sans ITC" panose="04020404030D07020202" pitchFamily="82" charset="0"/>
              </a:rPr>
              <a:t>  (4:1-6:20)</a:t>
            </a:r>
            <a:r>
              <a:rPr lang="en-US" altLang="en-US" sz="2600" dirty="0">
                <a:solidFill>
                  <a:schemeClr val="bg1"/>
                </a:solidFill>
                <a:latin typeface="Tempus Sans ITC" panose="04020404030D07020202" pitchFamily="82" charset="0"/>
              </a:rPr>
              <a:t> </a:t>
            </a:r>
          </a:p>
          <a:p>
            <a:pPr>
              <a:lnSpc>
                <a:spcPct val="105000"/>
              </a:lnSpc>
            </a:pPr>
            <a:r>
              <a:rPr lang="en-US" altLang="en-US" sz="2600" dirty="0">
                <a:solidFill>
                  <a:schemeClr val="bg1"/>
                </a:solidFill>
                <a:latin typeface="Tempus Sans ITC" panose="04020404030D07020202" pitchFamily="82" charset="0"/>
              </a:rPr>
              <a:t>A.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unidad</a:t>
            </a:r>
            <a:r>
              <a:rPr lang="en-US" altLang="en-US" sz="2600" dirty="0">
                <a:solidFill>
                  <a:schemeClr val="bg1"/>
                </a:solidFill>
                <a:latin typeface="Tempus Sans ITC" panose="04020404030D07020202" pitchFamily="82" charset="0"/>
              </a:rPr>
              <a:t>  (4:1-16) </a:t>
            </a:r>
          </a:p>
          <a:p>
            <a:pPr>
              <a:lnSpc>
                <a:spcPct val="105000"/>
              </a:lnSpc>
            </a:pPr>
            <a:r>
              <a:rPr lang="en-US" altLang="en-US" sz="2600" dirty="0">
                <a:solidFill>
                  <a:schemeClr val="bg1"/>
                </a:solidFill>
                <a:latin typeface="Tempus Sans ITC" panose="04020404030D07020202" pitchFamily="82" charset="0"/>
              </a:rPr>
              <a:t>B.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pureza</a:t>
            </a:r>
            <a:r>
              <a:rPr lang="en-US" altLang="en-US" sz="2600" dirty="0">
                <a:solidFill>
                  <a:schemeClr val="bg1"/>
                </a:solidFill>
                <a:latin typeface="Tempus Sans ITC" panose="04020404030D07020202" pitchFamily="82" charset="0"/>
              </a:rPr>
              <a:t>  (4:17-5:21) </a:t>
            </a:r>
          </a:p>
          <a:p>
            <a:pPr>
              <a:lnSpc>
                <a:spcPct val="105000"/>
              </a:lnSpc>
            </a:pPr>
            <a:r>
              <a:rPr lang="en-US" altLang="en-US" sz="2600" dirty="0">
                <a:solidFill>
                  <a:schemeClr val="bg1"/>
                </a:solidFill>
                <a:latin typeface="Tempus Sans ITC" panose="04020404030D07020202" pitchFamily="82" charset="0"/>
              </a:rPr>
              <a:t>C.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armonía</a:t>
            </a:r>
            <a:r>
              <a:rPr lang="en-US" altLang="en-US" sz="2600" dirty="0">
                <a:solidFill>
                  <a:schemeClr val="bg1"/>
                </a:solidFill>
                <a:latin typeface="Tempus Sans ITC" panose="04020404030D07020202" pitchFamily="82" charset="0"/>
              </a:rPr>
              <a:t>  (5:22-6:9) </a:t>
            </a:r>
          </a:p>
          <a:p>
            <a:pPr>
              <a:lnSpc>
                <a:spcPct val="105000"/>
              </a:lnSpc>
            </a:pPr>
            <a:r>
              <a:rPr lang="en-US" altLang="en-US" sz="2600" dirty="0">
                <a:solidFill>
                  <a:schemeClr val="bg1"/>
                </a:solidFill>
                <a:latin typeface="Tempus Sans ITC" panose="04020404030D07020202" pitchFamily="82" charset="0"/>
              </a:rPr>
              <a:t>D.  </a:t>
            </a:r>
            <a:r>
              <a:rPr lang="en-US" altLang="en-US" sz="2600" dirty="0" err="1">
                <a:solidFill>
                  <a:schemeClr val="bg1"/>
                </a:solidFill>
                <a:latin typeface="Tempus Sans ITC" panose="04020404030D07020202" pitchFamily="82" charset="0"/>
              </a:rPr>
              <a:t>Andar</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en</a:t>
            </a:r>
            <a:r>
              <a:rPr lang="en-US" altLang="en-US" sz="2600" dirty="0">
                <a:solidFill>
                  <a:schemeClr val="bg1"/>
                </a:solidFill>
                <a:latin typeface="Tempus Sans ITC" panose="04020404030D07020202" pitchFamily="82" charset="0"/>
              </a:rPr>
              <a:t> </a:t>
            </a:r>
            <a:r>
              <a:rPr lang="en-US" altLang="en-US" sz="2600" dirty="0" err="1">
                <a:solidFill>
                  <a:schemeClr val="bg1"/>
                </a:solidFill>
                <a:latin typeface="Tempus Sans ITC" panose="04020404030D07020202" pitchFamily="82" charset="0"/>
              </a:rPr>
              <a:t>poder</a:t>
            </a:r>
            <a:r>
              <a:rPr lang="en-US" altLang="en-US" sz="2600" dirty="0">
                <a:solidFill>
                  <a:schemeClr val="bg1"/>
                </a:solidFill>
                <a:latin typeface="Tempus Sans ITC" panose="04020404030D07020202" pitchFamily="82" charset="0"/>
              </a:rPr>
              <a:t>  (6:10-20)</a:t>
            </a:r>
          </a:p>
        </p:txBody>
      </p:sp>
      <p:sp>
        <p:nvSpPr>
          <p:cNvPr id="154627" name="Text Box 3"/>
          <p:cNvSpPr txBox="1">
            <a:spLocks noChangeArrowheads="1"/>
          </p:cNvSpPr>
          <p:nvPr/>
        </p:nvSpPr>
        <p:spPr bwMode="auto">
          <a:xfrm>
            <a:off x="0" y="1232004"/>
            <a:ext cx="609600" cy="3560975"/>
          </a:xfrm>
          <a:prstGeom prst="rect">
            <a:avLst/>
          </a:prstGeom>
          <a:solidFill>
            <a:srgbClr val="FFFF00"/>
          </a:solidFill>
          <a:ln w="2857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5000"/>
              </a:lnSpc>
            </a:pPr>
            <a:r>
              <a:rPr lang="en-US" altLang="en-US" sz="2800" i="1" dirty="0"/>
              <a:t>E</a:t>
            </a:r>
          </a:p>
          <a:p>
            <a:pPr algn="ctr">
              <a:lnSpc>
                <a:spcPct val="115000"/>
              </a:lnSpc>
            </a:pPr>
            <a:r>
              <a:rPr lang="es-CO" altLang="en-US" sz="2800" i="1" dirty="0"/>
              <a:t>F</a:t>
            </a:r>
            <a:endParaRPr lang="en-US" altLang="en-US" sz="2800" i="1" dirty="0"/>
          </a:p>
          <a:p>
            <a:pPr algn="ctr">
              <a:lnSpc>
                <a:spcPct val="115000"/>
              </a:lnSpc>
            </a:pPr>
            <a:r>
              <a:rPr lang="en-US" altLang="en-US" sz="2800" i="1" dirty="0"/>
              <a:t>E</a:t>
            </a:r>
          </a:p>
          <a:p>
            <a:pPr algn="ctr">
              <a:lnSpc>
                <a:spcPct val="115000"/>
              </a:lnSpc>
            </a:pPr>
            <a:r>
              <a:rPr lang="en-US" altLang="en-US" sz="2800" i="1" dirty="0"/>
              <a:t>S</a:t>
            </a:r>
          </a:p>
          <a:p>
            <a:pPr algn="ctr">
              <a:lnSpc>
                <a:spcPct val="115000"/>
              </a:lnSpc>
            </a:pPr>
            <a:r>
              <a:rPr lang="en-US" altLang="en-US" sz="2800" i="1" dirty="0"/>
              <a:t>I</a:t>
            </a:r>
          </a:p>
          <a:p>
            <a:pPr algn="ctr">
              <a:lnSpc>
                <a:spcPct val="115000"/>
              </a:lnSpc>
            </a:pPr>
            <a:r>
              <a:rPr lang="es-CO" altLang="en-US" sz="2800" i="1" dirty="0"/>
              <a:t>O</a:t>
            </a:r>
            <a:endParaRPr lang="en-US" altLang="en-US" sz="2800" i="1" dirty="0"/>
          </a:p>
          <a:p>
            <a:pPr algn="ctr">
              <a:lnSpc>
                <a:spcPct val="115000"/>
              </a:lnSpc>
            </a:pPr>
            <a:r>
              <a:rPr lang="en-US" altLang="en-US" sz="2800" i="1" dirty="0"/>
              <a:t>S</a:t>
            </a:r>
          </a:p>
        </p:txBody>
      </p:sp>
      <p:sp>
        <p:nvSpPr>
          <p:cNvPr id="154628" name="Text Box 4"/>
          <p:cNvSpPr txBox="1">
            <a:spLocks noChangeArrowheads="1"/>
          </p:cNvSpPr>
          <p:nvPr/>
        </p:nvSpPr>
        <p:spPr bwMode="auto">
          <a:xfrm>
            <a:off x="1219200" y="685800"/>
            <a:ext cx="7315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3200" dirty="0">
                <a:solidFill>
                  <a:schemeClr val="bg1"/>
                </a:solidFill>
              </a:rPr>
              <a:t>Esquema Simple de la carta</a:t>
            </a:r>
            <a:endParaRPr lang="en-US" altLang="en-US" sz="3200" dirty="0">
              <a:solidFill>
                <a:schemeClr val="bg1"/>
              </a:solidFill>
            </a:endParaRPr>
          </a:p>
        </p:txBody>
      </p:sp>
      <p:sp>
        <p:nvSpPr>
          <p:cNvPr id="154631" name="Rectangle 7"/>
          <p:cNvSpPr>
            <a:spLocks noChangeArrowheads="1"/>
          </p:cNvSpPr>
          <p:nvPr/>
        </p:nvSpPr>
        <p:spPr bwMode="auto">
          <a:xfrm>
            <a:off x="609600" y="3657600"/>
            <a:ext cx="8530590" cy="25146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slow">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xit" presetSubtype="32" fill="hold" grpId="0" nodeType="clickEffect">
                                  <p:stCondLst>
                                    <p:cond delay="0"/>
                                  </p:stCondLst>
                                  <p:childTnLst>
                                    <p:animEffect transition="out" filter="box(out)">
                                      <p:cBhvr>
                                        <p:cTn id="6" dur="1000"/>
                                        <p:tgtEl>
                                          <p:spTgt spid="154631"/>
                                        </p:tgtEl>
                                      </p:cBhvr>
                                    </p:animEffect>
                                    <p:set>
                                      <p:cBhvr>
                                        <p:cTn id="7" dur="1" fill="hold">
                                          <p:stCondLst>
                                            <p:cond delay="999"/>
                                          </p:stCondLst>
                                        </p:cTn>
                                        <p:tgtEl>
                                          <p:spTgt spid="1546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3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theate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1" y="914400"/>
            <a:ext cx="9159241" cy="5999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p:cNvSpPr txBox="1">
            <a:spLocks noChangeArrowheads="1"/>
          </p:cNvSpPr>
          <p:nvPr/>
        </p:nvSpPr>
        <p:spPr bwMode="auto">
          <a:xfrm>
            <a:off x="-38102" y="899160"/>
            <a:ext cx="3390901" cy="1446550"/>
          </a:xfrm>
          <a:prstGeom prst="rect">
            <a:avLst/>
          </a:prstGeom>
          <a:solidFill>
            <a:srgbClr val="F4F2CC"/>
          </a:solidFill>
          <a:ln>
            <a:noFill/>
          </a:ln>
          <a:effec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r>
              <a:rPr lang="en-US" altLang="en-US" sz="4400" dirty="0">
                <a:latin typeface="Sign Painter" pitchFamily="2" charset="0"/>
              </a:rPr>
              <a:t>Carta a </a:t>
            </a:r>
            <a:r>
              <a:rPr lang="en-US" altLang="en-US" sz="4400" dirty="0" err="1">
                <a:latin typeface="Sign Painter" pitchFamily="2" charset="0"/>
              </a:rPr>
              <a:t>los</a:t>
            </a:r>
            <a:r>
              <a:rPr lang="en-US" altLang="en-US" sz="4400" dirty="0">
                <a:latin typeface="Sign Painter" pitchFamily="2" charset="0"/>
              </a:rPr>
              <a:t> </a:t>
            </a:r>
            <a:r>
              <a:rPr lang="en-US" altLang="en-US" sz="4400" dirty="0" err="1">
                <a:latin typeface="Sign Painter" pitchFamily="2" charset="0"/>
              </a:rPr>
              <a:t>Efesios</a:t>
            </a:r>
            <a:endParaRPr lang="en-US" altLang="en-US" sz="4400" dirty="0">
              <a:latin typeface="Sign Painter" pitchFamily="2" charset="0"/>
            </a:endParaRPr>
          </a:p>
        </p:txBody>
      </p:sp>
      <p:sp>
        <p:nvSpPr>
          <p:cNvPr id="2057" name="Text Box 9"/>
          <p:cNvSpPr txBox="1">
            <a:spLocks noChangeArrowheads="1"/>
          </p:cNvSpPr>
          <p:nvPr/>
        </p:nvSpPr>
        <p:spPr bwMode="auto">
          <a:xfrm>
            <a:off x="3200400" y="1237981"/>
            <a:ext cx="5844539" cy="66172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lnSpc>
                <a:spcPct val="90000"/>
              </a:lnSpc>
            </a:pPr>
            <a:r>
              <a:rPr lang="en-US" altLang="en-US" sz="4000" dirty="0">
                <a:solidFill>
                  <a:schemeClr val="bg1"/>
                </a:solidFill>
                <a:latin typeface="Sign Painter" pitchFamily="2" charset="0"/>
              </a:rPr>
              <a:t>JES</a:t>
            </a:r>
            <a:r>
              <a:rPr lang="es-CO" altLang="en-US" sz="4000" dirty="0">
                <a:solidFill>
                  <a:schemeClr val="bg1"/>
                </a:solidFill>
                <a:latin typeface="Sign Painter" pitchFamily="2" charset="0"/>
              </a:rPr>
              <a:t>Ú</a:t>
            </a:r>
            <a:r>
              <a:rPr lang="en-US" altLang="en-US" sz="4000" dirty="0">
                <a:solidFill>
                  <a:schemeClr val="bg1"/>
                </a:solidFill>
                <a:latin typeface="Sign Painter" pitchFamily="2" charset="0"/>
              </a:rPr>
              <a:t>S:  LA PLENITUD DE DIOS</a:t>
            </a:r>
          </a:p>
        </p:txBody>
      </p:sp>
    </p:spTree>
    <p:extLst>
      <p:ext uri="{BB962C8B-B14F-4D97-AF65-F5344CB8AC3E}">
        <p14:creationId xmlns:p14="http://schemas.microsoft.com/office/powerpoint/2010/main" val="18119790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theater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1" y="914400"/>
            <a:ext cx="9159241" cy="5999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p:cNvSpPr txBox="1">
            <a:spLocks noChangeArrowheads="1"/>
          </p:cNvSpPr>
          <p:nvPr/>
        </p:nvSpPr>
        <p:spPr bwMode="auto">
          <a:xfrm>
            <a:off x="-38102" y="899160"/>
            <a:ext cx="3390901" cy="1446550"/>
          </a:xfrm>
          <a:prstGeom prst="rect">
            <a:avLst/>
          </a:prstGeom>
          <a:solidFill>
            <a:srgbClr val="F4F2CC"/>
          </a:solidFill>
          <a:ln>
            <a:noFill/>
          </a:ln>
          <a:effec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r>
              <a:rPr lang="en-US" altLang="en-US" sz="4400" dirty="0">
                <a:latin typeface="Sign Painter" pitchFamily="2" charset="0"/>
              </a:rPr>
              <a:t>Carta a </a:t>
            </a:r>
            <a:r>
              <a:rPr lang="en-US" altLang="en-US" sz="4400" dirty="0" err="1">
                <a:latin typeface="Sign Painter" pitchFamily="2" charset="0"/>
              </a:rPr>
              <a:t>los</a:t>
            </a:r>
            <a:r>
              <a:rPr lang="en-US" altLang="en-US" sz="4400" dirty="0">
                <a:latin typeface="Sign Painter" pitchFamily="2" charset="0"/>
              </a:rPr>
              <a:t> </a:t>
            </a:r>
            <a:r>
              <a:rPr lang="en-US" altLang="en-US" sz="4400" dirty="0" err="1">
                <a:latin typeface="Sign Painter" pitchFamily="2" charset="0"/>
              </a:rPr>
              <a:t>Efesios</a:t>
            </a:r>
            <a:endParaRPr lang="en-US" altLang="en-US" sz="4400" dirty="0">
              <a:latin typeface="Sign Painter" pitchFamily="2" charset="0"/>
            </a:endParaRPr>
          </a:p>
        </p:txBody>
      </p:sp>
      <p:sp>
        <p:nvSpPr>
          <p:cNvPr id="2057" name="Text Box 9"/>
          <p:cNvSpPr txBox="1">
            <a:spLocks noChangeArrowheads="1"/>
          </p:cNvSpPr>
          <p:nvPr/>
        </p:nvSpPr>
        <p:spPr bwMode="auto">
          <a:xfrm>
            <a:off x="3200400" y="1237981"/>
            <a:ext cx="5844539" cy="66172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800" b="1">
                <a:solidFill>
                  <a:schemeClr val="tx1"/>
                </a:solidFill>
                <a:latin typeface="Tempus Sans ITC" panose="04020404030D07020202" pitchFamily="82" charset="0"/>
              </a:defRPr>
            </a:lvl1pPr>
            <a:lvl2pPr marL="742950" indent="-285750" eaLnBrk="0" hangingPunct="0">
              <a:defRPr sz="2800" b="1">
                <a:solidFill>
                  <a:schemeClr val="tx1"/>
                </a:solidFill>
                <a:latin typeface="Tempus Sans ITC" panose="04020404030D07020202" pitchFamily="82" charset="0"/>
              </a:defRPr>
            </a:lvl2pPr>
            <a:lvl3pPr marL="1143000" indent="-228600" eaLnBrk="0" hangingPunct="0">
              <a:defRPr sz="2800" b="1">
                <a:solidFill>
                  <a:schemeClr val="tx1"/>
                </a:solidFill>
                <a:latin typeface="Tempus Sans ITC" panose="04020404030D07020202" pitchFamily="82" charset="0"/>
              </a:defRPr>
            </a:lvl3pPr>
            <a:lvl4pPr marL="1600200" indent="-228600" eaLnBrk="0" hangingPunct="0">
              <a:defRPr sz="2800" b="1">
                <a:solidFill>
                  <a:schemeClr val="tx1"/>
                </a:solidFill>
                <a:latin typeface="Tempus Sans ITC" panose="04020404030D07020202" pitchFamily="82" charset="0"/>
              </a:defRPr>
            </a:lvl4pPr>
            <a:lvl5pPr marL="2057400" indent="-228600" eaLnBrk="0" hangingPunct="0">
              <a:defRPr sz="2800" b="1">
                <a:solidFill>
                  <a:schemeClr val="tx1"/>
                </a:solidFill>
                <a:latin typeface="Tempus Sans ITC" panose="04020404030D07020202" pitchFamily="82" charset="0"/>
              </a:defRPr>
            </a:lvl5pPr>
            <a:lvl6pPr marL="2514600" indent="-228600" eaLnBrk="0" fontAlgn="base" hangingPunct="0">
              <a:spcBef>
                <a:spcPct val="0"/>
              </a:spcBef>
              <a:spcAft>
                <a:spcPct val="0"/>
              </a:spcAft>
              <a:defRPr sz="2800" b="1">
                <a:solidFill>
                  <a:schemeClr val="tx1"/>
                </a:solidFill>
                <a:latin typeface="Tempus Sans ITC" panose="04020404030D07020202" pitchFamily="82" charset="0"/>
              </a:defRPr>
            </a:lvl6pPr>
            <a:lvl7pPr marL="2971800" indent="-228600" eaLnBrk="0" fontAlgn="base" hangingPunct="0">
              <a:spcBef>
                <a:spcPct val="0"/>
              </a:spcBef>
              <a:spcAft>
                <a:spcPct val="0"/>
              </a:spcAft>
              <a:defRPr sz="2800" b="1">
                <a:solidFill>
                  <a:schemeClr val="tx1"/>
                </a:solidFill>
                <a:latin typeface="Tempus Sans ITC" panose="04020404030D07020202" pitchFamily="82" charset="0"/>
              </a:defRPr>
            </a:lvl7pPr>
            <a:lvl8pPr marL="3429000" indent="-228600" eaLnBrk="0" fontAlgn="base" hangingPunct="0">
              <a:spcBef>
                <a:spcPct val="0"/>
              </a:spcBef>
              <a:spcAft>
                <a:spcPct val="0"/>
              </a:spcAft>
              <a:defRPr sz="2800" b="1">
                <a:solidFill>
                  <a:schemeClr val="tx1"/>
                </a:solidFill>
                <a:latin typeface="Tempus Sans ITC" panose="04020404030D07020202" pitchFamily="82" charset="0"/>
              </a:defRPr>
            </a:lvl8pPr>
            <a:lvl9pPr marL="3886200" indent="-228600" eaLnBrk="0" fontAlgn="base" hangingPunct="0">
              <a:spcBef>
                <a:spcPct val="0"/>
              </a:spcBef>
              <a:spcAft>
                <a:spcPct val="0"/>
              </a:spcAft>
              <a:defRPr sz="2800" b="1">
                <a:solidFill>
                  <a:schemeClr val="tx1"/>
                </a:solidFill>
                <a:latin typeface="Tempus Sans ITC" panose="04020404030D07020202" pitchFamily="82" charset="0"/>
              </a:defRPr>
            </a:lvl9pPr>
          </a:lstStyle>
          <a:p>
            <a:pPr algn="ctr" eaLnBrk="1" hangingPunct="1">
              <a:lnSpc>
                <a:spcPct val="90000"/>
              </a:lnSpc>
            </a:pPr>
            <a:r>
              <a:rPr lang="en-US" altLang="en-US" sz="4000" dirty="0">
                <a:solidFill>
                  <a:schemeClr val="bg1"/>
                </a:solidFill>
                <a:latin typeface="Sign Painter" pitchFamily="2" charset="0"/>
              </a:rPr>
              <a:t>JES</a:t>
            </a:r>
            <a:r>
              <a:rPr lang="es-CO" altLang="en-US" sz="4000" dirty="0">
                <a:solidFill>
                  <a:schemeClr val="bg1"/>
                </a:solidFill>
                <a:latin typeface="Sign Painter" pitchFamily="2" charset="0"/>
              </a:rPr>
              <a:t>Ú</a:t>
            </a:r>
            <a:r>
              <a:rPr lang="en-US" altLang="en-US" sz="4000" dirty="0">
                <a:solidFill>
                  <a:schemeClr val="bg1"/>
                </a:solidFill>
                <a:latin typeface="Sign Painter" pitchFamily="2" charset="0"/>
              </a:rPr>
              <a:t>S:  LA PLENITUD DE DIOS</a:t>
            </a:r>
          </a:p>
        </p:txBody>
      </p:sp>
    </p:spTree>
    <p:extLst>
      <p:ext uri="{BB962C8B-B14F-4D97-AF65-F5344CB8AC3E}">
        <p14:creationId xmlns:p14="http://schemas.microsoft.com/office/powerpoint/2010/main" val="3688946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10" name="Text Box 6"/>
          <p:cNvSpPr txBox="1">
            <a:spLocks noChangeArrowheads="1"/>
          </p:cNvSpPr>
          <p:nvPr/>
        </p:nvSpPr>
        <p:spPr bwMode="auto">
          <a:xfrm>
            <a:off x="-10886" y="3044993"/>
            <a:ext cx="3592286" cy="923330"/>
          </a:xfrm>
          <a:prstGeom prst="rect">
            <a:avLst/>
          </a:prstGeom>
          <a:noFill/>
          <a:ln w="28575">
            <a:noFill/>
            <a:miter lim="800000"/>
            <a:headEnd/>
            <a:tailEnd/>
          </a:ln>
          <a:effectLst/>
        </p:spPr>
        <p:txBody>
          <a:bodyPr wrap="square">
            <a:spAutoFit/>
          </a:bodyPr>
          <a:lstStyle/>
          <a:p>
            <a:pPr algn="ctr">
              <a:lnSpc>
                <a:spcPct val="90000"/>
              </a:lnSpc>
            </a:pPr>
            <a:r>
              <a:rPr lang="es-ES" altLang="en-US" sz="2000" dirty="0">
                <a:solidFill>
                  <a:srgbClr val="FFFF00"/>
                </a:solidFill>
              </a:rPr>
              <a:t>Si los herederos están limitadas a aquellos bajo la ley, la promesa es anulada</a:t>
            </a:r>
            <a:r>
              <a:rPr lang="en-US" altLang="en-US" sz="2000" dirty="0">
                <a:solidFill>
                  <a:srgbClr val="FFFF00"/>
                </a:solidFill>
              </a:rPr>
              <a:t>.</a:t>
            </a:r>
          </a:p>
        </p:txBody>
      </p:sp>
      <p:sp>
        <p:nvSpPr>
          <p:cNvPr id="149513" name="Text Box 9"/>
          <p:cNvSpPr txBox="1">
            <a:spLocks noChangeArrowheads="1"/>
          </p:cNvSpPr>
          <p:nvPr/>
        </p:nvSpPr>
        <p:spPr bwMode="auto">
          <a:xfrm>
            <a:off x="3733800" y="1295400"/>
            <a:ext cx="5410200" cy="55007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a:solidFill>
                  <a:srgbClr val="99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s-ES" altLang="en-US" sz="2000" dirty="0">
                <a:solidFill>
                  <a:schemeClr val="bg1"/>
                </a:solidFill>
              </a:rPr>
              <a:t>Porque no por la ley fue dada a Abraham o a su descendencia la promesa de que sería heredero del mundo, sino por la justicia de la fe.  Porque si los que son de la ley son los herederos, vana resulta la fe, y anulada la promesa.  Pues la ley produce ira; pero donde no hay ley, tampoco hay transgresión. </a:t>
            </a:r>
          </a:p>
          <a:p>
            <a:pPr>
              <a:lnSpc>
                <a:spcPct val="90000"/>
              </a:lnSpc>
            </a:pPr>
            <a:endParaRPr lang="es-ES" altLang="en-US" sz="1050" dirty="0">
              <a:solidFill>
                <a:schemeClr val="bg1"/>
              </a:solidFill>
            </a:endParaRPr>
          </a:p>
          <a:p>
            <a:pPr>
              <a:lnSpc>
                <a:spcPct val="90000"/>
              </a:lnSpc>
            </a:pPr>
            <a:r>
              <a:rPr lang="es-ES" altLang="en-US" sz="2000" dirty="0">
                <a:solidFill>
                  <a:schemeClr val="bg1"/>
                </a:solidFill>
              </a:rPr>
              <a:t>Por tanto, es por fe, para que sea por gracia, a fin de que la promesa sea firme para toda su descendencia; no solamente para la que es de la ley, sino también para la que es de la fe de Abraham, el cual es padre de todos nosotros   (como está escrito: Te he puesto por padre de muchas gentes) delante de Dios, a quien creyó, el cual da vida a los muertos, y llama las cosas que no son, como si fuesen.  El creyó en esperanza contra esperanza, para llegar a ser padre de muchas gentes, conforme a lo que se le había dicho: Así será tu descendencia.</a:t>
            </a:r>
          </a:p>
        </p:txBody>
      </p:sp>
      <p:sp>
        <p:nvSpPr>
          <p:cNvPr id="149514" name="Text Box 10"/>
          <p:cNvSpPr txBox="1">
            <a:spLocks noChangeArrowheads="1"/>
          </p:cNvSpPr>
          <p:nvPr/>
        </p:nvSpPr>
        <p:spPr bwMode="auto">
          <a:xfrm>
            <a:off x="-10886" y="4035593"/>
            <a:ext cx="3744686" cy="1200329"/>
          </a:xfrm>
          <a:prstGeom prst="rect">
            <a:avLst/>
          </a:prstGeom>
          <a:noFill/>
          <a:ln w="28575">
            <a:noFill/>
            <a:miter lim="800000"/>
            <a:headEnd/>
            <a:tailEnd/>
          </a:ln>
          <a:effectLst/>
        </p:spPr>
        <p:txBody>
          <a:bodyPr wrap="square">
            <a:spAutoFit/>
          </a:bodyPr>
          <a:lstStyle/>
          <a:p>
            <a:pPr algn="ctr">
              <a:lnSpc>
                <a:spcPct val="90000"/>
              </a:lnSpc>
            </a:pPr>
            <a:r>
              <a:rPr lang="es-ES" altLang="en-US" sz="2000" dirty="0">
                <a:solidFill>
                  <a:srgbClr val="FFFF00"/>
                </a:solidFill>
              </a:rPr>
              <a:t>La promesa fue para todos los descendientes de la fe de Abraham, a través de su fe en Jesús</a:t>
            </a:r>
            <a:r>
              <a:rPr lang="en-US" altLang="en-US" sz="2000" dirty="0">
                <a:solidFill>
                  <a:srgbClr val="FFFF00"/>
                </a:solidFill>
              </a:rPr>
              <a:t>…</a:t>
            </a:r>
            <a:r>
              <a:rPr lang="en-US" altLang="en-US" sz="2000" dirty="0" err="1">
                <a:solidFill>
                  <a:srgbClr val="FFFF00"/>
                </a:solidFill>
              </a:rPr>
              <a:t>eso</a:t>
            </a:r>
            <a:r>
              <a:rPr lang="en-US" altLang="en-US" sz="2000" dirty="0">
                <a:solidFill>
                  <a:srgbClr val="FFFF00"/>
                </a:solidFill>
              </a:rPr>
              <a:t> </a:t>
            </a:r>
            <a:r>
              <a:rPr lang="en-US" altLang="en-US" sz="2000" dirty="0" err="1">
                <a:solidFill>
                  <a:srgbClr val="FFFF00"/>
                </a:solidFill>
              </a:rPr>
              <a:t>incluye</a:t>
            </a:r>
            <a:r>
              <a:rPr lang="en-US" altLang="en-US" sz="2000" dirty="0">
                <a:solidFill>
                  <a:srgbClr val="FFFF00"/>
                </a:solidFill>
              </a:rPr>
              <a:t> a los gentiles.</a:t>
            </a:r>
          </a:p>
        </p:txBody>
      </p:sp>
      <p:sp>
        <p:nvSpPr>
          <p:cNvPr id="149515" name="Text Box 11"/>
          <p:cNvSpPr txBox="1">
            <a:spLocks noChangeArrowheads="1"/>
          </p:cNvSpPr>
          <p:nvPr/>
        </p:nvSpPr>
        <p:spPr bwMode="auto">
          <a:xfrm>
            <a:off x="23765" y="5535839"/>
            <a:ext cx="3557635" cy="1219200"/>
          </a:xfrm>
          <a:prstGeom prst="rect">
            <a:avLst/>
          </a:prstGeom>
          <a:solidFill>
            <a:srgbClr val="F6EFC6"/>
          </a:solidFill>
          <a:ln w="28575">
            <a:solidFill>
              <a:schemeClr val="tx1"/>
            </a:solidFill>
            <a:miter lim="800000"/>
            <a:headEnd/>
            <a:tailEnd/>
          </a:ln>
          <a:effectLst/>
        </p:spPr>
        <p:txBody>
          <a:bodyPr wrap="square">
            <a:spAutoFit/>
          </a:bodyPr>
          <a:lstStyle/>
          <a:p>
            <a:pPr algn="ctr">
              <a:lnSpc>
                <a:spcPct val="90000"/>
              </a:lnSpc>
            </a:pPr>
            <a:r>
              <a:rPr lang="es-ES" altLang="en-US" sz="2000" dirty="0"/>
              <a:t>Por su fe, Abraham es el padre de las naciones gentiles que exhiben la fe en la sangre de Jesús, semilla de Abraham</a:t>
            </a:r>
            <a:r>
              <a:rPr lang="en-US" altLang="en-US" sz="2000" dirty="0"/>
              <a:t>.</a:t>
            </a:r>
          </a:p>
        </p:txBody>
      </p:sp>
      <p:sp>
        <p:nvSpPr>
          <p:cNvPr id="12" name="Text Box 5"/>
          <p:cNvSpPr txBox="1">
            <a:spLocks noChangeArrowheads="1"/>
          </p:cNvSpPr>
          <p:nvPr/>
        </p:nvSpPr>
        <p:spPr bwMode="auto">
          <a:xfrm>
            <a:off x="2362200" y="827677"/>
            <a:ext cx="6781800" cy="36317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80000"/>
              </a:lnSpc>
            </a:pPr>
            <a:r>
              <a:rPr lang="es-ES" altLang="en-US" dirty="0">
                <a:solidFill>
                  <a:srgbClr val="FFFF00"/>
                </a:solidFill>
              </a:rPr>
              <a:t>Esta bendición es ofrecida a todos igualmente</a:t>
            </a:r>
            <a:r>
              <a:rPr lang="en-US" altLang="en-US" dirty="0">
                <a:solidFill>
                  <a:srgbClr val="FFFF00"/>
                </a:solidFill>
              </a:rPr>
              <a:t>, 4:13-18</a:t>
            </a:r>
          </a:p>
        </p:txBody>
      </p:sp>
      <p:sp>
        <p:nvSpPr>
          <p:cNvPr id="13" name="AutoShape 5"/>
          <p:cNvSpPr>
            <a:spLocks noChangeArrowheads="1"/>
          </p:cNvSpPr>
          <p:nvPr/>
        </p:nvSpPr>
        <p:spPr bwMode="auto">
          <a:xfrm rot="-16176075">
            <a:off x="55941" y="-49228"/>
            <a:ext cx="2467616" cy="2555366"/>
          </a:xfrm>
          <a:prstGeom prst="rtTriangle">
            <a:avLst/>
          </a:prstGeom>
          <a:solidFill>
            <a:schemeClr val="tx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Rectangle 7"/>
          <p:cNvSpPr>
            <a:spLocks noChangeArrowheads="1"/>
          </p:cNvSpPr>
          <p:nvPr/>
        </p:nvSpPr>
        <p:spPr bwMode="auto">
          <a:xfrm rot="-2670026">
            <a:off x="-454025" y="810671"/>
            <a:ext cx="2590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3200" dirty="0">
                <a:solidFill>
                  <a:srgbClr val="FFFF00"/>
                </a:solidFill>
              </a:rPr>
              <a:t>ROMANOS</a:t>
            </a:r>
          </a:p>
        </p:txBody>
      </p:sp>
      <p:sp>
        <p:nvSpPr>
          <p:cNvPr id="15" name="Text Box 9"/>
          <p:cNvSpPr txBox="1">
            <a:spLocks noChangeArrowheads="1"/>
          </p:cNvSpPr>
          <p:nvPr/>
        </p:nvSpPr>
        <p:spPr bwMode="auto">
          <a:xfrm>
            <a:off x="1752600" y="0"/>
            <a:ext cx="7391400" cy="769441"/>
          </a:xfrm>
          <a:prstGeom prst="rect">
            <a:avLst/>
          </a:prstGeom>
          <a:solidFill>
            <a:srgbClr val="F6EFC6"/>
          </a:solidFill>
          <a:ln w="9525">
            <a:noFill/>
            <a:miter lim="800000"/>
            <a:headEnd/>
            <a:tailEnd/>
          </a:ln>
          <a:effectLst/>
        </p:spPr>
        <p:txBody>
          <a:bodyPr wrap="square">
            <a:spAutoFit/>
          </a:bodyPr>
          <a:lstStyle/>
          <a:p>
            <a:pPr algn="ctr"/>
            <a:r>
              <a:rPr lang="es-ES" altLang="en-US" dirty="0"/>
              <a:t>La justificación por la fe es extendida a judío y gentil igualmente</a:t>
            </a:r>
            <a:r>
              <a:rPr lang="es-ES" altLang="en-US" sz="2000" dirty="0"/>
              <a:t>:  3:21-5:11</a:t>
            </a:r>
            <a:endParaRPr lang="en-US" altLang="en-US" sz="1800" dirty="0"/>
          </a:p>
        </p:txBody>
      </p:sp>
      <p:sp>
        <p:nvSpPr>
          <p:cNvPr id="149512" name="AutoShape 8"/>
          <p:cNvSpPr>
            <a:spLocks noChangeArrowheads="1"/>
          </p:cNvSpPr>
          <p:nvPr/>
        </p:nvSpPr>
        <p:spPr bwMode="auto">
          <a:xfrm>
            <a:off x="23765" y="1527007"/>
            <a:ext cx="3252835" cy="1218069"/>
          </a:xfrm>
          <a:prstGeom prst="flowChartPreparation">
            <a:avLst/>
          </a:prstGeom>
          <a:solidFill>
            <a:schemeClr val="tx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FFFF00"/>
                  </a:outerShdw>
                </a:effectLst>
              </a14:hiddenEffects>
            </a:ext>
          </a:extLst>
        </p:spPr>
        <p:txBody>
          <a:bodyPr wrap="none" anchor="ctr"/>
          <a:lstStyle/>
          <a:p>
            <a:pPr algn="ctr"/>
            <a:r>
              <a:rPr lang="en-US" altLang="en-US" dirty="0">
                <a:solidFill>
                  <a:schemeClr val="bg1"/>
                </a:solidFill>
              </a:rPr>
              <a:t>La </a:t>
            </a:r>
            <a:r>
              <a:rPr lang="en-US" altLang="en-US" dirty="0" err="1">
                <a:solidFill>
                  <a:schemeClr val="bg1"/>
                </a:solidFill>
              </a:rPr>
              <a:t>promesa</a:t>
            </a:r>
            <a:r>
              <a:rPr lang="en-US" altLang="en-US" dirty="0">
                <a:solidFill>
                  <a:schemeClr val="bg1"/>
                </a:solidFill>
              </a:rPr>
              <a:t> de</a:t>
            </a:r>
          </a:p>
          <a:p>
            <a:pPr algn="ctr"/>
            <a:r>
              <a:rPr lang="en-US" altLang="en-US" dirty="0">
                <a:solidFill>
                  <a:schemeClr val="bg1"/>
                </a:solidFill>
              </a:rPr>
              <a:t>Abraham no vino</a:t>
            </a:r>
          </a:p>
          <a:p>
            <a:pPr algn="ctr"/>
            <a:r>
              <a:rPr lang="en-US" altLang="en-US" dirty="0" err="1">
                <a:solidFill>
                  <a:schemeClr val="bg1"/>
                </a:solidFill>
              </a:rPr>
              <a:t>por</a:t>
            </a:r>
            <a:r>
              <a:rPr lang="en-US" altLang="en-US" dirty="0">
                <a:solidFill>
                  <a:schemeClr val="bg1"/>
                </a:solidFill>
              </a:rPr>
              <a:t> la Ley,  13-18</a:t>
            </a:r>
          </a:p>
        </p:txBody>
      </p:sp>
    </p:spTree>
    <p:extLst>
      <p:ext uri="{BB962C8B-B14F-4D97-AF65-F5344CB8AC3E}">
        <p14:creationId xmlns:p14="http://schemas.microsoft.com/office/powerpoint/2010/main" val="508092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49513"/>
                                        </p:tgtEl>
                                        <p:attrNameLst>
                                          <p:attrName>style.visibility</p:attrName>
                                        </p:attrNameLst>
                                      </p:cBhvr>
                                      <p:to>
                                        <p:strVal val="visible"/>
                                      </p:to>
                                    </p:set>
                                    <p:anim calcmode="lin" valueType="num">
                                      <p:cBhvr>
                                        <p:cTn id="7" dur="1000" fill="hold"/>
                                        <p:tgtEl>
                                          <p:spTgt spid="149513"/>
                                        </p:tgtEl>
                                        <p:attrNameLst>
                                          <p:attrName>ppt_w</p:attrName>
                                        </p:attrNameLst>
                                      </p:cBhvr>
                                      <p:tavLst>
                                        <p:tav tm="0">
                                          <p:val>
                                            <p:fltVal val="0"/>
                                          </p:val>
                                        </p:tav>
                                        <p:tav tm="100000">
                                          <p:val>
                                            <p:strVal val="#ppt_w"/>
                                          </p:val>
                                        </p:tav>
                                      </p:tavLst>
                                    </p:anim>
                                    <p:anim calcmode="lin" valueType="num">
                                      <p:cBhvr>
                                        <p:cTn id="8" dur="1000" fill="hold"/>
                                        <p:tgtEl>
                                          <p:spTgt spid="149513"/>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37" fill="hold" grpId="0" nodeType="clickEffect">
                                  <p:stCondLst>
                                    <p:cond delay="0"/>
                                  </p:stCondLst>
                                  <p:childTnLst>
                                    <p:set>
                                      <p:cBhvr>
                                        <p:cTn id="12" dur="1" fill="hold">
                                          <p:stCondLst>
                                            <p:cond delay="0"/>
                                          </p:stCondLst>
                                        </p:cTn>
                                        <p:tgtEl>
                                          <p:spTgt spid="149512"/>
                                        </p:tgtEl>
                                        <p:attrNameLst>
                                          <p:attrName>style.visibility</p:attrName>
                                        </p:attrNameLst>
                                      </p:cBhvr>
                                      <p:to>
                                        <p:strVal val="visible"/>
                                      </p:to>
                                    </p:set>
                                    <p:animEffect transition="in" filter="barn(outVertical)">
                                      <p:cBhvr>
                                        <p:cTn id="13" dur="1000"/>
                                        <p:tgtEl>
                                          <p:spTgt spid="14951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49510"/>
                                        </p:tgtEl>
                                        <p:attrNameLst>
                                          <p:attrName>style.visibility</p:attrName>
                                        </p:attrNameLst>
                                      </p:cBhvr>
                                      <p:to>
                                        <p:strVal val="visible"/>
                                      </p:to>
                                    </p:set>
                                    <p:animEffect transition="in" filter="dissolve">
                                      <p:cBhvr>
                                        <p:cTn id="18" dur="1000"/>
                                        <p:tgtEl>
                                          <p:spTgt spid="14951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49514"/>
                                        </p:tgtEl>
                                        <p:attrNameLst>
                                          <p:attrName>style.visibility</p:attrName>
                                        </p:attrNameLst>
                                      </p:cBhvr>
                                      <p:to>
                                        <p:strVal val="visible"/>
                                      </p:to>
                                    </p:set>
                                    <p:animEffect transition="in" filter="dissolve">
                                      <p:cBhvr>
                                        <p:cTn id="23" dur="1000"/>
                                        <p:tgtEl>
                                          <p:spTgt spid="14951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49515"/>
                                        </p:tgtEl>
                                        <p:attrNameLst>
                                          <p:attrName>style.visibility</p:attrName>
                                        </p:attrNameLst>
                                      </p:cBhvr>
                                      <p:to>
                                        <p:strVal val="visible"/>
                                      </p:to>
                                    </p:set>
                                    <p:animEffect transition="in" filter="dissolve">
                                      <p:cBhvr>
                                        <p:cTn id="28" dur="1000"/>
                                        <p:tgtEl>
                                          <p:spTgt spid="1495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10" grpId="0"/>
      <p:bldP spid="149513" grpId="0"/>
      <p:bldP spid="149514" grpId="0"/>
      <p:bldP spid="149515" grpId="0" animBg="1" autoUpdateAnimBg="0"/>
      <p:bldP spid="149512"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5" name="AutoShape 7"/>
          <p:cNvSpPr>
            <a:spLocks noChangeArrowheads="1"/>
          </p:cNvSpPr>
          <p:nvPr/>
        </p:nvSpPr>
        <p:spPr bwMode="auto">
          <a:xfrm>
            <a:off x="4724400" y="1219200"/>
            <a:ext cx="4343400" cy="5105400"/>
          </a:xfrm>
          <a:prstGeom prst="foldedCorner">
            <a:avLst>
              <a:gd name="adj" fmla="val 19644"/>
            </a:avLst>
          </a:prstGeom>
          <a:solidFill>
            <a:srgbClr val="F6EFC6"/>
          </a:solidFill>
          <a:ln w="9525">
            <a:solidFill>
              <a:schemeClr val="tx1"/>
            </a:solidFill>
            <a:round/>
            <a:headEnd/>
            <a:tailEnd/>
          </a:ln>
          <a:effectLst/>
        </p:spPr>
        <p:txBody>
          <a:bodyPr wrap="none" anchor="ctr"/>
          <a:lstStyle/>
          <a:p>
            <a:pPr algn="ctr"/>
            <a:endParaRPr lang="en-US" altLang="en-US"/>
          </a:p>
        </p:txBody>
      </p:sp>
      <p:sp>
        <p:nvSpPr>
          <p:cNvPr id="150530" name="Rectangle 2"/>
          <p:cNvSpPr>
            <a:spLocks noChangeArrowheads="1"/>
          </p:cNvSpPr>
          <p:nvPr/>
        </p:nvSpPr>
        <p:spPr bwMode="auto">
          <a:xfrm>
            <a:off x="0" y="914400"/>
            <a:ext cx="4191000"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800" dirty="0" err="1">
                <a:solidFill>
                  <a:srgbClr val="FFFF00"/>
                </a:solidFill>
              </a:rPr>
              <a:t>Ef</a:t>
            </a:r>
            <a:r>
              <a:rPr lang="en-US" altLang="en-US" sz="2800" dirty="0">
                <a:solidFill>
                  <a:srgbClr val="FFFF00"/>
                </a:solidFill>
              </a:rPr>
              <a:t> 3:4-6 -</a:t>
            </a:r>
            <a:r>
              <a:rPr lang="en-US" altLang="en-US" sz="2800" dirty="0">
                <a:solidFill>
                  <a:schemeClr val="bg1"/>
                </a:solidFill>
              </a:rPr>
              <a:t> …</a:t>
            </a:r>
            <a:r>
              <a:rPr lang="es-ES" altLang="en-US" sz="2800" dirty="0">
                <a:solidFill>
                  <a:schemeClr val="bg1"/>
                </a:solidFill>
              </a:rPr>
              <a:t>el misterio de Cristo, misterio que en otras generaciones no se dio a conocer a los hijos de los hombres, como ahora es revelado a sus santos apóstoles y profetas por el Espíritu: </a:t>
            </a:r>
            <a:r>
              <a:rPr lang="es-ES" altLang="en-US" sz="2800" dirty="0">
                <a:solidFill>
                  <a:srgbClr val="FFFF00"/>
                </a:solidFill>
              </a:rPr>
              <a:t>que los gentiles son coherederos y miembros del mismo cuerpo, y copartícipes de la promesa en Cristo Jesús por medio del evangelio</a:t>
            </a:r>
            <a:endParaRPr lang="en-US" altLang="en-US" sz="2800" dirty="0">
              <a:solidFill>
                <a:srgbClr val="FFFF00"/>
              </a:solidFill>
            </a:endParaRPr>
          </a:p>
        </p:txBody>
      </p:sp>
      <p:sp>
        <p:nvSpPr>
          <p:cNvPr id="150534" name="Text Box 6"/>
          <p:cNvSpPr txBox="1">
            <a:spLocks noChangeArrowheads="1"/>
          </p:cNvSpPr>
          <p:nvPr/>
        </p:nvSpPr>
        <p:spPr bwMode="auto">
          <a:xfrm>
            <a:off x="5029200" y="1371600"/>
            <a:ext cx="3749675"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800" dirty="0"/>
              <a:t>Cuando los ángeles y todos los principados y poderes celestiales miraron a la iglesia y a lo que Jesús llevó a cabo en Su iglesia, ellos finalmente entendieron el “misterio” que Dios llevaba a cabo a </a:t>
            </a:r>
            <a:r>
              <a:rPr lang="es-ES" altLang="en-US" sz="2800" dirty="0" err="1"/>
              <a:t>travez</a:t>
            </a:r>
            <a:r>
              <a:rPr lang="es-ES" altLang="en-US" sz="2800" dirty="0"/>
              <a:t> de la historia de la humanidad</a:t>
            </a:r>
            <a:r>
              <a:rPr lang="en-US" altLang="en-US" sz="2800" dirty="0"/>
              <a:t>.</a:t>
            </a:r>
          </a:p>
        </p:txBody>
      </p:sp>
    </p:spTree>
    <p:extLst>
      <p:ext uri="{BB962C8B-B14F-4D97-AF65-F5344CB8AC3E}">
        <p14:creationId xmlns:p14="http://schemas.microsoft.com/office/powerpoint/2010/main" val="254766502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150535"/>
                                        </p:tgtEl>
                                        <p:attrNameLst>
                                          <p:attrName>style.visibility</p:attrName>
                                        </p:attrNameLst>
                                      </p:cBhvr>
                                      <p:to>
                                        <p:strVal val="visible"/>
                                      </p:to>
                                    </p:set>
                                    <p:animEffect transition="in" filter="slide(fromLeft)">
                                      <p:cBhvr>
                                        <p:cTn id="7" dur="2000"/>
                                        <p:tgtEl>
                                          <p:spTgt spid="150535"/>
                                        </p:tgtEl>
                                      </p:cBhvr>
                                    </p:animEffect>
                                  </p:childTnLst>
                                </p:cTn>
                              </p:par>
                              <p:par>
                                <p:cTn id="8" presetID="22" presetClass="entr" presetSubtype="2" fill="hold" grpId="0" nodeType="withEffect">
                                  <p:stCondLst>
                                    <p:cond delay="0"/>
                                  </p:stCondLst>
                                  <p:iterate type="wd">
                                    <p:tmPct val="3000"/>
                                  </p:iterate>
                                  <p:childTnLst>
                                    <p:set>
                                      <p:cBhvr>
                                        <p:cTn id="9" dur="1" fill="hold">
                                          <p:stCondLst>
                                            <p:cond delay="0"/>
                                          </p:stCondLst>
                                        </p:cTn>
                                        <p:tgtEl>
                                          <p:spTgt spid="150534"/>
                                        </p:tgtEl>
                                        <p:attrNameLst>
                                          <p:attrName>style.visibility</p:attrName>
                                        </p:attrNameLst>
                                      </p:cBhvr>
                                      <p:to>
                                        <p:strVal val="visible"/>
                                      </p:to>
                                    </p:set>
                                    <p:animEffect transition="in" filter="wipe(right)">
                                      <p:cBhvr>
                                        <p:cTn id="10" dur="1000"/>
                                        <p:tgtEl>
                                          <p:spTgt spid="1505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5" grpId="0" animBg="1"/>
      <p:bldP spid="15053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2582" name="Picture 6" descr="anglwrl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38238"/>
            <a:ext cx="9144000" cy="5719762"/>
          </a:xfrm>
          <a:prstGeom prst="rect">
            <a:avLst/>
          </a:prstGeom>
          <a:noFill/>
          <a:extLst>
            <a:ext uri="{909E8E84-426E-40DD-AFC4-6F175D3DCCD1}">
              <a14:hiddenFill xmlns:a14="http://schemas.microsoft.com/office/drawing/2010/main">
                <a:solidFill>
                  <a:srgbClr val="FFFFFF"/>
                </a:solidFill>
              </a14:hiddenFill>
            </a:ext>
          </a:extLst>
        </p:spPr>
      </p:pic>
      <p:sp>
        <p:nvSpPr>
          <p:cNvPr id="152583" name="Rectangle 7"/>
          <p:cNvSpPr>
            <a:spLocks noChangeArrowheads="1"/>
          </p:cNvSpPr>
          <p:nvPr/>
        </p:nvSpPr>
        <p:spPr bwMode="auto">
          <a:xfrm>
            <a:off x="0" y="0"/>
            <a:ext cx="9144000" cy="1431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2400" dirty="0">
                <a:solidFill>
                  <a:srgbClr val="FFFF00"/>
                </a:solidFill>
              </a:rPr>
              <a:t>1 Pedro 1:12 -</a:t>
            </a:r>
            <a:r>
              <a:rPr lang="en-US" altLang="en-US" sz="2400" dirty="0">
                <a:solidFill>
                  <a:schemeClr val="bg1"/>
                </a:solidFill>
              </a:rPr>
              <a:t> …</a:t>
            </a:r>
            <a:r>
              <a:rPr lang="es-ES" altLang="en-US" sz="2400" dirty="0">
                <a:solidFill>
                  <a:schemeClr val="bg1"/>
                </a:solidFill>
              </a:rPr>
              <a:t>A éstos se les reveló que no para sí mismos, sino para nosotros, administraban las cosas que ahora os son anunciadas por los que os han predicado el evangelio por el Espíritu Santo enviado del cielo; cosas en las cuales anhelan mirar los ángeles.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withEffect">
                                  <p:stCondLst>
                                    <p:cond delay="0"/>
                                  </p:stCondLst>
                                  <p:iterate type="wd">
                                    <p:tmPct val="3000"/>
                                  </p:iterate>
                                  <p:childTnLst>
                                    <p:set>
                                      <p:cBhvr>
                                        <p:cTn id="6" dur="1" fill="hold">
                                          <p:stCondLst>
                                            <p:cond delay="0"/>
                                          </p:stCondLst>
                                        </p:cTn>
                                        <p:tgtEl>
                                          <p:spTgt spid="152583"/>
                                        </p:tgtEl>
                                        <p:attrNameLst>
                                          <p:attrName>style.visibility</p:attrName>
                                        </p:attrNameLst>
                                      </p:cBhvr>
                                      <p:to>
                                        <p:strVal val="visible"/>
                                      </p:to>
                                    </p:set>
                                    <p:anim calcmode="lin" valueType="num">
                                      <p:cBhvr>
                                        <p:cTn id="7" dur="1000" fill="hold"/>
                                        <p:tgtEl>
                                          <p:spTgt spid="152583"/>
                                        </p:tgtEl>
                                        <p:attrNameLst>
                                          <p:attrName>ppt_w</p:attrName>
                                        </p:attrNameLst>
                                      </p:cBhvr>
                                      <p:tavLst>
                                        <p:tav tm="0">
                                          <p:val>
                                            <p:fltVal val="0"/>
                                          </p:val>
                                        </p:tav>
                                        <p:tav tm="100000">
                                          <p:val>
                                            <p:strVal val="#ppt_w"/>
                                          </p:val>
                                        </p:tav>
                                      </p:tavLst>
                                    </p:anim>
                                    <p:anim calcmode="lin" valueType="num">
                                      <p:cBhvr>
                                        <p:cTn id="8" dur="1000" fill="hold"/>
                                        <p:tgtEl>
                                          <p:spTgt spid="152583"/>
                                        </p:tgtEl>
                                        <p:attrNameLst>
                                          <p:attrName>ppt_h</p:attrName>
                                        </p:attrNameLst>
                                      </p:cBhvr>
                                      <p:tavLst>
                                        <p:tav tm="0">
                                          <p:val>
                                            <p:strVal val="#ppt_h"/>
                                          </p:val>
                                        </p:tav>
                                        <p:tav tm="100000">
                                          <p:val>
                                            <p:strVal val="#ppt_h"/>
                                          </p:val>
                                        </p:tav>
                                      </p:tavLst>
                                    </p:anim>
                                  </p:childTnLst>
                                </p:cTn>
                              </p:par>
                              <p:par>
                                <p:cTn id="9" presetID="20" presetClass="entr" presetSubtype="0" fill="hold" nodeType="withEffect">
                                  <p:stCondLst>
                                    <p:cond delay="0"/>
                                  </p:stCondLst>
                                  <p:childTnLst>
                                    <p:set>
                                      <p:cBhvr>
                                        <p:cTn id="10" dur="1" fill="hold">
                                          <p:stCondLst>
                                            <p:cond delay="0"/>
                                          </p:stCondLst>
                                        </p:cTn>
                                        <p:tgtEl>
                                          <p:spTgt spid="152582"/>
                                        </p:tgtEl>
                                        <p:attrNameLst>
                                          <p:attrName>style.visibility</p:attrName>
                                        </p:attrNameLst>
                                      </p:cBhvr>
                                      <p:to>
                                        <p:strVal val="visible"/>
                                      </p:to>
                                    </p:set>
                                    <p:animEffect transition="in" filter="wedge">
                                      <p:cBhvr>
                                        <p:cTn id="11" dur="3000"/>
                                        <p:tgtEl>
                                          <p:spTgt spid="1525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8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5" name="AutoShape 7"/>
          <p:cNvSpPr>
            <a:spLocks noChangeArrowheads="1"/>
          </p:cNvSpPr>
          <p:nvPr/>
        </p:nvSpPr>
        <p:spPr bwMode="auto">
          <a:xfrm>
            <a:off x="5029200" y="1498600"/>
            <a:ext cx="4114800" cy="4984492"/>
          </a:xfrm>
          <a:prstGeom prst="foldedCorner">
            <a:avLst>
              <a:gd name="adj" fmla="val 19644"/>
            </a:avLst>
          </a:prstGeom>
          <a:solidFill>
            <a:srgbClr val="F4F1DC"/>
          </a:solidFill>
          <a:ln w="9525">
            <a:solidFill>
              <a:schemeClr val="tx1"/>
            </a:solidFill>
            <a:round/>
            <a:headEnd/>
            <a:tailEnd/>
          </a:ln>
          <a:effectLst/>
        </p:spPr>
        <p:txBody>
          <a:bodyPr wrap="none" anchor="ctr"/>
          <a:lstStyle/>
          <a:p>
            <a:pPr algn="ctr"/>
            <a:endParaRPr lang="en-US" altLang="en-US">
              <a:solidFill>
                <a:schemeClr val="bg1"/>
              </a:solidFill>
            </a:endParaRPr>
          </a:p>
        </p:txBody>
      </p:sp>
      <p:sp>
        <p:nvSpPr>
          <p:cNvPr id="150530" name="Rectangle 2"/>
          <p:cNvSpPr>
            <a:spLocks noChangeArrowheads="1"/>
          </p:cNvSpPr>
          <p:nvPr/>
        </p:nvSpPr>
        <p:spPr bwMode="auto">
          <a:xfrm>
            <a:off x="0" y="304800"/>
            <a:ext cx="4876800" cy="6412525"/>
          </a:xfrm>
          <a:prstGeom prst="rect">
            <a:avLst/>
          </a:prstGeom>
          <a:noFill/>
          <a:ln>
            <a:noFill/>
          </a:ln>
          <a:effectLst/>
        </p:spPr>
        <p:txBody>
          <a:bodyPr>
            <a:spAutoFit/>
          </a:bodyPr>
          <a:lstStyle/>
          <a:p>
            <a:pPr>
              <a:lnSpc>
                <a:spcPct val="95000"/>
              </a:lnSpc>
            </a:pPr>
            <a:r>
              <a:rPr lang="en-US" altLang="en-US" sz="2400" dirty="0" err="1">
                <a:solidFill>
                  <a:srgbClr val="FFFF00"/>
                </a:solidFill>
              </a:rPr>
              <a:t>Ef</a:t>
            </a:r>
            <a:r>
              <a:rPr lang="en-US" altLang="en-US" sz="2400" dirty="0">
                <a:solidFill>
                  <a:srgbClr val="FFFF00"/>
                </a:solidFill>
              </a:rPr>
              <a:t> 3:7-11 -</a:t>
            </a:r>
            <a:r>
              <a:rPr lang="en-US" altLang="en-US" sz="2400" dirty="0">
                <a:solidFill>
                  <a:schemeClr val="bg1"/>
                </a:solidFill>
              </a:rPr>
              <a:t> </a:t>
            </a:r>
            <a:r>
              <a:rPr lang="es-ES" altLang="en-US" sz="2400" dirty="0">
                <a:solidFill>
                  <a:schemeClr val="bg1"/>
                </a:solidFill>
              </a:rPr>
              <a:t>yo fui hecho ministro por el don de la gracia de Dios que me ha sido dado según la operación de su poder.  A mí, que soy menos que el más pequeño de todos los santos, me fue dada esta gracia de anunciar entre los gentiles el evangelio de las inescrutables riquezas de Cristo, y de aclarar a todos cuál sea la dispensa-</a:t>
            </a:r>
            <a:r>
              <a:rPr lang="es-ES" altLang="en-US" sz="2400" dirty="0" err="1">
                <a:solidFill>
                  <a:schemeClr val="bg1"/>
                </a:solidFill>
              </a:rPr>
              <a:t>ción</a:t>
            </a:r>
            <a:r>
              <a:rPr lang="es-ES" altLang="en-US" sz="2400" dirty="0">
                <a:solidFill>
                  <a:schemeClr val="bg1"/>
                </a:solidFill>
              </a:rPr>
              <a:t> del misterio escondido desde los siglos en Dios, que creó todas las cosas; </a:t>
            </a:r>
            <a:r>
              <a:rPr lang="es-ES" altLang="en-US" sz="2400" dirty="0">
                <a:solidFill>
                  <a:srgbClr val="FFFF00"/>
                </a:solidFill>
              </a:rPr>
              <a:t>para que la multiforme sabiduría de Dios sea ahora dada a conocer por medio de la iglesia a los principados y potestades en los lugares celestiales, </a:t>
            </a:r>
            <a:r>
              <a:rPr lang="es-ES" altLang="en-US" sz="2400" dirty="0">
                <a:solidFill>
                  <a:schemeClr val="bg1"/>
                </a:solidFill>
              </a:rPr>
              <a:t>conforme al propósito eterno que hizo en Cristo Jesús nuestro Señor</a:t>
            </a:r>
          </a:p>
        </p:txBody>
      </p:sp>
      <p:sp>
        <p:nvSpPr>
          <p:cNvPr id="150534" name="Text Box 6"/>
          <p:cNvSpPr txBox="1">
            <a:spLocks noChangeArrowheads="1"/>
          </p:cNvSpPr>
          <p:nvPr/>
        </p:nvSpPr>
        <p:spPr bwMode="auto">
          <a:xfrm>
            <a:off x="5105400" y="1651000"/>
            <a:ext cx="3749675"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n-US" sz="2800" dirty="0"/>
              <a:t>Cuando los ángeles y todos los principados y poderes celestiales miraron a la iglesia y a lo que Jesús llevó a cabo en Su iglesia, ellos finalmente entendieron el “misterio” que Dios llevaba a cabo a </a:t>
            </a:r>
            <a:r>
              <a:rPr lang="es-ES" altLang="en-US" sz="2800" dirty="0" err="1"/>
              <a:t>travez</a:t>
            </a:r>
            <a:r>
              <a:rPr lang="es-ES" altLang="en-US" sz="2800" dirty="0"/>
              <a:t> de la historia de la humanidad</a:t>
            </a:r>
            <a:r>
              <a:rPr lang="en-US" altLang="en-US" sz="2800" dirty="0"/>
              <a:t>.</a:t>
            </a:r>
          </a:p>
        </p:txBody>
      </p:sp>
      <p:sp>
        <p:nvSpPr>
          <p:cNvPr id="150536" name="Rectangle 8"/>
          <p:cNvSpPr>
            <a:spLocks noChangeArrowheads="1"/>
          </p:cNvSpPr>
          <p:nvPr/>
        </p:nvSpPr>
        <p:spPr bwMode="auto">
          <a:xfrm>
            <a:off x="0" y="4513387"/>
            <a:ext cx="4876800" cy="2203937"/>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0537" name="Rectangle 9"/>
          <p:cNvSpPr>
            <a:spLocks noChangeArrowheads="1"/>
          </p:cNvSpPr>
          <p:nvPr/>
        </p:nvSpPr>
        <p:spPr bwMode="auto">
          <a:xfrm>
            <a:off x="914400" y="4114800"/>
            <a:ext cx="3657600" cy="5334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xit" presetSubtype="0" fill="hold" grpId="0" nodeType="clickEffect">
                                  <p:stCondLst>
                                    <p:cond delay="0"/>
                                  </p:stCondLst>
                                  <p:childTnLst>
                                    <p:anim calcmode="lin" valueType="num">
                                      <p:cBhvr>
                                        <p:cTn id="6" dur="2000"/>
                                        <p:tgtEl>
                                          <p:spTgt spid="150537"/>
                                        </p:tgtEl>
                                        <p:attrNameLst>
                                          <p:attrName>ppt_x</p:attrName>
                                        </p:attrNameLst>
                                      </p:cBhvr>
                                      <p:tavLst>
                                        <p:tav tm="0">
                                          <p:val>
                                            <p:strVal val="ppt_x"/>
                                          </p:val>
                                        </p:tav>
                                        <p:tav tm="100000">
                                          <p:val>
                                            <p:strVal val="ppt_x-.2"/>
                                          </p:val>
                                        </p:tav>
                                      </p:tavLst>
                                    </p:anim>
                                    <p:anim calcmode="lin" valueType="num">
                                      <p:cBhvr>
                                        <p:cTn id="7" dur="2000"/>
                                        <p:tgtEl>
                                          <p:spTgt spid="150537"/>
                                        </p:tgtEl>
                                        <p:attrNameLst>
                                          <p:attrName>ppt_y</p:attrName>
                                        </p:attrNameLst>
                                      </p:cBhvr>
                                      <p:tavLst>
                                        <p:tav tm="0">
                                          <p:val>
                                            <p:strVal val="ppt_y"/>
                                          </p:val>
                                        </p:tav>
                                        <p:tav tm="100000">
                                          <p:val>
                                            <p:strVal val="ppt_y"/>
                                          </p:val>
                                        </p:tav>
                                      </p:tavLst>
                                    </p:anim>
                                    <p:animEffect transition="out" filter="fade">
                                      <p:cBhvr>
                                        <p:cTn id="8" dur="2000"/>
                                        <p:tgtEl>
                                          <p:spTgt spid="150537"/>
                                        </p:tgtEl>
                                      </p:cBhvr>
                                    </p:animEffect>
                                    <p:set>
                                      <p:cBhvr>
                                        <p:cTn id="9" dur="1" fill="hold">
                                          <p:stCondLst>
                                            <p:cond delay="1999"/>
                                          </p:stCondLst>
                                        </p:cTn>
                                        <p:tgtEl>
                                          <p:spTgt spid="150537"/>
                                        </p:tgtEl>
                                        <p:attrNameLst>
                                          <p:attrName>style.visibility</p:attrName>
                                        </p:attrNameLst>
                                      </p:cBhvr>
                                      <p:to>
                                        <p:strVal val="hidden"/>
                                      </p:to>
                                    </p:set>
                                  </p:childTnLst>
                                </p:cTn>
                              </p:par>
                              <p:par>
                                <p:cTn id="10" presetID="29" presetClass="exit" presetSubtype="0" fill="hold" grpId="0" nodeType="withEffect">
                                  <p:stCondLst>
                                    <p:cond delay="0"/>
                                  </p:stCondLst>
                                  <p:childTnLst>
                                    <p:anim calcmode="lin" valueType="num">
                                      <p:cBhvr>
                                        <p:cTn id="11" dur="2000"/>
                                        <p:tgtEl>
                                          <p:spTgt spid="150536"/>
                                        </p:tgtEl>
                                        <p:attrNameLst>
                                          <p:attrName>ppt_x</p:attrName>
                                        </p:attrNameLst>
                                      </p:cBhvr>
                                      <p:tavLst>
                                        <p:tav tm="0">
                                          <p:val>
                                            <p:strVal val="ppt_x"/>
                                          </p:val>
                                        </p:tav>
                                        <p:tav tm="100000">
                                          <p:val>
                                            <p:strVal val="ppt_x-.2"/>
                                          </p:val>
                                        </p:tav>
                                      </p:tavLst>
                                    </p:anim>
                                    <p:anim calcmode="lin" valueType="num">
                                      <p:cBhvr>
                                        <p:cTn id="12" dur="2000"/>
                                        <p:tgtEl>
                                          <p:spTgt spid="150536"/>
                                        </p:tgtEl>
                                        <p:attrNameLst>
                                          <p:attrName>ppt_y</p:attrName>
                                        </p:attrNameLst>
                                      </p:cBhvr>
                                      <p:tavLst>
                                        <p:tav tm="0">
                                          <p:val>
                                            <p:strVal val="ppt_y"/>
                                          </p:val>
                                        </p:tav>
                                        <p:tav tm="100000">
                                          <p:val>
                                            <p:strVal val="ppt_y"/>
                                          </p:val>
                                        </p:tav>
                                      </p:tavLst>
                                    </p:anim>
                                    <p:animEffect transition="out" filter="fade">
                                      <p:cBhvr>
                                        <p:cTn id="13" dur="2000"/>
                                        <p:tgtEl>
                                          <p:spTgt spid="150536"/>
                                        </p:tgtEl>
                                      </p:cBhvr>
                                    </p:animEffect>
                                    <p:set>
                                      <p:cBhvr>
                                        <p:cTn id="14" dur="1" fill="hold">
                                          <p:stCondLst>
                                            <p:cond delay="1999"/>
                                          </p:stCondLst>
                                        </p:cTn>
                                        <p:tgtEl>
                                          <p:spTgt spid="150536"/>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8" fill="hold" grpId="0" nodeType="clickEffect">
                                  <p:stCondLst>
                                    <p:cond delay="0"/>
                                  </p:stCondLst>
                                  <p:childTnLst>
                                    <p:set>
                                      <p:cBhvr>
                                        <p:cTn id="18" dur="1" fill="hold">
                                          <p:stCondLst>
                                            <p:cond delay="0"/>
                                          </p:stCondLst>
                                        </p:cTn>
                                        <p:tgtEl>
                                          <p:spTgt spid="150535"/>
                                        </p:tgtEl>
                                        <p:attrNameLst>
                                          <p:attrName>style.visibility</p:attrName>
                                        </p:attrNameLst>
                                      </p:cBhvr>
                                      <p:to>
                                        <p:strVal val="visible"/>
                                      </p:to>
                                    </p:set>
                                    <p:animEffect transition="in" filter="slide(fromLeft)">
                                      <p:cBhvr>
                                        <p:cTn id="19" dur="2000"/>
                                        <p:tgtEl>
                                          <p:spTgt spid="150535"/>
                                        </p:tgtEl>
                                      </p:cBhvr>
                                    </p:animEffect>
                                  </p:childTnLst>
                                </p:cTn>
                              </p:par>
                              <p:par>
                                <p:cTn id="20" presetID="22" presetClass="entr" presetSubtype="2" fill="hold" grpId="0" nodeType="withEffect">
                                  <p:stCondLst>
                                    <p:cond delay="0"/>
                                  </p:stCondLst>
                                  <p:iterate type="wd">
                                    <p:tmPct val="3000"/>
                                  </p:iterate>
                                  <p:childTnLst>
                                    <p:set>
                                      <p:cBhvr>
                                        <p:cTn id="21" dur="1" fill="hold">
                                          <p:stCondLst>
                                            <p:cond delay="0"/>
                                          </p:stCondLst>
                                        </p:cTn>
                                        <p:tgtEl>
                                          <p:spTgt spid="150534"/>
                                        </p:tgtEl>
                                        <p:attrNameLst>
                                          <p:attrName>style.visibility</p:attrName>
                                        </p:attrNameLst>
                                      </p:cBhvr>
                                      <p:to>
                                        <p:strVal val="visible"/>
                                      </p:to>
                                    </p:set>
                                    <p:animEffect transition="in" filter="wipe(right)">
                                      <p:cBhvr>
                                        <p:cTn id="22" dur="1000"/>
                                        <p:tgtEl>
                                          <p:spTgt spid="1505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5" grpId="0" animBg="1"/>
      <p:bldP spid="150534" grpId="0"/>
      <p:bldP spid="150536" grpId="0" animBg="1"/>
      <p:bldP spid="150537"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7" name="Picture 2" descr="anglwrl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267200" cy="2825539"/>
          </a:xfrm>
          <a:prstGeom prst="rect">
            <a:avLst/>
          </a:prstGeom>
          <a:noFill/>
          <a:extLst>
            <a:ext uri="{909E8E84-426E-40DD-AFC4-6F175D3DCCD1}">
              <a14:hiddenFill xmlns:a14="http://schemas.microsoft.com/office/drawing/2010/main">
                <a:solidFill>
                  <a:srgbClr val="FFFFFF"/>
                </a:solidFill>
              </a14:hiddenFill>
            </a:ext>
          </a:extLst>
        </p:spPr>
      </p:pic>
      <p:sp>
        <p:nvSpPr>
          <p:cNvPr id="24581" name="Text Box 5"/>
          <p:cNvSpPr txBox="1">
            <a:spLocks noChangeArrowheads="1"/>
          </p:cNvSpPr>
          <p:nvPr/>
        </p:nvSpPr>
        <p:spPr bwMode="auto">
          <a:xfrm>
            <a:off x="4409655" y="2895599"/>
            <a:ext cx="3972345" cy="372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66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000" dirty="0">
                <a:solidFill>
                  <a:srgbClr val="66FFFF"/>
                </a:solidFill>
              </a:rPr>
              <a:t>          </a:t>
            </a:r>
            <a:r>
              <a:rPr lang="en-US" altLang="en-US" sz="2000" u="sng" dirty="0">
                <a:solidFill>
                  <a:srgbClr val="FFFF00"/>
                </a:solidFill>
              </a:rPr>
              <a:t>Las </a:t>
            </a:r>
            <a:r>
              <a:rPr lang="en-US" altLang="en-US" sz="2000" u="sng" dirty="0" err="1">
                <a:solidFill>
                  <a:srgbClr val="FFFF00"/>
                </a:solidFill>
              </a:rPr>
              <a:t>Bendciones</a:t>
            </a:r>
            <a:r>
              <a:rPr lang="en-US" altLang="en-US" sz="2000" dirty="0">
                <a:solidFill>
                  <a:srgbClr val="FFFF00"/>
                </a:solidFill>
              </a:rPr>
              <a:t>:</a:t>
            </a:r>
            <a:endParaRPr lang="en-US" altLang="en-US" sz="2000" dirty="0">
              <a:solidFill>
                <a:srgbClr val="66FFFF"/>
              </a:solidFill>
            </a:endParaRPr>
          </a:p>
          <a:p>
            <a:pPr>
              <a:lnSpc>
                <a:spcPct val="90000"/>
              </a:lnSpc>
            </a:pPr>
            <a:r>
              <a:rPr lang="en-US" altLang="en-US" sz="2000" dirty="0">
                <a:solidFill>
                  <a:schemeClr val="bg1"/>
                </a:solidFill>
              </a:rPr>
              <a:t>1:4    - </a:t>
            </a:r>
            <a:r>
              <a:rPr lang="en-US" altLang="en-US" sz="2000" dirty="0" err="1">
                <a:solidFill>
                  <a:schemeClr val="bg1"/>
                </a:solidFill>
              </a:rPr>
              <a:t>esogidos</a:t>
            </a:r>
            <a:r>
              <a:rPr lang="en-US" altLang="en-US" sz="2000" dirty="0">
                <a:solidFill>
                  <a:schemeClr val="bg1"/>
                </a:solidFill>
              </a:rPr>
              <a:t> para </a:t>
            </a:r>
            <a:r>
              <a:rPr lang="en-US" altLang="en-US" sz="2000" dirty="0" err="1">
                <a:solidFill>
                  <a:schemeClr val="bg1"/>
                </a:solidFill>
              </a:rPr>
              <a:t>ser</a:t>
            </a:r>
            <a:r>
              <a:rPr lang="en-US" altLang="en-US" sz="2000" dirty="0">
                <a:solidFill>
                  <a:schemeClr val="bg1"/>
                </a:solidFill>
              </a:rPr>
              <a:t> </a:t>
            </a:r>
          </a:p>
          <a:p>
            <a:pPr>
              <a:lnSpc>
                <a:spcPct val="90000"/>
              </a:lnSpc>
            </a:pPr>
            <a:r>
              <a:rPr lang="en-US" altLang="en-US" sz="2000" dirty="0">
                <a:solidFill>
                  <a:schemeClr val="bg1"/>
                </a:solidFill>
              </a:rPr>
              <a:t>	</a:t>
            </a:r>
            <a:r>
              <a:rPr lang="en-US" altLang="en-US" sz="2000" dirty="0" err="1">
                <a:solidFill>
                  <a:schemeClr val="bg1"/>
                </a:solidFill>
              </a:rPr>
              <a:t>santos</a:t>
            </a:r>
            <a:endParaRPr lang="en-US" altLang="en-US" sz="2000" dirty="0">
              <a:solidFill>
                <a:schemeClr val="bg1"/>
              </a:solidFill>
            </a:endParaRPr>
          </a:p>
          <a:p>
            <a:r>
              <a:rPr lang="en-US" altLang="en-US" sz="2000" dirty="0">
                <a:solidFill>
                  <a:schemeClr val="bg1"/>
                </a:solidFill>
              </a:rPr>
              <a:t>1:5    - </a:t>
            </a:r>
            <a:r>
              <a:rPr lang="en-US" altLang="en-US" sz="2000" dirty="0" err="1">
                <a:solidFill>
                  <a:schemeClr val="bg1"/>
                </a:solidFill>
              </a:rPr>
              <a:t>adoptados</a:t>
            </a:r>
            <a:r>
              <a:rPr lang="en-US" altLang="en-US" sz="2000" dirty="0">
                <a:solidFill>
                  <a:schemeClr val="bg1"/>
                </a:solidFill>
              </a:rPr>
              <a:t> </a:t>
            </a:r>
            <a:r>
              <a:rPr lang="en-US" altLang="en-US" sz="2000" dirty="0" err="1">
                <a:solidFill>
                  <a:schemeClr val="bg1"/>
                </a:solidFill>
              </a:rPr>
              <a:t>como</a:t>
            </a:r>
            <a:r>
              <a:rPr lang="en-US" altLang="en-US" sz="2000" dirty="0">
                <a:solidFill>
                  <a:schemeClr val="bg1"/>
                </a:solidFill>
              </a:rPr>
              <a:t> </a:t>
            </a:r>
            <a:r>
              <a:rPr lang="en-US" altLang="en-US" sz="2000" dirty="0" err="1">
                <a:solidFill>
                  <a:schemeClr val="bg1"/>
                </a:solidFill>
              </a:rPr>
              <a:t>hijos</a:t>
            </a:r>
            <a:endParaRPr lang="en-US" altLang="en-US" sz="2000" dirty="0">
              <a:solidFill>
                <a:schemeClr val="bg1"/>
              </a:solidFill>
            </a:endParaRPr>
          </a:p>
          <a:p>
            <a:r>
              <a:rPr lang="en-US" altLang="en-US" sz="2000" dirty="0">
                <a:solidFill>
                  <a:schemeClr val="bg1"/>
                </a:solidFill>
              </a:rPr>
              <a:t>1:6    - </a:t>
            </a:r>
            <a:r>
              <a:rPr lang="en-US" altLang="en-US" sz="2000" dirty="0" err="1">
                <a:solidFill>
                  <a:schemeClr val="bg1"/>
                </a:solidFill>
              </a:rPr>
              <a:t>recibimos</a:t>
            </a:r>
            <a:r>
              <a:rPr lang="en-US" altLang="en-US" sz="2000" dirty="0">
                <a:solidFill>
                  <a:schemeClr val="bg1"/>
                </a:solidFill>
              </a:rPr>
              <a:t> </a:t>
            </a:r>
            <a:r>
              <a:rPr lang="en-US" altLang="en-US" sz="2000" dirty="0" err="1">
                <a:solidFill>
                  <a:schemeClr val="bg1"/>
                </a:solidFill>
              </a:rPr>
              <a:t>gracia</a:t>
            </a:r>
            <a:endParaRPr lang="en-US" altLang="en-US" sz="2000" dirty="0">
              <a:solidFill>
                <a:schemeClr val="bg1"/>
              </a:solidFill>
            </a:endParaRPr>
          </a:p>
          <a:p>
            <a:r>
              <a:rPr lang="en-US" altLang="en-US" sz="2000" dirty="0">
                <a:solidFill>
                  <a:schemeClr val="bg1"/>
                </a:solidFill>
              </a:rPr>
              <a:t>1:7    - </a:t>
            </a:r>
            <a:r>
              <a:rPr lang="en-US" altLang="en-US" sz="2000" dirty="0" err="1">
                <a:solidFill>
                  <a:schemeClr val="bg1"/>
                </a:solidFill>
              </a:rPr>
              <a:t>redención</a:t>
            </a:r>
            <a:endParaRPr lang="en-US" altLang="en-US" sz="2000" dirty="0">
              <a:solidFill>
                <a:schemeClr val="bg1"/>
              </a:solidFill>
            </a:endParaRPr>
          </a:p>
          <a:p>
            <a:r>
              <a:rPr lang="en-US" altLang="en-US" sz="2000" dirty="0">
                <a:solidFill>
                  <a:schemeClr val="bg1"/>
                </a:solidFill>
              </a:rPr>
              <a:t>1:7    - </a:t>
            </a:r>
            <a:r>
              <a:rPr lang="en-US" altLang="en-US" sz="2000" dirty="0" err="1">
                <a:solidFill>
                  <a:schemeClr val="bg1"/>
                </a:solidFill>
              </a:rPr>
              <a:t>perdón</a:t>
            </a:r>
            <a:endParaRPr lang="en-US" altLang="en-US" sz="2000" dirty="0">
              <a:solidFill>
                <a:schemeClr val="bg1"/>
              </a:solidFill>
            </a:endParaRPr>
          </a:p>
          <a:p>
            <a:r>
              <a:rPr lang="en-US" altLang="en-US" sz="2000" dirty="0">
                <a:solidFill>
                  <a:schemeClr val="bg1"/>
                </a:solidFill>
              </a:rPr>
              <a:t>1:9    - </a:t>
            </a:r>
            <a:r>
              <a:rPr lang="en-US" altLang="en-US" sz="2000" dirty="0" err="1">
                <a:solidFill>
                  <a:schemeClr val="bg1"/>
                </a:solidFill>
              </a:rPr>
              <a:t>misterio</a:t>
            </a:r>
            <a:r>
              <a:rPr lang="en-US" altLang="en-US" sz="2000" dirty="0">
                <a:solidFill>
                  <a:schemeClr val="bg1"/>
                </a:solidFill>
              </a:rPr>
              <a:t> </a:t>
            </a:r>
            <a:r>
              <a:rPr lang="en-US" altLang="en-US" sz="2000" dirty="0" err="1">
                <a:solidFill>
                  <a:schemeClr val="bg1"/>
                </a:solidFill>
              </a:rPr>
              <a:t>revelado</a:t>
            </a:r>
            <a:endParaRPr lang="en-US" altLang="en-US" sz="2000" dirty="0">
              <a:solidFill>
                <a:schemeClr val="bg1"/>
              </a:solidFill>
            </a:endParaRPr>
          </a:p>
          <a:p>
            <a:r>
              <a:rPr lang="en-US" altLang="en-US" sz="2000" dirty="0">
                <a:solidFill>
                  <a:schemeClr val="bg1"/>
                </a:solidFill>
              </a:rPr>
              <a:t>1:13  - </a:t>
            </a:r>
            <a:r>
              <a:rPr lang="en-US" altLang="en-US" sz="2000" dirty="0" err="1">
                <a:solidFill>
                  <a:schemeClr val="bg1"/>
                </a:solidFill>
              </a:rPr>
              <a:t>sellados</a:t>
            </a:r>
            <a:r>
              <a:rPr lang="en-US" altLang="en-US" sz="2000" dirty="0">
                <a:solidFill>
                  <a:schemeClr val="bg1"/>
                </a:solidFill>
              </a:rPr>
              <a:t> </a:t>
            </a:r>
            <a:r>
              <a:rPr lang="en-US" altLang="en-US" sz="2000" dirty="0" err="1">
                <a:solidFill>
                  <a:schemeClr val="bg1"/>
                </a:solidFill>
              </a:rPr>
              <a:t>por</a:t>
            </a:r>
            <a:r>
              <a:rPr lang="en-US" altLang="en-US" sz="2000" dirty="0">
                <a:solidFill>
                  <a:schemeClr val="bg1"/>
                </a:solidFill>
              </a:rPr>
              <a:t> el </a:t>
            </a:r>
            <a:r>
              <a:rPr lang="en-US" altLang="en-US" sz="2000" dirty="0" err="1">
                <a:solidFill>
                  <a:schemeClr val="bg1"/>
                </a:solidFill>
              </a:rPr>
              <a:t>Espíritu</a:t>
            </a:r>
            <a:r>
              <a:rPr lang="en-US" altLang="en-US" sz="2000" dirty="0">
                <a:solidFill>
                  <a:schemeClr val="bg1"/>
                </a:solidFill>
              </a:rPr>
              <a:t> Santo</a:t>
            </a:r>
          </a:p>
          <a:p>
            <a:r>
              <a:rPr lang="en-US" altLang="en-US" sz="2000" dirty="0">
                <a:solidFill>
                  <a:schemeClr val="bg1"/>
                </a:solidFill>
              </a:rPr>
              <a:t>2:1+  - </a:t>
            </a:r>
            <a:r>
              <a:rPr lang="en-US" altLang="en-US" sz="2000" dirty="0" err="1">
                <a:solidFill>
                  <a:schemeClr val="bg1"/>
                </a:solidFill>
              </a:rPr>
              <a:t>nos</a:t>
            </a:r>
            <a:r>
              <a:rPr lang="en-US" altLang="en-US" sz="2000" dirty="0">
                <a:solidFill>
                  <a:schemeClr val="bg1"/>
                </a:solidFill>
              </a:rPr>
              <a:t> </a:t>
            </a:r>
            <a:r>
              <a:rPr lang="en-US" altLang="en-US" sz="2000" dirty="0" err="1">
                <a:solidFill>
                  <a:schemeClr val="bg1"/>
                </a:solidFill>
              </a:rPr>
              <a:t>dió</a:t>
            </a:r>
            <a:r>
              <a:rPr lang="en-US" altLang="en-US" sz="2000" dirty="0">
                <a:solidFill>
                  <a:schemeClr val="bg1"/>
                </a:solidFill>
              </a:rPr>
              <a:t> </a:t>
            </a:r>
            <a:r>
              <a:rPr lang="en-US" altLang="en-US" sz="2000" dirty="0" err="1">
                <a:solidFill>
                  <a:schemeClr val="bg1"/>
                </a:solidFill>
              </a:rPr>
              <a:t>vida</a:t>
            </a:r>
            <a:r>
              <a:rPr lang="en-US" altLang="en-US" sz="2000" dirty="0">
                <a:solidFill>
                  <a:schemeClr val="bg1"/>
                </a:solidFill>
              </a:rPr>
              <a:t> </a:t>
            </a:r>
            <a:r>
              <a:rPr lang="en-US" altLang="en-US" sz="2000" dirty="0" err="1">
                <a:solidFill>
                  <a:schemeClr val="bg1"/>
                </a:solidFill>
              </a:rPr>
              <a:t>nueva</a:t>
            </a:r>
            <a:endParaRPr lang="en-US" altLang="en-US" sz="2000" dirty="0">
              <a:solidFill>
                <a:schemeClr val="bg1"/>
              </a:solidFill>
            </a:endParaRPr>
          </a:p>
          <a:p>
            <a:r>
              <a:rPr lang="en-US" altLang="en-US" sz="2000" dirty="0">
                <a:solidFill>
                  <a:schemeClr val="bg1"/>
                </a:solidFill>
              </a:rPr>
              <a:t>2:11+ - </a:t>
            </a:r>
            <a:r>
              <a:rPr lang="en-US" altLang="en-US" sz="2000" dirty="0" err="1">
                <a:solidFill>
                  <a:schemeClr val="bg1"/>
                </a:solidFill>
              </a:rPr>
              <a:t>reconciliados</a:t>
            </a:r>
            <a:r>
              <a:rPr lang="en-US" altLang="en-US" sz="2000" dirty="0">
                <a:solidFill>
                  <a:schemeClr val="bg1"/>
                </a:solidFill>
              </a:rPr>
              <a:t> con Dios</a:t>
            </a:r>
          </a:p>
          <a:p>
            <a:r>
              <a:rPr lang="en-US" altLang="en-US" sz="2000" dirty="0">
                <a:solidFill>
                  <a:schemeClr val="bg1"/>
                </a:solidFill>
              </a:rPr>
              <a:t>4:11+ - </a:t>
            </a:r>
            <a:r>
              <a:rPr lang="en-US" altLang="en-US" sz="2000" dirty="0" err="1">
                <a:solidFill>
                  <a:schemeClr val="bg1"/>
                </a:solidFill>
              </a:rPr>
              <a:t>entendimiento</a:t>
            </a:r>
            <a:r>
              <a:rPr lang="en-US" altLang="en-US" sz="2000" dirty="0">
                <a:solidFill>
                  <a:schemeClr val="bg1"/>
                </a:solidFill>
              </a:rPr>
              <a:t>/</a:t>
            </a:r>
            <a:r>
              <a:rPr lang="es-CO" altLang="en-US" sz="2000" dirty="0" err="1">
                <a:solidFill>
                  <a:schemeClr val="bg1"/>
                </a:solidFill>
              </a:rPr>
              <a:t>maduréz</a:t>
            </a:r>
            <a:endParaRPr lang="en-US" altLang="en-US" sz="2000" dirty="0">
              <a:solidFill>
                <a:schemeClr val="bg1"/>
              </a:solidFill>
            </a:endParaRPr>
          </a:p>
        </p:txBody>
      </p:sp>
      <p:sp>
        <p:nvSpPr>
          <p:cNvPr id="24582" name="AutoShape 6"/>
          <p:cNvSpPr>
            <a:spLocks/>
          </p:cNvSpPr>
          <p:nvPr/>
        </p:nvSpPr>
        <p:spPr bwMode="auto">
          <a:xfrm>
            <a:off x="0" y="1600200"/>
            <a:ext cx="1447800" cy="3352800"/>
          </a:xfrm>
          <a:prstGeom prst="rightBracket">
            <a:avLst>
              <a:gd name="adj" fmla="val 19298"/>
            </a:avLst>
          </a:prstGeom>
          <a:noFill/>
          <a:ln w="38100">
            <a:solidFill>
              <a:srgbClr val="FF3300"/>
            </a:solidFill>
            <a:round/>
            <a:headEnd/>
            <a:tailEnd/>
          </a:ln>
          <a:effectLst/>
          <a:extLst>
            <a:ext uri="{909E8E84-426E-40DD-AFC4-6F175D3DCCD1}">
              <a14:hiddenFill xmlns:a14="http://schemas.microsoft.com/office/drawing/2010/main">
                <a:solidFill>
                  <a:srgbClr val="FF33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3" name="AutoShape 7"/>
          <p:cNvSpPr>
            <a:spLocks/>
          </p:cNvSpPr>
          <p:nvPr/>
        </p:nvSpPr>
        <p:spPr bwMode="auto">
          <a:xfrm rot="-10800000">
            <a:off x="7772400" y="1600200"/>
            <a:ext cx="1371600" cy="3352800"/>
          </a:xfrm>
          <a:prstGeom prst="rightBracket">
            <a:avLst>
              <a:gd name="adj" fmla="val 19298"/>
            </a:avLst>
          </a:prstGeom>
          <a:noFill/>
          <a:ln w="38100">
            <a:solidFill>
              <a:srgbClr val="FF3300"/>
            </a:solidFill>
            <a:round/>
            <a:headEnd/>
            <a:tailEnd/>
          </a:ln>
          <a:effectLst/>
          <a:extLst>
            <a:ext uri="{909E8E84-426E-40DD-AFC4-6F175D3DCCD1}">
              <a14:hiddenFill xmlns:a14="http://schemas.microsoft.com/office/drawing/2010/main">
                <a:solidFill>
                  <a:srgbClr val="FF33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4" name="Rectangle 8"/>
          <p:cNvSpPr>
            <a:spLocks noChangeArrowheads="1"/>
          </p:cNvSpPr>
          <p:nvPr/>
        </p:nvSpPr>
        <p:spPr bwMode="auto">
          <a:xfrm>
            <a:off x="7620000" y="1764030"/>
            <a:ext cx="16764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buClr>
                <a:schemeClr val="hlink"/>
              </a:buClr>
              <a:buSzPct val="60000"/>
              <a:buFont typeface="Wingdings" pitchFamily="2" charset="2"/>
              <a:buNone/>
            </a:pPr>
            <a:r>
              <a:rPr lang="en-US" altLang="en-US" sz="2000" dirty="0">
                <a:solidFill>
                  <a:srgbClr val="FFFF00"/>
                </a:solidFill>
                <a:latin typeface="Tempus Sans ITC" pitchFamily="82" charset="0"/>
              </a:rPr>
              <a:t>EL</a:t>
            </a:r>
          </a:p>
          <a:p>
            <a:pPr algn="ctr">
              <a:lnSpc>
                <a:spcPct val="80000"/>
              </a:lnSpc>
              <a:spcBef>
                <a:spcPct val="20000"/>
              </a:spcBef>
              <a:buClr>
                <a:schemeClr val="hlink"/>
              </a:buClr>
              <a:buSzPct val="60000"/>
              <a:buFont typeface="Wingdings" pitchFamily="2" charset="2"/>
              <a:buNone/>
            </a:pPr>
            <a:r>
              <a:rPr lang="es-CO" altLang="en-US" sz="2000" dirty="0">
                <a:solidFill>
                  <a:srgbClr val="FFFF00"/>
                </a:solidFill>
                <a:latin typeface="Tempus Sans ITC" pitchFamily="82" charset="0"/>
              </a:rPr>
              <a:t>Juicio Final</a:t>
            </a:r>
            <a:endParaRPr lang="en-US" altLang="en-US" sz="2000" dirty="0">
              <a:solidFill>
                <a:srgbClr val="FFFF00"/>
              </a:solidFill>
              <a:latin typeface="Tempus Sans ITC" pitchFamily="82" charset="0"/>
            </a:endParaRPr>
          </a:p>
          <a:p>
            <a:pPr algn="ctr">
              <a:lnSpc>
                <a:spcPct val="80000"/>
              </a:lnSpc>
              <a:spcBef>
                <a:spcPct val="20000"/>
              </a:spcBef>
              <a:buClr>
                <a:schemeClr val="hlink"/>
              </a:buClr>
              <a:buSzPct val="60000"/>
              <a:buFont typeface="Wingdings" pitchFamily="2" charset="2"/>
              <a:buNone/>
            </a:pPr>
            <a:endParaRPr lang="en-US" altLang="en-US" sz="2000" dirty="0">
              <a:solidFill>
                <a:srgbClr val="FFFF00"/>
              </a:solidFill>
              <a:latin typeface="Tempus Sans ITC" pitchFamily="82" charset="0"/>
            </a:endParaRPr>
          </a:p>
          <a:p>
            <a:pPr algn="ctr">
              <a:lnSpc>
                <a:spcPct val="80000"/>
              </a:lnSpc>
              <a:spcBef>
                <a:spcPct val="20000"/>
              </a:spcBef>
              <a:buClr>
                <a:schemeClr val="hlink"/>
              </a:buClr>
              <a:buSzPct val="60000"/>
              <a:buFont typeface="Wingdings" pitchFamily="2" charset="2"/>
              <a:buNone/>
            </a:pPr>
            <a:r>
              <a:rPr lang="en-US" altLang="en-US" sz="2000" dirty="0" err="1">
                <a:solidFill>
                  <a:srgbClr val="FFFF00"/>
                </a:solidFill>
                <a:latin typeface="Tempus Sans ITC" panose="04020404030D07020202" pitchFamily="82" charset="0"/>
              </a:rPr>
              <a:t>Redención</a:t>
            </a:r>
            <a:r>
              <a:rPr lang="en-US" altLang="en-US" sz="2000" dirty="0">
                <a:solidFill>
                  <a:srgbClr val="FFFF00"/>
                </a:solidFill>
                <a:latin typeface="Tempus Sans ITC" panose="04020404030D07020202" pitchFamily="82" charset="0"/>
              </a:rPr>
              <a:t> </a:t>
            </a:r>
          </a:p>
          <a:p>
            <a:pPr algn="ctr">
              <a:lnSpc>
                <a:spcPct val="80000"/>
              </a:lnSpc>
              <a:spcBef>
                <a:spcPct val="20000"/>
              </a:spcBef>
              <a:buClr>
                <a:schemeClr val="hlink"/>
              </a:buClr>
              <a:buSzPct val="60000"/>
              <a:buFont typeface="Wingdings" pitchFamily="2" charset="2"/>
              <a:buNone/>
            </a:pPr>
            <a:r>
              <a:rPr lang="en-US" altLang="en-US" sz="2000" dirty="0">
                <a:solidFill>
                  <a:srgbClr val="FFFF00"/>
                </a:solidFill>
                <a:latin typeface="Tempus Sans ITC" panose="04020404030D07020202" pitchFamily="82" charset="0"/>
              </a:rPr>
              <a:t>de la</a:t>
            </a:r>
          </a:p>
          <a:p>
            <a:pPr algn="ctr">
              <a:lnSpc>
                <a:spcPct val="80000"/>
              </a:lnSpc>
              <a:spcBef>
                <a:spcPct val="20000"/>
              </a:spcBef>
              <a:buClr>
                <a:schemeClr val="hlink"/>
              </a:buClr>
              <a:buSzPct val="60000"/>
              <a:buFont typeface="Wingdings" pitchFamily="2" charset="2"/>
              <a:buNone/>
            </a:pPr>
            <a:r>
              <a:rPr lang="en-US" altLang="en-US" sz="2000" dirty="0" err="1">
                <a:solidFill>
                  <a:srgbClr val="FFFF00"/>
                </a:solidFill>
                <a:latin typeface="Tempus Sans ITC" panose="04020404030D07020202" pitchFamily="82" charset="0"/>
              </a:rPr>
              <a:t>posesión</a:t>
            </a:r>
            <a:endParaRPr lang="en-US" altLang="en-US" sz="2000" dirty="0">
              <a:solidFill>
                <a:srgbClr val="FFFF00"/>
              </a:solidFill>
              <a:latin typeface="Tempus Sans ITC" panose="04020404030D07020202" pitchFamily="82" charset="0"/>
            </a:endParaRPr>
          </a:p>
          <a:p>
            <a:pPr algn="ctr">
              <a:lnSpc>
                <a:spcPct val="80000"/>
              </a:lnSpc>
              <a:spcBef>
                <a:spcPct val="20000"/>
              </a:spcBef>
              <a:buClr>
                <a:schemeClr val="hlink"/>
              </a:buClr>
              <a:buSzPct val="60000"/>
              <a:buFont typeface="Wingdings" pitchFamily="2" charset="2"/>
              <a:buNone/>
            </a:pPr>
            <a:r>
              <a:rPr lang="es-CO" altLang="en-US" sz="2000" dirty="0">
                <a:solidFill>
                  <a:srgbClr val="FFFF00"/>
                </a:solidFill>
                <a:latin typeface="Tempus Sans ITC" panose="04020404030D07020202" pitchFamily="82" charset="0"/>
              </a:rPr>
              <a:t>De</a:t>
            </a:r>
            <a:r>
              <a:rPr lang="en-US" altLang="en-US" sz="2000" dirty="0">
                <a:solidFill>
                  <a:srgbClr val="FFFF00"/>
                </a:solidFill>
                <a:latin typeface="Tempus Sans ITC" panose="04020404030D07020202" pitchFamily="82" charset="0"/>
              </a:rPr>
              <a:t> </a:t>
            </a:r>
            <a:r>
              <a:rPr lang="es-CO" altLang="en-US" sz="2000" dirty="0">
                <a:solidFill>
                  <a:srgbClr val="FFFF00"/>
                </a:solidFill>
                <a:latin typeface="Tempus Sans ITC" panose="04020404030D07020202" pitchFamily="82" charset="0"/>
              </a:rPr>
              <a:t>Dios</a:t>
            </a:r>
          </a:p>
          <a:p>
            <a:pPr algn="ctr">
              <a:lnSpc>
                <a:spcPct val="80000"/>
              </a:lnSpc>
              <a:spcBef>
                <a:spcPct val="20000"/>
              </a:spcBef>
              <a:buClr>
                <a:schemeClr val="hlink"/>
              </a:buClr>
              <a:buSzPct val="60000"/>
              <a:buFont typeface="Wingdings" pitchFamily="2" charset="2"/>
              <a:buNone/>
            </a:pPr>
            <a:endParaRPr lang="en-US" altLang="en-US" sz="2000" dirty="0">
              <a:solidFill>
                <a:srgbClr val="FFFF00"/>
              </a:solidFill>
              <a:latin typeface="Tempus Sans ITC" pitchFamily="82" charset="0"/>
            </a:endParaRPr>
          </a:p>
          <a:p>
            <a:pPr algn="ctr">
              <a:lnSpc>
                <a:spcPct val="80000"/>
              </a:lnSpc>
              <a:spcBef>
                <a:spcPct val="20000"/>
              </a:spcBef>
              <a:buClr>
                <a:schemeClr val="hlink"/>
              </a:buClr>
              <a:buSzPct val="60000"/>
              <a:buFont typeface="Wingdings" pitchFamily="2" charset="2"/>
              <a:buNone/>
            </a:pPr>
            <a:r>
              <a:rPr lang="en-US" altLang="en-US" sz="2000" dirty="0">
                <a:solidFill>
                  <a:srgbClr val="FFFF00"/>
                </a:solidFill>
                <a:latin typeface="Tempus Sans ITC" pitchFamily="82" charset="0"/>
              </a:rPr>
              <a:t>1:14</a:t>
            </a:r>
          </a:p>
        </p:txBody>
      </p:sp>
      <p:sp>
        <p:nvSpPr>
          <p:cNvPr id="24585" name="Line 9"/>
          <p:cNvSpPr>
            <a:spLocks noChangeShapeType="1"/>
          </p:cNvSpPr>
          <p:nvPr/>
        </p:nvSpPr>
        <p:spPr bwMode="auto">
          <a:xfrm>
            <a:off x="1447800" y="2819400"/>
            <a:ext cx="6324600" cy="0"/>
          </a:xfrm>
          <a:prstGeom prst="line">
            <a:avLst/>
          </a:prstGeom>
          <a:noFill/>
          <a:ln w="5715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6" name="Rectangle 10"/>
          <p:cNvSpPr>
            <a:spLocks noChangeArrowheads="1"/>
          </p:cNvSpPr>
          <p:nvPr/>
        </p:nvSpPr>
        <p:spPr bwMode="auto">
          <a:xfrm>
            <a:off x="1600200" y="2458058"/>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20000"/>
              </a:spcBef>
              <a:buClr>
                <a:schemeClr val="hlink"/>
              </a:buClr>
              <a:buSzPct val="60000"/>
              <a:buFont typeface="Wingdings" pitchFamily="2" charset="2"/>
              <a:buNone/>
            </a:pPr>
            <a:r>
              <a:rPr lang="en-US" altLang="en-US" sz="2000" dirty="0">
                <a:solidFill>
                  <a:srgbClr val="FFFF00"/>
                </a:solidFill>
                <a:latin typeface="Tempus Sans ITC" panose="04020404030D07020202" pitchFamily="82" charset="0"/>
              </a:rPr>
              <a:t>PERÍOD</a:t>
            </a:r>
            <a:r>
              <a:rPr lang="es-CO" altLang="en-US" sz="2000" dirty="0">
                <a:solidFill>
                  <a:srgbClr val="FFFF00"/>
                </a:solidFill>
                <a:latin typeface="Tempus Sans ITC" panose="04020404030D07020202" pitchFamily="82" charset="0"/>
              </a:rPr>
              <a:t>O DEL A.P.</a:t>
            </a:r>
            <a:endParaRPr lang="en-US" altLang="en-US" sz="2000" dirty="0">
              <a:solidFill>
                <a:srgbClr val="FFFF00"/>
              </a:solidFill>
              <a:latin typeface="Tempus Sans ITC" pitchFamily="82" charset="0"/>
            </a:endParaRPr>
          </a:p>
        </p:txBody>
      </p:sp>
      <p:sp>
        <p:nvSpPr>
          <p:cNvPr id="24587" name="Line 11"/>
          <p:cNvSpPr>
            <a:spLocks noChangeShapeType="1"/>
          </p:cNvSpPr>
          <p:nvPr/>
        </p:nvSpPr>
        <p:spPr bwMode="auto">
          <a:xfrm>
            <a:off x="5334000" y="1676400"/>
            <a:ext cx="0" cy="1066800"/>
          </a:xfrm>
          <a:prstGeom prst="line">
            <a:avLst/>
          </a:prstGeom>
          <a:noFill/>
          <a:ln w="1270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8" name="Line 12"/>
          <p:cNvSpPr>
            <a:spLocks noChangeShapeType="1"/>
          </p:cNvSpPr>
          <p:nvPr/>
        </p:nvSpPr>
        <p:spPr bwMode="auto">
          <a:xfrm>
            <a:off x="5105400" y="1828800"/>
            <a:ext cx="457200" cy="0"/>
          </a:xfrm>
          <a:prstGeom prst="line">
            <a:avLst/>
          </a:prstGeom>
          <a:noFill/>
          <a:ln w="1270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9" name="Text Box 13"/>
          <p:cNvSpPr txBox="1">
            <a:spLocks noChangeArrowheads="1"/>
          </p:cNvSpPr>
          <p:nvPr/>
        </p:nvSpPr>
        <p:spPr bwMode="auto">
          <a:xfrm>
            <a:off x="-228600" y="1752600"/>
            <a:ext cx="1828800"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CO" altLang="en-US" sz="2000" dirty="0">
                <a:solidFill>
                  <a:srgbClr val="FFFF00"/>
                </a:solidFill>
              </a:rPr>
              <a:t>Plan de</a:t>
            </a:r>
            <a:endParaRPr lang="en-US" altLang="en-US" sz="2000" dirty="0">
              <a:solidFill>
                <a:srgbClr val="FFFF00"/>
              </a:solidFill>
            </a:endParaRPr>
          </a:p>
          <a:p>
            <a:pPr algn="ctr"/>
            <a:r>
              <a:rPr lang="es-CO" altLang="en-US" sz="2000" dirty="0">
                <a:solidFill>
                  <a:srgbClr val="FFFF00"/>
                </a:solidFill>
              </a:rPr>
              <a:t>Dios</a:t>
            </a:r>
            <a:endParaRPr lang="en-US" altLang="en-US" sz="2000" dirty="0">
              <a:solidFill>
                <a:srgbClr val="FFFF00"/>
              </a:solidFill>
            </a:endParaRPr>
          </a:p>
          <a:p>
            <a:pPr algn="ctr"/>
            <a:r>
              <a:rPr lang="en-US" altLang="en-US" sz="2000" dirty="0">
                <a:solidFill>
                  <a:srgbClr val="FFFF00"/>
                </a:solidFill>
              </a:rPr>
              <a:t>(</a:t>
            </a:r>
            <a:r>
              <a:rPr lang="en-US" altLang="en-US" sz="2000" dirty="0" err="1">
                <a:solidFill>
                  <a:srgbClr val="FFFF00"/>
                </a:solidFill>
              </a:rPr>
              <a:t>misterio</a:t>
            </a:r>
            <a:r>
              <a:rPr lang="en-US" altLang="en-US" sz="2000" dirty="0">
                <a:solidFill>
                  <a:srgbClr val="FFFF00"/>
                </a:solidFill>
              </a:rPr>
              <a:t>)</a:t>
            </a:r>
          </a:p>
          <a:p>
            <a:pPr algn="ctr"/>
            <a:r>
              <a:rPr lang="es-CO" altLang="en-US" sz="2000" dirty="0">
                <a:solidFill>
                  <a:srgbClr val="FFFF00"/>
                </a:solidFill>
              </a:rPr>
              <a:t>ser</a:t>
            </a:r>
            <a:endParaRPr lang="en-US" altLang="en-US" sz="2000" dirty="0">
              <a:solidFill>
                <a:srgbClr val="FFFF00"/>
              </a:solidFill>
            </a:endParaRPr>
          </a:p>
          <a:p>
            <a:pPr algn="ctr"/>
            <a:r>
              <a:rPr lang="en-US" altLang="en-US" sz="2000" dirty="0" err="1">
                <a:solidFill>
                  <a:srgbClr val="FFFF00"/>
                </a:solidFill>
              </a:rPr>
              <a:t>realizado</a:t>
            </a:r>
            <a:endParaRPr lang="en-US" altLang="en-US" sz="2000" dirty="0">
              <a:solidFill>
                <a:srgbClr val="FFFF00"/>
              </a:solidFill>
            </a:endParaRPr>
          </a:p>
          <a:p>
            <a:pPr algn="ctr"/>
            <a:r>
              <a:rPr lang="es-CO" altLang="en-US" sz="2000" dirty="0">
                <a:solidFill>
                  <a:srgbClr val="FFFF00"/>
                </a:solidFill>
              </a:rPr>
              <a:t>por</a:t>
            </a:r>
            <a:endParaRPr lang="en-US" altLang="en-US" sz="2000" dirty="0">
              <a:solidFill>
                <a:srgbClr val="FFFF00"/>
              </a:solidFill>
            </a:endParaRPr>
          </a:p>
          <a:p>
            <a:pPr algn="ctr"/>
            <a:r>
              <a:rPr lang="es-CO" altLang="en-US" sz="2000" dirty="0">
                <a:solidFill>
                  <a:srgbClr val="FFFF00"/>
                </a:solidFill>
              </a:rPr>
              <a:t>los edades</a:t>
            </a:r>
            <a:endParaRPr lang="en-US" altLang="en-US" sz="2000" dirty="0">
              <a:solidFill>
                <a:srgbClr val="FFFF00"/>
              </a:solidFill>
            </a:endParaRPr>
          </a:p>
          <a:p>
            <a:pPr algn="ctr"/>
            <a:r>
              <a:rPr lang="en-US" altLang="en-US" sz="2000" dirty="0" err="1">
                <a:solidFill>
                  <a:srgbClr val="FFFF00"/>
                </a:solidFill>
              </a:rPr>
              <a:t>en</a:t>
            </a:r>
            <a:r>
              <a:rPr lang="en-US" altLang="en-US" sz="2000" dirty="0">
                <a:solidFill>
                  <a:srgbClr val="FFFF00"/>
                </a:solidFill>
              </a:rPr>
              <a:t> </a:t>
            </a:r>
            <a:r>
              <a:rPr lang="en-US" altLang="en-US" sz="2000" dirty="0" err="1">
                <a:solidFill>
                  <a:srgbClr val="FFFF00"/>
                </a:solidFill>
              </a:rPr>
              <a:t>Jesús</a:t>
            </a:r>
            <a:r>
              <a:rPr lang="en-US" altLang="en-US" sz="2000" dirty="0">
                <a:solidFill>
                  <a:srgbClr val="FFFF00"/>
                </a:solidFill>
              </a:rPr>
              <a:t> :</a:t>
            </a:r>
          </a:p>
          <a:p>
            <a:pPr algn="ctr"/>
            <a:r>
              <a:rPr lang="en-US" altLang="en-US" sz="2000" dirty="0">
                <a:solidFill>
                  <a:srgbClr val="FFFF00"/>
                </a:solidFill>
              </a:rPr>
              <a:t>1:3-14</a:t>
            </a:r>
          </a:p>
          <a:p>
            <a:pPr algn="ctr"/>
            <a:r>
              <a:rPr lang="en-US" altLang="en-US" sz="2000" dirty="0">
                <a:solidFill>
                  <a:srgbClr val="FFFF00"/>
                </a:solidFill>
              </a:rPr>
              <a:t>3:1-11</a:t>
            </a:r>
          </a:p>
        </p:txBody>
      </p:sp>
      <p:sp>
        <p:nvSpPr>
          <p:cNvPr id="24590" name="Text Box 14"/>
          <p:cNvSpPr txBox="1">
            <a:spLocks noChangeArrowheads="1"/>
          </p:cNvSpPr>
          <p:nvPr/>
        </p:nvSpPr>
        <p:spPr bwMode="auto">
          <a:xfrm>
            <a:off x="4697688" y="838200"/>
            <a:ext cx="1223413" cy="87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85000"/>
              </a:lnSpc>
            </a:pPr>
            <a:r>
              <a:rPr lang="en-US" altLang="en-US" sz="2000" i="1" dirty="0" err="1">
                <a:solidFill>
                  <a:srgbClr val="66FFFF"/>
                </a:solidFill>
                <a:latin typeface="Times New Roman" pitchFamily="18" charset="0"/>
              </a:rPr>
              <a:t>Salvación</a:t>
            </a:r>
            <a:endParaRPr lang="en-US" altLang="en-US" sz="2000" i="1" dirty="0">
              <a:solidFill>
                <a:srgbClr val="66FFFF"/>
              </a:solidFill>
              <a:latin typeface="Times New Roman" pitchFamily="18" charset="0"/>
            </a:endParaRPr>
          </a:p>
          <a:p>
            <a:pPr algn="ctr">
              <a:lnSpc>
                <a:spcPct val="85000"/>
              </a:lnSpc>
            </a:pPr>
            <a:r>
              <a:rPr lang="en-US" altLang="en-US" sz="2000" i="1" dirty="0" err="1">
                <a:solidFill>
                  <a:srgbClr val="66FFFF"/>
                </a:solidFill>
                <a:latin typeface="Times New Roman" pitchFamily="18" charset="0"/>
              </a:rPr>
              <a:t>en</a:t>
            </a:r>
            <a:endParaRPr lang="en-US" altLang="en-US" sz="2000" i="1" dirty="0">
              <a:solidFill>
                <a:srgbClr val="66FFFF"/>
              </a:solidFill>
              <a:latin typeface="Times New Roman" pitchFamily="18" charset="0"/>
            </a:endParaRPr>
          </a:p>
          <a:p>
            <a:pPr algn="ctr">
              <a:lnSpc>
                <a:spcPct val="85000"/>
              </a:lnSpc>
            </a:pPr>
            <a:r>
              <a:rPr lang="en-US" altLang="en-US" sz="2000" i="1" dirty="0">
                <a:solidFill>
                  <a:srgbClr val="66FFFF"/>
                </a:solidFill>
                <a:latin typeface="Times New Roman" pitchFamily="18" charset="0"/>
              </a:rPr>
              <a:t>Cristo</a:t>
            </a:r>
          </a:p>
        </p:txBody>
      </p:sp>
      <p:sp>
        <p:nvSpPr>
          <p:cNvPr id="24591" name="Line 15"/>
          <p:cNvSpPr>
            <a:spLocks noChangeShapeType="1"/>
          </p:cNvSpPr>
          <p:nvPr/>
        </p:nvSpPr>
        <p:spPr bwMode="auto">
          <a:xfrm flipH="1">
            <a:off x="5867400" y="685800"/>
            <a:ext cx="228600" cy="152400"/>
          </a:xfrm>
          <a:prstGeom prst="line">
            <a:avLst/>
          </a:prstGeom>
          <a:noFill/>
          <a:ln w="28575">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2" name="Line 16"/>
          <p:cNvSpPr>
            <a:spLocks noChangeShapeType="1"/>
          </p:cNvSpPr>
          <p:nvPr/>
        </p:nvSpPr>
        <p:spPr bwMode="auto">
          <a:xfrm flipH="1">
            <a:off x="5715000" y="685800"/>
            <a:ext cx="76200" cy="76200"/>
          </a:xfrm>
          <a:prstGeom prst="line">
            <a:avLst/>
          </a:prstGeom>
          <a:noFill/>
          <a:ln w="28575">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3" name="Line 17"/>
          <p:cNvSpPr>
            <a:spLocks noChangeShapeType="1"/>
          </p:cNvSpPr>
          <p:nvPr/>
        </p:nvSpPr>
        <p:spPr bwMode="auto">
          <a:xfrm flipH="1">
            <a:off x="5486400" y="533400"/>
            <a:ext cx="76200" cy="2286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4" name="Line 18"/>
          <p:cNvSpPr>
            <a:spLocks noChangeShapeType="1"/>
          </p:cNvSpPr>
          <p:nvPr/>
        </p:nvSpPr>
        <p:spPr bwMode="auto">
          <a:xfrm>
            <a:off x="5334000" y="609600"/>
            <a:ext cx="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5" name="Line 19"/>
          <p:cNvSpPr>
            <a:spLocks noChangeShapeType="1"/>
          </p:cNvSpPr>
          <p:nvPr/>
        </p:nvSpPr>
        <p:spPr bwMode="auto">
          <a:xfrm>
            <a:off x="5029200" y="533400"/>
            <a:ext cx="76200" cy="2286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6" name="Line 20"/>
          <p:cNvSpPr>
            <a:spLocks noChangeShapeType="1"/>
          </p:cNvSpPr>
          <p:nvPr/>
        </p:nvSpPr>
        <p:spPr bwMode="auto">
          <a:xfrm>
            <a:off x="4800600" y="685800"/>
            <a:ext cx="762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7" name="Line 21"/>
          <p:cNvSpPr>
            <a:spLocks noChangeShapeType="1"/>
          </p:cNvSpPr>
          <p:nvPr/>
        </p:nvSpPr>
        <p:spPr bwMode="auto">
          <a:xfrm>
            <a:off x="4495800" y="838200"/>
            <a:ext cx="22860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8" name="Line 22"/>
          <p:cNvSpPr>
            <a:spLocks noChangeShapeType="1"/>
          </p:cNvSpPr>
          <p:nvPr/>
        </p:nvSpPr>
        <p:spPr bwMode="auto">
          <a:xfrm>
            <a:off x="4495800" y="1143000"/>
            <a:ext cx="2286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9" name="Line 23"/>
          <p:cNvSpPr>
            <a:spLocks noChangeShapeType="1"/>
          </p:cNvSpPr>
          <p:nvPr/>
        </p:nvSpPr>
        <p:spPr bwMode="auto">
          <a:xfrm>
            <a:off x="4343400" y="1371600"/>
            <a:ext cx="3048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0" name="Line 24"/>
          <p:cNvSpPr>
            <a:spLocks noChangeShapeType="1"/>
          </p:cNvSpPr>
          <p:nvPr/>
        </p:nvSpPr>
        <p:spPr bwMode="auto">
          <a:xfrm flipV="1">
            <a:off x="4495800" y="1600200"/>
            <a:ext cx="2286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1" name="Line 25"/>
          <p:cNvSpPr>
            <a:spLocks noChangeShapeType="1"/>
          </p:cNvSpPr>
          <p:nvPr/>
        </p:nvSpPr>
        <p:spPr bwMode="auto">
          <a:xfrm flipV="1">
            <a:off x="4572000" y="1676400"/>
            <a:ext cx="228600" cy="2286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2" name="Line 26"/>
          <p:cNvSpPr>
            <a:spLocks noChangeShapeType="1"/>
          </p:cNvSpPr>
          <p:nvPr/>
        </p:nvSpPr>
        <p:spPr bwMode="auto">
          <a:xfrm flipH="1">
            <a:off x="4876800" y="1752600"/>
            <a:ext cx="7620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3" name="Line 27"/>
          <p:cNvSpPr>
            <a:spLocks noChangeShapeType="1"/>
          </p:cNvSpPr>
          <p:nvPr/>
        </p:nvSpPr>
        <p:spPr bwMode="auto">
          <a:xfrm flipV="1">
            <a:off x="5867400" y="990600"/>
            <a:ext cx="2286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4" name="Line 28"/>
          <p:cNvSpPr>
            <a:spLocks noChangeShapeType="1"/>
          </p:cNvSpPr>
          <p:nvPr/>
        </p:nvSpPr>
        <p:spPr bwMode="auto">
          <a:xfrm flipV="1">
            <a:off x="5943600" y="1143000"/>
            <a:ext cx="38100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5" name="Line 29"/>
          <p:cNvSpPr>
            <a:spLocks noChangeShapeType="1"/>
          </p:cNvSpPr>
          <p:nvPr/>
        </p:nvSpPr>
        <p:spPr bwMode="auto">
          <a:xfrm>
            <a:off x="5943600" y="1447800"/>
            <a:ext cx="228600" cy="762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6" name="Line 30"/>
          <p:cNvSpPr>
            <a:spLocks noChangeShapeType="1"/>
          </p:cNvSpPr>
          <p:nvPr/>
        </p:nvSpPr>
        <p:spPr bwMode="auto">
          <a:xfrm>
            <a:off x="5943600" y="1676400"/>
            <a:ext cx="30480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7" name="Line 31"/>
          <p:cNvSpPr>
            <a:spLocks noChangeShapeType="1"/>
          </p:cNvSpPr>
          <p:nvPr/>
        </p:nvSpPr>
        <p:spPr bwMode="auto">
          <a:xfrm>
            <a:off x="5791200" y="1752600"/>
            <a:ext cx="76200" cy="1524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08" name="Line 32"/>
          <p:cNvSpPr>
            <a:spLocks noChangeShapeType="1"/>
          </p:cNvSpPr>
          <p:nvPr/>
        </p:nvSpPr>
        <p:spPr bwMode="auto">
          <a:xfrm>
            <a:off x="5638800" y="1752600"/>
            <a:ext cx="76200" cy="22860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38" name="Picture 44" descr="cloud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1803" y="3200401"/>
            <a:ext cx="3436397" cy="3714750"/>
          </a:xfrm>
          <a:prstGeom prst="rect">
            <a:avLst/>
          </a:prstGeom>
          <a:noFill/>
          <a:extLst>
            <a:ext uri="{909E8E84-426E-40DD-AFC4-6F175D3DCCD1}">
              <a14:hiddenFill xmlns:a14="http://schemas.microsoft.com/office/drawing/2010/main">
                <a:solidFill>
                  <a:srgbClr val="FFFFFF"/>
                </a:solidFill>
              </a14:hiddenFill>
            </a:ext>
          </a:extLst>
        </p:spPr>
      </p:pic>
      <p:sp>
        <p:nvSpPr>
          <p:cNvPr id="39" name="Rectangle 6"/>
          <p:cNvSpPr>
            <a:spLocks noChangeArrowheads="1"/>
          </p:cNvSpPr>
          <p:nvPr/>
        </p:nvSpPr>
        <p:spPr bwMode="auto">
          <a:xfrm>
            <a:off x="1804777" y="4126232"/>
            <a:ext cx="25908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lnSpc>
                <a:spcPct val="85000"/>
              </a:lnSpc>
              <a:spcBef>
                <a:spcPct val="20000"/>
              </a:spcBef>
              <a:buClr>
                <a:schemeClr val="hlink"/>
              </a:buClr>
              <a:buSzPct val="60000"/>
              <a:buFont typeface="Wingdings" panose="05000000000000000000" pitchFamily="2" charset="2"/>
              <a:buNone/>
            </a:pPr>
            <a:r>
              <a:rPr lang="es-ES" altLang="en-US" sz="2500" dirty="0">
                <a:solidFill>
                  <a:schemeClr val="bg1"/>
                </a:solidFill>
                <a:latin typeface="Tempus Sans ITC" panose="04020404030D07020202" pitchFamily="82" charset="0"/>
              </a:rPr>
              <a:t>Tipos, figuras</a:t>
            </a:r>
          </a:p>
          <a:p>
            <a:pPr algn="ctr">
              <a:lnSpc>
                <a:spcPct val="85000"/>
              </a:lnSpc>
              <a:spcBef>
                <a:spcPct val="20000"/>
              </a:spcBef>
              <a:buClr>
                <a:schemeClr val="hlink"/>
              </a:buClr>
              <a:buSzPct val="60000"/>
              <a:buFont typeface="Wingdings" panose="05000000000000000000" pitchFamily="2" charset="2"/>
              <a:buNone/>
            </a:pPr>
            <a:r>
              <a:rPr lang="es-ES" altLang="en-US" sz="2500" dirty="0">
                <a:solidFill>
                  <a:schemeClr val="bg1"/>
                </a:solidFill>
                <a:latin typeface="Tempus Sans ITC" panose="04020404030D07020202" pitchFamily="82" charset="0"/>
              </a:rPr>
              <a:t>y sombras</a:t>
            </a:r>
          </a:p>
          <a:p>
            <a:pPr algn="ctr">
              <a:lnSpc>
                <a:spcPct val="85000"/>
              </a:lnSpc>
              <a:spcBef>
                <a:spcPct val="20000"/>
              </a:spcBef>
              <a:buClr>
                <a:schemeClr val="hlink"/>
              </a:buClr>
              <a:buSzPct val="60000"/>
              <a:buFont typeface="Wingdings" panose="05000000000000000000" pitchFamily="2" charset="2"/>
              <a:buNone/>
            </a:pPr>
            <a:r>
              <a:rPr lang="es-ES" altLang="en-US" sz="2500" dirty="0">
                <a:solidFill>
                  <a:schemeClr val="bg1"/>
                </a:solidFill>
                <a:latin typeface="Tempus Sans ITC" panose="04020404030D07020202" pitchFamily="82" charset="0"/>
              </a:rPr>
              <a:t>de la salvación</a:t>
            </a:r>
          </a:p>
          <a:p>
            <a:pPr algn="ctr">
              <a:lnSpc>
                <a:spcPct val="85000"/>
              </a:lnSpc>
              <a:spcBef>
                <a:spcPct val="20000"/>
              </a:spcBef>
              <a:buClr>
                <a:schemeClr val="hlink"/>
              </a:buClr>
              <a:buSzPct val="60000"/>
              <a:buFont typeface="Wingdings" panose="05000000000000000000" pitchFamily="2" charset="2"/>
              <a:buNone/>
            </a:pPr>
            <a:r>
              <a:rPr lang="es-ES" altLang="en-US" sz="2500" dirty="0">
                <a:solidFill>
                  <a:schemeClr val="bg1"/>
                </a:solidFill>
                <a:latin typeface="Tempus Sans ITC" panose="04020404030D07020202" pitchFamily="82" charset="0"/>
              </a:rPr>
              <a:t>que</a:t>
            </a:r>
          </a:p>
          <a:p>
            <a:pPr algn="ctr">
              <a:lnSpc>
                <a:spcPct val="85000"/>
              </a:lnSpc>
              <a:spcBef>
                <a:spcPct val="20000"/>
              </a:spcBef>
              <a:buClr>
                <a:schemeClr val="hlink"/>
              </a:buClr>
              <a:buSzPct val="60000"/>
              <a:buFont typeface="Wingdings" panose="05000000000000000000" pitchFamily="2" charset="2"/>
              <a:buNone/>
            </a:pPr>
            <a:r>
              <a:rPr lang="es-ES" altLang="en-US" sz="2500" dirty="0">
                <a:solidFill>
                  <a:schemeClr val="bg1"/>
                </a:solidFill>
                <a:latin typeface="Tempus Sans ITC" panose="04020404030D07020202" pitchFamily="82" charset="0"/>
              </a:rPr>
              <a:t>Dios traería</a:t>
            </a:r>
          </a:p>
          <a:p>
            <a:pPr algn="ctr">
              <a:lnSpc>
                <a:spcPct val="85000"/>
              </a:lnSpc>
              <a:spcBef>
                <a:spcPct val="20000"/>
              </a:spcBef>
              <a:buClr>
                <a:schemeClr val="hlink"/>
              </a:buClr>
              <a:buSzPct val="60000"/>
              <a:buFont typeface="Wingdings" panose="05000000000000000000" pitchFamily="2" charset="2"/>
              <a:buNone/>
            </a:pPr>
            <a:r>
              <a:rPr lang="es-ES" altLang="en-US" sz="2500" dirty="0">
                <a:solidFill>
                  <a:schemeClr val="bg1"/>
                </a:solidFill>
                <a:latin typeface="Tempus Sans ITC" panose="04020404030D07020202" pitchFamily="82" charset="0"/>
              </a:rPr>
              <a:t>al mundo</a:t>
            </a:r>
            <a:endParaRPr lang="en-US" altLang="en-US" sz="2500" dirty="0">
              <a:solidFill>
                <a:schemeClr val="bg1"/>
              </a:solidFill>
              <a:latin typeface="Tempus Sans ITC" panose="04020404030D07020202" pitchFamily="82" charset="0"/>
            </a:endParaRPr>
          </a:p>
        </p:txBody>
      </p:sp>
      <p:sp>
        <p:nvSpPr>
          <p:cNvPr id="40" name="Text Box 38"/>
          <p:cNvSpPr txBox="1">
            <a:spLocks noChangeArrowheads="1"/>
          </p:cNvSpPr>
          <p:nvPr/>
        </p:nvSpPr>
        <p:spPr bwMode="auto">
          <a:xfrm>
            <a:off x="5863589" y="317856"/>
            <a:ext cx="1981200" cy="2458365"/>
          </a:xfrm>
          <a:prstGeom prst="rect">
            <a:avLst/>
          </a:prstGeom>
          <a:solidFill>
            <a:srgbClr val="CC9900"/>
          </a:solidFill>
          <a:ln>
            <a:noFill/>
          </a:ln>
          <a:effectLst/>
          <a:extLs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sz="2000" dirty="0">
                <a:solidFill>
                  <a:schemeClr val="bg1"/>
                </a:solidFill>
              </a:rPr>
              <a:t>Todos los que creen en Jesús se unen en un cuerpo nuevo, una iglesia de pecadores redimidos, que reciben, en Cristo...</a:t>
            </a:r>
            <a:endParaRPr lang="en-US" altLang="en-US" sz="2000" dirty="0"/>
          </a:p>
        </p:txBody>
      </p:sp>
      <p:sp>
        <p:nvSpPr>
          <p:cNvPr id="41" name="Rectangle 37"/>
          <p:cNvSpPr>
            <a:spLocks noChangeArrowheads="1"/>
          </p:cNvSpPr>
          <p:nvPr/>
        </p:nvSpPr>
        <p:spPr bwMode="auto">
          <a:xfrm>
            <a:off x="6160770" y="176967"/>
            <a:ext cx="2971800" cy="154388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s-ES" altLang="en-US" dirty="0">
                <a:solidFill>
                  <a:schemeClr val="bg1"/>
                </a:solidFill>
              </a:rPr>
              <a:t>los Gentiles son herederos junto con Israel y partícipes de la promesa de Abraham en Cristo Jesús.</a:t>
            </a:r>
            <a:endParaRPr lang="en-US" altLang="en-US" dirty="0">
              <a:solidFill>
                <a:schemeClr val="bg1"/>
              </a:solidFill>
            </a:endParaRPr>
          </a:p>
        </p:txBody>
      </p:sp>
      <p:sp>
        <p:nvSpPr>
          <p:cNvPr id="42" name="Rectangle 45"/>
          <p:cNvSpPr>
            <a:spLocks noChangeArrowheads="1"/>
          </p:cNvSpPr>
          <p:nvPr/>
        </p:nvSpPr>
        <p:spPr bwMode="auto">
          <a:xfrm>
            <a:off x="1432703" y="3743048"/>
            <a:ext cx="2743200" cy="2657752"/>
          </a:xfrm>
          <a:prstGeom prst="rect">
            <a:avLst/>
          </a:prstGeom>
          <a:noFill/>
          <a:ln>
            <a:noFill/>
          </a:ln>
          <a:effectLst/>
        </p:spPr>
        <p:txBody>
          <a:bodyPr lIns="92075" tIns="46038" rIns="92075" bIns="46038"/>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lnSpc>
                <a:spcPct val="85000"/>
              </a:lnSpc>
              <a:spcBef>
                <a:spcPct val="20000"/>
              </a:spcBef>
              <a:buClr>
                <a:schemeClr val="hlink"/>
              </a:buClr>
              <a:buSzPct val="60000"/>
              <a:buFont typeface="Wingdings" panose="05000000000000000000" pitchFamily="2" charset="2"/>
              <a:buNone/>
            </a:pPr>
            <a:r>
              <a:rPr lang="es-ES" altLang="en-US" sz="2000" dirty="0">
                <a:solidFill>
                  <a:schemeClr val="bg1"/>
                </a:solidFill>
                <a:latin typeface="Tempus Sans ITC" panose="04020404030D07020202" pitchFamily="82" charset="0"/>
              </a:rPr>
              <a:t>En este redimido</a:t>
            </a:r>
          </a:p>
          <a:p>
            <a:pPr algn="ctr">
              <a:lnSpc>
                <a:spcPct val="85000"/>
              </a:lnSpc>
              <a:spcBef>
                <a:spcPct val="20000"/>
              </a:spcBef>
              <a:buClr>
                <a:schemeClr val="hlink"/>
              </a:buClr>
              <a:buSzPct val="60000"/>
              <a:buFont typeface="Wingdings" panose="05000000000000000000" pitchFamily="2" charset="2"/>
              <a:buNone/>
            </a:pPr>
            <a:r>
              <a:rPr lang="es-ES" altLang="en-US" sz="2000" dirty="0">
                <a:solidFill>
                  <a:schemeClr val="bg1"/>
                </a:solidFill>
                <a:latin typeface="Tempus Sans ITC" panose="04020404030D07020202" pitchFamily="82" charset="0"/>
              </a:rPr>
              <a:t>cuerpo, la iglesia de los </a:t>
            </a:r>
          </a:p>
          <a:p>
            <a:pPr algn="ctr">
              <a:lnSpc>
                <a:spcPct val="85000"/>
              </a:lnSpc>
              <a:spcBef>
                <a:spcPct val="20000"/>
              </a:spcBef>
              <a:buClr>
                <a:schemeClr val="hlink"/>
              </a:buClr>
              <a:buSzPct val="60000"/>
              <a:buFont typeface="Wingdings" panose="05000000000000000000" pitchFamily="2" charset="2"/>
              <a:buNone/>
            </a:pPr>
            <a:r>
              <a:rPr lang="es-ES" altLang="en-US" sz="2000" dirty="0">
                <a:solidFill>
                  <a:schemeClr val="bg1"/>
                </a:solidFill>
                <a:latin typeface="Tempus Sans ITC" panose="04020404030D07020202" pitchFamily="82" charset="0"/>
              </a:rPr>
              <a:t>creyentes, el </a:t>
            </a:r>
          </a:p>
          <a:p>
            <a:pPr algn="ctr">
              <a:lnSpc>
                <a:spcPct val="85000"/>
              </a:lnSpc>
              <a:spcBef>
                <a:spcPct val="20000"/>
              </a:spcBef>
              <a:buClr>
                <a:schemeClr val="hlink"/>
              </a:buClr>
              <a:buSzPct val="60000"/>
              <a:buFont typeface="Wingdings" panose="05000000000000000000" pitchFamily="2" charset="2"/>
              <a:buNone/>
            </a:pPr>
            <a:r>
              <a:rPr lang="es-ES" altLang="en-US" sz="2000" dirty="0">
                <a:solidFill>
                  <a:schemeClr val="bg1"/>
                </a:solidFill>
                <a:latin typeface="Tempus Sans ITC" panose="04020404030D07020202" pitchFamily="82" charset="0"/>
              </a:rPr>
              <a:t>cumplimiento del</a:t>
            </a:r>
          </a:p>
          <a:p>
            <a:pPr algn="ctr">
              <a:lnSpc>
                <a:spcPct val="85000"/>
              </a:lnSpc>
              <a:spcBef>
                <a:spcPct val="20000"/>
              </a:spcBef>
              <a:buClr>
                <a:schemeClr val="hlink"/>
              </a:buClr>
              <a:buSzPct val="60000"/>
              <a:buFont typeface="Wingdings" panose="05000000000000000000" pitchFamily="2" charset="2"/>
              <a:buNone/>
            </a:pPr>
            <a:r>
              <a:rPr lang="es-ES" altLang="en-US" sz="2000" dirty="0">
                <a:solidFill>
                  <a:schemeClr val="bg1"/>
                </a:solidFill>
                <a:latin typeface="Tempus Sans ITC" panose="04020404030D07020202" pitchFamily="82" charset="0"/>
              </a:rPr>
              <a:t>plan eterno de Dios </a:t>
            </a:r>
          </a:p>
          <a:p>
            <a:pPr algn="ctr">
              <a:lnSpc>
                <a:spcPct val="85000"/>
              </a:lnSpc>
              <a:spcBef>
                <a:spcPct val="20000"/>
              </a:spcBef>
              <a:buClr>
                <a:schemeClr val="hlink"/>
              </a:buClr>
              <a:buSzPct val="60000"/>
              <a:buFont typeface="Wingdings" panose="05000000000000000000" pitchFamily="2" charset="2"/>
              <a:buNone/>
            </a:pPr>
            <a:r>
              <a:rPr lang="es-ES" altLang="en-US" sz="2000" dirty="0">
                <a:solidFill>
                  <a:schemeClr val="bg1"/>
                </a:solidFill>
                <a:latin typeface="Tempus Sans ITC" panose="04020404030D07020202" pitchFamily="82" charset="0"/>
              </a:rPr>
              <a:t>ahora es entendido por </a:t>
            </a:r>
          </a:p>
          <a:p>
            <a:pPr algn="ctr">
              <a:lnSpc>
                <a:spcPct val="85000"/>
              </a:lnSpc>
              <a:spcBef>
                <a:spcPct val="20000"/>
              </a:spcBef>
              <a:buClr>
                <a:schemeClr val="hlink"/>
              </a:buClr>
              <a:buSzPct val="60000"/>
              <a:buFont typeface="Wingdings" panose="05000000000000000000" pitchFamily="2" charset="2"/>
              <a:buNone/>
            </a:pPr>
            <a:r>
              <a:rPr lang="es-ES" altLang="en-US" sz="2000" dirty="0">
                <a:solidFill>
                  <a:schemeClr val="bg1"/>
                </a:solidFill>
                <a:latin typeface="Tempus Sans ITC" panose="04020404030D07020202" pitchFamily="82" charset="0"/>
              </a:rPr>
              <a:t>todos los hombres y los </a:t>
            </a:r>
          </a:p>
          <a:p>
            <a:pPr algn="ctr">
              <a:lnSpc>
                <a:spcPct val="85000"/>
              </a:lnSpc>
              <a:spcBef>
                <a:spcPct val="20000"/>
              </a:spcBef>
              <a:buClr>
                <a:schemeClr val="hlink"/>
              </a:buClr>
              <a:buSzPct val="60000"/>
              <a:buFont typeface="Wingdings" panose="05000000000000000000" pitchFamily="2" charset="2"/>
              <a:buNone/>
            </a:pPr>
            <a:r>
              <a:rPr lang="es-ES" altLang="en-US" sz="2000" dirty="0">
                <a:solidFill>
                  <a:schemeClr val="bg1"/>
                </a:solidFill>
                <a:latin typeface="Tempus Sans ITC" panose="04020404030D07020202" pitchFamily="82" charset="0"/>
              </a:rPr>
              <a:t>poderes </a:t>
            </a:r>
            <a:r>
              <a:rPr lang="es-ES" altLang="en-US" sz="2000" dirty="0" err="1">
                <a:solidFill>
                  <a:schemeClr val="bg1"/>
                </a:solidFill>
                <a:latin typeface="Tempus Sans ITC" panose="04020404030D07020202" pitchFamily="82" charset="0"/>
              </a:rPr>
              <a:t>elestiales</a:t>
            </a:r>
            <a:r>
              <a:rPr lang="es-ES" altLang="en-US" sz="2000" dirty="0">
                <a:solidFill>
                  <a:schemeClr val="bg1"/>
                </a:solidFill>
                <a:latin typeface="Tempus Sans ITC" panose="04020404030D07020202" pitchFamily="82" charset="0"/>
              </a:rPr>
              <a:t>.</a:t>
            </a:r>
            <a:endParaRPr lang="en-US" altLang="en-US" sz="2000" dirty="0">
              <a:solidFill>
                <a:schemeClr val="bg1"/>
              </a:solidFill>
              <a:latin typeface="Tempus Sans ITC" panose="04020404030D07020202" pitchFamily="82" charset="0"/>
            </a:endParaRPr>
          </a:p>
        </p:txBody>
      </p:sp>
      <p:sp>
        <p:nvSpPr>
          <p:cNvPr id="43" name="Line 39"/>
          <p:cNvSpPr>
            <a:spLocks noChangeShapeType="1"/>
          </p:cNvSpPr>
          <p:nvPr/>
        </p:nvSpPr>
        <p:spPr bwMode="auto">
          <a:xfrm flipH="1">
            <a:off x="6819900" y="2600143"/>
            <a:ext cx="571500" cy="540567"/>
          </a:xfrm>
          <a:prstGeom prst="line">
            <a:avLst/>
          </a:prstGeom>
          <a:noFill/>
          <a:ln w="127000">
            <a:solidFill>
              <a:srgbClr val="3333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2655163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iterate type="wd">
                                    <p:tmPct val="6000"/>
                                  </p:iterate>
                                  <p:childTnLst>
                                    <p:set>
                                      <p:cBhvr>
                                        <p:cTn id="6" dur="1" fill="hold">
                                          <p:stCondLst>
                                            <p:cond delay="0"/>
                                          </p:stCondLst>
                                        </p:cTn>
                                        <p:tgtEl>
                                          <p:spTgt spid="41"/>
                                        </p:tgtEl>
                                        <p:attrNameLst>
                                          <p:attrName>style.visibility</p:attrName>
                                        </p:attrNameLst>
                                      </p:cBhvr>
                                      <p:to>
                                        <p:strVal val="visible"/>
                                      </p:to>
                                    </p:set>
                                    <p:animEffect transition="in" filter="fade">
                                      <p:cBhvr>
                                        <p:cTn id="7" dur="770" decel="100000"/>
                                        <p:tgtEl>
                                          <p:spTgt spid="41"/>
                                        </p:tgtEl>
                                      </p:cBhvr>
                                    </p:animEffect>
                                    <p:animScale>
                                      <p:cBhvr>
                                        <p:cTn id="8" dur="770" decel="100000"/>
                                        <p:tgtEl>
                                          <p:spTgt spid="41"/>
                                        </p:tgtEl>
                                      </p:cBhvr>
                                      <p:from x="10000" y="10000"/>
                                      <p:to x="200000" y="450000"/>
                                    </p:animScale>
                                    <p:animScale>
                                      <p:cBhvr>
                                        <p:cTn id="9" dur="1230" accel="100000" fill="hold">
                                          <p:stCondLst>
                                            <p:cond delay="770"/>
                                          </p:stCondLst>
                                        </p:cTn>
                                        <p:tgtEl>
                                          <p:spTgt spid="41"/>
                                        </p:tgtEl>
                                      </p:cBhvr>
                                      <p:from x="200000" y="450000"/>
                                      <p:to x="100000" y="100000"/>
                                    </p:animScale>
                                    <p:set>
                                      <p:cBhvr>
                                        <p:cTn id="10" dur="770" fill="hold"/>
                                        <p:tgtEl>
                                          <p:spTgt spid="41"/>
                                        </p:tgtEl>
                                        <p:attrNameLst>
                                          <p:attrName>ppt_x</p:attrName>
                                        </p:attrNameLst>
                                      </p:cBhvr>
                                      <p:to>
                                        <p:strVal val="(0.5)"/>
                                      </p:to>
                                    </p:set>
                                    <p:anim from="(0.5)" to="(#ppt_x)" calcmode="lin" valueType="num">
                                      <p:cBhvr>
                                        <p:cTn id="11" dur="1230" accel="100000" fill="hold">
                                          <p:stCondLst>
                                            <p:cond delay="770"/>
                                          </p:stCondLst>
                                        </p:cTn>
                                        <p:tgtEl>
                                          <p:spTgt spid="41"/>
                                        </p:tgtEl>
                                        <p:attrNameLst>
                                          <p:attrName>ppt_x</p:attrName>
                                        </p:attrNameLst>
                                      </p:cBhvr>
                                    </p:anim>
                                    <p:set>
                                      <p:cBhvr>
                                        <p:cTn id="12" dur="770" fill="hold"/>
                                        <p:tgtEl>
                                          <p:spTgt spid="41"/>
                                        </p:tgtEl>
                                        <p:attrNameLst>
                                          <p:attrName>ppt_y</p:attrName>
                                        </p:attrNameLst>
                                      </p:cBhvr>
                                      <p:to>
                                        <p:strVal val="(#ppt_y+0.4)"/>
                                      </p:to>
                                    </p:set>
                                    <p:anim from="(#ppt_y+0.4)" to="(#ppt_y)" calcmode="lin" valueType="num">
                                      <p:cBhvr>
                                        <p:cTn id="13" dur="1230" accel="100000" fill="hold">
                                          <p:stCondLst>
                                            <p:cond delay="770"/>
                                          </p:stCondLst>
                                        </p:cTn>
                                        <p:tgtEl>
                                          <p:spTgt spid="41"/>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7" presetClass="exit" presetSubtype="10" fill="hold" grpId="1" nodeType="clickEffect">
                                  <p:stCondLst>
                                    <p:cond delay="0"/>
                                  </p:stCondLst>
                                  <p:iterate type="wd">
                                    <p:tmPct val="0"/>
                                  </p:iterate>
                                  <p:childTnLst>
                                    <p:anim calcmode="lin" valueType="num">
                                      <p:cBhvr>
                                        <p:cTn id="17" dur="2000"/>
                                        <p:tgtEl>
                                          <p:spTgt spid="41"/>
                                        </p:tgtEl>
                                        <p:attrNameLst>
                                          <p:attrName>ppt_w</p:attrName>
                                        </p:attrNameLst>
                                      </p:cBhvr>
                                      <p:tavLst>
                                        <p:tav tm="0">
                                          <p:val>
                                            <p:strVal val="ppt_w"/>
                                          </p:val>
                                        </p:tav>
                                        <p:tav tm="100000">
                                          <p:val>
                                            <p:fltVal val="0"/>
                                          </p:val>
                                        </p:tav>
                                      </p:tavLst>
                                    </p:anim>
                                    <p:anim calcmode="lin" valueType="num">
                                      <p:cBhvr>
                                        <p:cTn id="18" dur="2000"/>
                                        <p:tgtEl>
                                          <p:spTgt spid="41"/>
                                        </p:tgtEl>
                                        <p:attrNameLst>
                                          <p:attrName>ppt_h</p:attrName>
                                        </p:attrNameLst>
                                      </p:cBhvr>
                                      <p:tavLst>
                                        <p:tav tm="0">
                                          <p:val>
                                            <p:strVal val="ppt_h"/>
                                          </p:val>
                                        </p:tav>
                                        <p:tav tm="100000">
                                          <p:val>
                                            <p:strVal val="ppt_h"/>
                                          </p:val>
                                        </p:tav>
                                      </p:tavLst>
                                    </p:anim>
                                    <p:set>
                                      <p:cBhvr>
                                        <p:cTn id="19" dur="1" fill="hold">
                                          <p:stCondLst>
                                            <p:cond delay="1999"/>
                                          </p:stCondLst>
                                        </p:cTn>
                                        <p:tgtEl>
                                          <p:spTgt spid="41"/>
                                        </p:tgtEl>
                                        <p:attrNameLst>
                                          <p:attrName>style.visibility</p:attrName>
                                        </p:attrNameLst>
                                      </p:cBhvr>
                                      <p:to>
                                        <p:strVal val="hidden"/>
                                      </p:to>
                                    </p:set>
                                  </p:childTnLst>
                                </p:cTn>
                              </p:par>
                              <p:par>
                                <p:cTn id="20" presetID="22" presetClass="entr" presetSubtype="1" fill="hold" grpId="0" nodeType="withEffect">
                                  <p:stCondLst>
                                    <p:cond delay="0"/>
                                  </p:stCondLst>
                                  <p:iterate type="lt">
                                    <p:tmPct val="1000"/>
                                  </p:iterate>
                                  <p:childTnLst>
                                    <p:set>
                                      <p:cBhvr>
                                        <p:cTn id="21" dur="1" fill="hold">
                                          <p:stCondLst>
                                            <p:cond delay="0"/>
                                          </p:stCondLst>
                                        </p:cTn>
                                        <p:tgtEl>
                                          <p:spTgt spid="40"/>
                                        </p:tgtEl>
                                        <p:attrNameLst>
                                          <p:attrName>style.visibility</p:attrName>
                                        </p:attrNameLst>
                                      </p:cBhvr>
                                      <p:to>
                                        <p:strVal val="visible"/>
                                      </p:to>
                                    </p:set>
                                    <p:animEffect transition="in" filter="wipe(up)">
                                      <p:cBhvr>
                                        <p:cTn id="22" dur="1000"/>
                                        <p:tgtEl>
                                          <p:spTgt spid="40"/>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1" fill="hold" grpId="0" nodeType="clickEffect">
                                  <p:stCondLst>
                                    <p:cond delay="0"/>
                                  </p:stCondLst>
                                  <p:iterate type="wd">
                                    <p:tmPct val="3000"/>
                                  </p:iterate>
                                  <p:childTnLst>
                                    <p:set>
                                      <p:cBhvr>
                                        <p:cTn id="26" dur="1" fill="hold">
                                          <p:stCondLst>
                                            <p:cond delay="0"/>
                                          </p:stCondLst>
                                        </p:cTn>
                                        <p:tgtEl>
                                          <p:spTgt spid="24581"/>
                                        </p:tgtEl>
                                        <p:attrNameLst>
                                          <p:attrName>style.visibility</p:attrName>
                                        </p:attrNameLst>
                                      </p:cBhvr>
                                      <p:to>
                                        <p:strVal val="visible"/>
                                      </p:to>
                                    </p:set>
                                    <p:anim calcmode="lin" valueType="num">
                                      <p:cBhvr additive="base">
                                        <p:cTn id="27" dur="1000"/>
                                        <p:tgtEl>
                                          <p:spTgt spid="24581"/>
                                        </p:tgtEl>
                                        <p:attrNameLst>
                                          <p:attrName>ppt_y</p:attrName>
                                        </p:attrNameLst>
                                      </p:cBhvr>
                                      <p:tavLst>
                                        <p:tav tm="0">
                                          <p:val>
                                            <p:strVal val="#ppt_y-#ppt_h*1.125000"/>
                                          </p:val>
                                        </p:tav>
                                        <p:tav tm="100000">
                                          <p:val>
                                            <p:strVal val="#ppt_y"/>
                                          </p:val>
                                        </p:tav>
                                      </p:tavLst>
                                    </p:anim>
                                    <p:animEffect transition="in" filter="wipe(down)">
                                      <p:cBhvr>
                                        <p:cTn id="28" dur="1000"/>
                                        <p:tgtEl>
                                          <p:spTgt spid="24581"/>
                                        </p:tgtEl>
                                      </p:cBhvr>
                                    </p:animEffect>
                                  </p:childTnLst>
                                </p:cTn>
                              </p:par>
                              <p:par>
                                <p:cTn id="29" presetID="17" presetClass="entr" presetSubtype="1" fill="hold" grpId="0" nodeType="withEffect">
                                  <p:stCondLst>
                                    <p:cond delay="0"/>
                                  </p:stCondLst>
                                  <p:childTnLst>
                                    <p:set>
                                      <p:cBhvr>
                                        <p:cTn id="30" dur="1" fill="hold">
                                          <p:stCondLst>
                                            <p:cond delay="0"/>
                                          </p:stCondLst>
                                        </p:cTn>
                                        <p:tgtEl>
                                          <p:spTgt spid="43"/>
                                        </p:tgtEl>
                                        <p:attrNameLst>
                                          <p:attrName>style.visibility</p:attrName>
                                        </p:attrNameLst>
                                      </p:cBhvr>
                                      <p:to>
                                        <p:strVal val="visible"/>
                                      </p:to>
                                    </p:set>
                                    <p:anim calcmode="lin" valueType="num">
                                      <p:cBhvr>
                                        <p:cTn id="31" dur="2000" fill="hold"/>
                                        <p:tgtEl>
                                          <p:spTgt spid="43"/>
                                        </p:tgtEl>
                                        <p:attrNameLst>
                                          <p:attrName>ppt_x</p:attrName>
                                        </p:attrNameLst>
                                      </p:cBhvr>
                                      <p:tavLst>
                                        <p:tav tm="0">
                                          <p:val>
                                            <p:strVal val="#ppt_x"/>
                                          </p:val>
                                        </p:tav>
                                        <p:tav tm="100000">
                                          <p:val>
                                            <p:strVal val="#ppt_x"/>
                                          </p:val>
                                        </p:tav>
                                      </p:tavLst>
                                    </p:anim>
                                    <p:anim calcmode="lin" valueType="num">
                                      <p:cBhvr>
                                        <p:cTn id="32" dur="2000" fill="hold"/>
                                        <p:tgtEl>
                                          <p:spTgt spid="43"/>
                                        </p:tgtEl>
                                        <p:attrNameLst>
                                          <p:attrName>ppt_y</p:attrName>
                                        </p:attrNameLst>
                                      </p:cBhvr>
                                      <p:tavLst>
                                        <p:tav tm="0">
                                          <p:val>
                                            <p:strVal val="#ppt_y-#ppt_h/2"/>
                                          </p:val>
                                        </p:tav>
                                        <p:tav tm="100000">
                                          <p:val>
                                            <p:strVal val="#ppt_y"/>
                                          </p:val>
                                        </p:tav>
                                      </p:tavLst>
                                    </p:anim>
                                    <p:anim calcmode="lin" valueType="num">
                                      <p:cBhvr>
                                        <p:cTn id="33" dur="2000" fill="hold"/>
                                        <p:tgtEl>
                                          <p:spTgt spid="43"/>
                                        </p:tgtEl>
                                        <p:attrNameLst>
                                          <p:attrName>ppt_w</p:attrName>
                                        </p:attrNameLst>
                                      </p:cBhvr>
                                      <p:tavLst>
                                        <p:tav tm="0">
                                          <p:val>
                                            <p:strVal val="#ppt_w"/>
                                          </p:val>
                                        </p:tav>
                                        <p:tav tm="100000">
                                          <p:val>
                                            <p:strVal val="#ppt_w"/>
                                          </p:val>
                                        </p:tav>
                                      </p:tavLst>
                                    </p:anim>
                                    <p:anim calcmode="lin" valueType="num">
                                      <p:cBhvr>
                                        <p:cTn id="34" dur="2000" fill="hold"/>
                                        <p:tgtEl>
                                          <p:spTgt spid="43"/>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9" presetClass="exit" presetSubtype="0" fill="hold" nodeType="clickEffect">
                                  <p:stCondLst>
                                    <p:cond delay="0"/>
                                  </p:stCondLst>
                                  <p:childTnLst>
                                    <p:animEffect transition="out" filter="dissolve">
                                      <p:cBhvr>
                                        <p:cTn id="38" dur="2000"/>
                                        <p:tgtEl>
                                          <p:spTgt spid="38"/>
                                        </p:tgtEl>
                                      </p:cBhvr>
                                    </p:animEffect>
                                    <p:set>
                                      <p:cBhvr>
                                        <p:cTn id="39" dur="1" fill="hold">
                                          <p:stCondLst>
                                            <p:cond delay="1999"/>
                                          </p:stCondLst>
                                        </p:cTn>
                                        <p:tgtEl>
                                          <p:spTgt spid="38"/>
                                        </p:tgtEl>
                                        <p:attrNameLst>
                                          <p:attrName>style.visibility</p:attrName>
                                        </p:attrNameLst>
                                      </p:cBhvr>
                                      <p:to>
                                        <p:strVal val="hidden"/>
                                      </p:to>
                                    </p:set>
                                  </p:childTnLst>
                                </p:cTn>
                              </p:par>
                              <p:par>
                                <p:cTn id="40" presetID="17" presetClass="exit" presetSubtype="4" fill="hold" grpId="0" nodeType="withEffect">
                                  <p:stCondLst>
                                    <p:cond delay="0"/>
                                  </p:stCondLst>
                                  <p:iterate type="wd">
                                    <p:tmPct val="10000"/>
                                  </p:iterate>
                                  <p:childTnLst>
                                    <p:anim calcmode="lin" valueType="num">
                                      <p:cBhvr>
                                        <p:cTn id="41" dur="1000"/>
                                        <p:tgtEl>
                                          <p:spTgt spid="39"/>
                                        </p:tgtEl>
                                        <p:attrNameLst>
                                          <p:attrName>ppt_x</p:attrName>
                                        </p:attrNameLst>
                                      </p:cBhvr>
                                      <p:tavLst>
                                        <p:tav tm="0">
                                          <p:val>
                                            <p:strVal val="ppt_x"/>
                                          </p:val>
                                        </p:tav>
                                        <p:tav tm="100000">
                                          <p:val>
                                            <p:strVal val="ppt_x"/>
                                          </p:val>
                                        </p:tav>
                                      </p:tavLst>
                                    </p:anim>
                                    <p:anim calcmode="lin" valueType="num">
                                      <p:cBhvr>
                                        <p:cTn id="42" dur="1000"/>
                                        <p:tgtEl>
                                          <p:spTgt spid="39"/>
                                        </p:tgtEl>
                                        <p:attrNameLst>
                                          <p:attrName>ppt_y</p:attrName>
                                        </p:attrNameLst>
                                      </p:cBhvr>
                                      <p:tavLst>
                                        <p:tav tm="0">
                                          <p:val>
                                            <p:strVal val="ppt_y"/>
                                          </p:val>
                                        </p:tav>
                                        <p:tav tm="100000">
                                          <p:val>
                                            <p:strVal val="ppt_y+ppt_h/2"/>
                                          </p:val>
                                        </p:tav>
                                      </p:tavLst>
                                    </p:anim>
                                    <p:anim calcmode="lin" valueType="num">
                                      <p:cBhvr>
                                        <p:cTn id="43" dur="1000"/>
                                        <p:tgtEl>
                                          <p:spTgt spid="39"/>
                                        </p:tgtEl>
                                        <p:attrNameLst>
                                          <p:attrName>ppt_w</p:attrName>
                                        </p:attrNameLst>
                                      </p:cBhvr>
                                      <p:tavLst>
                                        <p:tav tm="0">
                                          <p:val>
                                            <p:strVal val="ppt_w"/>
                                          </p:val>
                                        </p:tav>
                                        <p:tav tm="100000">
                                          <p:val>
                                            <p:strVal val="ppt_w"/>
                                          </p:val>
                                        </p:tav>
                                      </p:tavLst>
                                    </p:anim>
                                    <p:anim calcmode="lin" valueType="num">
                                      <p:cBhvr>
                                        <p:cTn id="44" dur="1000"/>
                                        <p:tgtEl>
                                          <p:spTgt spid="39"/>
                                        </p:tgtEl>
                                        <p:attrNameLst>
                                          <p:attrName>ppt_h</p:attrName>
                                        </p:attrNameLst>
                                      </p:cBhvr>
                                      <p:tavLst>
                                        <p:tav tm="0">
                                          <p:val>
                                            <p:strVal val="ppt_h"/>
                                          </p:val>
                                        </p:tav>
                                        <p:tav tm="100000">
                                          <p:val>
                                            <p:fltVal val="0"/>
                                          </p:val>
                                        </p:tav>
                                      </p:tavLst>
                                    </p:anim>
                                    <p:set>
                                      <p:cBhvr>
                                        <p:cTn id="45" dur="1" fill="hold">
                                          <p:stCondLst>
                                            <p:cond delay="999"/>
                                          </p:stCondLst>
                                        </p:cTn>
                                        <p:tgtEl>
                                          <p:spTgt spid="39"/>
                                        </p:tgtEl>
                                        <p:attrNameLst>
                                          <p:attrName>style.visibility</p:attrName>
                                        </p:attrNameLst>
                                      </p:cBhvr>
                                      <p:to>
                                        <p:strVal val="hidden"/>
                                      </p:to>
                                    </p:set>
                                  </p:childTnLst>
                                </p:cTn>
                              </p:par>
                              <p:par>
                                <p:cTn id="46" presetID="41" presetClass="entr" presetSubtype="0" fill="hold" grpId="0" nodeType="withEffect">
                                  <p:stCondLst>
                                    <p:cond delay="0"/>
                                  </p:stCondLst>
                                  <p:iterate type="wd">
                                    <p:tmPct val="2000"/>
                                  </p:iterate>
                                  <p:childTnLst>
                                    <p:set>
                                      <p:cBhvr>
                                        <p:cTn id="47" dur="1" fill="hold">
                                          <p:stCondLst>
                                            <p:cond delay="0"/>
                                          </p:stCondLst>
                                        </p:cTn>
                                        <p:tgtEl>
                                          <p:spTgt spid="42"/>
                                        </p:tgtEl>
                                        <p:attrNameLst>
                                          <p:attrName>style.visibility</p:attrName>
                                        </p:attrNameLst>
                                      </p:cBhvr>
                                      <p:to>
                                        <p:strVal val="visible"/>
                                      </p:to>
                                    </p:set>
                                    <p:anim calcmode="lin" valueType="num">
                                      <p:cBhvr>
                                        <p:cTn id="48" dur="2000" fill="hold"/>
                                        <p:tgtEl>
                                          <p:spTgt spid="42"/>
                                        </p:tgtEl>
                                        <p:attrNameLst>
                                          <p:attrName>ppt_x</p:attrName>
                                        </p:attrNameLst>
                                      </p:cBhvr>
                                      <p:tavLst>
                                        <p:tav tm="0">
                                          <p:val>
                                            <p:strVal val="#ppt_x"/>
                                          </p:val>
                                        </p:tav>
                                        <p:tav tm="50000">
                                          <p:val>
                                            <p:strVal val="#ppt_x+.1"/>
                                          </p:val>
                                        </p:tav>
                                        <p:tav tm="100000">
                                          <p:val>
                                            <p:strVal val="#ppt_x"/>
                                          </p:val>
                                        </p:tav>
                                      </p:tavLst>
                                    </p:anim>
                                    <p:anim calcmode="lin" valueType="num">
                                      <p:cBhvr>
                                        <p:cTn id="49" dur="2000" fill="hold"/>
                                        <p:tgtEl>
                                          <p:spTgt spid="42"/>
                                        </p:tgtEl>
                                        <p:attrNameLst>
                                          <p:attrName>ppt_y</p:attrName>
                                        </p:attrNameLst>
                                      </p:cBhvr>
                                      <p:tavLst>
                                        <p:tav tm="0">
                                          <p:val>
                                            <p:strVal val="#ppt_y"/>
                                          </p:val>
                                        </p:tav>
                                        <p:tav tm="100000">
                                          <p:val>
                                            <p:strVal val="#ppt_y"/>
                                          </p:val>
                                        </p:tav>
                                      </p:tavLst>
                                    </p:anim>
                                    <p:anim calcmode="lin" valueType="num">
                                      <p:cBhvr>
                                        <p:cTn id="50" dur="2000" fill="hold"/>
                                        <p:tgtEl>
                                          <p:spTgt spid="42"/>
                                        </p:tgtEl>
                                        <p:attrNameLst>
                                          <p:attrName>ppt_h</p:attrName>
                                        </p:attrNameLst>
                                      </p:cBhvr>
                                      <p:tavLst>
                                        <p:tav tm="0">
                                          <p:val>
                                            <p:strVal val="#ppt_h/10"/>
                                          </p:val>
                                        </p:tav>
                                        <p:tav tm="50000">
                                          <p:val>
                                            <p:strVal val="#ppt_h+.01"/>
                                          </p:val>
                                        </p:tav>
                                        <p:tav tm="100000">
                                          <p:val>
                                            <p:strVal val="#ppt_h"/>
                                          </p:val>
                                        </p:tav>
                                      </p:tavLst>
                                    </p:anim>
                                    <p:anim calcmode="lin" valueType="num">
                                      <p:cBhvr>
                                        <p:cTn id="51" dur="2000" fill="hold"/>
                                        <p:tgtEl>
                                          <p:spTgt spid="42"/>
                                        </p:tgtEl>
                                        <p:attrNameLst>
                                          <p:attrName>ppt_w</p:attrName>
                                        </p:attrNameLst>
                                      </p:cBhvr>
                                      <p:tavLst>
                                        <p:tav tm="0">
                                          <p:val>
                                            <p:strVal val="#ppt_w/10"/>
                                          </p:val>
                                        </p:tav>
                                        <p:tav tm="50000">
                                          <p:val>
                                            <p:strVal val="#ppt_w+.01"/>
                                          </p:val>
                                        </p:tav>
                                        <p:tav tm="100000">
                                          <p:val>
                                            <p:strVal val="#ppt_w"/>
                                          </p:val>
                                        </p:tav>
                                      </p:tavLst>
                                    </p:anim>
                                    <p:animEffect transition="in" filter="fade">
                                      <p:cBhvr>
                                        <p:cTn id="52" dur="2000" tmFilter="0,0; .5, 1; 1, 1"/>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p:bldP spid="39" grpId="0"/>
      <p:bldP spid="40" grpId="0" animBg="1" autoUpdateAnimBg="0"/>
      <p:bldP spid="41" grpId="0"/>
      <p:bldP spid="41" grpId="1"/>
      <p:bldP spid="42" grpId="0"/>
      <p:bldP spid="4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7" name="Rectangle 5"/>
          <p:cNvSpPr>
            <a:spLocks noChangeArrowheads="1"/>
          </p:cNvSpPr>
          <p:nvPr/>
        </p:nvSpPr>
        <p:spPr bwMode="auto">
          <a:xfrm>
            <a:off x="3810000" y="2406640"/>
            <a:ext cx="48006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u="sng" dirty="0">
                <a:solidFill>
                  <a:srgbClr val="FFFF00"/>
                </a:solidFill>
              </a:rPr>
              <a:t>Punto principal</a:t>
            </a:r>
            <a:r>
              <a:rPr lang="en-US" altLang="en-US" sz="2400" dirty="0">
                <a:solidFill>
                  <a:srgbClr val="FFFF00"/>
                </a:solidFill>
              </a:rPr>
              <a:t>:</a:t>
            </a:r>
            <a:endParaRPr lang="en-US" altLang="en-US" sz="2400" u="sng" dirty="0">
              <a:solidFill>
                <a:srgbClr val="FFFF00"/>
              </a:solidFill>
            </a:endParaRPr>
          </a:p>
          <a:p>
            <a:r>
              <a:rPr lang="en-US" altLang="en-US" sz="2400" dirty="0">
                <a:solidFill>
                  <a:srgbClr val="FFFF00"/>
                </a:solidFill>
              </a:rPr>
              <a:t>3:12-13 - </a:t>
            </a:r>
            <a:r>
              <a:rPr lang="es-ES" altLang="en-US" sz="2400" dirty="0">
                <a:solidFill>
                  <a:schemeClr val="bg1"/>
                </a:solidFill>
              </a:rPr>
              <a:t>en quien tenemos seguridad y acceso con confianza por medio de la fe en él;</a:t>
            </a:r>
          </a:p>
          <a:p>
            <a:endParaRPr lang="es-ES" altLang="en-US" sz="2400" dirty="0">
              <a:solidFill>
                <a:schemeClr val="bg1"/>
              </a:solidFill>
            </a:endParaRPr>
          </a:p>
          <a:p>
            <a:r>
              <a:rPr lang="es-ES" altLang="en-US" sz="2400" dirty="0">
                <a:solidFill>
                  <a:schemeClr val="bg1"/>
                </a:solidFill>
              </a:rPr>
              <a:t>por lo cual pido que no desmayéis a causa de mis tribulaciones por vosotros, las cuales son vuestra gloria.</a:t>
            </a:r>
          </a:p>
        </p:txBody>
      </p:sp>
      <p:sp>
        <p:nvSpPr>
          <p:cNvPr id="156678" name="AutoShape 6"/>
          <p:cNvSpPr>
            <a:spLocks noChangeArrowheads="1"/>
          </p:cNvSpPr>
          <p:nvPr/>
        </p:nvSpPr>
        <p:spPr bwMode="auto">
          <a:xfrm>
            <a:off x="0" y="3429000"/>
            <a:ext cx="3810000" cy="1600200"/>
          </a:xfrm>
          <a:prstGeom prst="homePlate">
            <a:avLst>
              <a:gd name="adj" fmla="val 57143"/>
            </a:avLst>
          </a:prstGeom>
          <a:solidFill>
            <a:srgbClr val="F4F1DC"/>
          </a:solidFill>
          <a:ln w="9525">
            <a:solidFill>
              <a:schemeClr val="tx1"/>
            </a:solidFill>
            <a:miter lim="800000"/>
            <a:headEnd/>
            <a:tailEnd/>
          </a:ln>
          <a:effectLst/>
        </p:spPr>
        <p:txBody>
          <a:bodyPr wrap="none" anchor="ctr"/>
          <a:lstStyle/>
          <a:p>
            <a:pPr algn="ctr"/>
            <a:r>
              <a:rPr lang="es-ES" altLang="en-US" sz="2400" dirty="0"/>
              <a:t>Viendo todo que ha sido </a:t>
            </a:r>
          </a:p>
          <a:p>
            <a:pPr algn="ctr"/>
            <a:r>
              <a:rPr lang="es-ES" altLang="en-US" sz="2400" dirty="0"/>
              <a:t>hecho para ustedes </a:t>
            </a:r>
          </a:p>
          <a:p>
            <a:pPr algn="ctr"/>
            <a:r>
              <a:rPr lang="es-ES" altLang="en-US" sz="2400" dirty="0"/>
              <a:t>y revelado a ustedes</a:t>
            </a:r>
            <a:r>
              <a:rPr lang="en-US" altLang="en-US" sz="2400" dirty="0"/>
              <a:t>…</a:t>
            </a:r>
          </a:p>
        </p:txBody>
      </p:sp>
      <p:sp>
        <p:nvSpPr>
          <p:cNvPr id="156679" name="Rectangle 7"/>
          <p:cNvSpPr>
            <a:spLocks noChangeArrowheads="1"/>
          </p:cNvSpPr>
          <p:nvPr/>
        </p:nvSpPr>
        <p:spPr bwMode="auto">
          <a:xfrm>
            <a:off x="3886200" y="4114800"/>
            <a:ext cx="4648200" cy="18288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56677"/>
                                        </p:tgtEl>
                                        <p:attrNameLst>
                                          <p:attrName>style.visibility</p:attrName>
                                        </p:attrNameLst>
                                      </p:cBhvr>
                                      <p:to>
                                        <p:strVal val="visible"/>
                                      </p:to>
                                    </p:set>
                                    <p:animEffect transition="in" filter="checkerboard(across)">
                                      <p:cBhvr>
                                        <p:cTn id="7" dur="1000"/>
                                        <p:tgtEl>
                                          <p:spTgt spid="15667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56678"/>
                                        </p:tgtEl>
                                        <p:attrNameLst>
                                          <p:attrName>style.visibility</p:attrName>
                                        </p:attrNameLst>
                                      </p:cBhvr>
                                      <p:to>
                                        <p:strVal val="visible"/>
                                      </p:to>
                                    </p:set>
                                    <p:animEffect transition="in" filter="barn(inVertical)">
                                      <p:cBhvr>
                                        <p:cTn id="12" dur="1000"/>
                                        <p:tgtEl>
                                          <p:spTgt spid="156678"/>
                                        </p:tgtEl>
                                      </p:cBhvr>
                                    </p:animEffect>
                                  </p:childTnLst>
                                </p:cTn>
                              </p:par>
                            </p:childTnLst>
                          </p:cTn>
                        </p:par>
                      </p:childTnLst>
                    </p:cTn>
                  </p:par>
                  <p:par>
                    <p:cTn id="13" fill="hold">
                      <p:stCondLst>
                        <p:cond delay="indefinite"/>
                      </p:stCondLst>
                      <p:childTnLst>
                        <p:par>
                          <p:cTn id="14" fill="hold" nodeType="afterGroup">
                            <p:stCondLst>
                              <p:cond delay="0"/>
                            </p:stCondLst>
                            <p:childTnLst>
                              <p:par>
                                <p:cTn id="15" presetID="29" presetClass="exit" presetSubtype="0" fill="hold" grpId="0" nodeType="clickEffect">
                                  <p:stCondLst>
                                    <p:cond delay="0"/>
                                  </p:stCondLst>
                                  <p:childTnLst>
                                    <p:anim calcmode="lin" valueType="num">
                                      <p:cBhvr>
                                        <p:cTn id="16" dur="2000"/>
                                        <p:tgtEl>
                                          <p:spTgt spid="156679"/>
                                        </p:tgtEl>
                                        <p:attrNameLst>
                                          <p:attrName>ppt_x</p:attrName>
                                        </p:attrNameLst>
                                      </p:cBhvr>
                                      <p:tavLst>
                                        <p:tav tm="0">
                                          <p:val>
                                            <p:strVal val="ppt_x"/>
                                          </p:val>
                                        </p:tav>
                                        <p:tav tm="100000">
                                          <p:val>
                                            <p:strVal val="ppt_x-.2"/>
                                          </p:val>
                                        </p:tav>
                                      </p:tavLst>
                                    </p:anim>
                                    <p:anim calcmode="lin" valueType="num">
                                      <p:cBhvr>
                                        <p:cTn id="17" dur="2000"/>
                                        <p:tgtEl>
                                          <p:spTgt spid="156679"/>
                                        </p:tgtEl>
                                        <p:attrNameLst>
                                          <p:attrName>ppt_y</p:attrName>
                                        </p:attrNameLst>
                                      </p:cBhvr>
                                      <p:tavLst>
                                        <p:tav tm="0">
                                          <p:val>
                                            <p:strVal val="ppt_y"/>
                                          </p:val>
                                        </p:tav>
                                        <p:tav tm="100000">
                                          <p:val>
                                            <p:strVal val="ppt_y"/>
                                          </p:val>
                                        </p:tav>
                                      </p:tavLst>
                                    </p:anim>
                                    <p:animEffect transition="out" filter="fade">
                                      <p:cBhvr>
                                        <p:cTn id="18" dur="2000"/>
                                        <p:tgtEl>
                                          <p:spTgt spid="156679"/>
                                        </p:tgtEl>
                                      </p:cBhvr>
                                    </p:animEffect>
                                    <p:set>
                                      <p:cBhvr>
                                        <p:cTn id="19" dur="1" fill="hold">
                                          <p:stCondLst>
                                            <p:cond delay="1999"/>
                                          </p:stCondLst>
                                        </p:cTn>
                                        <p:tgtEl>
                                          <p:spTgt spid="15667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7" grpId="0"/>
      <p:bldP spid="156678" grpId="0" animBg="1"/>
      <p:bldP spid="15667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ChangeArrowheads="1"/>
          </p:cNvSpPr>
          <p:nvPr/>
        </p:nvSpPr>
        <p:spPr bwMode="auto">
          <a:xfrm>
            <a:off x="0" y="0"/>
            <a:ext cx="4876800"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dirty="0">
                <a:solidFill>
                  <a:srgbClr val="FFFF00"/>
                </a:solidFill>
              </a:rPr>
              <a:t>3:14-19 -</a:t>
            </a:r>
            <a:r>
              <a:rPr lang="en-US" altLang="en-US" sz="2400" dirty="0">
                <a:solidFill>
                  <a:schemeClr val="bg1"/>
                </a:solidFill>
              </a:rPr>
              <a:t> </a:t>
            </a:r>
            <a:r>
              <a:rPr lang="es-ES" altLang="en-US" sz="2400" dirty="0">
                <a:solidFill>
                  <a:schemeClr val="bg1"/>
                </a:solidFill>
              </a:rPr>
              <a:t>Por esta causa </a:t>
            </a:r>
            <a:r>
              <a:rPr lang="es-ES" altLang="en-US" sz="2400" dirty="0">
                <a:solidFill>
                  <a:srgbClr val="FFFF00"/>
                </a:solidFill>
              </a:rPr>
              <a:t>doblo mis rodillas</a:t>
            </a:r>
            <a:r>
              <a:rPr lang="es-ES" altLang="en-US" sz="2400" dirty="0">
                <a:solidFill>
                  <a:schemeClr val="bg1"/>
                </a:solidFill>
              </a:rPr>
              <a:t> ante el Padre de nuestro Señor Jesucristo, de quien toma nombre toda familia en los cielos y en</a:t>
            </a:r>
            <a:r>
              <a:rPr lang="es-ES" altLang="en-US" sz="1600" dirty="0">
                <a:solidFill>
                  <a:schemeClr val="bg1"/>
                </a:solidFill>
              </a:rPr>
              <a:t> </a:t>
            </a:r>
            <a:r>
              <a:rPr lang="es-ES" altLang="en-US" sz="2400" dirty="0">
                <a:solidFill>
                  <a:schemeClr val="bg1"/>
                </a:solidFill>
              </a:rPr>
              <a:t>la tierra,</a:t>
            </a:r>
            <a:r>
              <a:rPr lang="es-ES" altLang="en-US" sz="1600" dirty="0">
                <a:solidFill>
                  <a:schemeClr val="bg1"/>
                </a:solidFill>
              </a:rPr>
              <a:t> </a:t>
            </a:r>
            <a:r>
              <a:rPr lang="es-ES" altLang="en-US" sz="2400" dirty="0">
                <a:solidFill>
                  <a:schemeClr val="bg1"/>
                </a:solidFill>
              </a:rPr>
              <a:t>para que os dé, conforme a las riquezas de su gloria, el ser fortalecidos con poder en el hombre interior por su Espíritu; para </a:t>
            </a:r>
            <a:r>
              <a:rPr lang="es-ES" altLang="en-US" sz="2400" dirty="0">
                <a:solidFill>
                  <a:srgbClr val="FFFF00"/>
                </a:solidFill>
              </a:rPr>
              <a:t>que habite Cristo por la fe en vuestros corazones</a:t>
            </a:r>
            <a:r>
              <a:rPr lang="es-ES" altLang="en-US" sz="2400" dirty="0">
                <a:solidFill>
                  <a:schemeClr val="bg1"/>
                </a:solidFill>
              </a:rPr>
              <a:t>, a fin de que, arraigados y cimentados en amor, seáis plena-mente capaces de comprender con todos los santos cuál sea la anchura, la longitud, la profundidad y la altura, y de conocer el amor de Cristo, que excede a todo </a:t>
            </a:r>
            <a:r>
              <a:rPr lang="es-ES" altLang="en-US" sz="2400" dirty="0" err="1">
                <a:solidFill>
                  <a:schemeClr val="bg1"/>
                </a:solidFill>
              </a:rPr>
              <a:t>conoci</a:t>
            </a:r>
            <a:r>
              <a:rPr lang="es-ES" altLang="en-US" sz="2400" dirty="0">
                <a:solidFill>
                  <a:schemeClr val="bg1"/>
                </a:solidFill>
              </a:rPr>
              <a:t>-miento, para que seáis llenos de toda la plenitud de Dios.</a:t>
            </a:r>
          </a:p>
        </p:txBody>
      </p:sp>
      <p:sp>
        <p:nvSpPr>
          <p:cNvPr id="157703" name="Rectangle 7"/>
          <p:cNvSpPr>
            <a:spLocks noChangeArrowheads="1"/>
          </p:cNvSpPr>
          <p:nvPr/>
        </p:nvSpPr>
        <p:spPr bwMode="auto">
          <a:xfrm>
            <a:off x="4953000" y="1494931"/>
            <a:ext cx="4191000" cy="223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dirty="0">
                <a:solidFill>
                  <a:srgbClr val="FFFF00"/>
                </a:solidFill>
              </a:rPr>
              <a:t>Rom 4:16 - </a:t>
            </a:r>
            <a:r>
              <a:rPr lang="en-US" altLang="en-US" dirty="0">
                <a:solidFill>
                  <a:schemeClr val="bg1"/>
                </a:solidFill>
              </a:rPr>
              <a:t>…</a:t>
            </a:r>
            <a:r>
              <a:rPr lang="es-ES" altLang="en-US" dirty="0">
                <a:solidFill>
                  <a:schemeClr val="bg1"/>
                </a:solidFill>
              </a:rPr>
              <a:t>es por fe, para que sea por gracia, a fin de que la promesa sea firme para toda su descendencia; no solamente para la que es de la ley, sino también para</a:t>
            </a:r>
            <a:r>
              <a:rPr lang="es-ES" altLang="en-US" sz="1600" dirty="0">
                <a:solidFill>
                  <a:schemeClr val="bg1"/>
                </a:solidFill>
              </a:rPr>
              <a:t> </a:t>
            </a:r>
            <a:r>
              <a:rPr lang="es-ES" altLang="en-US" dirty="0">
                <a:solidFill>
                  <a:schemeClr val="bg1"/>
                </a:solidFill>
              </a:rPr>
              <a:t>la que es</a:t>
            </a:r>
            <a:r>
              <a:rPr lang="es-ES" altLang="en-US" sz="1800" dirty="0">
                <a:solidFill>
                  <a:schemeClr val="bg1"/>
                </a:solidFill>
              </a:rPr>
              <a:t> </a:t>
            </a:r>
            <a:r>
              <a:rPr lang="es-ES" altLang="en-US" dirty="0">
                <a:solidFill>
                  <a:schemeClr val="bg1"/>
                </a:solidFill>
              </a:rPr>
              <a:t>de la fe de Abraham, el cual es padre de todos nosotros.</a:t>
            </a:r>
          </a:p>
        </p:txBody>
      </p:sp>
      <p:sp>
        <p:nvSpPr>
          <p:cNvPr id="157704" name="Rectangle 8"/>
          <p:cNvSpPr>
            <a:spLocks noChangeArrowheads="1"/>
          </p:cNvSpPr>
          <p:nvPr/>
        </p:nvSpPr>
        <p:spPr bwMode="auto">
          <a:xfrm>
            <a:off x="5029200" y="0"/>
            <a:ext cx="4114800" cy="1383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5000"/>
              </a:lnSpc>
            </a:pPr>
            <a:r>
              <a:rPr lang="en-US" altLang="en-US" dirty="0" err="1">
                <a:solidFill>
                  <a:srgbClr val="FFFF00"/>
                </a:solidFill>
              </a:rPr>
              <a:t>Jer</a:t>
            </a:r>
            <a:r>
              <a:rPr lang="en-US" altLang="en-US" dirty="0">
                <a:solidFill>
                  <a:srgbClr val="FFFF00"/>
                </a:solidFill>
              </a:rPr>
              <a:t> 31:33-34 - </a:t>
            </a:r>
            <a:r>
              <a:rPr lang="es-ES" altLang="en-US" dirty="0">
                <a:solidFill>
                  <a:schemeClr val="bg1"/>
                </a:solidFill>
              </a:rPr>
              <a:t>Daré mi ley en su mente, y la escribiré en su </a:t>
            </a:r>
            <a:r>
              <a:rPr lang="es-ES" altLang="en-US" dirty="0" err="1">
                <a:solidFill>
                  <a:schemeClr val="bg1"/>
                </a:solidFill>
              </a:rPr>
              <a:t>cora-zón</a:t>
            </a:r>
            <a:r>
              <a:rPr lang="es-ES" altLang="en-US" dirty="0">
                <a:solidFill>
                  <a:schemeClr val="bg1"/>
                </a:solidFill>
              </a:rPr>
              <a:t>; y yo seré a ellos por Dios, y ellos me serán por pueblo.</a:t>
            </a:r>
            <a:endParaRPr lang="en-US" altLang="en-US" dirty="0">
              <a:solidFill>
                <a:srgbClr val="FFFF00"/>
              </a:solidFill>
            </a:endParaRPr>
          </a:p>
        </p:txBody>
      </p:sp>
      <p:sp>
        <p:nvSpPr>
          <p:cNvPr id="157705" name="Rectangle 9"/>
          <p:cNvSpPr>
            <a:spLocks noChangeArrowheads="1"/>
          </p:cNvSpPr>
          <p:nvPr/>
        </p:nvSpPr>
        <p:spPr bwMode="auto">
          <a:xfrm>
            <a:off x="5029200" y="3886200"/>
            <a:ext cx="4114800" cy="2843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dirty="0" err="1">
                <a:solidFill>
                  <a:srgbClr val="FFFF00"/>
                </a:solidFill>
              </a:rPr>
              <a:t>Gál</a:t>
            </a:r>
            <a:r>
              <a:rPr lang="en-US" altLang="en-US" dirty="0">
                <a:solidFill>
                  <a:srgbClr val="FFFF00"/>
                </a:solidFill>
              </a:rPr>
              <a:t> 3:24-27 - </a:t>
            </a:r>
            <a:r>
              <a:rPr lang="es-ES" altLang="en-US" dirty="0">
                <a:solidFill>
                  <a:schemeClr val="bg1"/>
                </a:solidFill>
              </a:rPr>
              <a:t>la ley ha sido nuestro </a:t>
            </a:r>
            <a:r>
              <a:rPr lang="es-ES" altLang="en-US" dirty="0" err="1">
                <a:solidFill>
                  <a:schemeClr val="bg1"/>
                </a:solidFill>
              </a:rPr>
              <a:t>ayo</a:t>
            </a:r>
            <a:r>
              <a:rPr lang="es-ES" altLang="en-US" dirty="0">
                <a:solidFill>
                  <a:schemeClr val="bg1"/>
                </a:solidFill>
              </a:rPr>
              <a:t>, para llevarnos a Cristo, a fin de que fuésemos justificados por la fe. Pero venida la fe, ya no estamos bajo </a:t>
            </a:r>
            <a:r>
              <a:rPr lang="es-ES" altLang="en-US" dirty="0" err="1">
                <a:solidFill>
                  <a:schemeClr val="bg1"/>
                </a:solidFill>
              </a:rPr>
              <a:t>ayo</a:t>
            </a:r>
            <a:r>
              <a:rPr lang="es-ES" altLang="en-US" dirty="0">
                <a:solidFill>
                  <a:schemeClr val="bg1"/>
                </a:solidFill>
              </a:rPr>
              <a:t>, pues todos sois hijos de Dios por la</a:t>
            </a:r>
            <a:r>
              <a:rPr lang="es-ES" altLang="en-US" sz="1600" dirty="0">
                <a:solidFill>
                  <a:schemeClr val="bg1"/>
                </a:solidFill>
              </a:rPr>
              <a:t> </a:t>
            </a:r>
            <a:r>
              <a:rPr lang="es-ES" altLang="en-US" dirty="0">
                <a:solidFill>
                  <a:schemeClr val="bg1"/>
                </a:solidFill>
              </a:rPr>
              <a:t>fe</a:t>
            </a:r>
            <a:r>
              <a:rPr lang="es-ES" altLang="en-US" sz="1600" dirty="0">
                <a:solidFill>
                  <a:schemeClr val="bg1"/>
                </a:solidFill>
              </a:rPr>
              <a:t> </a:t>
            </a:r>
            <a:r>
              <a:rPr lang="es-ES" altLang="en-US" dirty="0">
                <a:solidFill>
                  <a:schemeClr val="bg1"/>
                </a:solidFill>
              </a:rPr>
              <a:t>en</a:t>
            </a:r>
            <a:r>
              <a:rPr lang="es-ES" altLang="en-US" sz="1600" dirty="0">
                <a:solidFill>
                  <a:schemeClr val="bg1"/>
                </a:solidFill>
              </a:rPr>
              <a:t> </a:t>
            </a:r>
            <a:r>
              <a:rPr lang="es-ES" altLang="en-US" dirty="0">
                <a:solidFill>
                  <a:schemeClr val="bg1"/>
                </a:solidFill>
              </a:rPr>
              <a:t>Cristo Jesús; porque todos los que habéis sido bautizados en Cristo, de Cristo estáis revestidos.</a:t>
            </a:r>
          </a:p>
        </p:txBody>
      </p:sp>
      <p:sp>
        <p:nvSpPr>
          <p:cNvPr id="157701" name="Rectangle 5"/>
          <p:cNvSpPr>
            <a:spLocks noChangeArrowheads="1"/>
          </p:cNvSpPr>
          <p:nvPr/>
        </p:nvSpPr>
        <p:spPr bwMode="auto">
          <a:xfrm>
            <a:off x="0" y="3713379"/>
            <a:ext cx="4953000" cy="3138788"/>
          </a:xfrm>
          <a:prstGeom prst="rect">
            <a:avLst/>
          </a:prstGeom>
          <a:solidFill>
            <a:schemeClr val="tx1"/>
          </a:solidFill>
          <a:ln>
            <a:noFill/>
          </a:ln>
          <a:effectLst/>
        </p:spPr>
        <p:txBody>
          <a:bodyPr wrap="none" anchor="ctr"/>
          <a:lstStyle/>
          <a:p>
            <a:endParaRPr lang="en-US"/>
          </a:p>
        </p:txBody>
      </p:sp>
      <p:sp>
        <p:nvSpPr>
          <p:cNvPr id="157702" name="Rectangle 6"/>
          <p:cNvSpPr>
            <a:spLocks noChangeArrowheads="1"/>
          </p:cNvSpPr>
          <p:nvPr/>
        </p:nvSpPr>
        <p:spPr bwMode="auto">
          <a:xfrm>
            <a:off x="1447800" y="3352800"/>
            <a:ext cx="3429000" cy="533400"/>
          </a:xfrm>
          <a:prstGeom prst="rect">
            <a:avLst/>
          </a:prstGeom>
          <a:solidFill>
            <a:schemeClr val="tx1"/>
          </a:solidFill>
          <a:ln w="9525">
            <a:solidFill>
              <a:schemeClr val="tx1"/>
            </a:solidFill>
            <a:miter lim="800000"/>
            <a:headEnd/>
            <a:tailEnd/>
          </a:ln>
          <a:effectLst/>
        </p:spPr>
        <p:txBody>
          <a:bodyPr wrap="none" anchor="ctr"/>
          <a:lstStyle/>
          <a:p>
            <a:endParaRPr lang="en-US"/>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grpId="0" nodeType="clickEffect">
                                  <p:stCondLst>
                                    <p:cond delay="0"/>
                                  </p:stCondLst>
                                  <p:iterate type="wd">
                                    <p:tmPct val="2000"/>
                                  </p:iterate>
                                  <p:childTnLst>
                                    <p:set>
                                      <p:cBhvr>
                                        <p:cTn id="6" dur="1" fill="hold">
                                          <p:stCondLst>
                                            <p:cond delay="0"/>
                                          </p:stCondLst>
                                        </p:cTn>
                                        <p:tgtEl>
                                          <p:spTgt spid="157704"/>
                                        </p:tgtEl>
                                        <p:attrNameLst>
                                          <p:attrName>style.visibility</p:attrName>
                                        </p:attrNameLst>
                                      </p:cBhvr>
                                      <p:to>
                                        <p:strVal val="visible"/>
                                      </p:to>
                                    </p:set>
                                    <p:animEffect transition="in" filter="slide(fromLeft)">
                                      <p:cBhvr>
                                        <p:cTn id="7" dur="1000"/>
                                        <p:tgtEl>
                                          <p:spTgt spid="1577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grpId="0" nodeType="clickEffect">
                                  <p:stCondLst>
                                    <p:cond delay="0"/>
                                  </p:stCondLst>
                                  <p:iterate type="wd">
                                    <p:tmPct val="1000"/>
                                  </p:iterate>
                                  <p:childTnLst>
                                    <p:set>
                                      <p:cBhvr>
                                        <p:cTn id="11" dur="1" fill="hold">
                                          <p:stCondLst>
                                            <p:cond delay="0"/>
                                          </p:stCondLst>
                                        </p:cTn>
                                        <p:tgtEl>
                                          <p:spTgt spid="157703"/>
                                        </p:tgtEl>
                                        <p:attrNameLst>
                                          <p:attrName>style.visibility</p:attrName>
                                        </p:attrNameLst>
                                      </p:cBhvr>
                                      <p:to>
                                        <p:strVal val="visible"/>
                                      </p:to>
                                    </p:set>
                                    <p:animEffect transition="in" filter="slide(fromLeft)">
                                      <p:cBhvr>
                                        <p:cTn id="12" dur="1000"/>
                                        <p:tgtEl>
                                          <p:spTgt spid="15770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8" fill="hold" grpId="0" nodeType="clickEffect">
                                  <p:stCondLst>
                                    <p:cond delay="0"/>
                                  </p:stCondLst>
                                  <p:iterate type="wd">
                                    <p:tmPct val="1000"/>
                                  </p:iterate>
                                  <p:childTnLst>
                                    <p:set>
                                      <p:cBhvr>
                                        <p:cTn id="16" dur="1" fill="hold">
                                          <p:stCondLst>
                                            <p:cond delay="0"/>
                                          </p:stCondLst>
                                        </p:cTn>
                                        <p:tgtEl>
                                          <p:spTgt spid="157705"/>
                                        </p:tgtEl>
                                        <p:attrNameLst>
                                          <p:attrName>style.visibility</p:attrName>
                                        </p:attrNameLst>
                                      </p:cBhvr>
                                      <p:to>
                                        <p:strVal val="visible"/>
                                      </p:to>
                                    </p:set>
                                    <p:animEffect transition="in" filter="slide(fromLeft)">
                                      <p:cBhvr>
                                        <p:cTn id="17" dur="1000"/>
                                        <p:tgtEl>
                                          <p:spTgt spid="15770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9" presetClass="exit" presetSubtype="0" fill="hold" grpId="0" nodeType="clickEffect">
                                  <p:stCondLst>
                                    <p:cond delay="0"/>
                                  </p:stCondLst>
                                  <p:childTnLst>
                                    <p:anim calcmode="lin" valueType="num">
                                      <p:cBhvr>
                                        <p:cTn id="21" dur="2000"/>
                                        <p:tgtEl>
                                          <p:spTgt spid="157702"/>
                                        </p:tgtEl>
                                        <p:attrNameLst>
                                          <p:attrName>ppt_x</p:attrName>
                                        </p:attrNameLst>
                                      </p:cBhvr>
                                      <p:tavLst>
                                        <p:tav tm="0">
                                          <p:val>
                                            <p:strVal val="ppt_x"/>
                                          </p:val>
                                        </p:tav>
                                        <p:tav tm="100000">
                                          <p:val>
                                            <p:strVal val="ppt_x-.2"/>
                                          </p:val>
                                        </p:tav>
                                      </p:tavLst>
                                    </p:anim>
                                    <p:anim calcmode="lin" valueType="num">
                                      <p:cBhvr>
                                        <p:cTn id="22" dur="2000"/>
                                        <p:tgtEl>
                                          <p:spTgt spid="157702"/>
                                        </p:tgtEl>
                                        <p:attrNameLst>
                                          <p:attrName>ppt_y</p:attrName>
                                        </p:attrNameLst>
                                      </p:cBhvr>
                                      <p:tavLst>
                                        <p:tav tm="0">
                                          <p:val>
                                            <p:strVal val="ppt_y"/>
                                          </p:val>
                                        </p:tav>
                                        <p:tav tm="100000">
                                          <p:val>
                                            <p:strVal val="ppt_y"/>
                                          </p:val>
                                        </p:tav>
                                      </p:tavLst>
                                    </p:anim>
                                    <p:animEffect transition="out" filter="fade">
                                      <p:cBhvr>
                                        <p:cTn id="23" dur="2000"/>
                                        <p:tgtEl>
                                          <p:spTgt spid="157702"/>
                                        </p:tgtEl>
                                      </p:cBhvr>
                                    </p:animEffect>
                                    <p:set>
                                      <p:cBhvr>
                                        <p:cTn id="24" dur="1" fill="hold">
                                          <p:stCondLst>
                                            <p:cond delay="1999"/>
                                          </p:stCondLst>
                                        </p:cTn>
                                        <p:tgtEl>
                                          <p:spTgt spid="157702"/>
                                        </p:tgtEl>
                                        <p:attrNameLst>
                                          <p:attrName>style.visibility</p:attrName>
                                        </p:attrNameLst>
                                      </p:cBhvr>
                                      <p:to>
                                        <p:strVal val="hidden"/>
                                      </p:to>
                                    </p:set>
                                  </p:childTnLst>
                                </p:cTn>
                              </p:par>
                              <p:par>
                                <p:cTn id="25" presetID="29" presetClass="exit" presetSubtype="0" fill="hold" grpId="0" nodeType="withEffect">
                                  <p:stCondLst>
                                    <p:cond delay="0"/>
                                  </p:stCondLst>
                                  <p:childTnLst>
                                    <p:anim calcmode="lin" valueType="num">
                                      <p:cBhvr>
                                        <p:cTn id="26" dur="2000"/>
                                        <p:tgtEl>
                                          <p:spTgt spid="157701"/>
                                        </p:tgtEl>
                                        <p:attrNameLst>
                                          <p:attrName>ppt_x</p:attrName>
                                        </p:attrNameLst>
                                      </p:cBhvr>
                                      <p:tavLst>
                                        <p:tav tm="0">
                                          <p:val>
                                            <p:strVal val="ppt_x"/>
                                          </p:val>
                                        </p:tav>
                                        <p:tav tm="100000">
                                          <p:val>
                                            <p:strVal val="ppt_x-.2"/>
                                          </p:val>
                                        </p:tav>
                                      </p:tavLst>
                                    </p:anim>
                                    <p:anim calcmode="lin" valueType="num">
                                      <p:cBhvr>
                                        <p:cTn id="27" dur="2000"/>
                                        <p:tgtEl>
                                          <p:spTgt spid="157701"/>
                                        </p:tgtEl>
                                        <p:attrNameLst>
                                          <p:attrName>ppt_y</p:attrName>
                                        </p:attrNameLst>
                                      </p:cBhvr>
                                      <p:tavLst>
                                        <p:tav tm="0">
                                          <p:val>
                                            <p:strVal val="ppt_y"/>
                                          </p:val>
                                        </p:tav>
                                        <p:tav tm="100000">
                                          <p:val>
                                            <p:strVal val="ppt_y"/>
                                          </p:val>
                                        </p:tav>
                                      </p:tavLst>
                                    </p:anim>
                                    <p:animEffect transition="out" filter="fade">
                                      <p:cBhvr>
                                        <p:cTn id="28" dur="2000"/>
                                        <p:tgtEl>
                                          <p:spTgt spid="157701"/>
                                        </p:tgtEl>
                                      </p:cBhvr>
                                    </p:animEffect>
                                    <p:set>
                                      <p:cBhvr>
                                        <p:cTn id="29" dur="1" fill="hold">
                                          <p:stCondLst>
                                            <p:cond delay="1999"/>
                                          </p:stCondLst>
                                        </p:cTn>
                                        <p:tgtEl>
                                          <p:spTgt spid="15770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703" grpId="0"/>
      <p:bldP spid="157704" grpId="0"/>
      <p:bldP spid="157705" grpId="0"/>
      <p:bldP spid="157701" grpId="0" animBg="1"/>
      <p:bldP spid="157702"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200" b="1" i="0" u="none" strike="noStrike" cap="none" normalizeH="0" baseline="0" smtClean="0">
            <a:ln>
              <a:noFill/>
            </a:ln>
            <a:solidFill>
              <a:schemeClr val="tx1"/>
            </a:solidFill>
            <a:effectLst/>
            <a:latin typeface="Tempus Sans ITC" panose="04020404030D07020202" pitchFamily="8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200" b="1" i="0" u="none" strike="noStrike" cap="none" normalizeH="0" baseline="0" smtClean="0">
            <a:ln>
              <a:noFill/>
            </a:ln>
            <a:solidFill>
              <a:schemeClr val="tx1"/>
            </a:solidFill>
            <a:effectLst/>
            <a:latin typeface="Tempus Sans ITC" panose="04020404030D07020202" pitchFamily="82"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4971</TotalTime>
  <Words>1521</Words>
  <Application>Microsoft Office PowerPoint</Application>
  <PresentationFormat>On-screen Show (4:3)</PresentationFormat>
  <Paragraphs>148</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Sign Painter</vt:lpstr>
      <vt:lpstr>Tempus Sans ITC</vt:lpstr>
      <vt:lpstr>Times New Roman</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ROYCE CHANDLER</cp:lastModifiedBy>
  <cp:revision>478</cp:revision>
  <dcterms:created xsi:type="dcterms:W3CDTF">2006-05-10T13:38:40Z</dcterms:created>
  <dcterms:modified xsi:type="dcterms:W3CDTF">2024-10-23T23:44:00Z</dcterms:modified>
</cp:coreProperties>
</file>