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71" r:id="rId4"/>
    <p:sldId id="381" r:id="rId5"/>
    <p:sldId id="397" r:id="rId6"/>
    <p:sldId id="386" r:id="rId7"/>
    <p:sldId id="387" r:id="rId8"/>
    <p:sldId id="388" r:id="rId9"/>
    <p:sldId id="400" r:id="rId10"/>
    <p:sldId id="390" r:id="rId11"/>
    <p:sldId id="391" r:id="rId12"/>
    <p:sldId id="396" r:id="rId13"/>
    <p:sldId id="401" r:id="rId14"/>
    <p:sldId id="398" r:id="rId15"/>
    <p:sldId id="399" r:id="rId16"/>
    <p:sldId id="414" r:id="rId17"/>
    <p:sldId id="415" r:id="rId18"/>
    <p:sldId id="413" r:id="rId19"/>
    <p:sldId id="403" r:id="rId20"/>
    <p:sldId id="416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375" r:id="rId29"/>
    <p:sldId id="368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8"/>
    <a:srgbClr val="F7F7D1"/>
    <a:srgbClr val="FFCC00"/>
    <a:srgbClr val="990000"/>
    <a:srgbClr val="FFFFFF"/>
    <a:srgbClr val="DBD8AD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00" autoAdjust="0"/>
  </p:normalViewPr>
  <p:slideViewPr>
    <p:cSldViewPr>
      <p:cViewPr varScale="1">
        <p:scale>
          <a:sx n="111" d="100"/>
          <a:sy n="111" d="100"/>
        </p:scale>
        <p:origin x="558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C35BF-F8BF-4830-8F91-F9A4BC41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954F-3E2D-439A-9E0C-4A786C2F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80A9-D247-48FB-8B03-E9AFA397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1694-27C1-4E01-BDB3-2060C65C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6DE23-3637-404A-944A-D61D2626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17FB8-20F2-46C5-81FD-ADF29FA6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FF66-6D10-404C-A4BD-23024C9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4A92-BB4E-4587-B6F6-535165958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4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248A-3E59-415E-B547-6E7E93DD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08898-1E14-4407-B411-DA00C62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29A8-E10A-45D2-93DA-83211373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F06-8196-4ABF-A072-65F735C87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0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15DE-D76D-4E61-8B09-6FB9287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0927-DE10-4D1B-A878-F3C56960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659B6-3EC2-4440-A39B-5B04EAA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1983-23A7-4110-AD92-D006ED277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3260-1650-4F91-9BAC-CDE66F80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6E5A-00E3-45A9-B935-BBF2E48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9422-B0FE-4292-9FB5-F756F293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D523-6E93-4E18-BA04-EF9E9FEE3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4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20560E-757E-4BF1-922B-9A0EEA10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828DA-FA05-44CD-9667-A224AE48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1479B-21CD-48C1-A640-E91AB550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3BE6-23A6-433F-9E0E-457671BEC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544DBB-A54D-4267-9E54-519A4258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70AC5-6045-4E9B-91D1-96590DFB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D474B2-5F46-4B10-B2FE-0BDF1518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14B9-0DB9-431E-B9FB-178148435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17968E-66EB-4EBC-9C7D-8BC01D0B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3217C0-CE5F-462F-A4BF-1F27D35C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37F7E3-9935-4AB7-AE5F-7899F9DF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A1EB-975D-4288-ADCC-94F8E08B9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8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38758-698A-442F-B10A-620D165F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8981D4-60E1-4D50-A429-E127291B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E75407-9E96-454C-8E4F-79C4580B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DD5E-7676-4DFF-9AE0-07E2DD149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2486A-4E39-4F6B-8B0E-6D1B976F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986FF-A88A-46B6-A5BE-9D02F79E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C45CFD-5436-41CD-8021-E03A81B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2B78-D417-4296-B1D5-E2C55203D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1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6A9FE-B167-4572-A010-A28D36A1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D214A9-9196-4990-AE0B-C68B599E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E75DE-3762-4ED7-B9D1-54533E45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683-7F40-420A-A710-2E1BCF702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19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686B8B-944E-4FFC-8830-3C2987544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7639AB-4F11-491B-8984-3325C40E8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56FA6-4D8D-4155-9D24-40AEA40CA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9ECD9-162A-4DC2-AE6C-3ACB0C07F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742B-6E50-4E43-B179-A12EA111F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FD93F7-BC3E-4FED-8AB8-42DCDD932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ubdavid.org/bible/characters2/graphics/5_title.jpg&amp;imgrefurl=http://ubdavid.org/bible/characters2/characters2-5.html&amp;docid=FO7Gtml3clXIeM&amp;tbnid=N9H_1onHTzMP8M:&amp;vet=10ahUKEwi9z6bMy8DeAhUq8IMKHQSpDG4QMwhYKAUwBQ..i&amp;w=500&amp;h=375&amp;hl=en&amp;bih=679&amp;biw=1520&amp;q=the%20prophet%20Elisha&amp;ved=0ahUKEwi9z6bMy8DeAhUq8IMKHQSpDG4QMwhYKAUwBQ&amp;iact=mrc&amp;uact=8" TargetMode="External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86180/1/Elijah-Fed-By-An-Angel-1660-63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worldencyclopedia.org/entry/Image:Jehu-slays-joram.jpg" TargetMode="External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86180/1/Elijah-Fed-By-An-Angel-1660-6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92072E5D-0CE2-4272-BE9F-1BE701BB0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36" y="381000"/>
            <a:ext cx="4708864" cy="65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21:27-29 -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aconteció que cuando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oyó estas palabras, que rasgó sus vestidos, y puso saco sobre su carne, y ayunó, y durmió en saco, y anduvo humillado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</a:t>
            </a:r>
          </a:p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fue palabra de Jehová a Elías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Tisbita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diciendo: ¿No has visto como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se ha humillado delante de mí? Pues por cuanto se ha humillado delante de mí, no traeré el mal en sus días: en los días de su hijo traeré el mal sobre su casa 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(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en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2 Rey 9:21-26)</a:t>
            </a:r>
          </a:p>
        </p:txBody>
      </p:sp>
      <p:sp>
        <p:nvSpPr>
          <p:cNvPr id="165891" name="AutoShape 3" descr="Elijah-Fed-By-An-Angel-1660-63">
            <a:extLst>
              <a:ext uri="{FF2B5EF4-FFF2-40B4-BE49-F238E27FC236}">
                <a16:creationId xmlns:a16="http://schemas.microsoft.com/office/drawing/2014/main" id="{5718AA75-D1C9-4262-BF46-015930577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EB48188-A7B6-4B20-B548-E7114649E8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97FCDC9-67AF-4FC7-B2EC-C38389235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5" name="Picture 7" descr="Ahab repents">
            <a:extLst>
              <a:ext uri="{FF2B5EF4-FFF2-40B4-BE49-F238E27FC236}">
                <a16:creationId xmlns:a16="http://schemas.microsoft.com/office/drawing/2014/main" id="{FCA67772-86E9-469C-AF77-8A2D300D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7467601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AutoShape 3" descr="Elijah-Fed-By-An-Angel-1660-63">
            <a:extLst>
              <a:ext uri="{FF2B5EF4-FFF2-40B4-BE49-F238E27FC236}">
                <a16:creationId xmlns:a16="http://schemas.microsoft.com/office/drawing/2014/main" id="{8080A85E-821C-4B63-B5C9-EEB2883EE9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78C9905A-004B-43EF-A457-3AE2DC8C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0C38A85-5D3E-4E21-B914-31AAD4072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Ahab repents">
            <a:extLst>
              <a:ext uri="{FF2B5EF4-FFF2-40B4-BE49-F238E27FC236}">
                <a16:creationId xmlns:a16="http://schemas.microsoft.com/office/drawing/2014/main" id="{41DE52E7-0B1E-4FCD-9E9E-E99D8040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7467601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4" name="Rectangle 8">
            <a:extLst>
              <a:ext uri="{FF2B5EF4-FFF2-40B4-BE49-F238E27FC236}">
                <a16:creationId xmlns:a16="http://schemas.microsoft.com/office/drawing/2014/main" id="{24AAAB5C-FDE1-43EB-8FA0-822CE58A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00600"/>
            <a:ext cx="4714240" cy="2057400"/>
          </a:xfrm>
          <a:prstGeom prst="rect">
            <a:avLst/>
          </a:prstGeom>
          <a:solidFill>
            <a:srgbClr val="FCFBE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El juicio de Dios fue retrasado</a:t>
            </a:r>
          </a:p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pero no abrogado</a:t>
            </a:r>
            <a:r>
              <a:rPr lang="en-US" altLang="en-US" sz="2800" b="1" dirty="0">
                <a:latin typeface="Tempus Sans ITC" panose="04020404030D07020202" pitchFamily="82" charset="0"/>
              </a:rPr>
              <a:t>…</a:t>
            </a:r>
          </a:p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vino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como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Él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dijo</a:t>
            </a:r>
            <a:r>
              <a:rPr lang="en-US" altLang="en-US" sz="2800" b="1" dirty="0">
                <a:latin typeface="Tempus Sans ITC" panose="04020404030D07020202" pitchFamily="82" charset="0"/>
              </a:rPr>
              <a:t> que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vendría</a:t>
            </a:r>
            <a:r>
              <a:rPr lang="en-US" altLang="en-US" sz="2800" b="1" dirty="0">
                <a:latin typeface="Tempus Sans ITC" panose="04020404030D07020202" pitchFamily="82" charset="0"/>
              </a:rPr>
              <a:t>.</a:t>
            </a:r>
          </a:p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(1 Rey 22).</a:t>
            </a:r>
          </a:p>
        </p:txBody>
      </p:sp>
      <p:sp>
        <p:nvSpPr>
          <p:cNvPr id="167938" name="Text Box 2">
            <a:extLst>
              <a:ext uri="{FF2B5EF4-FFF2-40B4-BE49-F238E27FC236}">
                <a16:creationId xmlns:a16="http://schemas.microsoft.com/office/drawing/2014/main" id="{37F8BD17-085E-401C-92F7-DC291059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11506200" cy="45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¿Cuán real era el arrepentimiento de </a:t>
            </a:r>
            <a:r>
              <a:rPr lang="es-E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?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Como un ladrón sorprendido en flagrante de su delito … ninguna excusa.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Muestra la pena y la humildad externa, pero no vienen del corazón</a:t>
            </a:r>
          </a:p>
          <a:p>
            <a:endParaRPr lang="en-US" altLang="en-US" sz="105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			  												 ¿Era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genuino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?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 	     - no 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hizo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nada con Jezebel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     - 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no devolvió la viña a los</a:t>
            </a:r>
          </a:p>
          <a:p>
            <a:pPr lvl="8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 herederos legítimos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  											     - 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siguió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odiando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los 																     		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mensajeros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Dios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(1 Rey 22:8)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4BD54569-9AFC-4BF2-B1DD-9566026A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"/>
            <a:ext cx="10972800" cy="687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Josafat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(Jud</a:t>
            </a:r>
            <a:r>
              <a:rPr lang="es-CO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á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) y 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(Israel) 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consintieron en luchar contra Siria a fin de recuperar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Ramot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Galaad</a:t>
            </a:r>
            <a:endParaRPr 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profeta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Miqu</a:t>
            </a:r>
            <a:r>
              <a:rPr lang="es-CO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as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dijo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Jehová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ha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decretado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el mal acerca de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ti</a:t>
            </a:r>
            <a:r>
              <a:rPr lang="en-US" altLang="en-US" sz="28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 … 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pero ellos fueron a la guerra a pesar de la advertencia</a:t>
            </a:r>
          </a:p>
          <a:p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un hombre disparando su arco a la ventura, hirió al rey de Israel por entre las junturas de la armadura 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…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a la tarde murió, y la sangre de la herida corría por el seno del carro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  <a:p>
            <a:endParaRPr lang="en-US" altLang="en-US" sz="14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Murió pues el rey, y fue traído a Samaria; y sepultaron al rey en Samaria. Y lavaron el carro en el estanque de Samaria; lavaron también sus armas; y los perros lamieron su sangre, conforme a la palabra de Jehová que había hablado.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endParaRPr lang="en-US" altLang="en-US" sz="12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Ocozías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hijo</a:t>
            </a: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Acab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rein</a:t>
            </a:r>
            <a:r>
              <a:rPr lang="es-CO" altLang="en-U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ó</a:t>
            </a:r>
            <a:r>
              <a:rPr lang="es-CO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en su lugar en Samaria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… y </a:t>
            </a:r>
            <a:r>
              <a:rPr lang="en-US" altLang="en-U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reinó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sobre Israel dos </a:t>
            </a:r>
            <a:r>
              <a:rPr lang="en-US" altLang="en-U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años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. </a:t>
            </a:r>
            <a:r>
              <a:rPr lang="es-E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Hizo lo malo a los ojos del Señor, porque anduvo en los caminos de su padre y de su madre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</p:txBody>
      </p:sp>
      <p:sp>
        <p:nvSpPr>
          <p:cNvPr id="179203" name="AutoShape 3" descr="Elijah-Fed-By-An-Angel-1660-63">
            <a:extLst>
              <a:ext uri="{FF2B5EF4-FFF2-40B4-BE49-F238E27FC236}">
                <a16:creationId xmlns:a16="http://schemas.microsoft.com/office/drawing/2014/main" id="{60083F90-C6D7-42DC-839C-CF165B2CE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06AD03C5-CAA5-4468-9B00-FA47B5E94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0B4E777-1502-49F9-ACE5-6D11888AF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D0961D8D-8673-494B-9D38-9F6B41E1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533"/>
            <a:ext cx="1146243" cy="6824176"/>
          </a:xfrm>
          <a:prstGeom prst="rect">
            <a:avLst/>
          </a:prstGeom>
          <a:solidFill>
            <a:srgbClr val="FCFBEE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C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A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P.</a:t>
            </a:r>
          </a:p>
          <a:p>
            <a:pPr algn="ctr">
              <a:lnSpc>
                <a:spcPct val="95000"/>
              </a:lnSpc>
            </a:pPr>
            <a:endParaRPr lang="en-US" altLang="en-US" sz="3200" b="1" dirty="0"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22  </a:t>
            </a:r>
          </a:p>
          <a:p>
            <a:pPr algn="ctr">
              <a:lnSpc>
                <a:spcPct val="95000"/>
              </a:lnSpc>
            </a:pPr>
            <a:endParaRPr lang="en-US" altLang="en-US" sz="3200" b="1" dirty="0"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R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E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S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U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M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E</a:t>
            </a:r>
          </a:p>
          <a:p>
            <a:pPr algn="ctr">
              <a:lnSpc>
                <a:spcPct val="95000"/>
              </a:lnSpc>
            </a:pPr>
            <a:r>
              <a:rPr lang="en-US" altLang="en-US" sz="3600" b="1" dirty="0">
                <a:latin typeface="Tempus Sans ITC" panose="04020404030D07020202" pitchFamily="82" charset="0"/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79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79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9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>
            <a:extLst>
              <a:ext uri="{FF2B5EF4-FFF2-40B4-BE49-F238E27FC236}">
                <a16:creationId xmlns:a16="http://schemas.microsoft.com/office/drawing/2014/main" id="{8C00FEAD-5B50-4078-A04A-22AA1F640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079" y="457200"/>
            <a:ext cx="624400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 Reyes 1:1-4 -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Después de la muerte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se rebeló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Moab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contra Israel. Y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Ocozías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cayó por la ventana de una sala de la casa que tenía en Samaria; y estando enfermo envió mensajeros, y les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díjo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: Id, y consultad a Baal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Zebub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dios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Ecrón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, si he de sanar de esta mi enfermedad.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0227" name="AutoShape 3" descr="Elijah-Fed-By-An-Angel-1660-63">
            <a:extLst>
              <a:ext uri="{FF2B5EF4-FFF2-40B4-BE49-F238E27FC236}">
                <a16:creationId xmlns:a16="http://schemas.microsoft.com/office/drawing/2014/main" id="{2F5206F2-5E35-4AC7-9D42-ED9A36C47C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8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50691EED-7808-4922-B8E8-8101D38290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92DC336-3F27-4FAD-88D6-9909A2FF9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231" name="Picture 7" descr="God's finger pointing">
            <a:extLst>
              <a:ext uri="{FF2B5EF4-FFF2-40B4-BE49-F238E27FC236}">
                <a16:creationId xmlns:a16="http://schemas.microsoft.com/office/drawing/2014/main" id="{A2B9CE2D-ED88-4A3C-B1D5-1BC07AD8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6448" cy="45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>
            <a:extLst>
              <a:ext uri="{FF2B5EF4-FFF2-40B4-BE49-F238E27FC236}">
                <a16:creationId xmlns:a16="http://schemas.microsoft.com/office/drawing/2014/main" id="{60A445FB-DF39-4694-88E9-A212D5CF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586912"/>
            <a:ext cx="11811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el ángel de Jehová habló a Elías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Tisbita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, diciendo: Levántate, y sube a encontrarte con los mensajeros del rey de Samaria, y les dirás: ¿No hay Dios en Israel, que vosotros vais a consultar a Baal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Zebub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dios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Ecrón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? Por tanto así ha dicho Jehová: Del lecho en que subiste no descenderás, antes morirás ciertamente. </a:t>
            </a:r>
            <a:r>
              <a:rPr 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Elías se </a:t>
            </a:r>
            <a:r>
              <a:rPr lang="en-U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fue</a:t>
            </a:r>
            <a:r>
              <a:rPr 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189FFA13-FEB8-44E0-B199-705C0904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026" y="828656"/>
            <a:ext cx="5027579" cy="5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D8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1:5-6 -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como los mensajeros se volvieron al rey, él les dijo: ¿Por qué pues os habéis vuelto?</a:t>
            </a:r>
          </a:p>
          <a:p>
            <a:pPr algn="ctr"/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ellos le respondieron: Encontramos un varón que nos dijo: Id, y volveos al rey que os envió, y decidle: Así ha dicho Jehová: ¿No hay Dios en Israel, que tú envías a consultar a Baal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Zebub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dios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Ecrón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? Por tanto, del lecho en que subiste no descenderás, antes morirás de cierto.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1251" name="AutoShape 3" descr="Elijah-Fed-By-An-Angel-1660-63">
            <a:extLst>
              <a:ext uri="{FF2B5EF4-FFF2-40B4-BE49-F238E27FC236}">
                <a16:creationId xmlns:a16="http://schemas.microsoft.com/office/drawing/2014/main" id="{91298526-7C84-4A6C-BBA4-259CF2343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0FCB9C6-9253-4173-BC7E-8DCBF79F1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02AA27D-8B24-499C-915D-C73B49FE8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1258" name="Picture 10" descr="Demons">
            <a:extLst>
              <a:ext uri="{FF2B5EF4-FFF2-40B4-BE49-F238E27FC236}">
                <a16:creationId xmlns:a16="http://schemas.microsoft.com/office/drawing/2014/main" id="{90E748A0-7FC7-4B93-A02D-8C64CFC9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64"/>
            <a:ext cx="4142931" cy="68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60" name="Picture 12" descr="baal">
            <a:extLst>
              <a:ext uri="{FF2B5EF4-FFF2-40B4-BE49-F238E27FC236}">
                <a16:creationId xmlns:a16="http://schemas.microsoft.com/office/drawing/2014/main" id="{577C220A-456E-4605-B809-FC60B73CF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 bwMode="auto">
          <a:xfrm>
            <a:off x="9370979" y="-4864"/>
            <a:ext cx="2743200" cy="5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61" name="Text Box 13">
            <a:extLst>
              <a:ext uri="{FF2B5EF4-FFF2-40B4-BE49-F238E27FC236}">
                <a16:creationId xmlns:a16="http://schemas.microsoft.com/office/drawing/2014/main" id="{DAC4573A-AA16-4CBA-8C3A-78028F5C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605" y="5615242"/>
            <a:ext cx="2950501" cy="1266501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n-US" sz="2800" b="1" dirty="0" err="1"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latin typeface="Tempus Sans ITC" panose="04020404030D07020202" pitchFamily="82" charset="0"/>
              </a:rPr>
              <a:t> fue humillado, pero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Ocozías</a:t>
            </a:r>
            <a:r>
              <a:rPr lang="es-ES" altLang="en-US" sz="2800" b="1" dirty="0">
                <a:latin typeface="Tempus Sans ITC" panose="04020404030D07020202" pitchFamily="82" charset="0"/>
              </a:rPr>
              <a:t> no lo fue.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407C5DFF-EF68-4A64-ABEC-C3EC3C4A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" y="131143"/>
            <a:ext cx="7411315" cy="641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1:7-10 -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él les dijo: ¿Cómo era aquel varón que encontrasteis, y os dijo tales palabras? Y ellos le respondieron: Un varón cubierto de pelo, y ceñía sus lomos con un cinto de cuero. Entonces él dijo: Elías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Tisbita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es.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endParaRPr lang="en-US" altLang="en-U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envió luego a él un capitán de cincuenta con sus cincuenta, el cual subió a él; y he aquí que él estaba sentado en la cumbre del monte. Y él le dijo: Varón de Dios, el rey ha dicho que desciendas.</a:t>
            </a:r>
          </a:p>
          <a:p>
            <a:pPr algn="ctr">
              <a:lnSpc>
                <a:spcPct val="90000"/>
              </a:lnSpc>
            </a:pPr>
            <a:endParaRPr lang="en-US" altLang="en-U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Elías respondió, y dijo al capitán de cincuenta: Si yo soy varón de Dios, descienda fuego del cielo, y  te consuma a ti y a tus cincuenta. Y descendió fuego del cielo, que lo consumió a él y a sus cincuenta.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2275" name="AutoShape 3" descr="Elijah-Fed-By-An-Angel-1660-63">
            <a:extLst>
              <a:ext uri="{FF2B5EF4-FFF2-40B4-BE49-F238E27FC236}">
                <a16:creationId xmlns:a16="http://schemas.microsoft.com/office/drawing/2014/main" id="{31767202-1D0D-4EF0-873B-1498BD4FEC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5990" y="41439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7D95282-ACD2-4FE0-9001-7C5EA1BCC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5990" y="41439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52C11B0F-2276-4257-B5B9-C3DCEE473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5990" y="41439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279" name="Picture 7" descr="SOLDIERS BURNED UP,GIF">
            <a:extLst>
              <a:ext uri="{FF2B5EF4-FFF2-40B4-BE49-F238E27FC236}">
                <a16:creationId xmlns:a16="http://schemas.microsoft.com/office/drawing/2014/main" id="{A8E808FB-70B2-4A34-B450-9870275F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0" y="867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0" name="Picture 8" descr="SOLDIERS BURNED UP,GIF">
            <a:extLst>
              <a:ext uri="{FF2B5EF4-FFF2-40B4-BE49-F238E27FC236}">
                <a16:creationId xmlns:a16="http://schemas.microsoft.com/office/drawing/2014/main" id="{E86FFEDA-6417-4D18-A538-F9F22A94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33516" y="8673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1" name="Picture 9" descr="SOLDIERS BURNED UP,GIF">
            <a:extLst>
              <a:ext uri="{FF2B5EF4-FFF2-40B4-BE49-F238E27FC236}">
                <a16:creationId xmlns:a16="http://schemas.microsoft.com/office/drawing/2014/main" id="{3C5BEC08-EAE5-491A-BCE5-BD15FDA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0" y="867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2" name="Picture 10" descr="SOLDIERS BURNED UP,GIF">
            <a:extLst>
              <a:ext uri="{FF2B5EF4-FFF2-40B4-BE49-F238E27FC236}">
                <a16:creationId xmlns:a16="http://schemas.microsoft.com/office/drawing/2014/main" id="{0F1599D2-A9F7-4555-8A07-FA8BF3A8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0" y="867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8" name="Picture 16" descr="SOLDIERS BURNED UP,GIF">
            <a:extLst>
              <a:ext uri="{FF2B5EF4-FFF2-40B4-BE49-F238E27FC236}">
                <a16:creationId xmlns:a16="http://schemas.microsoft.com/office/drawing/2014/main" id="{E7006B01-8A2C-47A8-850C-3E453803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0" y="867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1" name="Picture 19" descr="SOLDIERS BURNED UP,GIF">
            <a:extLst>
              <a:ext uri="{FF2B5EF4-FFF2-40B4-BE49-F238E27FC236}">
                <a16:creationId xmlns:a16="http://schemas.microsoft.com/office/drawing/2014/main" id="{99BBBA83-532C-4215-9DE5-7413C04E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0" y="18579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2" name="Picture 20" descr="SOLDIERS BURNED UP,GIF">
            <a:extLst>
              <a:ext uri="{FF2B5EF4-FFF2-40B4-BE49-F238E27FC236}">
                <a16:creationId xmlns:a16="http://schemas.microsoft.com/office/drawing/2014/main" id="{C5375961-5A73-42E8-8C2C-0C51A26E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33516" y="18579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3" name="Picture 21" descr="SOLDIERS BURNED UP,GIF">
            <a:extLst>
              <a:ext uri="{FF2B5EF4-FFF2-40B4-BE49-F238E27FC236}">
                <a16:creationId xmlns:a16="http://schemas.microsoft.com/office/drawing/2014/main" id="{F15B39B0-AADB-420A-874C-F4545D66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0" y="18579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4" name="Picture 22" descr="SOLDIERS BURNED UP,GIF">
            <a:extLst>
              <a:ext uri="{FF2B5EF4-FFF2-40B4-BE49-F238E27FC236}">
                <a16:creationId xmlns:a16="http://schemas.microsoft.com/office/drawing/2014/main" id="{B71302CC-876A-464E-917C-12EC1375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0" y="18579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5" name="Picture 23" descr="SOLDIERS BURNED UP,GIF">
            <a:extLst>
              <a:ext uri="{FF2B5EF4-FFF2-40B4-BE49-F238E27FC236}">
                <a16:creationId xmlns:a16="http://schemas.microsoft.com/office/drawing/2014/main" id="{52DA8B15-0A11-4081-A882-F77D6CE0E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0" y="18579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6" name="Picture 24" descr="SOLDIERS BURNED UP,GIF">
            <a:extLst>
              <a:ext uri="{FF2B5EF4-FFF2-40B4-BE49-F238E27FC236}">
                <a16:creationId xmlns:a16="http://schemas.microsoft.com/office/drawing/2014/main" id="{35A8D24C-6D37-4787-A81A-A34BDEBF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0" y="28485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7" name="Picture 25" descr="SOLDIERS BURNED UP,GIF">
            <a:extLst>
              <a:ext uri="{FF2B5EF4-FFF2-40B4-BE49-F238E27FC236}">
                <a16:creationId xmlns:a16="http://schemas.microsoft.com/office/drawing/2014/main" id="{6276E94A-BAD8-4BCB-881D-48688690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33516" y="28485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8" name="Picture 26" descr="SOLDIERS BURNED UP,GIF">
            <a:extLst>
              <a:ext uri="{FF2B5EF4-FFF2-40B4-BE49-F238E27FC236}">
                <a16:creationId xmlns:a16="http://schemas.microsoft.com/office/drawing/2014/main" id="{6383D1DA-9A6C-454D-AA70-7324B740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0" y="28485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9" name="Picture 27" descr="SOLDIERS BURNED UP,GIF">
            <a:extLst>
              <a:ext uri="{FF2B5EF4-FFF2-40B4-BE49-F238E27FC236}">
                <a16:creationId xmlns:a16="http://schemas.microsoft.com/office/drawing/2014/main" id="{3A5C1146-DFD2-4136-A0F5-11D26021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0" y="28485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0" name="Picture 28" descr="SOLDIERS BURNED UP,GIF">
            <a:extLst>
              <a:ext uri="{FF2B5EF4-FFF2-40B4-BE49-F238E27FC236}">
                <a16:creationId xmlns:a16="http://schemas.microsoft.com/office/drawing/2014/main" id="{29877472-7E51-48B3-B136-C9D52E0B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0" y="28485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1" name="Picture 29" descr="SOLDIERS BURNED UP,GIF">
            <a:extLst>
              <a:ext uri="{FF2B5EF4-FFF2-40B4-BE49-F238E27FC236}">
                <a16:creationId xmlns:a16="http://schemas.microsoft.com/office/drawing/2014/main" id="{8CFC0AB7-A607-43C3-A5F0-46E5B775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0" y="38391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2" name="Picture 30" descr="SOLDIERS BURNED UP,GIF">
            <a:extLst>
              <a:ext uri="{FF2B5EF4-FFF2-40B4-BE49-F238E27FC236}">
                <a16:creationId xmlns:a16="http://schemas.microsoft.com/office/drawing/2014/main" id="{35577DB5-25F0-4F41-9834-DB9AF9D3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33516" y="38391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3" name="Picture 31" descr="SOLDIERS BURNED UP,GIF">
            <a:extLst>
              <a:ext uri="{FF2B5EF4-FFF2-40B4-BE49-F238E27FC236}">
                <a16:creationId xmlns:a16="http://schemas.microsoft.com/office/drawing/2014/main" id="{8EC41189-8DDB-4AE0-986D-9FA227CB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0" y="38391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4" name="Picture 32" descr="SOLDIERS BURNED UP,GIF">
            <a:extLst>
              <a:ext uri="{FF2B5EF4-FFF2-40B4-BE49-F238E27FC236}">
                <a16:creationId xmlns:a16="http://schemas.microsoft.com/office/drawing/2014/main" id="{2DF5C0AD-E19E-4A3B-9BCB-3063653E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0" y="38391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5" name="Picture 33" descr="SOLDIERS BURNED UP,GIF">
            <a:extLst>
              <a:ext uri="{FF2B5EF4-FFF2-40B4-BE49-F238E27FC236}">
                <a16:creationId xmlns:a16="http://schemas.microsoft.com/office/drawing/2014/main" id="{84F61E7C-B518-4F52-9FC1-1EFF3984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0" y="38391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6" name="Picture 34" descr="SOLDIERS BURNED UP,GIF">
            <a:extLst>
              <a:ext uri="{FF2B5EF4-FFF2-40B4-BE49-F238E27FC236}">
                <a16:creationId xmlns:a16="http://schemas.microsoft.com/office/drawing/2014/main" id="{BB6F7C0F-9ACB-4D5A-95EE-B00B6D8A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0" y="48297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7" name="Picture 35" descr="SOLDIERS BURNED UP,GIF">
            <a:extLst>
              <a:ext uri="{FF2B5EF4-FFF2-40B4-BE49-F238E27FC236}">
                <a16:creationId xmlns:a16="http://schemas.microsoft.com/office/drawing/2014/main" id="{8B017F70-197D-4A77-B9DA-4130CCF4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33516" y="48297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8" name="Picture 36" descr="SOLDIERS BURNED UP,GIF">
            <a:extLst>
              <a:ext uri="{FF2B5EF4-FFF2-40B4-BE49-F238E27FC236}">
                <a16:creationId xmlns:a16="http://schemas.microsoft.com/office/drawing/2014/main" id="{4E957214-9A82-4822-896B-DC14D752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0" y="48297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09" name="Picture 37" descr="SOLDIERS BURNED UP,GIF">
            <a:extLst>
              <a:ext uri="{FF2B5EF4-FFF2-40B4-BE49-F238E27FC236}">
                <a16:creationId xmlns:a16="http://schemas.microsoft.com/office/drawing/2014/main" id="{23E52156-1DAA-4B2F-B68C-A406A6F9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0" y="48297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0" name="Picture 38" descr="SOLDIERS BURNED UP,GIF">
            <a:extLst>
              <a:ext uri="{FF2B5EF4-FFF2-40B4-BE49-F238E27FC236}">
                <a16:creationId xmlns:a16="http://schemas.microsoft.com/office/drawing/2014/main" id="{FADE77DD-E8F4-4C97-9239-3B58FCCF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0" y="48297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2" name="Picture 40" descr="SOLDIERS BURNED UP,GIF">
            <a:extLst>
              <a:ext uri="{FF2B5EF4-FFF2-40B4-BE49-F238E27FC236}">
                <a16:creationId xmlns:a16="http://schemas.microsoft.com/office/drawing/2014/main" id="{FDCC4032-5CF3-4703-BE6B-A44731CC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0987391" y="5820383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4" name="Picture 42" descr="SOLDIERS BURNED UP,GIF">
            <a:extLst>
              <a:ext uri="{FF2B5EF4-FFF2-40B4-BE49-F238E27FC236}">
                <a16:creationId xmlns:a16="http://schemas.microsoft.com/office/drawing/2014/main" id="{0E9F937D-59E6-4443-8023-BB71ECB2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90" y="5820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5" name="Picture 43" descr="SOLDIERS BURNED UP,GIF">
            <a:extLst>
              <a:ext uri="{FF2B5EF4-FFF2-40B4-BE49-F238E27FC236}">
                <a16:creationId xmlns:a16="http://schemas.microsoft.com/office/drawing/2014/main" id="{511A57CB-3537-4ED8-BB95-25633F4C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90" y="5820383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6" name="Picture 44" descr="HAPPY FACE">
            <a:extLst>
              <a:ext uri="{FF2B5EF4-FFF2-40B4-BE49-F238E27FC236}">
                <a16:creationId xmlns:a16="http://schemas.microsoft.com/office/drawing/2014/main" id="{5290BF60-1170-43F6-9EC3-13EB7546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7" name="Picture 45" descr="HAPPY FACE">
            <a:extLst>
              <a:ext uri="{FF2B5EF4-FFF2-40B4-BE49-F238E27FC236}">
                <a16:creationId xmlns:a16="http://schemas.microsoft.com/office/drawing/2014/main" id="{B7D28593-A437-4095-9E92-FDBED0A9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8" name="Picture 46" descr="HAPPY FACE">
            <a:extLst>
              <a:ext uri="{FF2B5EF4-FFF2-40B4-BE49-F238E27FC236}">
                <a16:creationId xmlns:a16="http://schemas.microsoft.com/office/drawing/2014/main" id="{7964A4DB-D9BD-46D0-8F4B-D588C1F6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19" name="Picture 47" descr="HAPPY FACE">
            <a:extLst>
              <a:ext uri="{FF2B5EF4-FFF2-40B4-BE49-F238E27FC236}">
                <a16:creationId xmlns:a16="http://schemas.microsoft.com/office/drawing/2014/main" id="{A17EF864-52E2-4CAE-9A1B-6DC61556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0" name="Picture 48" descr="HAPPY FACE">
            <a:extLst>
              <a:ext uri="{FF2B5EF4-FFF2-40B4-BE49-F238E27FC236}">
                <a16:creationId xmlns:a16="http://schemas.microsoft.com/office/drawing/2014/main" id="{A037F4DE-DDAA-470F-9D9B-D1D43258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1" name="Picture 49" descr="HAPPY FACE">
            <a:extLst>
              <a:ext uri="{FF2B5EF4-FFF2-40B4-BE49-F238E27FC236}">
                <a16:creationId xmlns:a16="http://schemas.microsoft.com/office/drawing/2014/main" id="{8ED226D9-F40E-4CF4-B46D-944F1CA0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2" name="Picture 50" descr="HAPPY FACE">
            <a:extLst>
              <a:ext uri="{FF2B5EF4-FFF2-40B4-BE49-F238E27FC236}">
                <a16:creationId xmlns:a16="http://schemas.microsoft.com/office/drawing/2014/main" id="{997DAE65-991F-41CF-B513-54F879B2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578" y="11721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3" name="Picture 51" descr="HAPPY FACE">
            <a:extLst>
              <a:ext uri="{FF2B5EF4-FFF2-40B4-BE49-F238E27FC236}">
                <a16:creationId xmlns:a16="http://schemas.microsoft.com/office/drawing/2014/main" id="{8CF77393-FF81-454E-BEB0-91AE93B8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78" y="11721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4" name="Picture 52" descr="HAPPY FACE">
            <a:extLst>
              <a:ext uri="{FF2B5EF4-FFF2-40B4-BE49-F238E27FC236}">
                <a16:creationId xmlns:a16="http://schemas.microsoft.com/office/drawing/2014/main" id="{CC0D3D9C-92C3-4439-8A0C-591985B2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1" y="1172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5" name="Picture 53" descr="HAPPY FACE">
            <a:extLst>
              <a:ext uri="{FF2B5EF4-FFF2-40B4-BE49-F238E27FC236}">
                <a16:creationId xmlns:a16="http://schemas.microsoft.com/office/drawing/2014/main" id="{45A870D8-51F4-4E1B-8BFC-55091089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6" name="Picture 54" descr="HAPPY FACE">
            <a:extLst>
              <a:ext uri="{FF2B5EF4-FFF2-40B4-BE49-F238E27FC236}">
                <a16:creationId xmlns:a16="http://schemas.microsoft.com/office/drawing/2014/main" id="{DFA8ADFF-151F-427C-9D4A-70EADE3D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7" name="Picture 55" descr="HAPPY FACE">
            <a:extLst>
              <a:ext uri="{FF2B5EF4-FFF2-40B4-BE49-F238E27FC236}">
                <a16:creationId xmlns:a16="http://schemas.microsoft.com/office/drawing/2014/main" id="{5CE961AE-B54E-4AD6-9013-C8BA0C7D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8" name="Picture 56" descr="HAPPY FACE">
            <a:extLst>
              <a:ext uri="{FF2B5EF4-FFF2-40B4-BE49-F238E27FC236}">
                <a16:creationId xmlns:a16="http://schemas.microsoft.com/office/drawing/2014/main" id="{7629D4E1-16D8-47C5-BC6C-4A54D0E3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29" name="Picture 57" descr="HAPPY FACE">
            <a:extLst>
              <a:ext uri="{FF2B5EF4-FFF2-40B4-BE49-F238E27FC236}">
                <a16:creationId xmlns:a16="http://schemas.microsoft.com/office/drawing/2014/main" id="{EA84A869-FB8D-4BC6-96C5-0D67143B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0" name="Picture 58" descr="HAPPY FACE">
            <a:extLst>
              <a:ext uri="{FF2B5EF4-FFF2-40B4-BE49-F238E27FC236}">
                <a16:creationId xmlns:a16="http://schemas.microsoft.com/office/drawing/2014/main" id="{B450DC6B-8DC4-43B0-A80B-9EBFB84B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1" name="Picture 59" descr="HAPPY FACE">
            <a:extLst>
              <a:ext uri="{FF2B5EF4-FFF2-40B4-BE49-F238E27FC236}">
                <a16:creationId xmlns:a16="http://schemas.microsoft.com/office/drawing/2014/main" id="{395C3961-B471-4EF1-82DB-07E97FF0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578" y="21627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2" name="Picture 60" descr="HAPPY FACE">
            <a:extLst>
              <a:ext uri="{FF2B5EF4-FFF2-40B4-BE49-F238E27FC236}">
                <a16:creationId xmlns:a16="http://schemas.microsoft.com/office/drawing/2014/main" id="{ED80C32E-E7F1-4A6C-A38F-C27814FB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78" y="21627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3" name="Picture 61" descr="HAPPY FACE">
            <a:extLst>
              <a:ext uri="{FF2B5EF4-FFF2-40B4-BE49-F238E27FC236}">
                <a16:creationId xmlns:a16="http://schemas.microsoft.com/office/drawing/2014/main" id="{C282F94A-E025-459F-B763-68FCB9A7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1" y="21627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4" name="Picture 62" descr="HAPPY FACE">
            <a:extLst>
              <a:ext uri="{FF2B5EF4-FFF2-40B4-BE49-F238E27FC236}">
                <a16:creationId xmlns:a16="http://schemas.microsoft.com/office/drawing/2014/main" id="{B2CBC824-A92E-4647-B72F-8B42E14F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5" name="Picture 63" descr="HAPPY FACE">
            <a:extLst>
              <a:ext uri="{FF2B5EF4-FFF2-40B4-BE49-F238E27FC236}">
                <a16:creationId xmlns:a16="http://schemas.microsoft.com/office/drawing/2014/main" id="{3E595AE7-FB5C-4432-92AA-2B8A3C7D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6" name="Picture 64" descr="HAPPY FACE">
            <a:extLst>
              <a:ext uri="{FF2B5EF4-FFF2-40B4-BE49-F238E27FC236}">
                <a16:creationId xmlns:a16="http://schemas.microsoft.com/office/drawing/2014/main" id="{58A53EC7-FC25-4A55-AA8B-9428FD7F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7" name="Picture 65" descr="HAPPY FACE">
            <a:extLst>
              <a:ext uri="{FF2B5EF4-FFF2-40B4-BE49-F238E27FC236}">
                <a16:creationId xmlns:a16="http://schemas.microsoft.com/office/drawing/2014/main" id="{74FD3879-8AFB-46BB-B8AA-F1D04180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8" name="Picture 66" descr="HAPPY FACE">
            <a:extLst>
              <a:ext uri="{FF2B5EF4-FFF2-40B4-BE49-F238E27FC236}">
                <a16:creationId xmlns:a16="http://schemas.microsoft.com/office/drawing/2014/main" id="{6FCD772C-6425-45AD-BF39-9705A778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9" name="Picture 67" descr="HAPPY FACE">
            <a:extLst>
              <a:ext uri="{FF2B5EF4-FFF2-40B4-BE49-F238E27FC236}">
                <a16:creationId xmlns:a16="http://schemas.microsoft.com/office/drawing/2014/main" id="{7B7093F4-95A6-494E-9874-0601AD68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0" name="Picture 68" descr="HAPPY FACE">
            <a:extLst>
              <a:ext uri="{FF2B5EF4-FFF2-40B4-BE49-F238E27FC236}">
                <a16:creationId xmlns:a16="http://schemas.microsoft.com/office/drawing/2014/main" id="{399BFE8C-C91B-4C38-90A7-42BB2AB6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578" y="30771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1" name="Picture 69" descr="HAPPY FACE">
            <a:extLst>
              <a:ext uri="{FF2B5EF4-FFF2-40B4-BE49-F238E27FC236}">
                <a16:creationId xmlns:a16="http://schemas.microsoft.com/office/drawing/2014/main" id="{E1D07349-2A5F-4F74-A09F-B440DCA3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78" y="30771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2" name="Picture 70" descr="HAPPY FACE">
            <a:extLst>
              <a:ext uri="{FF2B5EF4-FFF2-40B4-BE49-F238E27FC236}">
                <a16:creationId xmlns:a16="http://schemas.microsoft.com/office/drawing/2014/main" id="{B4724B46-C5EE-40E6-91DF-127BD6EE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1" y="30771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3" name="Picture 71" descr="HAPPY FACE">
            <a:extLst>
              <a:ext uri="{FF2B5EF4-FFF2-40B4-BE49-F238E27FC236}">
                <a16:creationId xmlns:a16="http://schemas.microsoft.com/office/drawing/2014/main" id="{32695E37-3784-4BCF-97FC-5BED8BF1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4" name="Picture 72" descr="HAPPY FACE">
            <a:extLst>
              <a:ext uri="{FF2B5EF4-FFF2-40B4-BE49-F238E27FC236}">
                <a16:creationId xmlns:a16="http://schemas.microsoft.com/office/drawing/2014/main" id="{4C06578F-F9AF-4C79-8ABF-3A0B453B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5" name="Picture 73" descr="HAPPY FACE">
            <a:extLst>
              <a:ext uri="{FF2B5EF4-FFF2-40B4-BE49-F238E27FC236}">
                <a16:creationId xmlns:a16="http://schemas.microsoft.com/office/drawing/2014/main" id="{9888D6D1-69C8-4659-BEC9-BD7F09AB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6" name="Picture 74" descr="HAPPY FACE">
            <a:extLst>
              <a:ext uri="{FF2B5EF4-FFF2-40B4-BE49-F238E27FC236}">
                <a16:creationId xmlns:a16="http://schemas.microsoft.com/office/drawing/2014/main" id="{34F9C7DD-E62B-4D18-910C-31305460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7" name="Picture 75" descr="HAPPY FACE">
            <a:extLst>
              <a:ext uri="{FF2B5EF4-FFF2-40B4-BE49-F238E27FC236}">
                <a16:creationId xmlns:a16="http://schemas.microsoft.com/office/drawing/2014/main" id="{147FDB96-2A1E-4B34-9B09-F01BFDD2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8" name="Picture 76" descr="HAPPY FACE">
            <a:extLst>
              <a:ext uri="{FF2B5EF4-FFF2-40B4-BE49-F238E27FC236}">
                <a16:creationId xmlns:a16="http://schemas.microsoft.com/office/drawing/2014/main" id="{92256544-DE06-47AB-9A59-C81BD6DA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49" name="Picture 77" descr="HAPPY FACE">
            <a:extLst>
              <a:ext uri="{FF2B5EF4-FFF2-40B4-BE49-F238E27FC236}">
                <a16:creationId xmlns:a16="http://schemas.microsoft.com/office/drawing/2014/main" id="{6720832B-F653-4B68-9C6C-6CA3D563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578" y="41439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0" name="Picture 78" descr="HAPPY FACE">
            <a:extLst>
              <a:ext uri="{FF2B5EF4-FFF2-40B4-BE49-F238E27FC236}">
                <a16:creationId xmlns:a16="http://schemas.microsoft.com/office/drawing/2014/main" id="{D9C26C24-B695-4ECB-869E-FBB278AD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78" y="41439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1" name="Picture 79" descr="HAPPY FACE">
            <a:extLst>
              <a:ext uri="{FF2B5EF4-FFF2-40B4-BE49-F238E27FC236}">
                <a16:creationId xmlns:a16="http://schemas.microsoft.com/office/drawing/2014/main" id="{C2590F94-2312-4BA7-A317-E975A580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1" y="41439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2" name="Picture 80" descr="HAPPY FACE">
            <a:extLst>
              <a:ext uri="{FF2B5EF4-FFF2-40B4-BE49-F238E27FC236}">
                <a16:creationId xmlns:a16="http://schemas.microsoft.com/office/drawing/2014/main" id="{10326022-8033-4E2E-B996-17612EEE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3" name="Picture 81" descr="HAPPY FACE">
            <a:extLst>
              <a:ext uri="{FF2B5EF4-FFF2-40B4-BE49-F238E27FC236}">
                <a16:creationId xmlns:a16="http://schemas.microsoft.com/office/drawing/2014/main" id="{734E9B17-C538-4CF7-94C5-4F73BDEA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4" name="Picture 82" descr="HAPPY FACE">
            <a:extLst>
              <a:ext uri="{FF2B5EF4-FFF2-40B4-BE49-F238E27FC236}">
                <a16:creationId xmlns:a16="http://schemas.microsoft.com/office/drawing/2014/main" id="{8821ED86-F996-4883-B4C9-2574292E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5" name="Picture 83" descr="HAPPY FACE">
            <a:extLst>
              <a:ext uri="{FF2B5EF4-FFF2-40B4-BE49-F238E27FC236}">
                <a16:creationId xmlns:a16="http://schemas.microsoft.com/office/drawing/2014/main" id="{20D1310C-D32E-4B08-96DB-4CF9CEBB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6" name="Picture 84" descr="HAPPY FACE">
            <a:extLst>
              <a:ext uri="{FF2B5EF4-FFF2-40B4-BE49-F238E27FC236}">
                <a16:creationId xmlns:a16="http://schemas.microsoft.com/office/drawing/2014/main" id="{B3A8018E-F6E8-4103-8DB7-512BC9D7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7" name="Picture 85" descr="HAPPY FACE">
            <a:extLst>
              <a:ext uri="{FF2B5EF4-FFF2-40B4-BE49-F238E27FC236}">
                <a16:creationId xmlns:a16="http://schemas.microsoft.com/office/drawing/2014/main" id="{BB1849A8-8FD7-403F-9677-42582D7C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8" name="Picture 86" descr="HAPPY FACE">
            <a:extLst>
              <a:ext uri="{FF2B5EF4-FFF2-40B4-BE49-F238E27FC236}">
                <a16:creationId xmlns:a16="http://schemas.microsoft.com/office/drawing/2014/main" id="{84769117-44F1-4484-9E17-9920AB90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578" y="50583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9" name="Picture 87" descr="HAPPY FACE">
            <a:extLst>
              <a:ext uri="{FF2B5EF4-FFF2-40B4-BE49-F238E27FC236}">
                <a16:creationId xmlns:a16="http://schemas.microsoft.com/office/drawing/2014/main" id="{0304DE23-3E75-4582-A3DA-C6224F0B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78" y="5058383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0" name="Picture 88" descr="HAPPY FACE">
            <a:extLst>
              <a:ext uri="{FF2B5EF4-FFF2-40B4-BE49-F238E27FC236}">
                <a16:creationId xmlns:a16="http://schemas.microsoft.com/office/drawing/2014/main" id="{EA914807-8DDC-4938-8000-796D30B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91" y="50583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1" name="Picture 89" descr="HAPPY FACE">
            <a:extLst>
              <a:ext uri="{FF2B5EF4-FFF2-40B4-BE49-F238E27FC236}">
                <a16:creationId xmlns:a16="http://schemas.microsoft.com/office/drawing/2014/main" id="{16DD34C4-72E2-474E-8760-0AC159C6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91" y="58965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2" name="Picture 90" descr="HAPPY FACE">
            <a:extLst>
              <a:ext uri="{FF2B5EF4-FFF2-40B4-BE49-F238E27FC236}">
                <a16:creationId xmlns:a16="http://schemas.microsoft.com/office/drawing/2014/main" id="{40546B95-8160-4F19-ABCA-1C54423A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91" y="58965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3" name="Picture 91" descr="HAPPY FACE">
            <a:extLst>
              <a:ext uri="{FF2B5EF4-FFF2-40B4-BE49-F238E27FC236}">
                <a16:creationId xmlns:a16="http://schemas.microsoft.com/office/drawing/2014/main" id="{2929B751-1B36-46B3-BEB5-663796A2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91" y="58965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4" name="Picture 92" descr="HAPPY FACE">
            <a:extLst>
              <a:ext uri="{FF2B5EF4-FFF2-40B4-BE49-F238E27FC236}">
                <a16:creationId xmlns:a16="http://schemas.microsoft.com/office/drawing/2014/main" id="{A253B233-D9F4-426F-BB28-E2267D74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991" y="58965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5" name="Picture 93" descr="HAPPY FACE">
            <a:extLst>
              <a:ext uri="{FF2B5EF4-FFF2-40B4-BE49-F238E27FC236}">
                <a16:creationId xmlns:a16="http://schemas.microsoft.com/office/drawing/2014/main" id="{E674F962-773F-42BC-90EB-17950B53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91" y="5896583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66" name="Picture 94" descr="redfire.gif">
            <a:extLst>
              <a:ext uri="{FF2B5EF4-FFF2-40B4-BE49-F238E27FC236}">
                <a16:creationId xmlns:a16="http://schemas.microsoft.com/office/drawing/2014/main" id="{93EBEBC0-A729-40FE-99CC-1A926C5AF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90" y="29183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0"/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2" dur="2000"/>
                                        <p:tgtEl>
                                          <p:spTgt spid="1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9" presetClass="exit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2000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/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/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2000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2000"/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/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2000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/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2000"/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/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000"/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/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2000"/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/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2000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2000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2000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2000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2000"/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/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2000"/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/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000"/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/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2000"/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/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2000"/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/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2000"/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/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2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2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0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2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2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20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20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2000" fill="hold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0" fill="hold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2000" fill="hold"/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0" fill="hold"/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2000" fill="hold"/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 fill="hold"/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000" fill="hold"/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2000" fill="hold"/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000" fill="hold"/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7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2000"/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0"/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000"/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000"/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AutoShape 3" descr="Elijah-Fed-By-An-Angel-1660-63">
            <a:extLst>
              <a:ext uri="{FF2B5EF4-FFF2-40B4-BE49-F238E27FC236}">
                <a16:creationId xmlns:a16="http://schemas.microsoft.com/office/drawing/2014/main" id="{B5B39744-C194-4CA5-86C5-5D04DE361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2370DFAE-C863-422A-9DC0-5EEB37258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D391221-88B0-4B27-B925-E7851523F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662" name="Picture 6" descr="SOLDIERS BURNED UP,GIF">
            <a:extLst>
              <a:ext uri="{FF2B5EF4-FFF2-40B4-BE49-F238E27FC236}">
                <a16:creationId xmlns:a16="http://schemas.microsoft.com/office/drawing/2014/main" id="{B1665D64-55DD-4899-B727-3B39B2D1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838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3" name="Picture 7" descr="SOLDIERS BURNED UP,GIF">
            <a:extLst>
              <a:ext uri="{FF2B5EF4-FFF2-40B4-BE49-F238E27FC236}">
                <a16:creationId xmlns:a16="http://schemas.microsoft.com/office/drawing/2014/main" id="{3BF5F98A-5CCE-4DBE-868B-240AC7B0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95126" y="8382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SOLDIERS BURNED UP,GIF">
            <a:extLst>
              <a:ext uri="{FF2B5EF4-FFF2-40B4-BE49-F238E27FC236}">
                <a16:creationId xmlns:a16="http://schemas.microsoft.com/office/drawing/2014/main" id="{930FBA8E-6D52-4435-BE12-9DCC099E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5" name="Picture 9" descr="SOLDIERS BURNED UP,GIF">
            <a:extLst>
              <a:ext uri="{FF2B5EF4-FFF2-40B4-BE49-F238E27FC236}">
                <a16:creationId xmlns:a16="http://schemas.microsoft.com/office/drawing/2014/main" id="{2E3AAE78-33A0-41ED-8666-8E276A3B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38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6" name="Picture 10" descr="SOLDIERS BURNED UP,GIF">
            <a:extLst>
              <a:ext uri="{FF2B5EF4-FFF2-40B4-BE49-F238E27FC236}">
                <a16:creationId xmlns:a16="http://schemas.microsoft.com/office/drawing/2014/main" id="{2D2F699D-F9FA-4F2A-BE55-9CAB8F5A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38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7" name="Picture 11" descr="SOLDIERS BURNED UP,GIF">
            <a:extLst>
              <a:ext uri="{FF2B5EF4-FFF2-40B4-BE49-F238E27FC236}">
                <a16:creationId xmlns:a16="http://schemas.microsoft.com/office/drawing/2014/main" id="{D508DCA4-C261-4147-A074-21ECEAA6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288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8" name="Picture 12" descr="SOLDIERS BURNED UP,GIF">
            <a:extLst>
              <a:ext uri="{FF2B5EF4-FFF2-40B4-BE49-F238E27FC236}">
                <a16:creationId xmlns:a16="http://schemas.microsoft.com/office/drawing/2014/main" id="{B5908807-E701-4010-97E4-58F1AB55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95126" y="18288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9" name="Picture 13" descr="SOLDIERS BURNED UP,GIF">
            <a:extLst>
              <a:ext uri="{FF2B5EF4-FFF2-40B4-BE49-F238E27FC236}">
                <a16:creationId xmlns:a16="http://schemas.microsoft.com/office/drawing/2014/main" id="{EDE1042A-F928-4367-9DA7-2032DB8E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288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0" name="Picture 14" descr="SOLDIERS BURNED UP,GIF">
            <a:extLst>
              <a:ext uri="{FF2B5EF4-FFF2-40B4-BE49-F238E27FC236}">
                <a16:creationId xmlns:a16="http://schemas.microsoft.com/office/drawing/2014/main" id="{BC33F79C-7F8D-4B9F-8AC5-C17CDA35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288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1" name="Picture 15" descr="SOLDIERS BURNED UP,GIF">
            <a:extLst>
              <a:ext uri="{FF2B5EF4-FFF2-40B4-BE49-F238E27FC236}">
                <a16:creationId xmlns:a16="http://schemas.microsoft.com/office/drawing/2014/main" id="{73932EE9-F565-43D8-BD10-08251E44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288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2" name="Picture 16" descr="SOLDIERS BURNED UP,GIF">
            <a:extLst>
              <a:ext uri="{FF2B5EF4-FFF2-40B4-BE49-F238E27FC236}">
                <a16:creationId xmlns:a16="http://schemas.microsoft.com/office/drawing/2014/main" id="{6FDF8178-9CCE-4634-BA4C-342A3CB7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8194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3" name="Picture 17" descr="SOLDIERS BURNED UP,GIF">
            <a:extLst>
              <a:ext uri="{FF2B5EF4-FFF2-40B4-BE49-F238E27FC236}">
                <a16:creationId xmlns:a16="http://schemas.microsoft.com/office/drawing/2014/main" id="{44390DAA-9BC3-4A05-852D-6D28C9A8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95126" y="28194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4" name="Picture 18" descr="SOLDIERS BURNED UP,GIF">
            <a:extLst>
              <a:ext uri="{FF2B5EF4-FFF2-40B4-BE49-F238E27FC236}">
                <a16:creationId xmlns:a16="http://schemas.microsoft.com/office/drawing/2014/main" id="{27D9D0C1-80ED-4C37-8899-816B1232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8194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5" name="Picture 19" descr="SOLDIERS BURNED UP,GIF">
            <a:extLst>
              <a:ext uri="{FF2B5EF4-FFF2-40B4-BE49-F238E27FC236}">
                <a16:creationId xmlns:a16="http://schemas.microsoft.com/office/drawing/2014/main" id="{0E78B206-FDE7-4452-B191-802717B6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194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6" name="Picture 20" descr="SOLDIERS BURNED UP,GIF">
            <a:extLst>
              <a:ext uri="{FF2B5EF4-FFF2-40B4-BE49-F238E27FC236}">
                <a16:creationId xmlns:a16="http://schemas.microsoft.com/office/drawing/2014/main" id="{F52B32AE-FF41-4798-BE6A-4B8DEC57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194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7" name="Picture 21" descr="SOLDIERS BURNED UP,GIF">
            <a:extLst>
              <a:ext uri="{FF2B5EF4-FFF2-40B4-BE49-F238E27FC236}">
                <a16:creationId xmlns:a16="http://schemas.microsoft.com/office/drawing/2014/main" id="{82E82E53-099D-46EE-9F80-7EB63733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8100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8" name="Picture 22" descr="SOLDIERS BURNED UP,GIF">
            <a:extLst>
              <a:ext uri="{FF2B5EF4-FFF2-40B4-BE49-F238E27FC236}">
                <a16:creationId xmlns:a16="http://schemas.microsoft.com/office/drawing/2014/main" id="{CD82E430-4228-4DCA-8918-74C29AD97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95126" y="38100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9" name="Picture 23" descr="SOLDIERS BURNED UP,GIF">
            <a:extLst>
              <a:ext uri="{FF2B5EF4-FFF2-40B4-BE49-F238E27FC236}">
                <a16:creationId xmlns:a16="http://schemas.microsoft.com/office/drawing/2014/main" id="{602FD683-7795-4FCB-BFCF-6553CF4F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8100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0" name="Picture 24" descr="SOLDIERS BURNED UP,GIF">
            <a:extLst>
              <a:ext uri="{FF2B5EF4-FFF2-40B4-BE49-F238E27FC236}">
                <a16:creationId xmlns:a16="http://schemas.microsoft.com/office/drawing/2014/main" id="{A6ADC295-FE45-4A93-9BA9-7AE4DFB1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100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1" name="Picture 25" descr="SOLDIERS BURNED UP,GIF">
            <a:extLst>
              <a:ext uri="{FF2B5EF4-FFF2-40B4-BE49-F238E27FC236}">
                <a16:creationId xmlns:a16="http://schemas.microsoft.com/office/drawing/2014/main" id="{EF11C535-F520-4BE2-B5FB-6AF9E1D7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2" name="Picture 26" descr="SOLDIERS BURNED UP,GIF">
            <a:extLst>
              <a:ext uri="{FF2B5EF4-FFF2-40B4-BE49-F238E27FC236}">
                <a16:creationId xmlns:a16="http://schemas.microsoft.com/office/drawing/2014/main" id="{38F11A47-C679-4E33-89D0-62254456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8006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3" name="Picture 27" descr="SOLDIERS BURNED UP,GIF">
            <a:extLst>
              <a:ext uri="{FF2B5EF4-FFF2-40B4-BE49-F238E27FC236}">
                <a16:creationId xmlns:a16="http://schemas.microsoft.com/office/drawing/2014/main" id="{36E3A0DD-3877-4AAB-8F51-51D21B23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795126" y="48006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4" name="Picture 28" descr="SOLDIERS BURNED UP,GIF">
            <a:extLst>
              <a:ext uri="{FF2B5EF4-FFF2-40B4-BE49-F238E27FC236}">
                <a16:creationId xmlns:a16="http://schemas.microsoft.com/office/drawing/2014/main" id="{FB7F4CEB-CE91-4AC7-A633-EF5CF380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8006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5" name="Picture 29" descr="SOLDIERS BURNED UP,GIF">
            <a:extLst>
              <a:ext uri="{FF2B5EF4-FFF2-40B4-BE49-F238E27FC236}">
                <a16:creationId xmlns:a16="http://schemas.microsoft.com/office/drawing/2014/main" id="{84F8507D-EC5C-4549-B2A5-6D72D4AD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8006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6" name="Picture 30" descr="SOLDIERS BURNED UP,GIF">
            <a:extLst>
              <a:ext uri="{FF2B5EF4-FFF2-40B4-BE49-F238E27FC236}">
                <a16:creationId xmlns:a16="http://schemas.microsoft.com/office/drawing/2014/main" id="{AB1753CD-A6F2-4046-B8BE-4F5E2B72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006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7" name="Picture 31" descr="SOLDIERS BURNED UP,GIF">
            <a:extLst>
              <a:ext uri="{FF2B5EF4-FFF2-40B4-BE49-F238E27FC236}">
                <a16:creationId xmlns:a16="http://schemas.microsoft.com/office/drawing/2014/main" id="{74CCFE11-D14D-4EDD-B98F-5EBC854F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8"/>
          <a:stretch>
            <a:fillRect/>
          </a:stretch>
        </p:blipFill>
        <p:spPr bwMode="auto">
          <a:xfrm>
            <a:off x="11049001" y="5791200"/>
            <a:ext cx="3968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8" name="Picture 32" descr="SOLDIERS BURNED UP,GIF">
            <a:extLst>
              <a:ext uri="{FF2B5EF4-FFF2-40B4-BE49-F238E27FC236}">
                <a16:creationId xmlns:a16="http://schemas.microsoft.com/office/drawing/2014/main" id="{BD768CB7-733E-466A-BFA7-9165768F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91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89" name="Picture 33" descr="SOLDIERS BURNED UP,GIF">
            <a:extLst>
              <a:ext uri="{FF2B5EF4-FFF2-40B4-BE49-F238E27FC236}">
                <a16:creationId xmlns:a16="http://schemas.microsoft.com/office/drawing/2014/main" id="{C80457AD-036A-4190-A6D8-FD0987CC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91200"/>
            <a:ext cx="74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0" name="Picture 34" descr="HAPPY FACE">
            <a:extLst>
              <a:ext uri="{FF2B5EF4-FFF2-40B4-BE49-F238E27FC236}">
                <a16:creationId xmlns:a16="http://schemas.microsoft.com/office/drawing/2014/main" id="{C2154A7B-499E-44C1-B237-CFDF4084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1" name="Picture 35" descr="HAPPY FACE">
            <a:extLst>
              <a:ext uri="{FF2B5EF4-FFF2-40B4-BE49-F238E27FC236}">
                <a16:creationId xmlns:a16="http://schemas.microsoft.com/office/drawing/2014/main" id="{A87942A0-6F87-45C4-813B-9B7D2B0A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2" name="Picture 36" descr="HAPPY FACE">
            <a:extLst>
              <a:ext uri="{FF2B5EF4-FFF2-40B4-BE49-F238E27FC236}">
                <a16:creationId xmlns:a16="http://schemas.microsoft.com/office/drawing/2014/main" id="{AAB8DEB9-2BD2-407D-A724-E66103FD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3" name="Picture 37" descr="HAPPY FACE">
            <a:extLst>
              <a:ext uri="{FF2B5EF4-FFF2-40B4-BE49-F238E27FC236}">
                <a16:creationId xmlns:a16="http://schemas.microsoft.com/office/drawing/2014/main" id="{DAEBA015-6A02-4D2C-9007-05BB1C65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4" name="Picture 38" descr="HAPPY FACE">
            <a:extLst>
              <a:ext uri="{FF2B5EF4-FFF2-40B4-BE49-F238E27FC236}">
                <a16:creationId xmlns:a16="http://schemas.microsoft.com/office/drawing/2014/main" id="{527C6294-5225-44D3-BD43-AEAD76F1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5" name="Picture 39" descr="HAPPY FACE">
            <a:extLst>
              <a:ext uri="{FF2B5EF4-FFF2-40B4-BE49-F238E27FC236}">
                <a16:creationId xmlns:a16="http://schemas.microsoft.com/office/drawing/2014/main" id="{6405FA82-D600-496F-83E0-F3384017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6" name="Picture 40" descr="HAPPY FACE">
            <a:extLst>
              <a:ext uri="{FF2B5EF4-FFF2-40B4-BE49-F238E27FC236}">
                <a16:creationId xmlns:a16="http://schemas.microsoft.com/office/drawing/2014/main" id="{9EAC86DA-647E-4302-ABF9-EA889530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1143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7" name="Picture 41" descr="HAPPY FACE">
            <a:extLst>
              <a:ext uri="{FF2B5EF4-FFF2-40B4-BE49-F238E27FC236}">
                <a16:creationId xmlns:a16="http://schemas.microsoft.com/office/drawing/2014/main" id="{2BA5DE94-4870-497A-B5B7-CF38DCE4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1143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8" name="Picture 42" descr="HAPPY FACE">
            <a:extLst>
              <a:ext uri="{FF2B5EF4-FFF2-40B4-BE49-F238E27FC236}">
                <a16:creationId xmlns:a16="http://schemas.microsoft.com/office/drawing/2014/main" id="{3A92D01A-71CE-41C0-A9B3-0C8BDF09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143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9" name="Picture 43" descr="HAPPY FACE">
            <a:extLst>
              <a:ext uri="{FF2B5EF4-FFF2-40B4-BE49-F238E27FC236}">
                <a16:creationId xmlns:a16="http://schemas.microsoft.com/office/drawing/2014/main" id="{68CB9FE7-E48A-420A-9D25-13620EDD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0" name="Picture 44" descr="HAPPY FACE">
            <a:extLst>
              <a:ext uri="{FF2B5EF4-FFF2-40B4-BE49-F238E27FC236}">
                <a16:creationId xmlns:a16="http://schemas.microsoft.com/office/drawing/2014/main" id="{112FFC05-F42D-4110-ABDE-BBB98B43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1" name="Picture 45" descr="HAPPY FACE">
            <a:extLst>
              <a:ext uri="{FF2B5EF4-FFF2-40B4-BE49-F238E27FC236}">
                <a16:creationId xmlns:a16="http://schemas.microsoft.com/office/drawing/2014/main" id="{20D68EF1-A950-4CCD-8CA8-9E8E5E79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2" name="Picture 46" descr="HAPPY FACE">
            <a:extLst>
              <a:ext uri="{FF2B5EF4-FFF2-40B4-BE49-F238E27FC236}">
                <a16:creationId xmlns:a16="http://schemas.microsoft.com/office/drawing/2014/main" id="{B547BA6C-9857-4E11-805F-AB2BFCF5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3" name="Picture 47" descr="HAPPY FACE">
            <a:extLst>
              <a:ext uri="{FF2B5EF4-FFF2-40B4-BE49-F238E27FC236}">
                <a16:creationId xmlns:a16="http://schemas.microsoft.com/office/drawing/2014/main" id="{1522B431-8BCA-49FB-9183-DD7DC5E2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4" name="Picture 48" descr="HAPPY FACE">
            <a:extLst>
              <a:ext uri="{FF2B5EF4-FFF2-40B4-BE49-F238E27FC236}">
                <a16:creationId xmlns:a16="http://schemas.microsoft.com/office/drawing/2014/main" id="{F56CF33F-40BA-4302-88C4-FD4F1B45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5" name="Picture 49" descr="HAPPY FACE">
            <a:extLst>
              <a:ext uri="{FF2B5EF4-FFF2-40B4-BE49-F238E27FC236}">
                <a16:creationId xmlns:a16="http://schemas.microsoft.com/office/drawing/2014/main" id="{8111CB99-CF9D-4A07-BC20-5ABBFA47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21336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6" name="Picture 50" descr="HAPPY FACE">
            <a:extLst>
              <a:ext uri="{FF2B5EF4-FFF2-40B4-BE49-F238E27FC236}">
                <a16:creationId xmlns:a16="http://schemas.microsoft.com/office/drawing/2014/main" id="{5E52DD9D-D634-4CD1-A4E2-C889141B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21336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7" name="Picture 51" descr="HAPPY FACE">
            <a:extLst>
              <a:ext uri="{FF2B5EF4-FFF2-40B4-BE49-F238E27FC236}">
                <a16:creationId xmlns:a16="http://schemas.microsoft.com/office/drawing/2014/main" id="{DFC7B982-6F84-48C5-90B6-C19F2790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133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8" name="Picture 52" descr="HAPPY FACE">
            <a:extLst>
              <a:ext uri="{FF2B5EF4-FFF2-40B4-BE49-F238E27FC236}">
                <a16:creationId xmlns:a16="http://schemas.microsoft.com/office/drawing/2014/main" id="{24EE3983-FF77-4C73-AF71-291C04A5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09" name="Picture 53" descr="HAPPY FACE">
            <a:extLst>
              <a:ext uri="{FF2B5EF4-FFF2-40B4-BE49-F238E27FC236}">
                <a16:creationId xmlns:a16="http://schemas.microsoft.com/office/drawing/2014/main" id="{2D7BD4DC-D04C-4286-A49B-2A8CDC03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0" name="Picture 54" descr="HAPPY FACE">
            <a:extLst>
              <a:ext uri="{FF2B5EF4-FFF2-40B4-BE49-F238E27FC236}">
                <a16:creationId xmlns:a16="http://schemas.microsoft.com/office/drawing/2014/main" id="{263A157D-C89A-4F50-A5D0-51586490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1" name="Picture 55" descr="HAPPY FACE">
            <a:extLst>
              <a:ext uri="{FF2B5EF4-FFF2-40B4-BE49-F238E27FC236}">
                <a16:creationId xmlns:a16="http://schemas.microsoft.com/office/drawing/2014/main" id="{D9C4D2BC-71A3-4043-A151-D626F253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2" name="Picture 56" descr="HAPPY FACE">
            <a:extLst>
              <a:ext uri="{FF2B5EF4-FFF2-40B4-BE49-F238E27FC236}">
                <a16:creationId xmlns:a16="http://schemas.microsoft.com/office/drawing/2014/main" id="{FD989BE1-2AF7-46C2-A8DA-5AB6B848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3" name="Picture 57" descr="HAPPY FACE">
            <a:extLst>
              <a:ext uri="{FF2B5EF4-FFF2-40B4-BE49-F238E27FC236}">
                <a16:creationId xmlns:a16="http://schemas.microsoft.com/office/drawing/2014/main" id="{B4776F4D-741E-4ADC-90E0-4D198858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4" name="Picture 58" descr="HAPPY FACE">
            <a:extLst>
              <a:ext uri="{FF2B5EF4-FFF2-40B4-BE49-F238E27FC236}">
                <a16:creationId xmlns:a16="http://schemas.microsoft.com/office/drawing/2014/main" id="{EE492C37-0A40-4CFC-AE11-BB5C16E1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3048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5" name="Picture 59" descr="HAPPY FACE">
            <a:extLst>
              <a:ext uri="{FF2B5EF4-FFF2-40B4-BE49-F238E27FC236}">
                <a16:creationId xmlns:a16="http://schemas.microsoft.com/office/drawing/2014/main" id="{3D29DA8C-EF4D-44FA-8240-08203410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3048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6" name="Picture 60" descr="HAPPY FACE">
            <a:extLst>
              <a:ext uri="{FF2B5EF4-FFF2-40B4-BE49-F238E27FC236}">
                <a16:creationId xmlns:a16="http://schemas.microsoft.com/office/drawing/2014/main" id="{DA9E0301-AA5C-4124-992E-44B748C5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048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7" name="Picture 61" descr="HAPPY FACE">
            <a:extLst>
              <a:ext uri="{FF2B5EF4-FFF2-40B4-BE49-F238E27FC236}">
                <a16:creationId xmlns:a16="http://schemas.microsoft.com/office/drawing/2014/main" id="{BD9A290C-CEDE-4128-91E4-E2F21160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8" name="Picture 62" descr="HAPPY FACE">
            <a:extLst>
              <a:ext uri="{FF2B5EF4-FFF2-40B4-BE49-F238E27FC236}">
                <a16:creationId xmlns:a16="http://schemas.microsoft.com/office/drawing/2014/main" id="{193658B6-00C5-40AF-A196-8FA6F9AB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19" name="Picture 63" descr="HAPPY FACE">
            <a:extLst>
              <a:ext uri="{FF2B5EF4-FFF2-40B4-BE49-F238E27FC236}">
                <a16:creationId xmlns:a16="http://schemas.microsoft.com/office/drawing/2014/main" id="{02B921B4-3B50-4256-8279-39F6971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0" name="Picture 64" descr="HAPPY FACE">
            <a:extLst>
              <a:ext uri="{FF2B5EF4-FFF2-40B4-BE49-F238E27FC236}">
                <a16:creationId xmlns:a16="http://schemas.microsoft.com/office/drawing/2014/main" id="{2346842F-B4AF-4117-814C-91805C1D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1" name="Picture 65" descr="HAPPY FACE">
            <a:extLst>
              <a:ext uri="{FF2B5EF4-FFF2-40B4-BE49-F238E27FC236}">
                <a16:creationId xmlns:a16="http://schemas.microsoft.com/office/drawing/2014/main" id="{5B017245-7EE9-4948-8A07-64427A5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2" name="Picture 66" descr="HAPPY FACE">
            <a:extLst>
              <a:ext uri="{FF2B5EF4-FFF2-40B4-BE49-F238E27FC236}">
                <a16:creationId xmlns:a16="http://schemas.microsoft.com/office/drawing/2014/main" id="{490C9A62-4EF8-431C-BFB5-ECF90B61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3" name="Picture 67" descr="HAPPY FACE">
            <a:extLst>
              <a:ext uri="{FF2B5EF4-FFF2-40B4-BE49-F238E27FC236}">
                <a16:creationId xmlns:a16="http://schemas.microsoft.com/office/drawing/2014/main" id="{48BF38D5-FD25-4790-93CB-E6AF513B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4114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4" name="Picture 68" descr="HAPPY FACE">
            <a:extLst>
              <a:ext uri="{FF2B5EF4-FFF2-40B4-BE49-F238E27FC236}">
                <a16:creationId xmlns:a16="http://schemas.microsoft.com/office/drawing/2014/main" id="{4B3387D7-D65D-4179-9EA3-CDC876B0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4114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5" name="Picture 69" descr="HAPPY FACE">
            <a:extLst>
              <a:ext uri="{FF2B5EF4-FFF2-40B4-BE49-F238E27FC236}">
                <a16:creationId xmlns:a16="http://schemas.microsoft.com/office/drawing/2014/main" id="{8FB3B6A3-C34A-4A92-BE28-D5D167F6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114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6" name="Picture 70" descr="HAPPY FACE">
            <a:extLst>
              <a:ext uri="{FF2B5EF4-FFF2-40B4-BE49-F238E27FC236}">
                <a16:creationId xmlns:a16="http://schemas.microsoft.com/office/drawing/2014/main" id="{D5CED984-DA8B-47BE-B9B2-0AC5B880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7" name="Picture 71" descr="HAPPY FACE">
            <a:extLst>
              <a:ext uri="{FF2B5EF4-FFF2-40B4-BE49-F238E27FC236}">
                <a16:creationId xmlns:a16="http://schemas.microsoft.com/office/drawing/2014/main" id="{D0F367A8-3781-4C26-984E-EF1C12DE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8" name="Picture 72" descr="HAPPY FACE">
            <a:extLst>
              <a:ext uri="{FF2B5EF4-FFF2-40B4-BE49-F238E27FC236}">
                <a16:creationId xmlns:a16="http://schemas.microsoft.com/office/drawing/2014/main" id="{F9BDB524-D304-4EB7-9B94-D7A0EFD3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29" name="Picture 73" descr="HAPPY FACE">
            <a:extLst>
              <a:ext uri="{FF2B5EF4-FFF2-40B4-BE49-F238E27FC236}">
                <a16:creationId xmlns:a16="http://schemas.microsoft.com/office/drawing/2014/main" id="{60AD82B0-4705-454B-A64B-1F6C90DC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0" name="Picture 74" descr="HAPPY FACE">
            <a:extLst>
              <a:ext uri="{FF2B5EF4-FFF2-40B4-BE49-F238E27FC236}">
                <a16:creationId xmlns:a16="http://schemas.microsoft.com/office/drawing/2014/main" id="{D52FF57E-ACE0-4614-9427-E9BEAA2F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1" name="Picture 75" descr="HAPPY FACE">
            <a:extLst>
              <a:ext uri="{FF2B5EF4-FFF2-40B4-BE49-F238E27FC236}">
                <a16:creationId xmlns:a16="http://schemas.microsoft.com/office/drawing/2014/main" id="{6160DB80-73F9-4F51-98A4-B368369D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2" name="Picture 76" descr="HAPPY FACE">
            <a:extLst>
              <a:ext uri="{FF2B5EF4-FFF2-40B4-BE49-F238E27FC236}">
                <a16:creationId xmlns:a16="http://schemas.microsoft.com/office/drawing/2014/main" id="{FC421D85-6F71-469F-85EF-04204481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50292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3" name="Picture 77" descr="HAPPY FACE">
            <a:extLst>
              <a:ext uri="{FF2B5EF4-FFF2-40B4-BE49-F238E27FC236}">
                <a16:creationId xmlns:a16="http://schemas.microsoft.com/office/drawing/2014/main" id="{CEEC9E22-3929-405B-904F-B507BD6B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8" y="50292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4" name="Picture 78" descr="HAPPY FACE">
            <a:extLst>
              <a:ext uri="{FF2B5EF4-FFF2-40B4-BE49-F238E27FC236}">
                <a16:creationId xmlns:a16="http://schemas.microsoft.com/office/drawing/2014/main" id="{8F3F1954-F435-4FD2-8310-D3DE1BBC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029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5" name="Picture 79" descr="HAPPY FACE">
            <a:extLst>
              <a:ext uri="{FF2B5EF4-FFF2-40B4-BE49-F238E27FC236}">
                <a16:creationId xmlns:a16="http://schemas.microsoft.com/office/drawing/2014/main" id="{CE5A2122-93F3-4191-8F0D-01FAE185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867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6" name="Picture 80" descr="HAPPY FACE">
            <a:extLst>
              <a:ext uri="{FF2B5EF4-FFF2-40B4-BE49-F238E27FC236}">
                <a16:creationId xmlns:a16="http://schemas.microsoft.com/office/drawing/2014/main" id="{BF49057C-481C-4467-B105-7FB839D4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867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7" name="Picture 81" descr="HAPPY FACE">
            <a:extLst>
              <a:ext uri="{FF2B5EF4-FFF2-40B4-BE49-F238E27FC236}">
                <a16:creationId xmlns:a16="http://schemas.microsoft.com/office/drawing/2014/main" id="{F1834E54-30CD-462D-971F-B8A2F31D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5867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8" name="Picture 82" descr="HAPPY FACE">
            <a:extLst>
              <a:ext uri="{FF2B5EF4-FFF2-40B4-BE49-F238E27FC236}">
                <a16:creationId xmlns:a16="http://schemas.microsoft.com/office/drawing/2014/main" id="{3A084C73-D95B-4CA3-BF0D-351FA8B2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1" y="5867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39" name="Picture 83" descr="HAPPY FACE">
            <a:extLst>
              <a:ext uri="{FF2B5EF4-FFF2-40B4-BE49-F238E27FC236}">
                <a16:creationId xmlns:a16="http://schemas.microsoft.com/office/drawing/2014/main" id="{2277932C-532C-4184-8458-D807E541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5867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40" name="Picture 84" descr="redfire.gif">
            <a:extLst>
              <a:ext uri="{FF2B5EF4-FFF2-40B4-BE49-F238E27FC236}">
                <a16:creationId xmlns:a16="http://schemas.microsoft.com/office/drawing/2014/main" id="{D0040905-7EB7-46AE-82CB-1FC9B8CC4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741" name="Text Box 85">
            <a:extLst>
              <a:ext uri="{FF2B5EF4-FFF2-40B4-BE49-F238E27FC236}">
                <a16:creationId xmlns:a16="http://schemas.microsoft.com/office/drawing/2014/main" id="{5BFD093D-BA2D-4ADC-B427-B0BB92A9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1" y="2892385"/>
            <a:ext cx="705688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1:11-12 -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Volvió el rey a enviar a él otro capitán de cincuenta con sus cincuenta; y le habló, y dijo: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Varon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de Dios, el rey ha dicho así: Desciende presto.</a:t>
            </a:r>
          </a:p>
          <a:p>
            <a:pPr algn="ctr"/>
            <a:endParaRPr lang="en-US" altLang="en-U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le respondió Elías, y dijo: Si yo soy varón de Dios, descienda fuego del cielo, y te consuma a ti y a tus cincuenta. Y descendió fuego del cielo, que lo consumió a él y a sus cincuenta.</a:t>
            </a:r>
            <a:r>
              <a:rPr lang="es-ES" sz="2800" dirty="0"/>
              <a:t>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3" dur="1000"/>
                                        <p:tgtEl>
                                          <p:spTgt spid="19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8" dur="2000"/>
                                        <p:tgtEl>
                                          <p:spTgt spid="19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9" presetClass="exit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2000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/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/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/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2000"/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/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/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2000"/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/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2000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/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/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2000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/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000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/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2000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/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2000"/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/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2000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/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2000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/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2000"/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/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2000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/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2000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/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000"/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/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2000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/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xit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2000"/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/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20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2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2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20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20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20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20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20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000" fill="hold"/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2000" fill="hold"/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000" fill="hold"/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3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2000"/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0"/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0"/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000"/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>
            <a:extLst>
              <a:ext uri="{FF2B5EF4-FFF2-40B4-BE49-F238E27FC236}">
                <a16:creationId xmlns:a16="http://schemas.microsoft.com/office/drawing/2014/main" id="{0180F858-E61C-42C4-A645-67DF6A93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5807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u="sng" dirty="0">
                <a:solidFill>
                  <a:schemeClr val="bg1"/>
                </a:solidFill>
                <a:latin typeface="Tempus Sans ITC" panose="04020404030D07020202" pitchFamily="82" charset="0"/>
              </a:rPr>
              <a:t>El punto</a:t>
            </a:r>
            <a:r>
              <a:rPr lang="en-US" altLang="en-US" sz="4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</a:t>
            </a:r>
            <a:r>
              <a:rPr lang="en-US" altLang="en-US" sz="4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s-ES" altLang="en-US" sz="4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los reyes no gobiernan el mundo, DIOS lo hace.</a:t>
            </a:r>
            <a:endParaRPr lang="en-US" altLang="en-US" sz="4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07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64" name="Text Box 56">
            <a:extLst>
              <a:ext uri="{FF2B5EF4-FFF2-40B4-BE49-F238E27FC236}">
                <a16:creationId xmlns:a16="http://schemas.microsoft.com/office/drawing/2014/main" id="{D19F496D-2331-47FA-8076-F2DB99FC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" y="366712"/>
            <a:ext cx="71628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1:13-15 -</a:t>
            </a: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6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volvió a enviar el tercer capitán de cincuenta con sus cincuenta: y subiendo aquel tercer capitán de cincuenta, se postró de rodillas delante de Elías, y le rogó, diciendo: Varón de Dios, te </a:t>
            </a:r>
            <a:r>
              <a:rPr lang="es-ES" sz="26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ruégo</a:t>
            </a:r>
            <a:r>
              <a:rPr lang="es-ES" sz="26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que sea de valor delante de tus ojos mi vida y la vida de estos tus cincuenta siervos. He aquí ha descendido fuego del cielo, y ha consumido los dos primeros capitanes de cincuenta, con sus cincuenta; sea ahora mi vida de valor delante de tus ojos.</a:t>
            </a:r>
            <a:endParaRPr lang="en-US" altLang="en-US" sz="26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26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6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el ángel de Jehová dijo a Elías: desciende con él; no le tengas miedo.</a:t>
            </a:r>
          </a:p>
          <a:p>
            <a:pPr algn="ctr"/>
            <a:endParaRPr lang="en-US" altLang="en-US" sz="26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6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se levantó, y descendió con él al rey.</a:t>
            </a:r>
            <a:endParaRPr lang="en-US" altLang="en-US" sz="26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96614" name="Picture 6" descr="HAPPY FACE">
            <a:extLst>
              <a:ext uri="{FF2B5EF4-FFF2-40B4-BE49-F238E27FC236}">
                <a16:creationId xmlns:a16="http://schemas.microsoft.com/office/drawing/2014/main" id="{24FCCE96-C052-444D-BA89-2B91F94C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HAPPY FACE">
            <a:extLst>
              <a:ext uri="{FF2B5EF4-FFF2-40B4-BE49-F238E27FC236}">
                <a16:creationId xmlns:a16="http://schemas.microsoft.com/office/drawing/2014/main" id="{8C586D95-6F9F-4C1C-A22C-1CDDB591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HAPPY FACE">
            <a:extLst>
              <a:ext uri="{FF2B5EF4-FFF2-40B4-BE49-F238E27FC236}">
                <a16:creationId xmlns:a16="http://schemas.microsoft.com/office/drawing/2014/main" id="{C9AB3780-CADD-42EA-B465-BAC29E28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7" name="Picture 9" descr="HAPPY FACE">
            <a:extLst>
              <a:ext uri="{FF2B5EF4-FFF2-40B4-BE49-F238E27FC236}">
                <a16:creationId xmlns:a16="http://schemas.microsoft.com/office/drawing/2014/main" id="{2079DD39-4401-479C-9EF0-D069E329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8" name="Picture 10" descr="HAPPY FACE">
            <a:extLst>
              <a:ext uri="{FF2B5EF4-FFF2-40B4-BE49-F238E27FC236}">
                <a16:creationId xmlns:a16="http://schemas.microsoft.com/office/drawing/2014/main" id="{732751C8-01E1-42A6-BFB6-0C3D5951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9" name="Picture 11" descr="HAPPY FACE">
            <a:extLst>
              <a:ext uri="{FF2B5EF4-FFF2-40B4-BE49-F238E27FC236}">
                <a16:creationId xmlns:a16="http://schemas.microsoft.com/office/drawing/2014/main" id="{87A1C24C-CC79-4919-AAF1-3629B025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0" name="Picture 12" descr="HAPPY FACE">
            <a:extLst>
              <a:ext uri="{FF2B5EF4-FFF2-40B4-BE49-F238E27FC236}">
                <a16:creationId xmlns:a16="http://schemas.microsoft.com/office/drawing/2014/main" id="{C6F914B5-C98C-4A67-B3FB-82DCE3AE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1447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1" name="Picture 13" descr="HAPPY FACE">
            <a:extLst>
              <a:ext uri="{FF2B5EF4-FFF2-40B4-BE49-F238E27FC236}">
                <a16:creationId xmlns:a16="http://schemas.microsoft.com/office/drawing/2014/main" id="{E457F6A2-E6A3-435B-A1E7-228E6BC7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1447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2" name="Picture 14" descr="HAPPY FACE">
            <a:extLst>
              <a:ext uri="{FF2B5EF4-FFF2-40B4-BE49-F238E27FC236}">
                <a16:creationId xmlns:a16="http://schemas.microsoft.com/office/drawing/2014/main" id="{A8F7D3A9-B951-461B-9E86-92DD7B1F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447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3" name="Picture 15" descr="HAPPY FACE">
            <a:extLst>
              <a:ext uri="{FF2B5EF4-FFF2-40B4-BE49-F238E27FC236}">
                <a16:creationId xmlns:a16="http://schemas.microsoft.com/office/drawing/2014/main" id="{54676C3F-43FC-48E1-A00F-284D3240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4" name="Picture 16" descr="HAPPY FACE">
            <a:extLst>
              <a:ext uri="{FF2B5EF4-FFF2-40B4-BE49-F238E27FC236}">
                <a16:creationId xmlns:a16="http://schemas.microsoft.com/office/drawing/2014/main" id="{81AACE53-B462-4BD9-98C6-1635D31A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5" name="Picture 17" descr="HAPPY FACE">
            <a:extLst>
              <a:ext uri="{FF2B5EF4-FFF2-40B4-BE49-F238E27FC236}">
                <a16:creationId xmlns:a16="http://schemas.microsoft.com/office/drawing/2014/main" id="{A0F37A3C-397D-459E-8B08-21F2264D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6" name="Picture 18" descr="HAPPY FACE">
            <a:extLst>
              <a:ext uri="{FF2B5EF4-FFF2-40B4-BE49-F238E27FC236}">
                <a16:creationId xmlns:a16="http://schemas.microsoft.com/office/drawing/2014/main" id="{4A6E8A6A-E898-4016-BE2D-DC96814B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7" name="Picture 19" descr="HAPPY FACE">
            <a:extLst>
              <a:ext uri="{FF2B5EF4-FFF2-40B4-BE49-F238E27FC236}">
                <a16:creationId xmlns:a16="http://schemas.microsoft.com/office/drawing/2014/main" id="{FC38D1DE-CF64-4A8D-A843-FD0A5F01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8" name="Picture 20" descr="HAPPY FACE">
            <a:extLst>
              <a:ext uri="{FF2B5EF4-FFF2-40B4-BE49-F238E27FC236}">
                <a16:creationId xmlns:a16="http://schemas.microsoft.com/office/drawing/2014/main" id="{BADB8D77-ECC5-488D-A856-9EBA495D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29" name="Picture 21" descr="HAPPY FACE">
            <a:extLst>
              <a:ext uri="{FF2B5EF4-FFF2-40B4-BE49-F238E27FC236}">
                <a16:creationId xmlns:a16="http://schemas.microsoft.com/office/drawing/2014/main" id="{8F7B9303-BB84-412E-A4DC-A83BBA03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24384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0" name="Picture 22" descr="HAPPY FACE">
            <a:extLst>
              <a:ext uri="{FF2B5EF4-FFF2-40B4-BE49-F238E27FC236}">
                <a16:creationId xmlns:a16="http://schemas.microsoft.com/office/drawing/2014/main" id="{72CE161D-94AD-4E6F-B6FC-854AF66F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24384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1" name="Picture 23" descr="HAPPY FACE">
            <a:extLst>
              <a:ext uri="{FF2B5EF4-FFF2-40B4-BE49-F238E27FC236}">
                <a16:creationId xmlns:a16="http://schemas.microsoft.com/office/drawing/2014/main" id="{83490644-9540-460D-878F-DD6CD45A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4384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2" name="Picture 24" descr="HAPPY FACE">
            <a:extLst>
              <a:ext uri="{FF2B5EF4-FFF2-40B4-BE49-F238E27FC236}">
                <a16:creationId xmlns:a16="http://schemas.microsoft.com/office/drawing/2014/main" id="{3A77C3CC-3D39-4EB9-8974-5E70191C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3" name="Picture 25" descr="HAPPY FACE">
            <a:extLst>
              <a:ext uri="{FF2B5EF4-FFF2-40B4-BE49-F238E27FC236}">
                <a16:creationId xmlns:a16="http://schemas.microsoft.com/office/drawing/2014/main" id="{C3B04E5E-3CDB-4B84-B614-BAA1D80C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4" name="Picture 26" descr="HAPPY FACE">
            <a:extLst>
              <a:ext uri="{FF2B5EF4-FFF2-40B4-BE49-F238E27FC236}">
                <a16:creationId xmlns:a16="http://schemas.microsoft.com/office/drawing/2014/main" id="{3E830ABE-B330-4FC6-BB7B-DF5A0F58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5" name="Picture 27" descr="HAPPY FACE">
            <a:extLst>
              <a:ext uri="{FF2B5EF4-FFF2-40B4-BE49-F238E27FC236}">
                <a16:creationId xmlns:a16="http://schemas.microsoft.com/office/drawing/2014/main" id="{6E7237A4-E207-4F33-A035-942EF2A1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6" name="Picture 28" descr="HAPPY FACE">
            <a:extLst>
              <a:ext uri="{FF2B5EF4-FFF2-40B4-BE49-F238E27FC236}">
                <a16:creationId xmlns:a16="http://schemas.microsoft.com/office/drawing/2014/main" id="{DC4B2DAD-BEA3-49D1-9926-A0400EFA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7" name="Picture 29" descr="HAPPY FACE">
            <a:extLst>
              <a:ext uri="{FF2B5EF4-FFF2-40B4-BE49-F238E27FC236}">
                <a16:creationId xmlns:a16="http://schemas.microsoft.com/office/drawing/2014/main" id="{425D0B02-CEDD-4B10-8D82-74579336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8" name="Picture 30" descr="HAPPY FACE">
            <a:extLst>
              <a:ext uri="{FF2B5EF4-FFF2-40B4-BE49-F238E27FC236}">
                <a16:creationId xmlns:a16="http://schemas.microsoft.com/office/drawing/2014/main" id="{CCC0AF39-2782-45D8-BF5D-B47EF750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3352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39" name="Picture 31" descr="HAPPY FACE">
            <a:extLst>
              <a:ext uri="{FF2B5EF4-FFF2-40B4-BE49-F238E27FC236}">
                <a16:creationId xmlns:a16="http://schemas.microsoft.com/office/drawing/2014/main" id="{747768AA-219F-4A47-B780-59069325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33528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0" name="Picture 32" descr="HAPPY FACE">
            <a:extLst>
              <a:ext uri="{FF2B5EF4-FFF2-40B4-BE49-F238E27FC236}">
                <a16:creationId xmlns:a16="http://schemas.microsoft.com/office/drawing/2014/main" id="{70609A15-62FA-44A6-82D8-7BA28D2B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3528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1" name="Picture 33" descr="HAPPY FACE">
            <a:extLst>
              <a:ext uri="{FF2B5EF4-FFF2-40B4-BE49-F238E27FC236}">
                <a16:creationId xmlns:a16="http://schemas.microsoft.com/office/drawing/2014/main" id="{EE11BAF6-A954-4B53-B408-F2E45DAE1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2" name="Picture 34" descr="HAPPY FACE">
            <a:extLst>
              <a:ext uri="{FF2B5EF4-FFF2-40B4-BE49-F238E27FC236}">
                <a16:creationId xmlns:a16="http://schemas.microsoft.com/office/drawing/2014/main" id="{88FF42BE-5450-44FA-A818-97B9343F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3" name="Picture 35" descr="HAPPY FACE">
            <a:extLst>
              <a:ext uri="{FF2B5EF4-FFF2-40B4-BE49-F238E27FC236}">
                <a16:creationId xmlns:a16="http://schemas.microsoft.com/office/drawing/2014/main" id="{AD97CC41-3C68-4E2A-B115-1A8F52BC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4" name="Picture 36" descr="HAPPY FACE">
            <a:extLst>
              <a:ext uri="{FF2B5EF4-FFF2-40B4-BE49-F238E27FC236}">
                <a16:creationId xmlns:a16="http://schemas.microsoft.com/office/drawing/2014/main" id="{D2DA1C78-23A6-4058-9DEA-0BF83333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5" name="Picture 37" descr="HAPPY FACE">
            <a:extLst>
              <a:ext uri="{FF2B5EF4-FFF2-40B4-BE49-F238E27FC236}">
                <a16:creationId xmlns:a16="http://schemas.microsoft.com/office/drawing/2014/main" id="{4173118A-C2F6-471F-9E15-AD3F8C5E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6" name="Picture 38" descr="HAPPY FACE">
            <a:extLst>
              <a:ext uri="{FF2B5EF4-FFF2-40B4-BE49-F238E27FC236}">
                <a16:creationId xmlns:a16="http://schemas.microsoft.com/office/drawing/2014/main" id="{E2AF0126-BB16-4330-830B-84F9BBC2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7" name="Picture 39" descr="HAPPY FACE">
            <a:extLst>
              <a:ext uri="{FF2B5EF4-FFF2-40B4-BE49-F238E27FC236}">
                <a16:creationId xmlns:a16="http://schemas.microsoft.com/office/drawing/2014/main" id="{363695E2-7A4F-402D-B85F-9D3643BA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44196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8" name="Picture 40" descr="HAPPY FACE">
            <a:extLst>
              <a:ext uri="{FF2B5EF4-FFF2-40B4-BE49-F238E27FC236}">
                <a16:creationId xmlns:a16="http://schemas.microsoft.com/office/drawing/2014/main" id="{B51636E9-6D1C-4492-ACEE-129A51A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44196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49" name="Picture 41" descr="HAPPY FACE">
            <a:extLst>
              <a:ext uri="{FF2B5EF4-FFF2-40B4-BE49-F238E27FC236}">
                <a16:creationId xmlns:a16="http://schemas.microsoft.com/office/drawing/2014/main" id="{1D97A9C7-F651-4366-86E5-02DEDE0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4196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0" name="Picture 42" descr="HAPPY FACE">
            <a:extLst>
              <a:ext uri="{FF2B5EF4-FFF2-40B4-BE49-F238E27FC236}">
                <a16:creationId xmlns:a16="http://schemas.microsoft.com/office/drawing/2014/main" id="{128413C8-8B5C-4292-A3FC-3479B15A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1" name="Picture 43" descr="HAPPY FACE">
            <a:extLst>
              <a:ext uri="{FF2B5EF4-FFF2-40B4-BE49-F238E27FC236}">
                <a16:creationId xmlns:a16="http://schemas.microsoft.com/office/drawing/2014/main" id="{9CB84DD2-3694-4F1E-863A-BE3299D7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2" name="Picture 44" descr="HAPPY FACE">
            <a:extLst>
              <a:ext uri="{FF2B5EF4-FFF2-40B4-BE49-F238E27FC236}">
                <a16:creationId xmlns:a16="http://schemas.microsoft.com/office/drawing/2014/main" id="{06FF35C5-FCE1-4BA8-86CF-B95B351A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3" name="Picture 45" descr="HAPPY FACE">
            <a:extLst>
              <a:ext uri="{FF2B5EF4-FFF2-40B4-BE49-F238E27FC236}">
                <a16:creationId xmlns:a16="http://schemas.microsoft.com/office/drawing/2014/main" id="{9E533633-AA55-4066-AC6F-A497D27D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4" name="Picture 46" descr="HAPPY FACE">
            <a:extLst>
              <a:ext uri="{FF2B5EF4-FFF2-40B4-BE49-F238E27FC236}">
                <a16:creationId xmlns:a16="http://schemas.microsoft.com/office/drawing/2014/main" id="{6FEC164F-9CDD-41FA-AB0D-BE18D6C1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5" name="Picture 47" descr="HAPPY FACE">
            <a:extLst>
              <a:ext uri="{FF2B5EF4-FFF2-40B4-BE49-F238E27FC236}">
                <a16:creationId xmlns:a16="http://schemas.microsoft.com/office/drawing/2014/main" id="{C189ADD2-8EB3-44E4-B495-46BCFDFA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6" name="Picture 48" descr="HAPPY FACE">
            <a:extLst>
              <a:ext uri="{FF2B5EF4-FFF2-40B4-BE49-F238E27FC236}">
                <a16:creationId xmlns:a16="http://schemas.microsoft.com/office/drawing/2014/main" id="{C788D819-A557-435F-B8CB-A47A140A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334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7" name="Picture 49" descr="HAPPY FACE">
            <a:extLst>
              <a:ext uri="{FF2B5EF4-FFF2-40B4-BE49-F238E27FC236}">
                <a16:creationId xmlns:a16="http://schemas.microsoft.com/office/drawing/2014/main" id="{030A4DB4-DD59-428D-AC0E-FB84C916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5334000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8" name="Picture 50" descr="HAPPY FACE">
            <a:extLst>
              <a:ext uri="{FF2B5EF4-FFF2-40B4-BE49-F238E27FC236}">
                <a16:creationId xmlns:a16="http://schemas.microsoft.com/office/drawing/2014/main" id="{BCA4A39C-663C-460C-915F-B3C75036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3340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9" name="Picture 51" descr="HAPPY FACE">
            <a:extLst>
              <a:ext uri="{FF2B5EF4-FFF2-40B4-BE49-F238E27FC236}">
                <a16:creationId xmlns:a16="http://schemas.microsoft.com/office/drawing/2014/main" id="{5067C2B8-9680-40CC-BC80-958A6692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172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60" name="Picture 52" descr="HAPPY FACE">
            <a:extLst>
              <a:ext uri="{FF2B5EF4-FFF2-40B4-BE49-F238E27FC236}">
                <a16:creationId xmlns:a16="http://schemas.microsoft.com/office/drawing/2014/main" id="{017D2FC5-223F-4FA1-9E42-6179D765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172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61" name="Picture 53" descr="HAPPY FACE">
            <a:extLst>
              <a:ext uri="{FF2B5EF4-FFF2-40B4-BE49-F238E27FC236}">
                <a16:creationId xmlns:a16="http://schemas.microsoft.com/office/drawing/2014/main" id="{7A353707-A798-405D-8536-9E7EFC95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6172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62" name="Picture 54" descr="HAPPY FACE">
            <a:extLst>
              <a:ext uri="{FF2B5EF4-FFF2-40B4-BE49-F238E27FC236}">
                <a16:creationId xmlns:a16="http://schemas.microsoft.com/office/drawing/2014/main" id="{EAA5280D-E748-4913-B563-A099C543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6172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63" name="Picture 55" descr="HAPPY FACE">
            <a:extLst>
              <a:ext uri="{FF2B5EF4-FFF2-40B4-BE49-F238E27FC236}">
                <a16:creationId xmlns:a16="http://schemas.microsoft.com/office/drawing/2014/main" id="{C71BB9BF-32BA-46B3-9255-331E5709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1" y="6172200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65" name="WordArt 57">
            <a:extLst>
              <a:ext uri="{FF2B5EF4-FFF2-40B4-BE49-F238E27FC236}">
                <a16:creationId xmlns:a16="http://schemas.microsoft.com/office/drawing/2014/main" id="{53A8FD4E-09D5-46DE-AC8C-CFF279913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3007" y="366712"/>
            <a:ext cx="4267200" cy="852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i="1" kern="10" dirty="0">
                <a:solidFill>
                  <a:srgbClr val="FFCC00"/>
                </a:solidFill>
                <a:effectLst>
                  <a:outerShdw dist="81320" dir="2319588" algn="ctr" rotWithShape="0">
                    <a:srgbClr val="FF3300">
                      <a:alpha val="80000"/>
                    </a:srgbClr>
                  </a:outerShdw>
                </a:effectLst>
              </a:rPr>
              <a:t>YEAH!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2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20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20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20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2000" fill="hold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2000" fill="hold"/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2000" fill="hold"/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2000" fill="hold"/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6" dur="2000" fill="hold"/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2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6" dur="2000" fill="hold"/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2000" fill="hold"/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2000" fill="hold"/>
                                        <p:tgtEl>
                                          <p:spTgt spid="196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2000" fill="hold"/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2000" fill="hold"/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2000" fill="hold"/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0"/>
                                        <p:tgtEl>
                                          <p:spTgt spid="19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1" dur="1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322" dur="1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" fill="hold"/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4" dur="1000"/>
                                        <p:tgtEl>
                                          <p:spTgt spid="196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>
            <a:extLst>
              <a:ext uri="{FF2B5EF4-FFF2-40B4-BE49-F238E27FC236}">
                <a16:creationId xmlns:a16="http://schemas.microsoft.com/office/drawing/2014/main" id="{1A4ECC33-C6AA-4435-B625-74A1C2B7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6553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1:16-17 -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le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díjo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: Así ha dicho Jehová: Pues que enviaste mensajeros a consultar a Baal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Zebub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dios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Ecrón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, ¿no hay Dios en Israel para consultar en su palabra? No descenderás, por tanto, del lecho en que subiste, antes morirás de cierto. Y murió conforme a la palabra de Jehová que había hablado Elías;</a:t>
            </a:r>
          </a:p>
          <a:p>
            <a:pPr algn="ctr"/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y reinó en su lugar Joram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…hijo de Josafat rey de Judá; porque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Ocozías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no tenía hijo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86374" name="Picture 6" descr="images%5CHebrewNames%5C227">
            <a:extLst>
              <a:ext uri="{FF2B5EF4-FFF2-40B4-BE49-F238E27FC236}">
                <a16:creationId xmlns:a16="http://schemas.microsoft.com/office/drawing/2014/main" id="{B16B1DFF-FFBE-4B89-80DF-8083C8F0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58" y="0"/>
            <a:ext cx="54226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609018 by EL MALETIN DE FOTOS.">
            <a:extLst>
              <a:ext uri="{FF2B5EF4-FFF2-40B4-BE49-F238E27FC236}">
                <a16:creationId xmlns:a16="http://schemas.microsoft.com/office/drawing/2014/main" id="{0B95EBCC-CBE0-457E-9DA8-5F4EEA20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LIJAH FACE">
            <a:extLst>
              <a:ext uri="{FF2B5EF4-FFF2-40B4-BE49-F238E27FC236}">
                <a16:creationId xmlns:a16="http://schemas.microsoft.com/office/drawing/2014/main" id="{CEDF5EED-EE8D-413B-9FF3-0E4460ED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"/>
            <a:ext cx="29718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t. Elisha">
            <a:extLst>
              <a:ext uri="{FF2B5EF4-FFF2-40B4-BE49-F238E27FC236}">
                <a16:creationId xmlns:a16="http://schemas.microsoft.com/office/drawing/2014/main" id="{61656690-3B38-43BC-B311-55C7116D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770188"/>
            <a:ext cx="302895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extLst>
              <a:ext uri="{FF2B5EF4-FFF2-40B4-BE49-F238E27FC236}">
                <a16:creationId xmlns:a16="http://schemas.microsoft.com/office/drawing/2014/main" id="{5F15EB35-002D-4F6A-BB47-00C2DCEA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475"/>
            <a:ext cx="2314575" cy="13843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obra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2054" name="Text Box 9">
            <a:extLst>
              <a:ext uri="{FF2B5EF4-FFF2-40B4-BE49-F238E27FC236}">
                <a16:creationId xmlns:a16="http://schemas.microsoft.com/office/drawing/2014/main" id="{FFB40C10-EFBC-4B49-B728-8FF9EC08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088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 y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2055" name="Text Box 10">
            <a:extLst>
              <a:ext uri="{FF2B5EF4-FFF2-40B4-BE49-F238E27FC236}">
                <a16:creationId xmlns:a16="http://schemas.microsoft.com/office/drawing/2014/main" id="{647A12FE-9F32-4ABC-8B8C-A3EDB760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 REYES 17:1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 2:11</a:t>
            </a:r>
          </a:p>
        </p:txBody>
      </p:sp>
      <p:sp>
        <p:nvSpPr>
          <p:cNvPr id="2056" name="Text Box 11">
            <a:extLst>
              <a:ext uri="{FF2B5EF4-FFF2-40B4-BE49-F238E27FC236}">
                <a16:creationId xmlns:a16="http://schemas.microsoft.com/office/drawing/2014/main" id="{F6179258-BED3-40F0-9419-1C4320BB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100"/>
            <a:ext cx="274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2:12 – 13:20a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2DFB7E0A-6878-45CF-A544-AC7CB2F5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2885"/>
            <a:ext cx="6781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2:1-3 -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sucedió que cuando el Señor iba a llevarse a Elías al cielo en un torbellino, Elías venía con Eliseo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Gilgal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. Y dijo Elías a Eliseo: Quédate ahora aquí, porque Jehová me ha enviado a Betel. Y Eliseo dijo: Vive Jehová, y vive tu alma, que no te dejaré. Descendieron pues a Betel.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saliendo a Eliseo, los hijos de los profetas que estaban en Betel, le dijeron: ¿Sabes cómo Jehová quitará hoy a tu señor de tu cabeza?</a:t>
            </a:r>
          </a:p>
          <a:p>
            <a:pPr algn="ctr"/>
            <a:endParaRPr lang="en-US" altLang="en-US" sz="105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dijo: Sí, yo lo sé; callad.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3299" name="AutoShape 3" descr="Elijah-Fed-By-An-Angel-1660-63">
            <a:extLst>
              <a:ext uri="{FF2B5EF4-FFF2-40B4-BE49-F238E27FC236}">
                <a16:creationId xmlns:a16="http://schemas.microsoft.com/office/drawing/2014/main" id="{61F703E9-287B-4465-AF7A-0102CD30C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C5134BF2-D24E-493E-8576-C9DFC4FD1C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23D19758-6BFC-430F-BFB0-C4A6EEB3A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304" name="Picture 8" descr="bible4elijahelisha">
            <a:extLst>
              <a:ext uri="{FF2B5EF4-FFF2-40B4-BE49-F238E27FC236}">
                <a16:creationId xmlns:a16="http://schemas.microsoft.com/office/drawing/2014/main" id="{14239282-DB0A-45A1-9E3F-07CE347B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22501" r="22191"/>
          <a:stretch>
            <a:fillRect/>
          </a:stretch>
        </p:blipFill>
        <p:spPr bwMode="auto">
          <a:xfrm>
            <a:off x="7003440" y="0"/>
            <a:ext cx="5185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CC8E9FD7-6E5D-405A-980C-23F59F00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27" y="427608"/>
            <a:ext cx="700668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2:4-5 -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Elías le volvió a decir: Eliseo, quédate aquí ahora, porque Jehová me ha enviado a Jericó.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endParaRPr lang="en-US" altLang="en-US" sz="14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dijo: Vive Jehová, y vive tu alma, que no te dejaré. Vinieron pues a Jericó</a:t>
            </a:r>
            <a:r>
              <a:rPr lang="es-ES" sz="2800" dirty="0"/>
              <a:t>.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</p:txBody>
      </p:sp>
      <p:sp>
        <p:nvSpPr>
          <p:cNvPr id="187395" name="AutoShape 3" descr="Elijah-Fed-By-An-Angel-1660-63">
            <a:extLst>
              <a:ext uri="{FF2B5EF4-FFF2-40B4-BE49-F238E27FC236}">
                <a16:creationId xmlns:a16="http://schemas.microsoft.com/office/drawing/2014/main" id="{F95BA0A8-9717-4DE5-A754-55FDD29041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39658A5-1667-4A96-92E2-1441D532C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EFD5E92C-FC1C-4B0E-9F72-461B2C7FC2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398" name="Picture 6" descr="bible4elijahelisha">
            <a:extLst>
              <a:ext uri="{FF2B5EF4-FFF2-40B4-BE49-F238E27FC236}">
                <a16:creationId xmlns:a16="http://schemas.microsoft.com/office/drawing/2014/main" id="{CC320AC2-6582-4B8E-B44E-CAFE5AC2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22501" r="22191"/>
          <a:stretch>
            <a:fillRect/>
          </a:stretch>
        </p:blipFill>
        <p:spPr bwMode="auto">
          <a:xfrm>
            <a:off x="7006683" y="0"/>
            <a:ext cx="5185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9" name="Text Box 7">
            <a:extLst>
              <a:ext uri="{FF2B5EF4-FFF2-40B4-BE49-F238E27FC236}">
                <a16:creationId xmlns:a16="http://schemas.microsoft.com/office/drawing/2014/main" id="{A575A200-7664-4C5C-8F07-39254719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395787"/>
            <a:ext cx="7006682" cy="231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se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llegáron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a Eliseo los hijos de los profetas que estaban en Jericó, y le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dijéron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: ¿Sabes cómo Jehová quitará hoy a tu señor de tu cabeza?</a:t>
            </a:r>
            <a:endParaRPr lang="es-ES" sz="2800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respondió: Sí, yo lo sé; callad.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7400" name="Rectangle 8">
            <a:extLst>
              <a:ext uri="{FF2B5EF4-FFF2-40B4-BE49-F238E27FC236}">
                <a16:creationId xmlns:a16="http://schemas.microsoft.com/office/drawing/2014/main" id="{C3C27B06-F607-44FE-ACD7-AFE0F4333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" y="2895600"/>
            <a:ext cx="6992626" cy="1371600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" altLang="en-US" sz="2800" b="1" u="sng" dirty="0">
                <a:solidFill>
                  <a:srgbClr val="800000"/>
                </a:solidFill>
                <a:latin typeface="Tempus Sans ITC" panose="04020404030D07020202" pitchFamily="82" charset="0"/>
              </a:rPr>
              <a:t>3 veces Elías trata de dejar a Eliseo </a:t>
            </a:r>
            <a:r>
              <a:rPr lang="en-US" altLang="en-US" sz="2800" b="1" dirty="0">
                <a:solidFill>
                  <a:srgbClr val="800000"/>
                </a:solidFill>
                <a:latin typeface="Tempus Sans ITC" panose="04020404030D07020202" pitchFamily="82" charset="0"/>
              </a:rPr>
              <a:t>:</a:t>
            </a:r>
          </a:p>
          <a:p>
            <a:r>
              <a:rPr lang="es-ES" altLang="en-US" sz="2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¿Para estar solo para el evento?</a:t>
            </a:r>
          </a:p>
          <a:p>
            <a:r>
              <a:rPr lang="es-ES" altLang="en-US" sz="2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¿Para probar la fidelidad de Eliseo?</a:t>
            </a:r>
            <a:endParaRPr lang="en-US" altLang="en-US" sz="2800" b="1" dirty="0">
              <a:solidFill>
                <a:srgbClr val="C000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87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>
            <a:extLst>
              <a:ext uri="{FF2B5EF4-FFF2-40B4-BE49-F238E27FC236}">
                <a16:creationId xmlns:a16="http://schemas.microsoft.com/office/drawing/2014/main" id="{773DDFE5-56EA-4399-AF9F-F6854A17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" y="304800"/>
            <a:ext cx="12159449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2:6-8 -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Elías le dijo: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Te ruego que te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quedes aquí, porque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Jehová me ha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enviado al Jordán.</a:t>
            </a:r>
          </a:p>
          <a:p>
            <a:endParaRPr lang="en-US" altLang="en-US" sz="11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dijo:  Vive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Jehová, y vive tu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alma, que no te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dejaré.  Y los dos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siguieron caminando.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endParaRPr lang="en-US" altLang="en-US" sz="11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vinieron cincuenta varones de los hijos de los profetas, y se pararon enfrente a ellos: y ellos dos se pararon junto al Jordán. Tomando entonces Elías su manto, lo dobló, e hirió las aguas, las cuales se apartaron a uno y a otro lado, y pasaron ambos en seco.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8419" name="AutoShape 3" descr="Elijah-Fed-By-An-Angel-1660-63">
            <a:extLst>
              <a:ext uri="{FF2B5EF4-FFF2-40B4-BE49-F238E27FC236}">
                <a16:creationId xmlns:a16="http://schemas.microsoft.com/office/drawing/2014/main" id="{3AF5FB78-0B96-40C1-9C18-2937C9A790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0FC5D3B4-3F4F-4441-ADF2-B7A111559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6A574F9B-74BD-4F2F-925D-337C2F97E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D4163-6FEF-4A14-BA30-AF3748B6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592"/>
            <a:ext cx="8804812" cy="455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88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188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8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AutoShape 3" descr="Elijah-Fed-By-An-Angel-1660-63">
            <a:extLst>
              <a:ext uri="{FF2B5EF4-FFF2-40B4-BE49-F238E27FC236}">
                <a16:creationId xmlns:a16="http://schemas.microsoft.com/office/drawing/2014/main" id="{CDAC05BC-416F-4602-BC37-199747C56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ABC36E2-167C-43C7-82A5-BFF7BD1AB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A77E364-BADA-4AB0-A64B-31B8F7161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A5B59093-89A1-4CF8-BE26-3D960056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4780"/>
            <a:ext cx="12192000" cy="523220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Una doble porción = la porción dada al 1r nacido</a:t>
            </a:r>
            <a:r>
              <a:rPr lang="en-US" altLang="en-US" sz="2800" b="1" dirty="0">
                <a:latin typeface="Tempus Sans ITC" panose="04020404030D07020202" pitchFamily="82" charset="0"/>
              </a:rPr>
              <a:t>(Deut. 21:17)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CB48C-4C9F-49D6-A279-B083A97D6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592"/>
            <a:ext cx="8957212" cy="4554806"/>
          </a:xfrm>
          <a:prstGeom prst="rect">
            <a:avLst/>
          </a:prstGeom>
        </p:spPr>
      </p:pic>
      <p:sp>
        <p:nvSpPr>
          <p:cNvPr id="189442" name="Text Box 2">
            <a:extLst>
              <a:ext uri="{FF2B5EF4-FFF2-40B4-BE49-F238E27FC236}">
                <a16:creationId xmlns:a16="http://schemas.microsoft.com/office/drawing/2014/main" id="{AEB5F3DB-D4FC-4E52-9B16-CAF93930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7912"/>
            <a:ext cx="1212322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2:9-10 -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como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hubieron pasado,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Elías dijo a Eliseo: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Pide lo que quieres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que haga por ti,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antes que sea </a:t>
            </a: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quitado de contigo. </a:t>
            </a:r>
          </a:p>
          <a:p>
            <a:endParaRPr lang="es-E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dijo Eliseo:  Te</a:t>
            </a:r>
          </a:p>
          <a:p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ruégo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que una doble porción de tu espíritu sea sobre mí. </a:t>
            </a:r>
          </a:p>
          <a:p>
            <a:endParaRPr lang="es-ES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le dijo: Cosa difícil has pedido. Si me vieres cuando fuere quitado de ti, te será así hecho; mas si no, no.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9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9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9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9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9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9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9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9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9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9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>
            <a:extLst>
              <a:ext uri="{FF2B5EF4-FFF2-40B4-BE49-F238E27FC236}">
                <a16:creationId xmlns:a16="http://schemas.microsoft.com/office/drawing/2014/main" id="{E309B0CF-31FF-4BCD-B846-5B9E2A0E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019" y="2133600"/>
            <a:ext cx="55914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2:11-12 - </a:t>
            </a:r>
            <a:r>
              <a:rPr lang="es-ES" sz="32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aconteció que, yendo ellos hablando, he aquí, un carro de fuego con caballos de fuego apartó a los dos: y Elías subió al cielo en un torbellino. Y viéndolo Eliseo, clamaba: ­Padre mío, padre mío, carro de Israel y su gente de a caballo!  Y nunca más le vio,</a:t>
            </a:r>
            <a:endParaRPr lang="en-US" altLang="en-US" sz="32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90467" name="AutoShape 3" descr="Elijah-Fed-By-An-Angel-1660-63">
            <a:extLst>
              <a:ext uri="{FF2B5EF4-FFF2-40B4-BE49-F238E27FC236}">
                <a16:creationId xmlns:a16="http://schemas.microsoft.com/office/drawing/2014/main" id="{9A8604E5-4AE0-40FB-94A1-072F17DB4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8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6A9D92DA-6547-421B-B548-6BBEE21441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2EC74E08-9447-4D7A-84E9-30631F1CE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C95B8-6B1D-49E3-9D05-F3E231FB7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6"/>
            <a:ext cx="5791200" cy="67835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0DCEF8F-B924-43BF-96E9-799050CD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79424"/>
            <a:ext cx="12191999" cy="60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2:12-14 -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s-ES" sz="2800" b="1" i="1" dirty="0">
                <a:solidFill>
                  <a:schemeClr val="bg1"/>
                </a:solidFill>
              </a:rPr>
              <a:t>y rasgando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sus vestidos los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rompió en dos partes</a:t>
            </a:r>
            <a:r>
              <a:rPr lang="en-US" altLang="en-US" sz="2800" b="1" i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95000"/>
              </a:lnSpc>
            </a:pPr>
            <a:endParaRPr lang="en-US" altLang="en-US" sz="1200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Alzó luego el manto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de Elías que se le había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caído, y volvió, y se paró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a la orilla del  Jordán.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 tomando el  manto de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Elías que se  le había caído,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hirió las aguas, y dijo: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¿Dónde está Jehová, el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Dios de Elías? Y así que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hubo golpeado del mismo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</a:rPr>
              <a:t>modo las aguas </a:t>
            </a:r>
            <a:r>
              <a:rPr lang="es-ES" sz="2800" b="1" i="1">
                <a:solidFill>
                  <a:schemeClr val="bg1"/>
                </a:solidFill>
              </a:rPr>
              <a:t>se apartaron </a:t>
            </a:r>
            <a:r>
              <a:rPr lang="es-ES" sz="2800" b="1" i="1" dirty="0">
                <a:solidFill>
                  <a:schemeClr val="bg1"/>
                </a:solidFill>
              </a:rPr>
              <a:t>a uno y a otro lado, y pasó Eliseo</a:t>
            </a:r>
            <a:endParaRPr lang="en-US" altLang="en-US" sz="2800" b="1" i="1" dirty="0">
              <a:solidFill>
                <a:schemeClr val="bg1"/>
              </a:solidFill>
            </a:endParaRPr>
          </a:p>
        </p:txBody>
      </p:sp>
      <p:sp>
        <p:nvSpPr>
          <p:cNvPr id="20483" name="AutoShape 3" descr="Elijah-Fed-By-An-Angel-1660-63">
            <a:extLst>
              <a:ext uri="{FF2B5EF4-FFF2-40B4-BE49-F238E27FC236}">
                <a16:creationId xmlns:a16="http://schemas.microsoft.com/office/drawing/2014/main" id="{F6E0F12A-53BE-4BEC-8BE6-960A9440C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2F8EC31-5CD1-4656-B903-C0D2F9A8F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CC2EA7E-3959-4503-81EE-5AB53375A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DB884-D564-401C-A8AB-4765D7E4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"/>
            <a:ext cx="8153400" cy="54508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F9152F6-DD5D-463E-B777-038412BE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12155010" cy="582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600" b="1" dirty="0">
                <a:solidFill>
                  <a:srgbClr val="FFFF00"/>
                </a:solidFill>
              </a:rPr>
              <a:t>2:15-16 - </a:t>
            </a:r>
            <a:r>
              <a:rPr lang="es-ES" sz="2800" b="1" dirty="0">
                <a:solidFill>
                  <a:schemeClr val="bg1"/>
                </a:solidFill>
              </a:rPr>
              <a:t>Y viéndole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los hijos de los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profetas que estaban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en Jericó de la otra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parte, dijeron: El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espíritu de Elías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reposó sobre Eliseo.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le vinieron a recibir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se </a:t>
            </a:r>
            <a:r>
              <a:rPr lang="es-ES" sz="2800" b="1" dirty="0" err="1">
                <a:solidFill>
                  <a:schemeClr val="bg1"/>
                </a:solidFill>
              </a:rPr>
              <a:t>inclináron</a:t>
            </a:r>
            <a:r>
              <a:rPr lang="es-ES" sz="2800" b="1" dirty="0">
                <a:solidFill>
                  <a:schemeClr val="bg1"/>
                </a:solidFill>
              </a:rPr>
              <a:t> a él </a:t>
            </a: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hasta la tierra. Y le </a:t>
            </a:r>
            <a:r>
              <a:rPr lang="es-ES" sz="2800" b="1" dirty="0" err="1">
                <a:solidFill>
                  <a:schemeClr val="bg1"/>
                </a:solidFill>
              </a:rPr>
              <a:t>dijéron</a:t>
            </a:r>
            <a:r>
              <a:rPr lang="es-ES" sz="2800" b="1" dirty="0">
                <a:solidFill>
                  <a:schemeClr val="bg1"/>
                </a:solidFill>
              </a:rPr>
              <a:t>: He aquí hay con tus siervos cincuenta varones fuertes: vayan ahora y busquen a tu señor; quizás lo ha levantado el espíritu de Jehová, y lo ha echado en algún monte o en algún valle.</a:t>
            </a:r>
          </a:p>
          <a:p>
            <a:pPr eaLnBrk="1" hangingPunct="1">
              <a:lnSpc>
                <a:spcPct val="95000"/>
              </a:lnSpc>
            </a:pPr>
            <a:endParaRPr lang="es-ES" sz="1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</a:rPr>
              <a:t>Y él dijo: No los envíen.</a:t>
            </a:r>
            <a:endParaRPr lang="en-US" alt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AutoShape 3" descr="Elijah-Fed-By-An-Angel-1660-63">
            <a:extLst>
              <a:ext uri="{FF2B5EF4-FFF2-40B4-BE49-F238E27FC236}">
                <a16:creationId xmlns:a16="http://schemas.microsoft.com/office/drawing/2014/main" id="{E9D79EB6-4E41-46E8-8E34-EF073734D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EEB15376-AA52-4042-A769-62BC2D80E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AEE3D2BD-FEDE-4BEF-818F-4DFEB41A4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378BF-63F4-4640-9148-FFA3C831B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5970"/>
          <a:stretch/>
        </p:blipFill>
        <p:spPr>
          <a:xfrm>
            <a:off x="3276600" y="0"/>
            <a:ext cx="8895426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>
            <a:extLst>
              <a:ext uri="{FF2B5EF4-FFF2-40B4-BE49-F238E27FC236}">
                <a16:creationId xmlns:a16="http://schemas.microsoft.com/office/drawing/2014/main" id="{0A53E9F1-3638-4F72-BACB-D4CA3D67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41242"/>
            <a:ext cx="5715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</a:rPr>
              <a:t>2:17-18 -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s-ES" sz="3200" b="1" i="0" dirty="0">
                <a:solidFill>
                  <a:schemeClr val="bg1"/>
                </a:solidFill>
                <a:effectLst/>
              </a:rPr>
              <a:t>Pero cuando le insistieron hasta la saciedad</a:t>
            </a:r>
            <a:r>
              <a:rPr lang="es-ES" sz="3200" b="1" i="1" dirty="0">
                <a:solidFill>
                  <a:schemeClr val="bg1"/>
                </a:solidFill>
              </a:rPr>
              <a:t>, dijo: Enviad. Entonces ellos enviaron cincuenta hombres, los cuales lo buscaron tres días, mas no lo hallaron. Y cuando volvieron a él, que se había quedado en Jericó, él les dijo: ¿No os dije yo que no fueseis?</a:t>
            </a:r>
            <a:endParaRPr lang="en-US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22531" name="AutoShape 3" descr="Elijah-Fed-By-An-Angel-1660-63">
            <a:extLst>
              <a:ext uri="{FF2B5EF4-FFF2-40B4-BE49-F238E27FC236}">
                <a16:creationId xmlns:a16="http://schemas.microsoft.com/office/drawing/2014/main" id="{C909DBEE-F491-4DCD-B3AF-ABABD0F59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81585D8F-E434-4EEC-8786-292BB1C5D4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7B047D00-A32C-47CD-88FE-6D2D3830F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3" descr="Image result for the prophet Elisha">
            <a:hlinkClick r:id="rId3"/>
            <a:extLst>
              <a:ext uri="{FF2B5EF4-FFF2-40B4-BE49-F238E27FC236}">
                <a16:creationId xmlns:a16="http://schemas.microsoft.com/office/drawing/2014/main" id="{AC4EA2F0-629D-4BB0-B371-0A6537E8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084"/>
            <a:ext cx="6345388" cy="47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0609018 by EL MALETIN DE FOTOS.">
            <a:extLst>
              <a:ext uri="{FF2B5EF4-FFF2-40B4-BE49-F238E27FC236}">
                <a16:creationId xmlns:a16="http://schemas.microsoft.com/office/drawing/2014/main" id="{60CE8C3C-BAE7-4399-984D-4CEC5829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ELIJAH FACE">
            <a:extLst>
              <a:ext uri="{FF2B5EF4-FFF2-40B4-BE49-F238E27FC236}">
                <a16:creationId xmlns:a16="http://schemas.microsoft.com/office/drawing/2014/main" id="{71645665-44E1-4E1C-869D-51E44E20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"/>
            <a:ext cx="29718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St. Elisha">
            <a:extLst>
              <a:ext uri="{FF2B5EF4-FFF2-40B4-BE49-F238E27FC236}">
                <a16:creationId xmlns:a16="http://schemas.microsoft.com/office/drawing/2014/main" id="{38F94F27-ADBC-4C37-8699-338526E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770188"/>
            <a:ext cx="302895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BB926ADC-C3F4-47C9-ACCE-0FC2F8ABA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475"/>
            <a:ext cx="2314575" cy="13843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obra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28678" name="Text Box 9">
            <a:extLst>
              <a:ext uri="{FF2B5EF4-FFF2-40B4-BE49-F238E27FC236}">
                <a16:creationId xmlns:a16="http://schemas.microsoft.com/office/drawing/2014/main" id="{16EA8BE9-93A0-44E3-9FD2-8BAC13A4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088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 y de</a:t>
            </a:r>
            <a:endParaRPr lang="en-US" altLang="en-US" b="1" i="1">
              <a:solidFill>
                <a:srgbClr val="FFFF00"/>
              </a:solidFill>
              <a:latin typeface="Tempus Sans ITC" panose="04020404030D07020202" pitchFamily="82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FF00"/>
                </a:solidFill>
                <a:latin typeface="Tempus Sans ITC" panose="04020404030D07020202" pitchFamily="82" charset="0"/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28679" name="Text Box 10">
            <a:extLst>
              <a:ext uri="{FF2B5EF4-FFF2-40B4-BE49-F238E27FC236}">
                <a16:creationId xmlns:a16="http://schemas.microsoft.com/office/drawing/2014/main" id="{278A95ED-784B-4FE8-9890-4DFD70DB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 REYES 17:1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 2:11</a:t>
            </a:r>
          </a:p>
        </p:txBody>
      </p:sp>
      <p:sp>
        <p:nvSpPr>
          <p:cNvPr id="28680" name="Text Box 11">
            <a:extLst>
              <a:ext uri="{FF2B5EF4-FFF2-40B4-BE49-F238E27FC236}">
                <a16:creationId xmlns:a16="http://schemas.microsoft.com/office/drawing/2014/main" id="{601697AF-FDA3-41B7-A083-02C487E4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100"/>
            <a:ext cx="274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 REYES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2:12 – 13:20a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7BAA4-8ADA-41ED-941D-9D1AEC1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89165" cy="6858000"/>
          </a:xfrm>
          <a:prstGeom prst="rect">
            <a:avLst/>
          </a:prstGeom>
        </p:spPr>
      </p:pic>
      <p:sp>
        <p:nvSpPr>
          <p:cNvPr id="146434" name="Text Box 2">
            <a:extLst>
              <a:ext uri="{FF2B5EF4-FFF2-40B4-BE49-F238E27FC236}">
                <a16:creationId xmlns:a16="http://schemas.microsoft.com/office/drawing/2014/main" id="{55D1620B-C589-4389-BA21-368EBF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496" y="1748909"/>
            <a:ext cx="659891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21:8-10 - 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Ella escribió cartas en nombre de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las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selló con su anillo y las envió a los ancianos y a los principales que moraban en su ciudad con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En las cartas ella escribió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 </a:t>
            </a:r>
          </a:p>
          <a:p>
            <a:pPr algn="ctr"/>
            <a:endParaRPr lang="en-US" alt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Proclamad ayuno, y poned a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a la cabecera del pueblo; Y poned dos hombres perversos delante de él, que atestigüen contra él, y digan: Tú has blasfemado a Dios y al rey. Y entonces sacadlo, y apedreadlo, y muera.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46435" name="AutoShape 3" descr="Elijah-Fed-By-An-Angel-1660-63">
            <a:extLst>
              <a:ext uri="{FF2B5EF4-FFF2-40B4-BE49-F238E27FC236}">
                <a16:creationId xmlns:a16="http://schemas.microsoft.com/office/drawing/2014/main" id="{1CCE0EDC-C26F-416B-A379-56AC911FE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6" name="AutoShape 4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10B41837-3220-44BC-8AC7-A3959C2F1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7" name="AutoShape 5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61B81B1C-B214-469B-ACE5-23518E3E2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>
            <a:extLst>
              <a:ext uri="{FF2B5EF4-FFF2-40B4-BE49-F238E27FC236}">
                <a16:creationId xmlns:a16="http://schemas.microsoft.com/office/drawing/2014/main" id="{C5714972-3637-4BFC-82F4-BB83D50D9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"/>
            <a:ext cx="7162800" cy="687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en-US" sz="28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21:11-14 -</a:t>
            </a: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los de su ciudad, los ancianos y los principales que moraban en su ciudad, lo hicieron como Jezabel les mandó, conforme a lo escrito en las cartas que ella les había enviado. </a:t>
            </a:r>
          </a:p>
          <a:p>
            <a:pPr algn="ctr">
              <a:lnSpc>
                <a:spcPct val="105000"/>
              </a:lnSpc>
            </a:pPr>
            <a:endParaRPr lang="es-ES" sz="12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10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Y promulgaron ayuno, y asentaron a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a la cabecera del pueblo. Vinieron entonces dos hombres perversos, y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sentáronse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delante de él: y aquellos hombres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Belial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atestiguaron contra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delante del pueblo, diciendo: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ha blasfemado a Dios y al rey. Y lo sacaron fuera de la ciudad, y lo apedrearon y murió. Después enviaron a decir a Jezabel: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ha sido apedreado y muerto</a:t>
            </a:r>
            <a:r>
              <a:rPr lang="es-ES" sz="2800" b="1" i="1" dirty="0">
                <a:latin typeface="Tempus Sans ITC" panose="04020404030D07020202" pitchFamily="82" charset="0"/>
              </a:rPr>
              <a:t>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56675" name="AutoShape 3" descr="Elijah-Fed-By-An-Angel-1660-63">
            <a:extLst>
              <a:ext uri="{FF2B5EF4-FFF2-40B4-BE49-F238E27FC236}">
                <a16:creationId xmlns:a16="http://schemas.microsoft.com/office/drawing/2014/main" id="{5B0B2248-1A1F-4E06-BF09-11AA556E6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3E530C7F-864B-457E-9394-20FAF11530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2DF6895-FD2B-44DE-B3FA-339C92A91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2" name="Picture 10" descr="00006056">
            <a:extLst>
              <a:ext uri="{FF2B5EF4-FFF2-40B4-BE49-F238E27FC236}">
                <a16:creationId xmlns:a16="http://schemas.microsoft.com/office/drawing/2014/main" id="{0A91A586-4110-4E83-B22D-8A89DCDE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9091" r="3415" b="18182"/>
          <a:stretch>
            <a:fillRect/>
          </a:stretch>
        </p:blipFill>
        <p:spPr bwMode="auto">
          <a:xfrm>
            <a:off x="0" y="952500"/>
            <a:ext cx="47244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3" name="Rectangle 11">
            <a:extLst>
              <a:ext uri="{FF2B5EF4-FFF2-40B4-BE49-F238E27FC236}">
                <a16:creationId xmlns:a16="http://schemas.microsoft.com/office/drawing/2014/main" id="{1F91559F-2EB3-4FD5-AC5F-63087C7A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2"/>
            <a:ext cx="4724400" cy="1444557"/>
          </a:xfrm>
          <a:prstGeom prst="rect">
            <a:avLst/>
          </a:prstGeom>
          <a:solidFill>
            <a:srgbClr val="FEFE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Los líderes de la ciudad eran</a:t>
            </a: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totalmente corruptos, o </a:t>
            </a: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aterrorizados de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Jezebel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AutoShape 3" descr="Elijah-Fed-By-An-Angel-1660-63">
            <a:extLst>
              <a:ext uri="{FF2B5EF4-FFF2-40B4-BE49-F238E27FC236}">
                <a16:creationId xmlns:a16="http://schemas.microsoft.com/office/drawing/2014/main" id="{69EF4672-52CD-44B9-82A4-32380575F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CF1DE41A-F342-41ED-8AE7-4C85363C3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E2941A4-06F7-40A1-AFF0-DEF1064E5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089" name="Picture 9" descr="Jehu slays King Joram at Jezreel.">
            <a:hlinkClick r:id="rId3" tooltip="Jehu slays King Joram at Jezreel."/>
            <a:extLst>
              <a:ext uri="{FF2B5EF4-FFF2-40B4-BE49-F238E27FC236}">
                <a16:creationId xmlns:a16="http://schemas.microsoft.com/office/drawing/2014/main" id="{B07B3A0D-4AAC-49E8-BE8B-8F174AA7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" y="2057400"/>
            <a:ext cx="7072545" cy="48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2" name="Text Box 2">
            <a:extLst>
              <a:ext uri="{FF2B5EF4-FFF2-40B4-BE49-F238E27FC236}">
                <a16:creationId xmlns:a16="http://schemas.microsoft.com/office/drawing/2014/main" id="{503DFF77-539D-443E-9335-09F505E9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79" y="304800"/>
            <a:ext cx="12177944" cy="562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2 Reyes 9:26, 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indica que los hijos de </a:t>
            </a:r>
            <a:r>
              <a:rPr lang="es-ES" alt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Nabot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también fueron asesinados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95000"/>
              </a:lnSpc>
            </a:pP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Mas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Jehú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flechó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su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arco, e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hirió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Joram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entre las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espaldas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…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Dijo luego Jehú a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Bidkar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su capitán: Tómalo y échalo a un cabo de la heredad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Jezreel. Acuérdate que cuando tú y yo íbamos juntos con la gente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su padre, 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Jehová pronunció esta 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sentencia sobre él, diciendo:</a:t>
            </a:r>
          </a:p>
          <a:p>
            <a:pPr>
              <a:lnSpc>
                <a:spcPct val="95000"/>
              </a:lnSpc>
            </a:pPr>
            <a:endParaRPr lang="en-US" altLang="en-US" sz="14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95000"/>
              </a:lnSpc>
            </a:pPr>
            <a:r>
              <a:rPr lang="en-US" altLang="en-U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 Que yo he visto ayer las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 sangres de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, y las sangres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de sus hijos, dijo Jehová; y tengo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de darte la paga en esta heredad,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dijo Jehová. Tómale pues ahora,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y échalo en la heredad, conforme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 á la palabra de Jehová.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4090" name="Rectangle 10">
            <a:extLst>
              <a:ext uri="{FF2B5EF4-FFF2-40B4-BE49-F238E27FC236}">
                <a16:creationId xmlns:a16="http://schemas.microsoft.com/office/drawing/2014/main" id="{1C882CD9-394E-4C56-A5D4-52D527C4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216" y="2956459"/>
            <a:ext cx="4992684" cy="38923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E088C7FB-9A8A-45C8-A4EE-373B4BFC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00"/>
            <a:ext cx="402844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21:15-16 -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como Jezabel oyó que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había sido apedreado y muerto, dijo a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 Levántate y posee la viña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Jezreel, que no te la quiso dar por dinero; porque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no vive, sino que es muerto. Y oyendo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que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era muerto, se levantó para descender a la viña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Jezreel, para tomar posesión de ella.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61795" name="AutoShape 3" descr="Elijah-Fed-By-An-Angel-1660-63">
            <a:extLst>
              <a:ext uri="{FF2B5EF4-FFF2-40B4-BE49-F238E27FC236}">
                <a16:creationId xmlns:a16="http://schemas.microsoft.com/office/drawing/2014/main" id="{543F4898-A485-4850-853F-CCC2F9FB9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E2C226B6-27D4-4494-A772-BFC7F1065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28A53F59-7F19-4B95-8261-1F3D53E4C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801" name="Picture 9" descr="Bible Stories">
            <a:extLst>
              <a:ext uri="{FF2B5EF4-FFF2-40B4-BE49-F238E27FC236}">
                <a16:creationId xmlns:a16="http://schemas.microsoft.com/office/drawing/2014/main" id="{D602178C-D8D8-4348-808A-BCBC035E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r="7765" b="3546"/>
          <a:stretch>
            <a:fillRect/>
          </a:stretch>
        </p:blipFill>
        <p:spPr bwMode="auto">
          <a:xfrm>
            <a:off x="-30106" y="914400"/>
            <a:ext cx="821398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4C1DC6DD-322D-4C60-934B-A72B8AEF4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2" y="2003554"/>
            <a:ext cx="764989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21:17-20 -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fue palabra de Jehová a Elías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Tisbita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diciendo: Levántate, desciende a encontrarte con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rey de Israel, que está en Samaria: he aquí él está en la viña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a la cual ha descendido para tomar posesión de ella. Y le hablarás, diciendo: Así ha dicho Jehová: ¿No mataste y también has despojado? Y volverás a hablarle, diciendo: Así ha dicho Jehová: En el mismo lugar donde lamieron los perros la sangre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los perros lamerán también tu sangre, la misma tuya. Y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dijo a Elías: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62819" name="AutoShape 3" descr="Elijah-Fed-By-An-Angel-1660-63">
            <a:extLst>
              <a:ext uri="{FF2B5EF4-FFF2-40B4-BE49-F238E27FC236}">
                <a16:creationId xmlns:a16="http://schemas.microsoft.com/office/drawing/2014/main" id="{D1A4AF46-2C1D-454F-99BD-0788BF3AE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6B25A48-9E3C-44BB-8DDF-028A3E2C70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B0B60DA-71C0-4C02-99D5-D73FF4A93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823" name="Picture 7" descr="Elijah rebukes Ahab 1">
            <a:extLst>
              <a:ext uri="{FF2B5EF4-FFF2-40B4-BE49-F238E27FC236}">
                <a16:creationId xmlns:a16="http://schemas.microsoft.com/office/drawing/2014/main" id="{63FBA39C-CD67-48AF-8885-90B2A973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066800"/>
            <a:ext cx="451643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4" name="AutoShape 8">
            <a:extLst>
              <a:ext uri="{FF2B5EF4-FFF2-40B4-BE49-F238E27FC236}">
                <a16:creationId xmlns:a16="http://schemas.microsoft.com/office/drawing/2014/main" id="{68243BEC-2122-467F-AF14-76B14EE2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50197"/>
            <a:ext cx="4580279" cy="976319"/>
          </a:xfrm>
          <a:prstGeom prst="wedgeRoundRectCallout">
            <a:avLst>
              <a:gd name="adj1" fmla="val 72302"/>
              <a:gd name="adj2" fmla="val 3436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800" b="1" i="1" dirty="0">
                <a:latin typeface="Tempus Sans ITC" panose="04020404030D07020202" pitchFamily="82" charset="0"/>
              </a:rPr>
              <a:t>¿Me has hallado, enemigo mío?</a:t>
            </a:r>
            <a:endParaRPr lang="en-US" altLang="en-US" sz="2800" b="1" i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nimBg="1"/>
      <p:bldP spid="1628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 descr="Elijah rebukes Ahab 1">
            <a:extLst>
              <a:ext uri="{FF2B5EF4-FFF2-40B4-BE49-F238E27FC236}">
                <a16:creationId xmlns:a16="http://schemas.microsoft.com/office/drawing/2014/main" id="{C846183C-17CC-4A5E-A3E7-F73109F6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17" y="304800"/>
            <a:ext cx="511016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2" name="Text Box 2">
            <a:extLst>
              <a:ext uri="{FF2B5EF4-FFF2-40B4-BE49-F238E27FC236}">
                <a16:creationId xmlns:a16="http://schemas.microsoft.com/office/drawing/2014/main" id="{F1C96203-4B49-4743-AA52-58C8184C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24" y="644147"/>
            <a:ext cx="6559276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21:20-22 -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respondió: Te he encontrado, porque te has vendido a mal hacer delante de Jehová. He aquí yo traigo mal sobre ti, y barreré tu posteridad, y talaré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toda simiente a la pared, al guardado y al desamparado en Israel: Y yo pondré tu casa como la casa de Jeroboam hijo de Nabat, y como la casa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Baasa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hijo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Ahía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; por la provocación con que me provocaste a ira, y con que has hecho pecar a Israel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63843" name="AutoShape 3" descr="Elijah-Fed-By-An-Angel-1660-63">
            <a:extLst>
              <a:ext uri="{FF2B5EF4-FFF2-40B4-BE49-F238E27FC236}">
                <a16:creationId xmlns:a16="http://schemas.microsoft.com/office/drawing/2014/main" id="{E6B06E25-8344-4474-AB62-F0100102C5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4" name="AutoShape 4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67E6DAA9-B226-49F9-BB13-6B5316F09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5" name="AutoShape 5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5AA131F8-9FCE-41EE-9B8E-EE19AA7438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8D9116FF-777B-4129-A151-675AB718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17" y="590006"/>
            <a:ext cx="6934200" cy="56238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21:23-26 -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 Jezabel también ha hablado Jehová, diciendo: Los perros comerán a Jezabel en la barbacana de Jezreel. El que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fuere muerto en la ciudad, perros le comerán: y el que fuere muerto en el campo, comerlo han las aves del cielo.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(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 la verdad ninguno fue como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que se vendiese a hacer lo malo a los ojos de Jehová; porque Jezabel </a:t>
            </a:r>
            <a:r>
              <a:rPr lang="es-E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su mujer lo incitaba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El fue en grande manera abominable, caminando en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pos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los ídolos, conforme a todo lo que hicieron los Amorreos, a los cuales lanzó Jehová delante de los hijos de Israel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63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>
            <a:extLst>
              <a:ext uri="{FF2B5EF4-FFF2-40B4-BE49-F238E27FC236}">
                <a16:creationId xmlns:a16="http://schemas.microsoft.com/office/drawing/2014/main" id="{67F422F1-77EE-40EE-8C1F-CA723243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334000" cy="2553776"/>
          </a:xfrm>
          <a:prstGeom prst="rect">
            <a:avLst/>
          </a:prstGeom>
          <a:solidFill>
            <a:srgbClr val="FCFBE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2800" b="1" dirty="0">
                <a:latin typeface="Tempus Sans ITC" panose="04020404030D07020202" pitchFamily="82" charset="0"/>
              </a:rPr>
              <a:t>(</a:t>
            </a:r>
            <a:r>
              <a:rPr lang="es-ES" sz="2800" b="1" dirty="0">
                <a:latin typeface="Tempus Sans ITC" panose="04020404030D07020202" pitchFamily="82" charset="0"/>
              </a:rPr>
              <a:t>A la verdad ninguno fue como </a:t>
            </a:r>
            <a:r>
              <a:rPr lang="es-ES" sz="2800" b="1" dirty="0" err="1"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latin typeface="Tempus Sans ITC" panose="04020404030D07020202" pitchFamily="82" charset="0"/>
              </a:rPr>
              <a:t>, que se vendiese a hacer lo malo</a:t>
            </a:r>
            <a:r>
              <a:rPr lang="en-US" altLang="en-US" sz="2800" b="1" dirty="0">
                <a:latin typeface="Tempus Sans ITC" panose="04020404030D07020202" pitchFamily="82" charset="0"/>
              </a:rPr>
              <a:t>…</a:t>
            </a:r>
            <a:r>
              <a:rPr lang="es-ES" sz="2800" b="1" dirty="0">
                <a:latin typeface="Tempus Sans ITC" panose="04020404030D07020202" pitchFamily="82" charset="0"/>
              </a:rPr>
              <a:t>Jezabel su mujer lo incitaba. El fue en gran manera abominable caminando en </a:t>
            </a:r>
            <a:r>
              <a:rPr lang="es-ES" sz="2800" b="1" dirty="0" err="1">
                <a:latin typeface="Tempus Sans ITC" panose="04020404030D07020202" pitchFamily="82" charset="0"/>
              </a:rPr>
              <a:t>pos</a:t>
            </a:r>
            <a:r>
              <a:rPr lang="es-ES" sz="2800" b="1" dirty="0">
                <a:latin typeface="Tempus Sans ITC" panose="04020404030D07020202" pitchFamily="82" charset="0"/>
              </a:rPr>
              <a:t> de los ídolos </a:t>
            </a:r>
            <a:r>
              <a:rPr lang="en-US" altLang="en-US" sz="2800" b="1" dirty="0">
                <a:latin typeface="Tempus Sans ITC" panose="04020404030D07020202" pitchFamily="82" charset="0"/>
              </a:rPr>
              <a:t>….)</a:t>
            </a:r>
          </a:p>
        </p:txBody>
      </p:sp>
      <p:sp>
        <p:nvSpPr>
          <p:cNvPr id="175108" name="AutoShape 4" descr="Elijah-Fed-By-An-Angel-1660-63">
            <a:extLst>
              <a:ext uri="{FF2B5EF4-FFF2-40B4-BE49-F238E27FC236}">
                <a16:creationId xmlns:a16="http://schemas.microsoft.com/office/drawing/2014/main" id="{9DBC2D12-5B3B-4BF5-BBF8-74A553532B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9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01048F6-EEC5-426E-9A50-2B6AEB262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0" name="AutoShape 6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818903A7-27B9-48B6-81ED-F4D28D14B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FBB6BE7F-FECA-44DC-BF51-E9E54CD00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"/>
            <a:ext cx="6858000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ES" altLang="en-US" sz="26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El juicio de Dios vino contra </a:t>
            </a:r>
            <a:r>
              <a:rPr lang="es-ES" altLang="en-US" sz="26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Acab</a:t>
            </a:r>
            <a:r>
              <a:rPr lang="es-ES" altLang="en-US" sz="26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debido a los pecados acumulados de su reinado de 20 años.</a:t>
            </a:r>
            <a:endParaRPr lang="en-US" altLang="en-US" sz="26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2719B7A4-3AC3-4AC0-B787-20F8CB90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883264"/>
            <a:ext cx="6781800" cy="158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6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n-US" altLang="en-US" sz="26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Continuó</a:t>
            </a: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la </a:t>
            </a:r>
            <a:r>
              <a:rPr lang="en-US" altLang="en-US" sz="26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idolatría</a:t>
            </a: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Jeroboam, no </a:t>
            </a:r>
            <a:r>
              <a:rPr lang="en-US" altLang="en-US" sz="26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fue</a:t>
            </a: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 </a:t>
            </a:r>
          </a:p>
          <a:p>
            <a:pPr>
              <a:lnSpc>
                <a:spcPct val="85000"/>
              </a:lnSpc>
            </a:pP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 </a:t>
            </a:r>
            <a:r>
              <a:rPr lang="es-E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afectado ni por el profeta ni por la historia</a:t>
            </a:r>
            <a:endParaRPr lang="en-US" altLang="en-US" sz="2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endParaRPr lang="en-US" altLang="en-US" sz="9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6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 casó con una pagana en violación de la Ley</a:t>
            </a:r>
            <a:endParaRPr lang="en-US" altLang="en-US" sz="2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6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   (Dt. 7:1ff)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851CD88A-CDBB-411C-A407-985ED5C0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12192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16:31 - …</a:t>
            </a:r>
            <a:r>
              <a:rPr lang="es-ES" sz="2800" b="1" dirty="0">
                <a:latin typeface="Tempus Sans ITC" panose="04020404030D07020202" pitchFamily="82" charset="0"/>
              </a:rPr>
              <a:t>le fue ligera cosa andar en los pecados de Jeroboam hijo de Nabat, y tomó por mujer a Jezabel hija de </a:t>
            </a:r>
            <a:r>
              <a:rPr lang="es-ES" sz="2800" b="1" dirty="0" err="1">
                <a:latin typeface="Tempus Sans ITC" panose="04020404030D07020202" pitchFamily="82" charset="0"/>
              </a:rPr>
              <a:t>Etbaal</a:t>
            </a:r>
            <a:r>
              <a:rPr lang="es-ES" sz="2800" b="1" dirty="0">
                <a:latin typeface="Tempus Sans ITC" panose="04020404030D07020202" pitchFamily="82" charset="0"/>
              </a:rPr>
              <a:t> rey de los Sidonios, y fue y sirvió a Baal, y lo adoró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84AE7839-B04B-4D16-90D5-A5CAEAE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" y="2649516"/>
            <a:ext cx="12192000" cy="30385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apoyó la idolatría con una casa para Baal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hizo un bosque, trayendo con ella todo sus rituales inmorales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permitió que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Jezebel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persiguiera y matara a los profetas de Dios</a:t>
            </a:r>
          </a:p>
          <a:p>
            <a:pPr>
              <a:lnSpc>
                <a:spcPct val="85000"/>
              </a:lnSpc>
            </a:pPr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él liberó a Ben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Adad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el perseguidor de Israel,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preveniendo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el plan de Dios a </a:t>
            </a:r>
          </a:p>
          <a:p>
            <a:pPr>
              <a:lnSpc>
                <a:spcPct val="85000"/>
              </a:lnSpc>
            </a:pP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     matarlo</a:t>
            </a:r>
            <a:endParaRPr lang="es-E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endParaRPr lang="en-US" alt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permitió que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Nabot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fuera asesinado y luego tomó su tierra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C22DD469-13CF-46F6-9034-B55A8F59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3700"/>
            <a:ext cx="12237720" cy="1654299"/>
          </a:xfrm>
          <a:prstGeom prst="rect">
            <a:avLst/>
          </a:prstGeom>
          <a:solidFill>
            <a:srgbClr val="FCFBE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latin typeface="Tempus Sans ITC" panose="04020404030D07020202" pitchFamily="82" charset="0"/>
              </a:rPr>
              <a:t>Él era el ungido de Dios, pero deshonraba aquella bendición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latin typeface="Tempus Sans ITC" panose="04020404030D07020202" pitchFamily="82" charset="0"/>
              </a:rPr>
              <a:t>Él era testigo de los milagros, pero fue no movido por ellos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Tempus Sans ITC" panose="04020404030D07020202" pitchFamily="82" charset="0"/>
              </a:rPr>
              <a:t>*</a:t>
            </a:r>
            <a:r>
              <a:rPr lang="es-ES" altLang="en-US" sz="2800" b="1" dirty="0">
                <a:latin typeface="Tempus Sans ITC" panose="04020404030D07020202" pitchFamily="82" charset="0"/>
              </a:rPr>
              <a:t>Dios le dio grandes victorias para demostrar que Él solo era Dios, pero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latin typeface="Tempus Sans ITC" panose="04020404030D07020202" pitchFamily="82" charset="0"/>
              </a:rPr>
              <a:t> no </a:t>
            </a:r>
          </a:p>
          <a:p>
            <a:pPr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     dio a Dios ninguna gloria y fue no movido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1000"/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1000"/>
                                        <p:tgtEl>
                                          <p:spTgt spid="175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  <p:bldP spid="175113" grpId="0" animBg="1"/>
      <p:bldP spid="175113" grpId="1" animBg="1"/>
      <p:bldP spid="1751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6338</TotalTime>
  <Words>3068</Words>
  <Application>Microsoft Office PowerPoint</Application>
  <PresentationFormat>Widescreen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634</cp:revision>
  <dcterms:created xsi:type="dcterms:W3CDTF">2008-12-31T00:13:26Z</dcterms:created>
  <dcterms:modified xsi:type="dcterms:W3CDTF">2024-10-26T18:35:53Z</dcterms:modified>
</cp:coreProperties>
</file>