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1" r:id="rId2"/>
    <p:sldId id="351" r:id="rId3"/>
    <p:sldId id="272" r:id="rId4"/>
    <p:sldId id="348" r:id="rId5"/>
    <p:sldId id="331" r:id="rId6"/>
    <p:sldId id="332" r:id="rId7"/>
    <p:sldId id="341" r:id="rId8"/>
    <p:sldId id="342" r:id="rId9"/>
    <p:sldId id="349" r:id="rId10"/>
    <p:sldId id="350" r:id="rId11"/>
    <p:sldId id="347" r:id="rId12"/>
    <p:sldId id="334" r:id="rId13"/>
    <p:sldId id="335" r:id="rId14"/>
    <p:sldId id="336" r:id="rId15"/>
    <p:sldId id="338" r:id="rId16"/>
    <p:sldId id="339" r:id="rId17"/>
    <p:sldId id="340" r:id="rId18"/>
    <p:sldId id="337" r:id="rId19"/>
    <p:sldId id="346" r:id="rId20"/>
    <p:sldId id="333" r:id="rId21"/>
    <p:sldId id="352" r:id="rId22"/>
    <p:sldId id="281" r:id="rId23"/>
  </p:sldIdLst>
  <p:sldSz cx="9144000" cy="6858000" type="screen4x3"/>
  <p:notesSz cx="6858000" cy="9144000"/>
  <p:defaultTextStyle>
    <a:defPPr>
      <a:defRPr lang="en-US"/>
    </a:defPPr>
    <a:lvl1pPr algn="l" rtl="0" fontAlgn="base">
      <a:spcBef>
        <a:spcPct val="0"/>
      </a:spcBef>
      <a:spcAft>
        <a:spcPct val="0"/>
      </a:spcAft>
      <a:defRPr sz="2200" b="1" kern="1200">
        <a:solidFill>
          <a:schemeClr val="tx1"/>
        </a:solidFill>
        <a:latin typeface="Tempus Sans ITC" panose="04020404030D07020202" pitchFamily="82" charset="0"/>
        <a:ea typeface="+mn-ea"/>
        <a:cs typeface="+mn-cs"/>
      </a:defRPr>
    </a:lvl1pPr>
    <a:lvl2pPr marL="457200" algn="l" rtl="0" fontAlgn="base">
      <a:spcBef>
        <a:spcPct val="0"/>
      </a:spcBef>
      <a:spcAft>
        <a:spcPct val="0"/>
      </a:spcAft>
      <a:defRPr sz="2200" b="1" kern="1200">
        <a:solidFill>
          <a:schemeClr val="tx1"/>
        </a:solidFill>
        <a:latin typeface="Tempus Sans ITC" panose="04020404030D07020202" pitchFamily="82" charset="0"/>
        <a:ea typeface="+mn-ea"/>
        <a:cs typeface="+mn-cs"/>
      </a:defRPr>
    </a:lvl2pPr>
    <a:lvl3pPr marL="914400" algn="l" rtl="0" fontAlgn="base">
      <a:spcBef>
        <a:spcPct val="0"/>
      </a:spcBef>
      <a:spcAft>
        <a:spcPct val="0"/>
      </a:spcAft>
      <a:defRPr sz="2200" b="1" kern="1200">
        <a:solidFill>
          <a:schemeClr val="tx1"/>
        </a:solidFill>
        <a:latin typeface="Tempus Sans ITC" panose="04020404030D07020202" pitchFamily="82" charset="0"/>
        <a:ea typeface="+mn-ea"/>
        <a:cs typeface="+mn-cs"/>
      </a:defRPr>
    </a:lvl3pPr>
    <a:lvl4pPr marL="1371600" algn="l" rtl="0" fontAlgn="base">
      <a:spcBef>
        <a:spcPct val="0"/>
      </a:spcBef>
      <a:spcAft>
        <a:spcPct val="0"/>
      </a:spcAft>
      <a:defRPr sz="2200" b="1" kern="1200">
        <a:solidFill>
          <a:schemeClr val="tx1"/>
        </a:solidFill>
        <a:latin typeface="Tempus Sans ITC" panose="04020404030D07020202" pitchFamily="82" charset="0"/>
        <a:ea typeface="+mn-ea"/>
        <a:cs typeface="+mn-cs"/>
      </a:defRPr>
    </a:lvl4pPr>
    <a:lvl5pPr marL="1828800" algn="l" rtl="0" fontAlgn="base">
      <a:spcBef>
        <a:spcPct val="0"/>
      </a:spcBef>
      <a:spcAft>
        <a:spcPct val="0"/>
      </a:spcAft>
      <a:defRPr sz="2200" b="1" kern="1200">
        <a:solidFill>
          <a:schemeClr val="tx1"/>
        </a:solidFill>
        <a:latin typeface="Tempus Sans ITC" panose="04020404030D07020202" pitchFamily="82" charset="0"/>
        <a:ea typeface="+mn-ea"/>
        <a:cs typeface="+mn-cs"/>
      </a:defRPr>
    </a:lvl5pPr>
    <a:lvl6pPr marL="2286000" algn="l" defTabSz="914400" rtl="0" eaLnBrk="1" latinLnBrk="0" hangingPunct="1">
      <a:defRPr sz="2200" b="1" kern="1200">
        <a:solidFill>
          <a:schemeClr val="tx1"/>
        </a:solidFill>
        <a:latin typeface="Tempus Sans ITC" panose="04020404030D07020202" pitchFamily="82" charset="0"/>
        <a:ea typeface="+mn-ea"/>
        <a:cs typeface="+mn-cs"/>
      </a:defRPr>
    </a:lvl6pPr>
    <a:lvl7pPr marL="2743200" algn="l" defTabSz="914400" rtl="0" eaLnBrk="1" latinLnBrk="0" hangingPunct="1">
      <a:defRPr sz="2200" b="1" kern="1200">
        <a:solidFill>
          <a:schemeClr val="tx1"/>
        </a:solidFill>
        <a:latin typeface="Tempus Sans ITC" panose="04020404030D07020202" pitchFamily="82" charset="0"/>
        <a:ea typeface="+mn-ea"/>
        <a:cs typeface="+mn-cs"/>
      </a:defRPr>
    </a:lvl7pPr>
    <a:lvl8pPr marL="3200400" algn="l" defTabSz="914400" rtl="0" eaLnBrk="1" latinLnBrk="0" hangingPunct="1">
      <a:defRPr sz="2200" b="1" kern="1200">
        <a:solidFill>
          <a:schemeClr val="tx1"/>
        </a:solidFill>
        <a:latin typeface="Tempus Sans ITC" panose="04020404030D07020202" pitchFamily="82" charset="0"/>
        <a:ea typeface="+mn-ea"/>
        <a:cs typeface="+mn-cs"/>
      </a:defRPr>
    </a:lvl8pPr>
    <a:lvl9pPr marL="3657600" algn="l" defTabSz="914400" rtl="0" eaLnBrk="1" latinLnBrk="0" hangingPunct="1">
      <a:defRPr sz="2200" b="1" kern="1200">
        <a:solidFill>
          <a:schemeClr val="tx1"/>
        </a:solidFill>
        <a:latin typeface="Tempus Sans ITC" panose="04020404030D07020202"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EAD1"/>
    <a:srgbClr val="4D4D4D"/>
    <a:srgbClr val="3333FF"/>
    <a:srgbClr val="FFCC66"/>
    <a:srgbClr val="B2B2B2"/>
    <a:srgbClr val="CC3300"/>
    <a:srgbClr val="990000"/>
    <a:srgbClr val="80000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1D08B7-BB28-4CFA-A144-A5C4A273515E}"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A0BBFC-6781-4E97-8F66-36470ADA58AB}" type="slidenum">
              <a:rPr lang="en-US" smtClean="0"/>
              <a:t>‹#›</a:t>
            </a:fld>
            <a:endParaRPr lang="en-US"/>
          </a:p>
        </p:txBody>
      </p:sp>
    </p:spTree>
    <p:extLst>
      <p:ext uri="{BB962C8B-B14F-4D97-AF65-F5344CB8AC3E}">
        <p14:creationId xmlns:p14="http://schemas.microsoft.com/office/powerpoint/2010/main" val="2874511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A0BBFC-6781-4E97-8F66-36470ADA58AB}" type="slidenum">
              <a:rPr lang="en-US" smtClean="0"/>
              <a:t>14</a:t>
            </a:fld>
            <a:endParaRPr lang="en-US"/>
          </a:p>
        </p:txBody>
      </p:sp>
    </p:spTree>
    <p:extLst>
      <p:ext uri="{BB962C8B-B14F-4D97-AF65-F5344CB8AC3E}">
        <p14:creationId xmlns:p14="http://schemas.microsoft.com/office/powerpoint/2010/main" val="1949687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933E4C1-44F9-4A00-A3AE-7964F7389F3E}" type="slidenum">
              <a:rPr lang="en-US" altLang="en-US"/>
              <a:pPr/>
              <a:t>‹#›</a:t>
            </a:fld>
            <a:endParaRPr lang="en-US" altLang="en-US"/>
          </a:p>
        </p:txBody>
      </p:sp>
    </p:spTree>
    <p:extLst>
      <p:ext uri="{BB962C8B-B14F-4D97-AF65-F5344CB8AC3E}">
        <p14:creationId xmlns:p14="http://schemas.microsoft.com/office/powerpoint/2010/main" val="1515212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FE33B04-2761-41D0-9F34-6293B7E8A7B3}" type="slidenum">
              <a:rPr lang="en-US" altLang="en-US"/>
              <a:pPr/>
              <a:t>‹#›</a:t>
            </a:fld>
            <a:endParaRPr lang="en-US" altLang="en-US"/>
          </a:p>
        </p:txBody>
      </p:sp>
    </p:spTree>
    <p:extLst>
      <p:ext uri="{BB962C8B-B14F-4D97-AF65-F5344CB8AC3E}">
        <p14:creationId xmlns:p14="http://schemas.microsoft.com/office/powerpoint/2010/main" val="1105258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9C08FE6-D92D-4DF9-8DF4-B26829417143}" type="slidenum">
              <a:rPr lang="en-US" altLang="en-US"/>
              <a:pPr/>
              <a:t>‹#›</a:t>
            </a:fld>
            <a:endParaRPr lang="en-US" altLang="en-US"/>
          </a:p>
        </p:txBody>
      </p:sp>
    </p:spTree>
    <p:extLst>
      <p:ext uri="{BB962C8B-B14F-4D97-AF65-F5344CB8AC3E}">
        <p14:creationId xmlns:p14="http://schemas.microsoft.com/office/powerpoint/2010/main" val="4007754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34F0AEF-C91B-4945-BF97-16B77FE136CB}" type="slidenum">
              <a:rPr lang="en-US" altLang="en-US"/>
              <a:pPr/>
              <a:t>‹#›</a:t>
            </a:fld>
            <a:endParaRPr lang="en-US" altLang="en-US"/>
          </a:p>
        </p:txBody>
      </p:sp>
    </p:spTree>
    <p:extLst>
      <p:ext uri="{BB962C8B-B14F-4D97-AF65-F5344CB8AC3E}">
        <p14:creationId xmlns:p14="http://schemas.microsoft.com/office/powerpoint/2010/main" val="1576180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2B7FCDC-5C48-4189-BA04-2E80EE3FF0EA}" type="slidenum">
              <a:rPr lang="en-US" altLang="en-US"/>
              <a:pPr/>
              <a:t>‹#›</a:t>
            </a:fld>
            <a:endParaRPr lang="en-US" altLang="en-US"/>
          </a:p>
        </p:txBody>
      </p:sp>
    </p:spTree>
    <p:extLst>
      <p:ext uri="{BB962C8B-B14F-4D97-AF65-F5344CB8AC3E}">
        <p14:creationId xmlns:p14="http://schemas.microsoft.com/office/powerpoint/2010/main" val="1025649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691ED15-B83B-49FA-8226-301E898A1C9C}" type="slidenum">
              <a:rPr lang="en-US" altLang="en-US"/>
              <a:pPr/>
              <a:t>‹#›</a:t>
            </a:fld>
            <a:endParaRPr lang="en-US" altLang="en-US"/>
          </a:p>
        </p:txBody>
      </p:sp>
    </p:spTree>
    <p:extLst>
      <p:ext uri="{BB962C8B-B14F-4D97-AF65-F5344CB8AC3E}">
        <p14:creationId xmlns:p14="http://schemas.microsoft.com/office/powerpoint/2010/main" val="3365061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2B38E06B-26E6-4DCF-B087-535E8F3DAB96}" type="slidenum">
              <a:rPr lang="en-US" altLang="en-US"/>
              <a:pPr/>
              <a:t>‹#›</a:t>
            </a:fld>
            <a:endParaRPr lang="en-US" altLang="en-US"/>
          </a:p>
        </p:txBody>
      </p:sp>
    </p:spTree>
    <p:extLst>
      <p:ext uri="{BB962C8B-B14F-4D97-AF65-F5344CB8AC3E}">
        <p14:creationId xmlns:p14="http://schemas.microsoft.com/office/powerpoint/2010/main" val="266142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831475A0-AEF4-4D47-BDC7-08F2E3D62A56}" type="slidenum">
              <a:rPr lang="en-US" altLang="en-US"/>
              <a:pPr/>
              <a:t>‹#›</a:t>
            </a:fld>
            <a:endParaRPr lang="en-US" altLang="en-US"/>
          </a:p>
        </p:txBody>
      </p:sp>
    </p:spTree>
    <p:extLst>
      <p:ext uri="{BB962C8B-B14F-4D97-AF65-F5344CB8AC3E}">
        <p14:creationId xmlns:p14="http://schemas.microsoft.com/office/powerpoint/2010/main" val="2923778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2DD47E56-2A5D-41EF-9FB3-BE4466BCC82B}" type="slidenum">
              <a:rPr lang="en-US" altLang="en-US"/>
              <a:pPr/>
              <a:t>‹#›</a:t>
            </a:fld>
            <a:endParaRPr lang="en-US" altLang="en-US"/>
          </a:p>
        </p:txBody>
      </p:sp>
    </p:spTree>
    <p:extLst>
      <p:ext uri="{BB962C8B-B14F-4D97-AF65-F5344CB8AC3E}">
        <p14:creationId xmlns:p14="http://schemas.microsoft.com/office/powerpoint/2010/main" val="2652445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F2C5AA4-604C-4DF1-A792-8DF845786B87}" type="slidenum">
              <a:rPr lang="en-US" altLang="en-US"/>
              <a:pPr/>
              <a:t>‹#›</a:t>
            </a:fld>
            <a:endParaRPr lang="en-US" altLang="en-US"/>
          </a:p>
        </p:txBody>
      </p:sp>
    </p:spTree>
    <p:extLst>
      <p:ext uri="{BB962C8B-B14F-4D97-AF65-F5344CB8AC3E}">
        <p14:creationId xmlns:p14="http://schemas.microsoft.com/office/powerpoint/2010/main" val="1825654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0F295D3-8DB7-4B99-B9B6-80F3342C7D74}" type="slidenum">
              <a:rPr lang="en-US" altLang="en-US"/>
              <a:pPr/>
              <a:t>‹#›</a:t>
            </a:fld>
            <a:endParaRPr lang="en-US" altLang="en-US"/>
          </a:p>
        </p:txBody>
      </p:sp>
    </p:spTree>
    <p:extLst>
      <p:ext uri="{BB962C8B-B14F-4D97-AF65-F5344CB8AC3E}">
        <p14:creationId xmlns:p14="http://schemas.microsoft.com/office/powerpoint/2010/main" val="3691324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mn-lt"/>
              </a:defRPr>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mn-lt"/>
              </a:defRPr>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mn-lt"/>
              </a:defRPr>
            </a:lvl1pPr>
          </a:lstStyle>
          <a:p>
            <a:fld id="{7E218EB2-A030-4C3B-BB1E-FD9E7633E89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ChangeArrowheads="1"/>
          </p:cNvSpPr>
          <p:nvPr/>
        </p:nvSpPr>
        <p:spPr bwMode="auto">
          <a:xfrm>
            <a:off x="0" y="0"/>
            <a:ext cx="2743200" cy="433965"/>
          </a:xfrm>
          <a:prstGeom prst="rect">
            <a:avLst/>
          </a:prstGeom>
          <a:solidFill>
            <a:srgbClr val="F7EAD1"/>
          </a:solidFill>
          <a:ln>
            <a:noFill/>
          </a:ln>
          <a:effectLst/>
        </p:spPr>
        <p:txBody>
          <a:bodyPr wrap="square">
            <a:spAutoFit/>
          </a:bodyPr>
          <a:lstStyle/>
          <a:p>
            <a:pPr algn="ctr">
              <a:lnSpc>
                <a:spcPct val="90000"/>
              </a:lnSpc>
            </a:pPr>
            <a:r>
              <a:rPr lang="en-US" altLang="en-US" sz="2400" dirty="0" err="1"/>
              <a:t>Adán</a:t>
            </a:r>
            <a:r>
              <a:rPr lang="en-US" altLang="en-US" sz="2400" dirty="0"/>
              <a:t> a Israel</a:t>
            </a:r>
          </a:p>
        </p:txBody>
      </p:sp>
      <p:sp>
        <p:nvSpPr>
          <p:cNvPr id="118787" name="Text Box 3"/>
          <p:cNvSpPr txBox="1">
            <a:spLocks noChangeArrowheads="1"/>
          </p:cNvSpPr>
          <p:nvPr/>
        </p:nvSpPr>
        <p:spPr bwMode="auto">
          <a:xfrm>
            <a:off x="0" y="723900"/>
            <a:ext cx="1360170"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000" dirty="0" err="1">
                <a:solidFill>
                  <a:schemeClr val="bg1"/>
                </a:solidFill>
              </a:rPr>
              <a:t>Adán</a:t>
            </a:r>
            <a:r>
              <a:rPr lang="en-US" altLang="en-US" sz="2000" dirty="0">
                <a:solidFill>
                  <a:schemeClr val="bg1"/>
                </a:solidFill>
              </a:rPr>
              <a:t>,</a:t>
            </a:r>
          </a:p>
          <a:p>
            <a:pPr>
              <a:lnSpc>
                <a:spcPct val="90000"/>
              </a:lnSpc>
            </a:pPr>
            <a:r>
              <a:rPr lang="en-US" altLang="en-US" sz="2000" dirty="0">
                <a:solidFill>
                  <a:schemeClr val="bg1"/>
                </a:solidFill>
              </a:rPr>
              <a:t>Set</a:t>
            </a:r>
          </a:p>
          <a:p>
            <a:pPr>
              <a:lnSpc>
                <a:spcPct val="90000"/>
              </a:lnSpc>
            </a:pPr>
            <a:r>
              <a:rPr lang="en-US" altLang="en-US" sz="2000" dirty="0" err="1">
                <a:solidFill>
                  <a:schemeClr val="bg1"/>
                </a:solidFill>
              </a:rPr>
              <a:t>Enós</a:t>
            </a:r>
            <a:endParaRPr lang="en-US" altLang="en-US" sz="2000" dirty="0">
              <a:solidFill>
                <a:schemeClr val="bg1"/>
              </a:solidFill>
            </a:endParaRPr>
          </a:p>
          <a:p>
            <a:pPr>
              <a:lnSpc>
                <a:spcPct val="90000"/>
              </a:lnSpc>
            </a:pPr>
            <a:r>
              <a:rPr lang="en-US" altLang="en-US" sz="2000" dirty="0" err="1">
                <a:solidFill>
                  <a:schemeClr val="bg1"/>
                </a:solidFill>
              </a:rPr>
              <a:t>Cainán</a:t>
            </a:r>
            <a:endParaRPr lang="en-US" altLang="en-US" sz="2000" dirty="0">
              <a:solidFill>
                <a:schemeClr val="bg1"/>
              </a:solidFill>
            </a:endParaRPr>
          </a:p>
          <a:p>
            <a:pPr>
              <a:lnSpc>
                <a:spcPct val="90000"/>
              </a:lnSpc>
            </a:pPr>
            <a:r>
              <a:rPr lang="en-US" altLang="en-US" sz="2000" dirty="0" err="1">
                <a:solidFill>
                  <a:schemeClr val="bg1"/>
                </a:solidFill>
              </a:rPr>
              <a:t>Mahalaleel</a:t>
            </a:r>
            <a:endParaRPr lang="en-US" altLang="en-US" sz="2000" dirty="0">
              <a:solidFill>
                <a:schemeClr val="bg1"/>
              </a:solidFill>
            </a:endParaRPr>
          </a:p>
          <a:p>
            <a:pPr>
              <a:lnSpc>
                <a:spcPct val="90000"/>
              </a:lnSpc>
            </a:pPr>
            <a:r>
              <a:rPr lang="en-US" altLang="en-US" sz="2000" dirty="0">
                <a:solidFill>
                  <a:schemeClr val="bg1"/>
                </a:solidFill>
              </a:rPr>
              <a:t>Jared</a:t>
            </a:r>
          </a:p>
          <a:p>
            <a:pPr>
              <a:lnSpc>
                <a:spcPct val="90000"/>
              </a:lnSpc>
            </a:pPr>
            <a:r>
              <a:rPr lang="en-US" altLang="en-US" sz="2000" dirty="0" err="1">
                <a:solidFill>
                  <a:schemeClr val="bg1"/>
                </a:solidFill>
              </a:rPr>
              <a:t>Enoc</a:t>
            </a:r>
            <a:endParaRPr lang="en-US" altLang="en-US" sz="2000" dirty="0">
              <a:solidFill>
                <a:schemeClr val="bg1"/>
              </a:solidFill>
            </a:endParaRPr>
          </a:p>
          <a:p>
            <a:pPr>
              <a:lnSpc>
                <a:spcPct val="90000"/>
              </a:lnSpc>
            </a:pPr>
            <a:r>
              <a:rPr lang="en-US" altLang="en-US" sz="2000" dirty="0" err="1">
                <a:solidFill>
                  <a:schemeClr val="bg1"/>
                </a:solidFill>
              </a:rPr>
              <a:t>Matusalén</a:t>
            </a:r>
            <a:endParaRPr lang="en-US" altLang="en-US" sz="2000" dirty="0">
              <a:solidFill>
                <a:schemeClr val="bg1"/>
              </a:solidFill>
            </a:endParaRPr>
          </a:p>
          <a:p>
            <a:pPr>
              <a:lnSpc>
                <a:spcPct val="90000"/>
              </a:lnSpc>
            </a:pPr>
            <a:r>
              <a:rPr lang="en-US" altLang="en-US" sz="2000" dirty="0" err="1">
                <a:solidFill>
                  <a:schemeClr val="bg1"/>
                </a:solidFill>
              </a:rPr>
              <a:t>Lamec</a:t>
            </a:r>
            <a:endParaRPr lang="en-US" altLang="en-US" sz="2000" dirty="0">
              <a:solidFill>
                <a:schemeClr val="bg1"/>
              </a:solidFill>
            </a:endParaRPr>
          </a:p>
          <a:p>
            <a:pPr>
              <a:lnSpc>
                <a:spcPct val="90000"/>
              </a:lnSpc>
            </a:pPr>
            <a:r>
              <a:rPr lang="en-US" altLang="en-US" sz="2000" dirty="0" err="1">
                <a:solidFill>
                  <a:srgbClr val="FFFF00"/>
                </a:solidFill>
              </a:rPr>
              <a:t>Noé</a:t>
            </a:r>
            <a:endParaRPr lang="en-US" altLang="en-US" sz="2000" dirty="0">
              <a:solidFill>
                <a:srgbClr val="FFFF00"/>
              </a:solidFill>
            </a:endParaRPr>
          </a:p>
          <a:p>
            <a:pPr>
              <a:lnSpc>
                <a:spcPct val="90000"/>
              </a:lnSpc>
            </a:pPr>
            <a:r>
              <a:rPr lang="en-US" altLang="en-US" sz="2000" dirty="0" err="1">
                <a:solidFill>
                  <a:srgbClr val="FFFF00"/>
                </a:solidFill>
              </a:rPr>
              <a:t>Sem</a:t>
            </a:r>
            <a:endParaRPr lang="en-US" altLang="en-US" sz="2000" dirty="0">
              <a:solidFill>
                <a:srgbClr val="FFFF00"/>
              </a:solidFill>
            </a:endParaRPr>
          </a:p>
          <a:p>
            <a:pPr>
              <a:lnSpc>
                <a:spcPct val="90000"/>
              </a:lnSpc>
            </a:pPr>
            <a:r>
              <a:rPr lang="en-US" altLang="en-US" sz="2000" dirty="0" err="1">
                <a:solidFill>
                  <a:schemeClr val="bg1"/>
                </a:solidFill>
              </a:rPr>
              <a:t>Arfaxad</a:t>
            </a:r>
            <a:endParaRPr lang="en-US" altLang="en-US" sz="2000" dirty="0">
              <a:solidFill>
                <a:schemeClr val="bg1"/>
              </a:solidFill>
            </a:endParaRPr>
          </a:p>
          <a:p>
            <a:pPr>
              <a:lnSpc>
                <a:spcPct val="90000"/>
              </a:lnSpc>
            </a:pPr>
            <a:r>
              <a:rPr lang="en-US" altLang="en-US" sz="2000" dirty="0">
                <a:solidFill>
                  <a:schemeClr val="bg1"/>
                </a:solidFill>
              </a:rPr>
              <a:t>Sala</a:t>
            </a:r>
          </a:p>
          <a:p>
            <a:pPr>
              <a:lnSpc>
                <a:spcPct val="90000"/>
              </a:lnSpc>
            </a:pPr>
            <a:r>
              <a:rPr lang="en-US" altLang="en-US" sz="2000" dirty="0">
                <a:solidFill>
                  <a:schemeClr val="bg1"/>
                </a:solidFill>
              </a:rPr>
              <a:t>Eber</a:t>
            </a:r>
          </a:p>
          <a:p>
            <a:pPr>
              <a:lnSpc>
                <a:spcPct val="90000"/>
              </a:lnSpc>
            </a:pPr>
            <a:r>
              <a:rPr lang="en-US" altLang="en-US" sz="2000" dirty="0">
                <a:solidFill>
                  <a:schemeClr val="bg1"/>
                </a:solidFill>
              </a:rPr>
              <a:t>Peleg</a:t>
            </a:r>
          </a:p>
          <a:p>
            <a:pPr>
              <a:lnSpc>
                <a:spcPct val="90000"/>
              </a:lnSpc>
            </a:pPr>
            <a:r>
              <a:rPr lang="en-US" altLang="en-US" sz="2000" dirty="0" err="1">
                <a:solidFill>
                  <a:schemeClr val="bg1"/>
                </a:solidFill>
              </a:rPr>
              <a:t>Reu</a:t>
            </a:r>
            <a:endParaRPr lang="en-US" altLang="en-US" sz="2000" dirty="0">
              <a:solidFill>
                <a:schemeClr val="bg1"/>
              </a:solidFill>
            </a:endParaRPr>
          </a:p>
          <a:p>
            <a:pPr>
              <a:lnSpc>
                <a:spcPct val="90000"/>
              </a:lnSpc>
            </a:pPr>
            <a:r>
              <a:rPr lang="en-US" altLang="en-US" sz="2000" dirty="0" err="1">
                <a:solidFill>
                  <a:schemeClr val="bg1"/>
                </a:solidFill>
              </a:rPr>
              <a:t>Serug</a:t>
            </a:r>
            <a:endParaRPr lang="en-US" altLang="en-US" sz="2000" dirty="0">
              <a:solidFill>
                <a:schemeClr val="bg1"/>
              </a:solidFill>
            </a:endParaRPr>
          </a:p>
          <a:p>
            <a:pPr>
              <a:lnSpc>
                <a:spcPct val="90000"/>
              </a:lnSpc>
            </a:pPr>
            <a:r>
              <a:rPr lang="en-US" altLang="en-US" sz="2000" dirty="0" err="1">
                <a:solidFill>
                  <a:schemeClr val="bg1"/>
                </a:solidFill>
              </a:rPr>
              <a:t>Nacor</a:t>
            </a:r>
            <a:endParaRPr lang="en-US" altLang="en-US" sz="2000" dirty="0">
              <a:solidFill>
                <a:schemeClr val="bg1"/>
              </a:solidFill>
            </a:endParaRPr>
          </a:p>
          <a:p>
            <a:pPr>
              <a:lnSpc>
                <a:spcPct val="90000"/>
              </a:lnSpc>
            </a:pPr>
            <a:r>
              <a:rPr lang="en-US" altLang="en-US" sz="2000" dirty="0" err="1">
                <a:solidFill>
                  <a:schemeClr val="bg1"/>
                </a:solidFill>
              </a:rPr>
              <a:t>Taré</a:t>
            </a:r>
            <a:endParaRPr lang="en-US" altLang="en-US" sz="2000" dirty="0">
              <a:solidFill>
                <a:schemeClr val="bg1"/>
              </a:solidFill>
            </a:endParaRPr>
          </a:p>
          <a:p>
            <a:pPr>
              <a:lnSpc>
                <a:spcPct val="90000"/>
              </a:lnSpc>
            </a:pPr>
            <a:r>
              <a:rPr lang="en-US" altLang="en-US" sz="2000" dirty="0">
                <a:solidFill>
                  <a:srgbClr val="FFFF00"/>
                </a:solidFill>
              </a:rPr>
              <a:t>Abram</a:t>
            </a:r>
          </a:p>
          <a:p>
            <a:pPr>
              <a:lnSpc>
                <a:spcPct val="90000"/>
              </a:lnSpc>
            </a:pPr>
            <a:r>
              <a:rPr lang="en-US" altLang="en-US" sz="2000" dirty="0">
                <a:solidFill>
                  <a:srgbClr val="FFFF00"/>
                </a:solidFill>
              </a:rPr>
              <a:t>Isaac</a:t>
            </a:r>
          </a:p>
          <a:p>
            <a:pPr>
              <a:lnSpc>
                <a:spcPct val="90000"/>
              </a:lnSpc>
            </a:pPr>
            <a:r>
              <a:rPr lang="en-US" altLang="en-US" sz="2000" dirty="0">
                <a:solidFill>
                  <a:srgbClr val="FFFF00"/>
                </a:solidFill>
              </a:rPr>
              <a:t>Jacob</a:t>
            </a:r>
          </a:p>
        </p:txBody>
      </p:sp>
      <p:sp>
        <p:nvSpPr>
          <p:cNvPr id="118788" name="Text Box 4"/>
          <p:cNvSpPr txBox="1">
            <a:spLocks noChangeArrowheads="1"/>
          </p:cNvSpPr>
          <p:nvPr/>
        </p:nvSpPr>
        <p:spPr bwMode="auto">
          <a:xfrm>
            <a:off x="1893570" y="762000"/>
            <a:ext cx="9144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001</a:t>
            </a:r>
          </a:p>
          <a:p>
            <a:pPr>
              <a:lnSpc>
                <a:spcPct val="90000"/>
              </a:lnSpc>
            </a:pPr>
            <a:r>
              <a:rPr lang="en-US" altLang="en-US" sz="2000" dirty="0">
                <a:solidFill>
                  <a:schemeClr val="bg1"/>
                </a:solidFill>
              </a:rPr>
              <a:t>130</a:t>
            </a:r>
          </a:p>
          <a:p>
            <a:pPr>
              <a:lnSpc>
                <a:spcPct val="90000"/>
              </a:lnSpc>
            </a:pPr>
            <a:r>
              <a:rPr lang="en-US" altLang="en-US" sz="2000" dirty="0">
                <a:solidFill>
                  <a:schemeClr val="bg1"/>
                </a:solidFill>
              </a:rPr>
              <a:t>235</a:t>
            </a:r>
          </a:p>
          <a:p>
            <a:pPr>
              <a:lnSpc>
                <a:spcPct val="90000"/>
              </a:lnSpc>
            </a:pPr>
            <a:r>
              <a:rPr lang="en-US" altLang="en-US" sz="2000" dirty="0">
                <a:solidFill>
                  <a:schemeClr val="bg1"/>
                </a:solidFill>
              </a:rPr>
              <a:t>325</a:t>
            </a:r>
          </a:p>
          <a:p>
            <a:pPr>
              <a:lnSpc>
                <a:spcPct val="90000"/>
              </a:lnSpc>
            </a:pPr>
            <a:r>
              <a:rPr lang="en-US" altLang="en-US" sz="2000" dirty="0">
                <a:solidFill>
                  <a:schemeClr val="bg1"/>
                </a:solidFill>
              </a:rPr>
              <a:t>395</a:t>
            </a:r>
          </a:p>
          <a:p>
            <a:pPr>
              <a:lnSpc>
                <a:spcPct val="90000"/>
              </a:lnSpc>
            </a:pPr>
            <a:r>
              <a:rPr lang="en-US" altLang="en-US" sz="2000" dirty="0">
                <a:solidFill>
                  <a:schemeClr val="bg1"/>
                </a:solidFill>
              </a:rPr>
              <a:t>460</a:t>
            </a:r>
          </a:p>
          <a:p>
            <a:pPr>
              <a:lnSpc>
                <a:spcPct val="90000"/>
              </a:lnSpc>
            </a:pPr>
            <a:r>
              <a:rPr lang="en-US" altLang="en-US" sz="2000" dirty="0">
                <a:solidFill>
                  <a:schemeClr val="bg1"/>
                </a:solidFill>
              </a:rPr>
              <a:t>622</a:t>
            </a:r>
          </a:p>
          <a:p>
            <a:pPr>
              <a:lnSpc>
                <a:spcPct val="90000"/>
              </a:lnSpc>
            </a:pPr>
            <a:r>
              <a:rPr lang="en-US" altLang="en-US" sz="2000" dirty="0">
                <a:solidFill>
                  <a:schemeClr val="bg1"/>
                </a:solidFill>
              </a:rPr>
              <a:t>687</a:t>
            </a:r>
          </a:p>
          <a:p>
            <a:pPr>
              <a:lnSpc>
                <a:spcPct val="90000"/>
              </a:lnSpc>
            </a:pPr>
            <a:r>
              <a:rPr lang="en-US" altLang="en-US" sz="2000" dirty="0">
                <a:solidFill>
                  <a:schemeClr val="bg1"/>
                </a:solidFill>
              </a:rPr>
              <a:t>874</a:t>
            </a:r>
          </a:p>
          <a:p>
            <a:pPr>
              <a:lnSpc>
                <a:spcPct val="90000"/>
              </a:lnSpc>
            </a:pPr>
            <a:r>
              <a:rPr lang="en-US" altLang="en-US" sz="2000" dirty="0">
                <a:solidFill>
                  <a:schemeClr val="bg1"/>
                </a:solidFill>
              </a:rPr>
              <a:t>1056</a:t>
            </a:r>
          </a:p>
          <a:p>
            <a:pPr>
              <a:lnSpc>
                <a:spcPct val="90000"/>
              </a:lnSpc>
            </a:pPr>
            <a:r>
              <a:rPr lang="en-US" altLang="en-US" sz="2000" dirty="0">
                <a:solidFill>
                  <a:schemeClr val="bg1"/>
                </a:solidFill>
              </a:rPr>
              <a:t>1558</a:t>
            </a:r>
          </a:p>
          <a:p>
            <a:pPr>
              <a:lnSpc>
                <a:spcPct val="90000"/>
              </a:lnSpc>
            </a:pPr>
            <a:r>
              <a:rPr lang="en-US" altLang="en-US" sz="2000" dirty="0">
                <a:solidFill>
                  <a:schemeClr val="bg1"/>
                </a:solidFill>
              </a:rPr>
              <a:t>1658</a:t>
            </a:r>
          </a:p>
          <a:p>
            <a:pPr>
              <a:lnSpc>
                <a:spcPct val="90000"/>
              </a:lnSpc>
            </a:pPr>
            <a:r>
              <a:rPr lang="en-US" altLang="en-US" sz="2000" dirty="0">
                <a:solidFill>
                  <a:schemeClr val="bg1"/>
                </a:solidFill>
              </a:rPr>
              <a:t>1693</a:t>
            </a:r>
          </a:p>
          <a:p>
            <a:pPr>
              <a:lnSpc>
                <a:spcPct val="90000"/>
              </a:lnSpc>
            </a:pPr>
            <a:r>
              <a:rPr lang="en-US" altLang="en-US" sz="2000" dirty="0">
                <a:solidFill>
                  <a:schemeClr val="bg1"/>
                </a:solidFill>
              </a:rPr>
              <a:t>1723</a:t>
            </a:r>
          </a:p>
          <a:p>
            <a:pPr>
              <a:lnSpc>
                <a:spcPct val="90000"/>
              </a:lnSpc>
            </a:pPr>
            <a:r>
              <a:rPr lang="en-US" altLang="en-US" sz="2000" dirty="0">
                <a:solidFill>
                  <a:schemeClr val="bg1"/>
                </a:solidFill>
              </a:rPr>
              <a:t>1757</a:t>
            </a:r>
          </a:p>
          <a:p>
            <a:pPr>
              <a:lnSpc>
                <a:spcPct val="90000"/>
              </a:lnSpc>
            </a:pPr>
            <a:r>
              <a:rPr lang="en-US" altLang="en-US" sz="2000" dirty="0">
                <a:solidFill>
                  <a:schemeClr val="bg1"/>
                </a:solidFill>
              </a:rPr>
              <a:t>1787</a:t>
            </a:r>
          </a:p>
          <a:p>
            <a:pPr>
              <a:lnSpc>
                <a:spcPct val="90000"/>
              </a:lnSpc>
            </a:pPr>
            <a:r>
              <a:rPr lang="en-US" altLang="en-US" sz="2000" dirty="0">
                <a:solidFill>
                  <a:schemeClr val="bg1"/>
                </a:solidFill>
              </a:rPr>
              <a:t>1819</a:t>
            </a:r>
          </a:p>
          <a:p>
            <a:pPr>
              <a:lnSpc>
                <a:spcPct val="90000"/>
              </a:lnSpc>
            </a:pPr>
            <a:r>
              <a:rPr lang="en-US" altLang="en-US" sz="2000" dirty="0">
                <a:solidFill>
                  <a:schemeClr val="bg1"/>
                </a:solidFill>
              </a:rPr>
              <a:t>1849</a:t>
            </a:r>
          </a:p>
          <a:p>
            <a:pPr>
              <a:lnSpc>
                <a:spcPct val="90000"/>
              </a:lnSpc>
            </a:pPr>
            <a:r>
              <a:rPr lang="en-US" altLang="en-US" sz="2000" dirty="0">
                <a:solidFill>
                  <a:schemeClr val="bg1"/>
                </a:solidFill>
              </a:rPr>
              <a:t>1878</a:t>
            </a:r>
          </a:p>
          <a:p>
            <a:pPr>
              <a:lnSpc>
                <a:spcPct val="90000"/>
              </a:lnSpc>
            </a:pPr>
            <a:r>
              <a:rPr lang="en-US" altLang="en-US" sz="2000" dirty="0">
                <a:solidFill>
                  <a:srgbClr val="FFFF00"/>
                </a:solidFill>
              </a:rPr>
              <a:t>1948</a:t>
            </a:r>
          </a:p>
          <a:p>
            <a:pPr>
              <a:lnSpc>
                <a:spcPct val="90000"/>
              </a:lnSpc>
            </a:pPr>
            <a:r>
              <a:rPr lang="en-US" altLang="en-US" sz="2000" dirty="0">
                <a:solidFill>
                  <a:srgbClr val="FFFF00"/>
                </a:solidFill>
              </a:rPr>
              <a:t>2048</a:t>
            </a:r>
          </a:p>
          <a:p>
            <a:pPr>
              <a:lnSpc>
                <a:spcPct val="90000"/>
              </a:lnSpc>
            </a:pPr>
            <a:r>
              <a:rPr lang="en-US" altLang="en-US" sz="2000" dirty="0">
                <a:solidFill>
                  <a:srgbClr val="FFFF00"/>
                </a:solidFill>
              </a:rPr>
              <a:t>2108</a:t>
            </a:r>
          </a:p>
        </p:txBody>
      </p:sp>
      <p:sp>
        <p:nvSpPr>
          <p:cNvPr id="118791" name="Text Box 7"/>
          <p:cNvSpPr txBox="1">
            <a:spLocks noChangeArrowheads="1"/>
          </p:cNvSpPr>
          <p:nvPr/>
        </p:nvSpPr>
        <p:spPr bwMode="auto">
          <a:xfrm>
            <a:off x="3977640" y="746760"/>
            <a:ext cx="762000" cy="585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130</a:t>
            </a:r>
          </a:p>
          <a:p>
            <a:pPr>
              <a:lnSpc>
                <a:spcPct val="90000"/>
              </a:lnSpc>
            </a:pPr>
            <a:r>
              <a:rPr lang="en-US" altLang="en-US" sz="2000" dirty="0">
                <a:solidFill>
                  <a:schemeClr val="bg1"/>
                </a:solidFill>
              </a:rPr>
              <a:t>105</a:t>
            </a:r>
          </a:p>
          <a:p>
            <a:pPr>
              <a:lnSpc>
                <a:spcPct val="90000"/>
              </a:lnSpc>
            </a:pPr>
            <a:r>
              <a:rPr lang="en-US" altLang="en-US" sz="2000" dirty="0">
                <a:solidFill>
                  <a:schemeClr val="bg1"/>
                </a:solidFill>
              </a:rPr>
              <a:t>90</a:t>
            </a:r>
          </a:p>
          <a:p>
            <a:pPr>
              <a:lnSpc>
                <a:spcPct val="90000"/>
              </a:lnSpc>
            </a:pPr>
            <a:r>
              <a:rPr lang="en-US" altLang="en-US" sz="2000" dirty="0">
                <a:solidFill>
                  <a:schemeClr val="bg1"/>
                </a:solidFill>
              </a:rPr>
              <a:t>70</a:t>
            </a:r>
          </a:p>
          <a:p>
            <a:pPr>
              <a:lnSpc>
                <a:spcPct val="90000"/>
              </a:lnSpc>
            </a:pPr>
            <a:r>
              <a:rPr lang="en-US" altLang="en-US" sz="2000" dirty="0">
                <a:solidFill>
                  <a:schemeClr val="bg1"/>
                </a:solidFill>
              </a:rPr>
              <a:t>65</a:t>
            </a:r>
          </a:p>
          <a:p>
            <a:pPr>
              <a:lnSpc>
                <a:spcPct val="90000"/>
              </a:lnSpc>
            </a:pPr>
            <a:r>
              <a:rPr lang="en-US" altLang="en-US" sz="2000" dirty="0">
                <a:solidFill>
                  <a:schemeClr val="bg1"/>
                </a:solidFill>
              </a:rPr>
              <a:t>162</a:t>
            </a:r>
          </a:p>
          <a:p>
            <a:pPr>
              <a:lnSpc>
                <a:spcPct val="90000"/>
              </a:lnSpc>
            </a:pPr>
            <a:r>
              <a:rPr lang="en-US" altLang="en-US" sz="2000" dirty="0">
                <a:solidFill>
                  <a:schemeClr val="bg1"/>
                </a:solidFill>
              </a:rPr>
              <a:t>65</a:t>
            </a:r>
          </a:p>
          <a:p>
            <a:pPr>
              <a:lnSpc>
                <a:spcPct val="90000"/>
              </a:lnSpc>
            </a:pPr>
            <a:r>
              <a:rPr lang="en-US" altLang="en-US" sz="2000" dirty="0">
                <a:solidFill>
                  <a:schemeClr val="bg1"/>
                </a:solidFill>
              </a:rPr>
              <a:t>187</a:t>
            </a:r>
          </a:p>
          <a:p>
            <a:pPr>
              <a:lnSpc>
                <a:spcPct val="90000"/>
              </a:lnSpc>
            </a:pPr>
            <a:r>
              <a:rPr lang="en-US" altLang="en-US" sz="2000" dirty="0">
                <a:solidFill>
                  <a:schemeClr val="bg1"/>
                </a:solidFill>
              </a:rPr>
              <a:t>182</a:t>
            </a:r>
          </a:p>
          <a:p>
            <a:pPr>
              <a:lnSpc>
                <a:spcPct val="90000"/>
              </a:lnSpc>
            </a:pPr>
            <a:r>
              <a:rPr lang="en-US" altLang="en-US" sz="2000" dirty="0">
                <a:solidFill>
                  <a:schemeClr val="bg1"/>
                </a:solidFill>
              </a:rPr>
              <a:t>500</a:t>
            </a:r>
          </a:p>
          <a:p>
            <a:pPr>
              <a:lnSpc>
                <a:spcPct val="90000"/>
              </a:lnSpc>
            </a:pPr>
            <a:r>
              <a:rPr lang="en-US" altLang="en-US" sz="2000" dirty="0">
                <a:solidFill>
                  <a:schemeClr val="bg1"/>
                </a:solidFill>
              </a:rPr>
              <a:t>100</a:t>
            </a:r>
          </a:p>
          <a:p>
            <a:pPr>
              <a:lnSpc>
                <a:spcPct val="90000"/>
              </a:lnSpc>
            </a:pPr>
            <a:r>
              <a:rPr lang="en-US" altLang="en-US" sz="2000" dirty="0">
                <a:solidFill>
                  <a:schemeClr val="bg1"/>
                </a:solidFill>
              </a:rPr>
              <a:t>35</a:t>
            </a:r>
          </a:p>
          <a:p>
            <a:pPr>
              <a:lnSpc>
                <a:spcPct val="90000"/>
              </a:lnSpc>
            </a:pPr>
            <a:r>
              <a:rPr lang="en-US" altLang="en-US" sz="2000" dirty="0">
                <a:solidFill>
                  <a:schemeClr val="bg1"/>
                </a:solidFill>
              </a:rPr>
              <a:t>30</a:t>
            </a:r>
          </a:p>
          <a:p>
            <a:pPr>
              <a:lnSpc>
                <a:spcPct val="90000"/>
              </a:lnSpc>
            </a:pPr>
            <a:r>
              <a:rPr lang="en-US" altLang="en-US" sz="2000" dirty="0">
                <a:solidFill>
                  <a:schemeClr val="bg1"/>
                </a:solidFill>
              </a:rPr>
              <a:t>34</a:t>
            </a:r>
          </a:p>
          <a:p>
            <a:pPr>
              <a:lnSpc>
                <a:spcPct val="90000"/>
              </a:lnSpc>
            </a:pPr>
            <a:r>
              <a:rPr lang="en-US" altLang="en-US" sz="2000" dirty="0">
                <a:solidFill>
                  <a:schemeClr val="bg1"/>
                </a:solidFill>
              </a:rPr>
              <a:t>30</a:t>
            </a:r>
          </a:p>
          <a:p>
            <a:pPr>
              <a:lnSpc>
                <a:spcPct val="90000"/>
              </a:lnSpc>
            </a:pPr>
            <a:r>
              <a:rPr lang="en-US" altLang="en-US" sz="2000" dirty="0">
                <a:solidFill>
                  <a:schemeClr val="bg1"/>
                </a:solidFill>
              </a:rPr>
              <a:t>32</a:t>
            </a:r>
          </a:p>
          <a:p>
            <a:pPr>
              <a:lnSpc>
                <a:spcPct val="90000"/>
              </a:lnSpc>
            </a:pPr>
            <a:r>
              <a:rPr lang="en-US" altLang="en-US" sz="2000" dirty="0">
                <a:solidFill>
                  <a:schemeClr val="bg1"/>
                </a:solidFill>
              </a:rPr>
              <a:t>30</a:t>
            </a:r>
          </a:p>
          <a:p>
            <a:pPr>
              <a:lnSpc>
                <a:spcPct val="90000"/>
              </a:lnSpc>
            </a:pPr>
            <a:r>
              <a:rPr lang="en-US" altLang="en-US" sz="2000" dirty="0">
                <a:solidFill>
                  <a:schemeClr val="bg1"/>
                </a:solidFill>
              </a:rPr>
              <a:t>29</a:t>
            </a:r>
          </a:p>
          <a:p>
            <a:pPr>
              <a:lnSpc>
                <a:spcPct val="90000"/>
              </a:lnSpc>
            </a:pPr>
            <a:r>
              <a:rPr lang="en-US" altLang="en-US" sz="2000" dirty="0">
                <a:solidFill>
                  <a:schemeClr val="bg1"/>
                </a:solidFill>
              </a:rPr>
              <a:t>70</a:t>
            </a:r>
          </a:p>
          <a:p>
            <a:pPr>
              <a:lnSpc>
                <a:spcPct val="90000"/>
              </a:lnSpc>
            </a:pPr>
            <a:r>
              <a:rPr lang="en-US" altLang="en-US" sz="2000" dirty="0">
                <a:solidFill>
                  <a:schemeClr val="bg1"/>
                </a:solidFill>
              </a:rPr>
              <a:t>100</a:t>
            </a:r>
          </a:p>
          <a:p>
            <a:pPr>
              <a:lnSpc>
                <a:spcPct val="90000"/>
              </a:lnSpc>
            </a:pPr>
            <a:r>
              <a:rPr lang="en-US" altLang="en-US" sz="2000" dirty="0">
                <a:solidFill>
                  <a:schemeClr val="bg1"/>
                </a:solidFill>
              </a:rPr>
              <a:t>60</a:t>
            </a:r>
          </a:p>
        </p:txBody>
      </p:sp>
      <p:sp>
        <p:nvSpPr>
          <p:cNvPr id="118792" name="Text Box 8"/>
          <p:cNvSpPr txBox="1">
            <a:spLocks noChangeArrowheads="1"/>
          </p:cNvSpPr>
          <p:nvPr/>
        </p:nvSpPr>
        <p:spPr bwMode="auto">
          <a:xfrm>
            <a:off x="5855970" y="762000"/>
            <a:ext cx="838200" cy="585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800</a:t>
            </a:r>
          </a:p>
          <a:p>
            <a:pPr>
              <a:lnSpc>
                <a:spcPct val="90000"/>
              </a:lnSpc>
            </a:pPr>
            <a:r>
              <a:rPr lang="en-US" altLang="en-US" sz="2000" dirty="0">
                <a:solidFill>
                  <a:schemeClr val="bg1"/>
                </a:solidFill>
              </a:rPr>
              <a:t>807</a:t>
            </a:r>
          </a:p>
          <a:p>
            <a:pPr>
              <a:lnSpc>
                <a:spcPct val="90000"/>
              </a:lnSpc>
            </a:pPr>
            <a:r>
              <a:rPr lang="en-US" altLang="en-US" sz="2000" dirty="0">
                <a:solidFill>
                  <a:schemeClr val="bg1"/>
                </a:solidFill>
              </a:rPr>
              <a:t>815</a:t>
            </a:r>
          </a:p>
          <a:p>
            <a:pPr>
              <a:lnSpc>
                <a:spcPct val="90000"/>
              </a:lnSpc>
            </a:pPr>
            <a:r>
              <a:rPr lang="en-US" altLang="en-US" sz="2000" dirty="0">
                <a:solidFill>
                  <a:schemeClr val="bg1"/>
                </a:solidFill>
              </a:rPr>
              <a:t>840</a:t>
            </a:r>
          </a:p>
          <a:p>
            <a:pPr>
              <a:lnSpc>
                <a:spcPct val="90000"/>
              </a:lnSpc>
            </a:pPr>
            <a:r>
              <a:rPr lang="en-US" altLang="en-US" sz="2000" dirty="0">
                <a:solidFill>
                  <a:schemeClr val="bg1"/>
                </a:solidFill>
              </a:rPr>
              <a:t>830</a:t>
            </a:r>
          </a:p>
          <a:p>
            <a:pPr>
              <a:lnSpc>
                <a:spcPct val="90000"/>
              </a:lnSpc>
            </a:pPr>
            <a:r>
              <a:rPr lang="en-US" altLang="en-US" sz="2000" dirty="0">
                <a:solidFill>
                  <a:schemeClr val="bg1"/>
                </a:solidFill>
              </a:rPr>
              <a:t>800</a:t>
            </a:r>
          </a:p>
          <a:p>
            <a:pPr>
              <a:lnSpc>
                <a:spcPct val="90000"/>
              </a:lnSpc>
            </a:pPr>
            <a:r>
              <a:rPr lang="en-US" altLang="en-US" sz="2000" dirty="0">
                <a:solidFill>
                  <a:schemeClr val="bg1"/>
                </a:solidFill>
              </a:rPr>
              <a:t>300</a:t>
            </a:r>
          </a:p>
          <a:p>
            <a:pPr>
              <a:lnSpc>
                <a:spcPct val="90000"/>
              </a:lnSpc>
            </a:pPr>
            <a:r>
              <a:rPr lang="en-US" altLang="en-US" sz="2000" dirty="0">
                <a:solidFill>
                  <a:schemeClr val="bg1"/>
                </a:solidFill>
              </a:rPr>
              <a:t>782</a:t>
            </a:r>
          </a:p>
          <a:p>
            <a:pPr>
              <a:lnSpc>
                <a:spcPct val="90000"/>
              </a:lnSpc>
            </a:pPr>
            <a:r>
              <a:rPr lang="en-US" altLang="en-US" sz="2000" dirty="0">
                <a:solidFill>
                  <a:schemeClr val="bg1"/>
                </a:solidFill>
              </a:rPr>
              <a:t>595</a:t>
            </a:r>
          </a:p>
          <a:p>
            <a:pPr>
              <a:lnSpc>
                <a:spcPct val="90000"/>
              </a:lnSpc>
            </a:pPr>
            <a:r>
              <a:rPr lang="en-US" altLang="en-US" sz="2000" dirty="0">
                <a:solidFill>
                  <a:schemeClr val="bg1"/>
                </a:solidFill>
              </a:rPr>
              <a:t>450</a:t>
            </a:r>
          </a:p>
          <a:p>
            <a:pPr>
              <a:lnSpc>
                <a:spcPct val="90000"/>
              </a:lnSpc>
            </a:pPr>
            <a:r>
              <a:rPr lang="en-US" altLang="en-US" sz="2000" dirty="0">
                <a:solidFill>
                  <a:schemeClr val="bg1"/>
                </a:solidFill>
              </a:rPr>
              <a:t>500</a:t>
            </a:r>
          </a:p>
          <a:p>
            <a:pPr>
              <a:lnSpc>
                <a:spcPct val="90000"/>
              </a:lnSpc>
            </a:pPr>
            <a:r>
              <a:rPr lang="en-US" altLang="en-US" sz="2000" dirty="0">
                <a:solidFill>
                  <a:schemeClr val="bg1"/>
                </a:solidFill>
              </a:rPr>
              <a:t>403</a:t>
            </a:r>
          </a:p>
          <a:p>
            <a:pPr>
              <a:lnSpc>
                <a:spcPct val="90000"/>
              </a:lnSpc>
            </a:pPr>
            <a:r>
              <a:rPr lang="en-US" altLang="en-US" sz="2000" dirty="0">
                <a:solidFill>
                  <a:schemeClr val="bg1"/>
                </a:solidFill>
              </a:rPr>
              <a:t>403</a:t>
            </a:r>
          </a:p>
          <a:p>
            <a:pPr>
              <a:lnSpc>
                <a:spcPct val="90000"/>
              </a:lnSpc>
            </a:pPr>
            <a:r>
              <a:rPr lang="en-US" altLang="en-US" sz="2000" dirty="0">
                <a:solidFill>
                  <a:schemeClr val="bg1"/>
                </a:solidFill>
              </a:rPr>
              <a:t>430</a:t>
            </a:r>
          </a:p>
          <a:p>
            <a:pPr>
              <a:lnSpc>
                <a:spcPct val="90000"/>
              </a:lnSpc>
            </a:pPr>
            <a:r>
              <a:rPr lang="en-US" altLang="en-US" sz="2000" dirty="0">
                <a:solidFill>
                  <a:schemeClr val="bg1"/>
                </a:solidFill>
              </a:rPr>
              <a:t>209</a:t>
            </a:r>
          </a:p>
          <a:p>
            <a:pPr>
              <a:lnSpc>
                <a:spcPct val="90000"/>
              </a:lnSpc>
            </a:pPr>
            <a:r>
              <a:rPr lang="en-US" altLang="en-US" sz="2000" dirty="0">
                <a:solidFill>
                  <a:schemeClr val="bg1"/>
                </a:solidFill>
              </a:rPr>
              <a:t>207</a:t>
            </a:r>
          </a:p>
          <a:p>
            <a:pPr>
              <a:lnSpc>
                <a:spcPct val="90000"/>
              </a:lnSpc>
            </a:pPr>
            <a:r>
              <a:rPr lang="en-US" altLang="en-US" sz="2000" dirty="0">
                <a:solidFill>
                  <a:schemeClr val="bg1"/>
                </a:solidFill>
              </a:rPr>
              <a:t>200</a:t>
            </a:r>
          </a:p>
          <a:p>
            <a:pPr>
              <a:lnSpc>
                <a:spcPct val="90000"/>
              </a:lnSpc>
            </a:pPr>
            <a:r>
              <a:rPr lang="en-US" altLang="en-US" sz="2000" dirty="0">
                <a:solidFill>
                  <a:schemeClr val="bg1"/>
                </a:solidFill>
              </a:rPr>
              <a:t>119</a:t>
            </a:r>
          </a:p>
          <a:p>
            <a:pPr>
              <a:lnSpc>
                <a:spcPct val="90000"/>
              </a:lnSpc>
            </a:pPr>
            <a:r>
              <a:rPr lang="en-US" altLang="en-US" sz="2000" dirty="0">
                <a:solidFill>
                  <a:schemeClr val="bg1"/>
                </a:solidFill>
              </a:rPr>
              <a:t>135</a:t>
            </a:r>
          </a:p>
          <a:p>
            <a:pPr>
              <a:lnSpc>
                <a:spcPct val="90000"/>
              </a:lnSpc>
            </a:pPr>
            <a:r>
              <a:rPr lang="en-US" altLang="en-US" sz="2000" dirty="0">
                <a:solidFill>
                  <a:schemeClr val="bg1"/>
                </a:solidFill>
              </a:rPr>
              <a:t> 75</a:t>
            </a:r>
          </a:p>
          <a:p>
            <a:pPr>
              <a:lnSpc>
                <a:spcPct val="90000"/>
              </a:lnSpc>
            </a:pPr>
            <a:r>
              <a:rPr lang="en-US" altLang="en-US" sz="2000" dirty="0">
                <a:solidFill>
                  <a:schemeClr val="bg1"/>
                </a:solidFill>
              </a:rPr>
              <a:t>120</a:t>
            </a:r>
          </a:p>
        </p:txBody>
      </p:sp>
      <p:sp>
        <p:nvSpPr>
          <p:cNvPr id="118793" name="Text Box 9"/>
          <p:cNvSpPr txBox="1">
            <a:spLocks noChangeArrowheads="1"/>
          </p:cNvSpPr>
          <p:nvPr/>
        </p:nvSpPr>
        <p:spPr bwMode="auto">
          <a:xfrm>
            <a:off x="2954655" y="38100"/>
            <a:ext cx="260223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s-ES" altLang="en-US" sz="2000" dirty="0">
                <a:solidFill>
                  <a:srgbClr val="FFFF00"/>
                </a:solidFill>
              </a:rPr>
              <a:t>Edad al nacimiento del hijo en la descendencia de Jesús</a:t>
            </a:r>
            <a:endParaRPr lang="en-US" altLang="en-US" sz="2000" dirty="0">
              <a:solidFill>
                <a:srgbClr val="FFFF00"/>
              </a:solidFill>
            </a:endParaRPr>
          </a:p>
        </p:txBody>
      </p:sp>
      <p:sp>
        <p:nvSpPr>
          <p:cNvPr id="118794" name="Text Box 10"/>
          <p:cNvSpPr txBox="1">
            <a:spLocks noChangeArrowheads="1"/>
          </p:cNvSpPr>
          <p:nvPr/>
        </p:nvSpPr>
        <p:spPr bwMode="auto">
          <a:xfrm>
            <a:off x="5421630" y="0"/>
            <a:ext cx="1577340" cy="627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dirty="0" err="1">
                <a:solidFill>
                  <a:srgbClr val="FFFF00"/>
                </a:solidFill>
              </a:rPr>
              <a:t>años</a:t>
            </a:r>
            <a:r>
              <a:rPr lang="en-US" altLang="en-US" sz="2000" dirty="0">
                <a:solidFill>
                  <a:srgbClr val="FFFF00"/>
                </a:solidFill>
              </a:rPr>
              <a:t> </a:t>
            </a:r>
            <a:r>
              <a:rPr lang="en-US" altLang="en-US" sz="2000" dirty="0" err="1">
                <a:solidFill>
                  <a:srgbClr val="FFFF00"/>
                </a:solidFill>
              </a:rPr>
              <a:t>vividos</a:t>
            </a:r>
            <a:endParaRPr lang="en-US" altLang="en-US" sz="2000" dirty="0">
              <a:solidFill>
                <a:srgbClr val="FFFF00"/>
              </a:solidFill>
            </a:endParaRPr>
          </a:p>
          <a:p>
            <a:pPr algn="ctr">
              <a:lnSpc>
                <a:spcPct val="85000"/>
              </a:lnSpc>
            </a:pPr>
            <a:r>
              <a:rPr lang="en-US" altLang="en-US" sz="2000" dirty="0" err="1">
                <a:solidFill>
                  <a:srgbClr val="FFFF00"/>
                </a:solidFill>
              </a:rPr>
              <a:t>después</a:t>
            </a:r>
            <a:endParaRPr lang="en-US" altLang="en-US" sz="2000" dirty="0">
              <a:solidFill>
                <a:srgbClr val="FFFF00"/>
              </a:solidFill>
            </a:endParaRPr>
          </a:p>
        </p:txBody>
      </p:sp>
      <p:sp>
        <p:nvSpPr>
          <p:cNvPr id="118795" name="Text Box 11"/>
          <p:cNvSpPr txBox="1">
            <a:spLocks noChangeArrowheads="1"/>
          </p:cNvSpPr>
          <p:nvPr/>
        </p:nvSpPr>
        <p:spPr bwMode="auto">
          <a:xfrm>
            <a:off x="1512570" y="495300"/>
            <a:ext cx="1447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000" dirty="0" err="1">
                <a:solidFill>
                  <a:srgbClr val="FFFF00"/>
                </a:solidFill>
              </a:rPr>
              <a:t>Año</a:t>
            </a:r>
            <a:r>
              <a:rPr lang="en-US" altLang="en-US" sz="2000" dirty="0">
                <a:solidFill>
                  <a:srgbClr val="FFFF00"/>
                </a:solidFill>
              </a:rPr>
              <a:t> </a:t>
            </a:r>
            <a:r>
              <a:rPr lang="en-US" altLang="en-US" sz="2000" dirty="0" err="1">
                <a:solidFill>
                  <a:srgbClr val="FFFF00"/>
                </a:solidFill>
              </a:rPr>
              <a:t>nacido</a:t>
            </a:r>
            <a:endParaRPr lang="en-US" altLang="en-US" sz="2000" dirty="0">
              <a:solidFill>
                <a:srgbClr val="FFFF00"/>
              </a:solidFill>
            </a:endParaRPr>
          </a:p>
        </p:txBody>
      </p:sp>
      <p:sp>
        <p:nvSpPr>
          <p:cNvPr id="118796" name="Text Box 12"/>
          <p:cNvSpPr txBox="1">
            <a:spLocks noChangeArrowheads="1"/>
          </p:cNvSpPr>
          <p:nvPr/>
        </p:nvSpPr>
        <p:spPr bwMode="auto">
          <a:xfrm>
            <a:off x="7010400" y="762000"/>
            <a:ext cx="8382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a:solidFill>
                  <a:schemeClr val="bg1"/>
                </a:solidFill>
              </a:rPr>
              <a:t>930</a:t>
            </a:r>
          </a:p>
          <a:p>
            <a:pPr>
              <a:lnSpc>
                <a:spcPct val="90000"/>
              </a:lnSpc>
            </a:pPr>
            <a:r>
              <a:rPr lang="en-US" altLang="en-US" sz="2000">
                <a:solidFill>
                  <a:schemeClr val="bg1"/>
                </a:solidFill>
              </a:rPr>
              <a:t>912</a:t>
            </a:r>
          </a:p>
          <a:p>
            <a:pPr>
              <a:lnSpc>
                <a:spcPct val="90000"/>
              </a:lnSpc>
            </a:pPr>
            <a:r>
              <a:rPr lang="en-US" altLang="en-US" sz="2000">
                <a:solidFill>
                  <a:schemeClr val="bg1"/>
                </a:solidFill>
              </a:rPr>
              <a:t>905</a:t>
            </a:r>
          </a:p>
          <a:p>
            <a:pPr>
              <a:lnSpc>
                <a:spcPct val="90000"/>
              </a:lnSpc>
            </a:pPr>
            <a:r>
              <a:rPr lang="en-US" altLang="en-US" sz="2000">
                <a:solidFill>
                  <a:schemeClr val="bg1"/>
                </a:solidFill>
              </a:rPr>
              <a:t>910</a:t>
            </a:r>
          </a:p>
          <a:p>
            <a:pPr>
              <a:lnSpc>
                <a:spcPct val="90000"/>
              </a:lnSpc>
            </a:pPr>
            <a:r>
              <a:rPr lang="en-US" altLang="en-US" sz="2000">
                <a:solidFill>
                  <a:schemeClr val="bg1"/>
                </a:solidFill>
              </a:rPr>
              <a:t>895</a:t>
            </a:r>
          </a:p>
          <a:p>
            <a:pPr>
              <a:lnSpc>
                <a:spcPct val="90000"/>
              </a:lnSpc>
            </a:pPr>
            <a:r>
              <a:rPr lang="en-US" altLang="en-US" sz="2000">
                <a:solidFill>
                  <a:schemeClr val="bg1"/>
                </a:solidFill>
              </a:rPr>
              <a:t>962</a:t>
            </a:r>
          </a:p>
          <a:p>
            <a:pPr>
              <a:lnSpc>
                <a:spcPct val="90000"/>
              </a:lnSpc>
            </a:pPr>
            <a:r>
              <a:rPr lang="en-US" altLang="en-US" sz="2000">
                <a:solidFill>
                  <a:schemeClr val="bg1"/>
                </a:solidFill>
              </a:rPr>
              <a:t>365</a:t>
            </a:r>
          </a:p>
          <a:p>
            <a:pPr>
              <a:lnSpc>
                <a:spcPct val="90000"/>
              </a:lnSpc>
            </a:pPr>
            <a:r>
              <a:rPr lang="en-US" altLang="en-US" sz="2000">
                <a:solidFill>
                  <a:schemeClr val="bg1"/>
                </a:solidFill>
              </a:rPr>
              <a:t>969</a:t>
            </a:r>
          </a:p>
          <a:p>
            <a:pPr>
              <a:lnSpc>
                <a:spcPct val="90000"/>
              </a:lnSpc>
            </a:pPr>
            <a:r>
              <a:rPr lang="en-US" altLang="en-US" sz="2000">
                <a:solidFill>
                  <a:schemeClr val="bg1"/>
                </a:solidFill>
              </a:rPr>
              <a:t>777</a:t>
            </a:r>
          </a:p>
          <a:p>
            <a:pPr>
              <a:lnSpc>
                <a:spcPct val="90000"/>
              </a:lnSpc>
            </a:pPr>
            <a:r>
              <a:rPr lang="en-US" altLang="en-US" sz="2000">
                <a:solidFill>
                  <a:schemeClr val="bg1"/>
                </a:solidFill>
              </a:rPr>
              <a:t>950</a:t>
            </a:r>
          </a:p>
          <a:p>
            <a:pPr>
              <a:lnSpc>
                <a:spcPct val="90000"/>
              </a:lnSpc>
            </a:pPr>
            <a:r>
              <a:rPr lang="en-US" altLang="en-US" sz="2000">
                <a:solidFill>
                  <a:schemeClr val="bg1"/>
                </a:solidFill>
              </a:rPr>
              <a:t>600</a:t>
            </a:r>
          </a:p>
          <a:p>
            <a:pPr>
              <a:lnSpc>
                <a:spcPct val="90000"/>
              </a:lnSpc>
            </a:pPr>
            <a:r>
              <a:rPr lang="en-US" altLang="en-US" sz="2000">
                <a:solidFill>
                  <a:schemeClr val="bg1"/>
                </a:solidFill>
              </a:rPr>
              <a:t>438</a:t>
            </a:r>
          </a:p>
          <a:p>
            <a:pPr>
              <a:lnSpc>
                <a:spcPct val="90000"/>
              </a:lnSpc>
            </a:pPr>
            <a:r>
              <a:rPr lang="en-US" altLang="en-US" sz="2000">
                <a:solidFill>
                  <a:schemeClr val="bg1"/>
                </a:solidFill>
              </a:rPr>
              <a:t>433</a:t>
            </a:r>
          </a:p>
          <a:p>
            <a:pPr>
              <a:lnSpc>
                <a:spcPct val="90000"/>
              </a:lnSpc>
            </a:pPr>
            <a:r>
              <a:rPr lang="en-US" altLang="en-US" sz="2000">
                <a:solidFill>
                  <a:schemeClr val="bg1"/>
                </a:solidFill>
              </a:rPr>
              <a:t>464</a:t>
            </a:r>
          </a:p>
          <a:p>
            <a:pPr>
              <a:lnSpc>
                <a:spcPct val="90000"/>
              </a:lnSpc>
            </a:pPr>
            <a:r>
              <a:rPr lang="en-US" altLang="en-US" sz="2000">
                <a:solidFill>
                  <a:schemeClr val="bg1"/>
                </a:solidFill>
              </a:rPr>
              <a:t>239</a:t>
            </a:r>
          </a:p>
          <a:p>
            <a:pPr>
              <a:lnSpc>
                <a:spcPct val="90000"/>
              </a:lnSpc>
            </a:pPr>
            <a:r>
              <a:rPr lang="en-US" altLang="en-US" sz="2000">
                <a:solidFill>
                  <a:schemeClr val="bg1"/>
                </a:solidFill>
              </a:rPr>
              <a:t>239</a:t>
            </a:r>
          </a:p>
          <a:p>
            <a:pPr>
              <a:lnSpc>
                <a:spcPct val="90000"/>
              </a:lnSpc>
            </a:pPr>
            <a:r>
              <a:rPr lang="en-US" altLang="en-US" sz="2000">
                <a:solidFill>
                  <a:schemeClr val="bg1"/>
                </a:solidFill>
              </a:rPr>
              <a:t>230</a:t>
            </a:r>
          </a:p>
          <a:p>
            <a:pPr>
              <a:lnSpc>
                <a:spcPct val="90000"/>
              </a:lnSpc>
            </a:pPr>
            <a:r>
              <a:rPr lang="en-US" altLang="en-US" sz="2000">
                <a:solidFill>
                  <a:schemeClr val="bg1"/>
                </a:solidFill>
              </a:rPr>
              <a:t>148</a:t>
            </a:r>
          </a:p>
          <a:p>
            <a:pPr>
              <a:lnSpc>
                <a:spcPct val="90000"/>
              </a:lnSpc>
            </a:pPr>
            <a:r>
              <a:rPr lang="en-US" altLang="en-US" sz="2000">
                <a:solidFill>
                  <a:schemeClr val="bg1"/>
                </a:solidFill>
              </a:rPr>
              <a:t>205</a:t>
            </a:r>
          </a:p>
          <a:p>
            <a:pPr>
              <a:lnSpc>
                <a:spcPct val="90000"/>
              </a:lnSpc>
            </a:pPr>
            <a:r>
              <a:rPr lang="en-US" altLang="en-US" sz="2000">
                <a:solidFill>
                  <a:schemeClr val="bg1"/>
                </a:solidFill>
              </a:rPr>
              <a:t>175</a:t>
            </a:r>
          </a:p>
          <a:p>
            <a:pPr>
              <a:lnSpc>
                <a:spcPct val="90000"/>
              </a:lnSpc>
            </a:pPr>
            <a:r>
              <a:rPr lang="en-US" altLang="en-US" sz="2000">
                <a:solidFill>
                  <a:schemeClr val="bg1"/>
                </a:solidFill>
              </a:rPr>
              <a:t>180</a:t>
            </a:r>
          </a:p>
          <a:p>
            <a:pPr>
              <a:lnSpc>
                <a:spcPct val="90000"/>
              </a:lnSpc>
            </a:pPr>
            <a:r>
              <a:rPr lang="en-US" altLang="en-US" sz="2000">
                <a:solidFill>
                  <a:schemeClr val="bg1"/>
                </a:solidFill>
              </a:rPr>
              <a:t>147</a:t>
            </a:r>
          </a:p>
        </p:txBody>
      </p:sp>
      <p:sp>
        <p:nvSpPr>
          <p:cNvPr id="118797" name="Text Box 13"/>
          <p:cNvSpPr txBox="1">
            <a:spLocks noChangeArrowheads="1"/>
          </p:cNvSpPr>
          <p:nvPr/>
        </p:nvSpPr>
        <p:spPr bwMode="auto">
          <a:xfrm>
            <a:off x="6934200" y="38100"/>
            <a:ext cx="762000" cy="627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000" dirty="0" err="1">
                <a:solidFill>
                  <a:srgbClr val="FFFF00"/>
                </a:solidFill>
              </a:rPr>
              <a:t>Edad</a:t>
            </a:r>
            <a:r>
              <a:rPr lang="en-US" altLang="en-US" sz="2000" dirty="0">
                <a:solidFill>
                  <a:srgbClr val="FFFF00"/>
                </a:solidFill>
              </a:rPr>
              <a:t> total</a:t>
            </a:r>
          </a:p>
        </p:txBody>
      </p:sp>
      <p:sp>
        <p:nvSpPr>
          <p:cNvPr id="118798" name="Text Box 14"/>
          <p:cNvSpPr txBox="1">
            <a:spLocks noChangeArrowheads="1"/>
          </p:cNvSpPr>
          <p:nvPr/>
        </p:nvSpPr>
        <p:spPr bwMode="auto">
          <a:xfrm>
            <a:off x="8164830" y="723900"/>
            <a:ext cx="8382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930</a:t>
            </a:r>
          </a:p>
          <a:p>
            <a:pPr>
              <a:lnSpc>
                <a:spcPct val="90000"/>
              </a:lnSpc>
            </a:pPr>
            <a:r>
              <a:rPr lang="en-US" altLang="en-US" sz="2000" dirty="0">
                <a:solidFill>
                  <a:schemeClr val="bg1"/>
                </a:solidFill>
              </a:rPr>
              <a:t>1042</a:t>
            </a:r>
          </a:p>
          <a:p>
            <a:pPr>
              <a:lnSpc>
                <a:spcPct val="90000"/>
              </a:lnSpc>
            </a:pPr>
            <a:r>
              <a:rPr lang="en-US" altLang="en-US" sz="2000" dirty="0">
                <a:solidFill>
                  <a:schemeClr val="bg1"/>
                </a:solidFill>
              </a:rPr>
              <a:t>1140</a:t>
            </a:r>
          </a:p>
          <a:p>
            <a:pPr>
              <a:lnSpc>
                <a:spcPct val="90000"/>
              </a:lnSpc>
            </a:pPr>
            <a:r>
              <a:rPr lang="en-US" altLang="en-US" sz="2000" dirty="0">
                <a:solidFill>
                  <a:schemeClr val="bg1"/>
                </a:solidFill>
              </a:rPr>
              <a:t>1235</a:t>
            </a:r>
          </a:p>
          <a:p>
            <a:pPr>
              <a:lnSpc>
                <a:spcPct val="90000"/>
              </a:lnSpc>
            </a:pPr>
            <a:r>
              <a:rPr lang="en-US" altLang="en-US" sz="2000" dirty="0">
                <a:solidFill>
                  <a:schemeClr val="bg1"/>
                </a:solidFill>
              </a:rPr>
              <a:t>1290</a:t>
            </a:r>
          </a:p>
          <a:p>
            <a:pPr>
              <a:lnSpc>
                <a:spcPct val="90000"/>
              </a:lnSpc>
            </a:pPr>
            <a:r>
              <a:rPr lang="en-US" altLang="en-US" sz="2000" dirty="0">
                <a:solidFill>
                  <a:schemeClr val="bg1"/>
                </a:solidFill>
              </a:rPr>
              <a:t>1422</a:t>
            </a:r>
          </a:p>
          <a:p>
            <a:pPr>
              <a:lnSpc>
                <a:spcPct val="90000"/>
              </a:lnSpc>
            </a:pPr>
            <a:r>
              <a:rPr lang="en-US" altLang="en-US" sz="2000" dirty="0">
                <a:solidFill>
                  <a:schemeClr val="bg1"/>
                </a:solidFill>
              </a:rPr>
              <a:t>(987)</a:t>
            </a:r>
          </a:p>
          <a:p>
            <a:pPr>
              <a:lnSpc>
                <a:spcPct val="90000"/>
              </a:lnSpc>
            </a:pPr>
            <a:r>
              <a:rPr lang="en-US" altLang="en-US" sz="2000" dirty="0">
                <a:solidFill>
                  <a:schemeClr val="bg1"/>
                </a:solidFill>
              </a:rPr>
              <a:t>1656</a:t>
            </a:r>
          </a:p>
          <a:p>
            <a:pPr>
              <a:lnSpc>
                <a:spcPct val="90000"/>
              </a:lnSpc>
            </a:pPr>
            <a:r>
              <a:rPr lang="en-US" altLang="en-US" sz="2000" dirty="0">
                <a:solidFill>
                  <a:schemeClr val="bg1"/>
                </a:solidFill>
              </a:rPr>
              <a:t>1651</a:t>
            </a:r>
          </a:p>
          <a:p>
            <a:pPr>
              <a:lnSpc>
                <a:spcPct val="90000"/>
              </a:lnSpc>
            </a:pPr>
            <a:r>
              <a:rPr lang="en-US" altLang="en-US" sz="2000" dirty="0">
                <a:solidFill>
                  <a:srgbClr val="FFFF00"/>
                </a:solidFill>
              </a:rPr>
              <a:t>2006</a:t>
            </a:r>
          </a:p>
          <a:p>
            <a:pPr>
              <a:lnSpc>
                <a:spcPct val="90000"/>
              </a:lnSpc>
            </a:pPr>
            <a:r>
              <a:rPr lang="en-US" altLang="en-US" sz="2000" dirty="0">
                <a:solidFill>
                  <a:srgbClr val="FFFF00"/>
                </a:solidFill>
              </a:rPr>
              <a:t>2158</a:t>
            </a:r>
          </a:p>
          <a:p>
            <a:pPr>
              <a:lnSpc>
                <a:spcPct val="90000"/>
              </a:lnSpc>
            </a:pPr>
            <a:r>
              <a:rPr lang="en-US" altLang="en-US" sz="2000" dirty="0">
                <a:solidFill>
                  <a:schemeClr val="bg1"/>
                </a:solidFill>
              </a:rPr>
              <a:t>2096</a:t>
            </a:r>
          </a:p>
          <a:p>
            <a:pPr>
              <a:lnSpc>
                <a:spcPct val="90000"/>
              </a:lnSpc>
            </a:pPr>
            <a:r>
              <a:rPr lang="en-US" altLang="en-US" sz="2000" dirty="0">
                <a:solidFill>
                  <a:schemeClr val="bg1"/>
                </a:solidFill>
              </a:rPr>
              <a:t>2126</a:t>
            </a:r>
          </a:p>
          <a:p>
            <a:pPr>
              <a:lnSpc>
                <a:spcPct val="90000"/>
              </a:lnSpc>
            </a:pPr>
            <a:r>
              <a:rPr lang="en-US" altLang="en-US" sz="2000" dirty="0">
                <a:solidFill>
                  <a:schemeClr val="bg1"/>
                </a:solidFill>
              </a:rPr>
              <a:t>2187</a:t>
            </a:r>
          </a:p>
          <a:p>
            <a:pPr>
              <a:lnSpc>
                <a:spcPct val="90000"/>
              </a:lnSpc>
            </a:pPr>
            <a:r>
              <a:rPr lang="en-US" altLang="en-US" sz="2000" dirty="0">
                <a:solidFill>
                  <a:schemeClr val="bg1"/>
                </a:solidFill>
              </a:rPr>
              <a:t>1996</a:t>
            </a:r>
          </a:p>
          <a:p>
            <a:pPr>
              <a:lnSpc>
                <a:spcPct val="90000"/>
              </a:lnSpc>
            </a:pPr>
            <a:r>
              <a:rPr lang="en-US" altLang="en-US" sz="2000" dirty="0">
                <a:solidFill>
                  <a:schemeClr val="bg1"/>
                </a:solidFill>
              </a:rPr>
              <a:t>2026</a:t>
            </a:r>
          </a:p>
          <a:p>
            <a:pPr>
              <a:lnSpc>
                <a:spcPct val="90000"/>
              </a:lnSpc>
            </a:pPr>
            <a:r>
              <a:rPr lang="en-US" altLang="en-US" sz="2000" dirty="0">
                <a:solidFill>
                  <a:schemeClr val="bg1"/>
                </a:solidFill>
              </a:rPr>
              <a:t>2049</a:t>
            </a:r>
          </a:p>
          <a:p>
            <a:pPr>
              <a:lnSpc>
                <a:spcPct val="90000"/>
              </a:lnSpc>
            </a:pPr>
            <a:r>
              <a:rPr lang="en-US" altLang="en-US" sz="2000" dirty="0">
                <a:solidFill>
                  <a:schemeClr val="bg1"/>
                </a:solidFill>
              </a:rPr>
              <a:t>1997</a:t>
            </a:r>
          </a:p>
          <a:p>
            <a:pPr>
              <a:lnSpc>
                <a:spcPct val="90000"/>
              </a:lnSpc>
            </a:pPr>
            <a:r>
              <a:rPr lang="en-US" altLang="en-US" sz="2000" dirty="0">
                <a:solidFill>
                  <a:schemeClr val="bg1"/>
                </a:solidFill>
              </a:rPr>
              <a:t>2083</a:t>
            </a:r>
          </a:p>
          <a:p>
            <a:pPr>
              <a:lnSpc>
                <a:spcPct val="90000"/>
              </a:lnSpc>
            </a:pPr>
            <a:r>
              <a:rPr lang="en-US" altLang="en-US" sz="2000" dirty="0">
                <a:solidFill>
                  <a:schemeClr val="bg1"/>
                </a:solidFill>
              </a:rPr>
              <a:t>2123</a:t>
            </a:r>
          </a:p>
          <a:p>
            <a:pPr>
              <a:lnSpc>
                <a:spcPct val="90000"/>
              </a:lnSpc>
            </a:pPr>
            <a:r>
              <a:rPr lang="en-US" altLang="en-US" sz="2000" dirty="0">
                <a:solidFill>
                  <a:schemeClr val="bg1"/>
                </a:solidFill>
              </a:rPr>
              <a:t>2228</a:t>
            </a:r>
          </a:p>
          <a:p>
            <a:pPr>
              <a:lnSpc>
                <a:spcPct val="90000"/>
              </a:lnSpc>
            </a:pPr>
            <a:r>
              <a:rPr lang="en-US" altLang="en-US" sz="2000" dirty="0">
                <a:solidFill>
                  <a:schemeClr val="bg1"/>
                </a:solidFill>
              </a:rPr>
              <a:t>2255</a:t>
            </a:r>
          </a:p>
        </p:txBody>
      </p:sp>
      <p:sp>
        <p:nvSpPr>
          <p:cNvPr id="118799" name="Text Box 15"/>
          <p:cNvSpPr txBox="1">
            <a:spLocks noChangeArrowheads="1"/>
          </p:cNvSpPr>
          <p:nvPr/>
        </p:nvSpPr>
        <p:spPr bwMode="auto">
          <a:xfrm>
            <a:off x="7783830" y="0"/>
            <a:ext cx="1295400" cy="627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dirty="0" err="1">
                <a:solidFill>
                  <a:srgbClr val="FFFF00"/>
                </a:solidFill>
              </a:rPr>
              <a:t>Año</a:t>
            </a:r>
            <a:r>
              <a:rPr lang="en-US" altLang="en-US" sz="2000" dirty="0">
                <a:solidFill>
                  <a:srgbClr val="FFFF00"/>
                </a:solidFill>
              </a:rPr>
              <a:t> de </a:t>
            </a:r>
            <a:r>
              <a:rPr lang="en-US" altLang="en-US" sz="2000" dirty="0" err="1">
                <a:solidFill>
                  <a:srgbClr val="FFFF00"/>
                </a:solidFill>
              </a:rPr>
              <a:t>su</a:t>
            </a:r>
            <a:r>
              <a:rPr lang="en-US" altLang="en-US" sz="2000" dirty="0">
                <a:solidFill>
                  <a:srgbClr val="FFFF00"/>
                </a:solidFill>
              </a:rPr>
              <a:t> </a:t>
            </a:r>
            <a:r>
              <a:rPr lang="en-US" altLang="en-US" sz="2000" dirty="0" err="1">
                <a:solidFill>
                  <a:srgbClr val="FFFF00"/>
                </a:solidFill>
              </a:rPr>
              <a:t>muerte</a:t>
            </a:r>
            <a:endParaRPr lang="en-US" altLang="en-US" sz="2000" dirty="0">
              <a:solidFill>
                <a:srgbClr val="FFFF00"/>
              </a:solidFill>
            </a:endParaRPr>
          </a:p>
        </p:txBody>
      </p:sp>
      <p:sp>
        <p:nvSpPr>
          <p:cNvPr id="14" name="Text Box 14"/>
          <p:cNvSpPr txBox="1">
            <a:spLocks noChangeArrowheads="1"/>
          </p:cNvSpPr>
          <p:nvPr/>
        </p:nvSpPr>
        <p:spPr bwMode="auto">
          <a:xfrm>
            <a:off x="2731770" y="5334000"/>
            <a:ext cx="1676400" cy="1446550"/>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dirty="0">
                <a:solidFill>
                  <a:srgbClr val="FFFF00"/>
                </a:solidFill>
              </a:rPr>
              <a:t>Cuando Noé murió Abram tenía 58 años</a:t>
            </a:r>
            <a:r>
              <a:rPr lang="en-US" altLang="en-US" dirty="0">
                <a:solidFill>
                  <a:srgbClr val="FFFF00"/>
                </a:solidFill>
              </a:rPr>
              <a:t>. </a:t>
            </a:r>
          </a:p>
        </p:txBody>
      </p:sp>
      <p:sp>
        <p:nvSpPr>
          <p:cNvPr id="15" name="Text Box 16"/>
          <p:cNvSpPr txBox="1">
            <a:spLocks noChangeArrowheads="1"/>
          </p:cNvSpPr>
          <p:nvPr/>
        </p:nvSpPr>
        <p:spPr bwMode="auto">
          <a:xfrm>
            <a:off x="4408170" y="4678700"/>
            <a:ext cx="1676400" cy="2123658"/>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dirty="0">
                <a:solidFill>
                  <a:srgbClr val="FFFF00"/>
                </a:solidFill>
              </a:rPr>
              <a:t>Cuando </a:t>
            </a:r>
            <a:r>
              <a:rPr lang="es-ES" altLang="en-US" dirty="0" err="1">
                <a:solidFill>
                  <a:srgbClr val="FFFF00"/>
                </a:solidFill>
              </a:rPr>
              <a:t>Sem</a:t>
            </a:r>
            <a:r>
              <a:rPr lang="es-ES" altLang="en-US" dirty="0">
                <a:solidFill>
                  <a:srgbClr val="FFFF00"/>
                </a:solidFill>
              </a:rPr>
              <a:t> murió, Isaac tenía 110 y Jacob (Israel) tenía 50</a:t>
            </a:r>
            <a:r>
              <a:rPr lang="en-US" altLang="en-US" dirty="0">
                <a:solidFill>
                  <a:srgbClr val="FFFF00"/>
                </a:solidFill>
              </a:rPr>
              <a:t>.</a:t>
            </a:r>
          </a:p>
        </p:txBody>
      </p:sp>
    </p:spTree>
    <p:extLst>
      <p:ext uri="{BB962C8B-B14F-4D97-AF65-F5344CB8AC3E}">
        <p14:creationId xmlns:p14="http://schemas.microsoft.com/office/powerpoint/2010/main" val="1499970946"/>
      </p:ext>
    </p:extLst>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2)">
                                      <p:cBhvr>
                                        <p:cTn id="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14" name="Line 14"/>
          <p:cNvSpPr>
            <a:spLocks noChangeShapeType="1"/>
          </p:cNvSpPr>
          <p:nvPr/>
        </p:nvSpPr>
        <p:spPr bwMode="auto">
          <a:xfrm>
            <a:off x="990600" y="2514600"/>
            <a:ext cx="0" cy="1143000"/>
          </a:xfrm>
          <a:prstGeom prst="line">
            <a:avLst/>
          </a:prstGeom>
          <a:noFill/>
          <a:ln w="1270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8015" name="Line 15"/>
          <p:cNvSpPr>
            <a:spLocks noChangeShapeType="1"/>
          </p:cNvSpPr>
          <p:nvPr/>
        </p:nvSpPr>
        <p:spPr bwMode="auto">
          <a:xfrm>
            <a:off x="3886200" y="2514600"/>
            <a:ext cx="0" cy="1143000"/>
          </a:xfrm>
          <a:prstGeom prst="line">
            <a:avLst/>
          </a:prstGeom>
          <a:noFill/>
          <a:ln w="1270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8016" name="Line 16"/>
          <p:cNvSpPr>
            <a:spLocks noChangeShapeType="1"/>
          </p:cNvSpPr>
          <p:nvPr/>
        </p:nvSpPr>
        <p:spPr bwMode="auto">
          <a:xfrm flipV="1">
            <a:off x="7543800" y="2433297"/>
            <a:ext cx="0" cy="1148103"/>
          </a:xfrm>
          <a:prstGeom prst="line">
            <a:avLst/>
          </a:prstGeom>
          <a:noFill/>
          <a:ln w="1270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8007" name="Text Box 7"/>
          <p:cNvSpPr txBox="1">
            <a:spLocks noChangeArrowheads="1"/>
          </p:cNvSpPr>
          <p:nvPr/>
        </p:nvSpPr>
        <p:spPr bwMode="auto">
          <a:xfrm>
            <a:off x="-24923" y="2133600"/>
            <a:ext cx="2286001"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a:solidFill>
                  <a:schemeClr val="bg1"/>
                </a:solidFill>
              </a:rPr>
              <a:t>       Abel</a:t>
            </a:r>
          </a:p>
          <a:p>
            <a:pPr algn="ctr"/>
            <a:endParaRPr lang="en-US" altLang="en-US" sz="2400" dirty="0">
              <a:solidFill>
                <a:schemeClr val="bg1"/>
              </a:solidFill>
            </a:endParaRPr>
          </a:p>
          <a:p>
            <a:r>
              <a:rPr lang="en-US" altLang="en-US" sz="2400" dirty="0">
                <a:solidFill>
                  <a:schemeClr val="bg1"/>
                </a:solidFill>
              </a:rPr>
              <a:t>   </a:t>
            </a:r>
            <a:r>
              <a:rPr lang="en-US" altLang="en-US" sz="2400" dirty="0" err="1">
                <a:solidFill>
                  <a:schemeClr val="bg1"/>
                </a:solidFill>
              </a:rPr>
              <a:t>Asesinato</a:t>
            </a:r>
            <a:endParaRPr lang="en-US" altLang="en-US" sz="2400" dirty="0">
              <a:solidFill>
                <a:schemeClr val="bg1"/>
              </a:solidFill>
            </a:endParaRPr>
          </a:p>
          <a:p>
            <a:pPr algn="ctr"/>
            <a:endParaRPr lang="en-US" altLang="en-US" sz="2400" dirty="0">
              <a:solidFill>
                <a:schemeClr val="bg1"/>
              </a:solidFill>
            </a:endParaRPr>
          </a:p>
          <a:p>
            <a:pPr algn="ctr"/>
            <a:r>
              <a:rPr lang="en-US" altLang="en-US" sz="2400" dirty="0" err="1">
                <a:solidFill>
                  <a:srgbClr val="FFFF00"/>
                </a:solidFill>
              </a:rPr>
              <a:t>Acto</a:t>
            </a:r>
            <a:r>
              <a:rPr lang="en-US" altLang="en-US" sz="2400" dirty="0">
                <a:solidFill>
                  <a:srgbClr val="FFFF00"/>
                </a:solidFill>
              </a:rPr>
              <a:t> de </a:t>
            </a:r>
            <a:r>
              <a:rPr lang="en-US" altLang="en-US" sz="2400" dirty="0" err="1">
                <a:solidFill>
                  <a:srgbClr val="FFFF00"/>
                </a:solidFill>
              </a:rPr>
              <a:t>pecado</a:t>
            </a:r>
            <a:endParaRPr lang="en-US" altLang="en-US" sz="2400" dirty="0">
              <a:solidFill>
                <a:srgbClr val="FFFF00"/>
              </a:solidFill>
            </a:endParaRPr>
          </a:p>
        </p:txBody>
      </p:sp>
      <p:sp>
        <p:nvSpPr>
          <p:cNvPr id="128004" name="Text Box 4"/>
          <p:cNvSpPr txBox="1">
            <a:spLocks noChangeArrowheads="1"/>
          </p:cNvSpPr>
          <p:nvPr/>
        </p:nvSpPr>
        <p:spPr bwMode="auto">
          <a:xfrm>
            <a:off x="0" y="-9378"/>
            <a:ext cx="9144000" cy="430887"/>
          </a:xfrm>
          <a:prstGeom prst="rect">
            <a:avLst/>
          </a:prstGeom>
          <a:solidFill>
            <a:srgbClr val="F7EAD1"/>
          </a:solidFill>
          <a:ln>
            <a:noFill/>
          </a:ln>
          <a:effectLst/>
        </p:spPr>
        <p:txBody>
          <a:bodyPr>
            <a:spAutoFit/>
          </a:bodyPr>
          <a:lstStyle/>
          <a:p>
            <a:pPr algn="ctr"/>
            <a:r>
              <a:rPr lang="es-ES" altLang="en-US" dirty="0"/>
              <a:t>UNA MEJOR MIRADA A LO QUE APRENDEMOS DE ENOC</a:t>
            </a:r>
            <a:endParaRPr lang="en-US" altLang="en-US" dirty="0"/>
          </a:p>
        </p:txBody>
      </p:sp>
      <p:sp>
        <p:nvSpPr>
          <p:cNvPr id="128005" name="Text Box 5"/>
          <p:cNvSpPr txBox="1">
            <a:spLocks noChangeArrowheads="1"/>
          </p:cNvSpPr>
          <p:nvPr/>
        </p:nvSpPr>
        <p:spPr bwMode="auto">
          <a:xfrm>
            <a:off x="0" y="479681"/>
            <a:ext cx="9144000" cy="100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s-ES" altLang="en-US" dirty="0">
                <a:solidFill>
                  <a:schemeClr val="bg1"/>
                </a:solidFill>
              </a:rPr>
              <a:t>Fue “llevado" 55 años antes de que muriera Set, bastante temprano que todos los hijos de Adán y en la descendencia de Jesús lo sabían</a:t>
            </a:r>
            <a:r>
              <a:rPr lang="en-US" altLang="en-US" dirty="0">
                <a:solidFill>
                  <a:schemeClr val="bg1"/>
                </a:solidFill>
              </a:rPr>
              <a:t>.  </a:t>
            </a:r>
            <a:r>
              <a:rPr lang="en-US" altLang="en-US" dirty="0" err="1">
                <a:solidFill>
                  <a:schemeClr val="bg1"/>
                </a:solidFill>
              </a:rPr>
              <a:t>Comparemos</a:t>
            </a:r>
            <a:r>
              <a:rPr lang="en-US" altLang="en-US" dirty="0">
                <a:solidFill>
                  <a:schemeClr val="bg1"/>
                </a:solidFill>
              </a:rPr>
              <a:t> </a:t>
            </a:r>
            <a:r>
              <a:rPr lang="en-US" altLang="en-US" dirty="0" err="1">
                <a:solidFill>
                  <a:schemeClr val="bg1"/>
                </a:solidFill>
              </a:rPr>
              <a:t>ese</a:t>
            </a:r>
            <a:r>
              <a:rPr lang="en-US" altLang="en-US" dirty="0">
                <a:solidFill>
                  <a:schemeClr val="bg1"/>
                </a:solidFill>
              </a:rPr>
              <a:t> </a:t>
            </a:r>
            <a:r>
              <a:rPr lang="en-US" altLang="en-US" dirty="0" err="1">
                <a:solidFill>
                  <a:schemeClr val="bg1"/>
                </a:solidFill>
              </a:rPr>
              <a:t>evento</a:t>
            </a:r>
            <a:r>
              <a:rPr lang="en-US" altLang="en-US" dirty="0">
                <a:solidFill>
                  <a:schemeClr val="bg1"/>
                </a:solidFill>
              </a:rPr>
              <a:t> con </a:t>
            </a:r>
            <a:r>
              <a:rPr lang="en-US" altLang="en-US" dirty="0" err="1">
                <a:solidFill>
                  <a:schemeClr val="bg1"/>
                </a:solidFill>
              </a:rPr>
              <a:t>Adán</a:t>
            </a:r>
            <a:r>
              <a:rPr lang="en-US" altLang="en-US" dirty="0">
                <a:solidFill>
                  <a:schemeClr val="bg1"/>
                </a:solidFill>
              </a:rPr>
              <a:t> y Cain.  </a:t>
            </a:r>
          </a:p>
        </p:txBody>
      </p:sp>
      <p:sp>
        <p:nvSpPr>
          <p:cNvPr id="128006" name="Text Box 6"/>
          <p:cNvSpPr txBox="1">
            <a:spLocks noChangeArrowheads="1"/>
          </p:cNvSpPr>
          <p:nvPr/>
        </p:nvSpPr>
        <p:spPr bwMode="auto">
          <a:xfrm>
            <a:off x="0" y="1490207"/>
            <a:ext cx="9126697" cy="710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dirty="0">
                <a:solidFill>
                  <a:schemeClr val="bg1"/>
                </a:solidFill>
              </a:rPr>
              <a:t>El primer hombre que "dejó el mundo" fue asesinado... la segunda muerte naturalmente…la tercera fue “llevado" por Dios y no murió físicamente</a:t>
            </a:r>
            <a:r>
              <a:rPr lang="en-US" altLang="en-US" dirty="0">
                <a:solidFill>
                  <a:schemeClr val="bg1"/>
                </a:solidFill>
              </a:rPr>
              <a:t>.</a:t>
            </a:r>
          </a:p>
        </p:txBody>
      </p:sp>
      <p:sp>
        <p:nvSpPr>
          <p:cNvPr id="128008" name="Text Box 8"/>
          <p:cNvSpPr txBox="1">
            <a:spLocks noChangeArrowheads="1"/>
          </p:cNvSpPr>
          <p:nvPr/>
        </p:nvSpPr>
        <p:spPr bwMode="auto">
          <a:xfrm>
            <a:off x="2514600" y="2133600"/>
            <a:ext cx="2690813"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err="1">
                <a:solidFill>
                  <a:schemeClr val="bg1"/>
                </a:solidFill>
              </a:rPr>
              <a:t>Adán</a:t>
            </a:r>
            <a:endParaRPr lang="en-US" altLang="en-US" sz="2400" dirty="0">
              <a:solidFill>
                <a:schemeClr val="bg1"/>
              </a:solidFill>
            </a:endParaRPr>
          </a:p>
          <a:p>
            <a:pPr algn="ctr"/>
            <a:endParaRPr lang="en-US" altLang="en-US" sz="2400" dirty="0">
              <a:solidFill>
                <a:schemeClr val="bg1"/>
              </a:solidFill>
            </a:endParaRPr>
          </a:p>
          <a:p>
            <a:pPr algn="ctr"/>
            <a:r>
              <a:rPr lang="en-US" altLang="en-US" sz="2400" dirty="0" err="1">
                <a:solidFill>
                  <a:schemeClr val="bg1"/>
                </a:solidFill>
              </a:rPr>
              <a:t>Muerte</a:t>
            </a:r>
            <a:endParaRPr lang="en-US" altLang="en-US" sz="2400" dirty="0">
              <a:solidFill>
                <a:schemeClr val="bg1"/>
              </a:solidFill>
            </a:endParaRPr>
          </a:p>
          <a:p>
            <a:pPr algn="ctr"/>
            <a:endParaRPr lang="en-US" altLang="en-US" sz="2400" dirty="0">
              <a:solidFill>
                <a:schemeClr val="bg1"/>
              </a:solidFill>
            </a:endParaRPr>
          </a:p>
          <a:p>
            <a:pPr algn="ctr"/>
            <a:r>
              <a:rPr lang="en-US" altLang="en-US" sz="2400" dirty="0" err="1">
                <a:solidFill>
                  <a:srgbClr val="FFFF00"/>
                </a:solidFill>
              </a:rPr>
              <a:t>Consecuencía</a:t>
            </a:r>
            <a:r>
              <a:rPr lang="en-US" altLang="en-US" sz="2400" dirty="0">
                <a:solidFill>
                  <a:srgbClr val="FFFF00"/>
                </a:solidFill>
              </a:rPr>
              <a:t> de </a:t>
            </a:r>
            <a:r>
              <a:rPr lang="en-US" altLang="en-US" sz="2400" dirty="0" err="1">
                <a:solidFill>
                  <a:srgbClr val="FFFF00"/>
                </a:solidFill>
              </a:rPr>
              <a:t>pecado</a:t>
            </a:r>
            <a:endParaRPr lang="en-US" altLang="en-US" sz="2400" dirty="0">
              <a:solidFill>
                <a:srgbClr val="FFFF00"/>
              </a:solidFill>
            </a:endParaRPr>
          </a:p>
        </p:txBody>
      </p:sp>
      <p:sp>
        <p:nvSpPr>
          <p:cNvPr id="128009" name="Text Box 9"/>
          <p:cNvSpPr txBox="1">
            <a:spLocks noChangeArrowheads="1"/>
          </p:cNvSpPr>
          <p:nvPr/>
        </p:nvSpPr>
        <p:spPr bwMode="auto">
          <a:xfrm>
            <a:off x="5280341" y="2073642"/>
            <a:ext cx="3863659"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a:solidFill>
                  <a:schemeClr val="bg1"/>
                </a:solidFill>
              </a:rPr>
              <a:t>       </a:t>
            </a:r>
            <a:r>
              <a:rPr lang="en-US" altLang="en-US" sz="2400" dirty="0" err="1">
                <a:solidFill>
                  <a:schemeClr val="bg1"/>
                </a:solidFill>
              </a:rPr>
              <a:t>Enoc</a:t>
            </a:r>
            <a:endParaRPr lang="en-US" altLang="en-US" sz="2400" dirty="0">
              <a:solidFill>
                <a:schemeClr val="bg1"/>
              </a:solidFill>
            </a:endParaRPr>
          </a:p>
          <a:p>
            <a:pPr algn="ctr"/>
            <a:endParaRPr lang="en-US" altLang="en-US" sz="2400" dirty="0">
              <a:solidFill>
                <a:schemeClr val="bg1"/>
              </a:solidFill>
            </a:endParaRPr>
          </a:p>
          <a:p>
            <a:pPr algn="ctr"/>
            <a:r>
              <a:rPr lang="es-CO" altLang="en-US" sz="2400" dirty="0">
                <a:solidFill>
                  <a:schemeClr val="bg1"/>
                </a:solidFill>
              </a:rPr>
              <a:t>         Llevado</a:t>
            </a:r>
            <a:endParaRPr lang="en-US" altLang="en-US" sz="2400" dirty="0">
              <a:solidFill>
                <a:schemeClr val="bg1"/>
              </a:solidFill>
            </a:endParaRPr>
          </a:p>
          <a:p>
            <a:pPr algn="ctr"/>
            <a:endParaRPr lang="en-US" altLang="en-US" sz="2400" dirty="0">
              <a:solidFill>
                <a:schemeClr val="bg1"/>
              </a:solidFill>
            </a:endParaRPr>
          </a:p>
          <a:p>
            <a:pPr algn="ctr"/>
            <a:r>
              <a:rPr lang="es-ES" altLang="en-US" sz="2400" dirty="0">
                <a:solidFill>
                  <a:srgbClr val="FFFF00"/>
                </a:solidFill>
              </a:rPr>
              <a:t>Vida más allá de este mundo</a:t>
            </a:r>
          </a:p>
          <a:p>
            <a:pPr algn="ctr"/>
            <a:r>
              <a:rPr lang="en-US" altLang="en-US" sz="2400" dirty="0">
                <a:solidFill>
                  <a:srgbClr val="FFFF00"/>
                </a:solidFill>
              </a:rPr>
              <a:t>(</a:t>
            </a:r>
            <a:r>
              <a:rPr lang="en-US" altLang="en-US" sz="2400" dirty="0" err="1">
                <a:solidFill>
                  <a:srgbClr val="FFFF00"/>
                </a:solidFill>
              </a:rPr>
              <a:t>esperanza</a:t>
            </a:r>
            <a:r>
              <a:rPr lang="en-US" altLang="en-US" sz="2400" dirty="0">
                <a:solidFill>
                  <a:srgbClr val="FFFF00"/>
                </a:solidFill>
              </a:rPr>
              <a:t> de </a:t>
            </a:r>
            <a:r>
              <a:rPr lang="en-US" altLang="en-US" sz="2400" dirty="0" err="1">
                <a:solidFill>
                  <a:srgbClr val="FFFF00"/>
                </a:solidFill>
              </a:rPr>
              <a:t>redención</a:t>
            </a:r>
            <a:r>
              <a:rPr lang="en-US" altLang="en-US" sz="2400" dirty="0">
                <a:solidFill>
                  <a:srgbClr val="FFFF00"/>
                </a:solidFill>
              </a:rPr>
              <a:t>)</a:t>
            </a:r>
          </a:p>
        </p:txBody>
      </p:sp>
      <p:sp>
        <p:nvSpPr>
          <p:cNvPr id="128010" name="Text Box 10"/>
          <p:cNvSpPr txBox="1">
            <a:spLocks noChangeArrowheads="1"/>
          </p:cNvSpPr>
          <p:nvPr/>
        </p:nvSpPr>
        <p:spPr bwMode="auto">
          <a:xfrm>
            <a:off x="0" y="4572000"/>
            <a:ext cx="91440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i="1" dirty="0">
                <a:solidFill>
                  <a:srgbClr val="FFFF00"/>
                </a:solidFill>
              </a:rPr>
              <a:t>Lo que pasó con Enoc fue una demostración de su verdad y una confirmación de su certeza concedido a todos los reconocidos padres de la humanidad antes de la muerte de Set, el hijo inmediato de Adán</a:t>
            </a:r>
            <a:r>
              <a:rPr lang="en-US" altLang="en-US" i="1" dirty="0">
                <a:solidFill>
                  <a:srgbClr val="FFFF00"/>
                </a:solidFill>
              </a:rPr>
              <a:t>. </a:t>
            </a:r>
          </a:p>
          <a:p>
            <a:pPr algn="ctr"/>
            <a:r>
              <a:rPr lang="en-US" altLang="en-US" dirty="0">
                <a:solidFill>
                  <a:schemeClr val="bg1"/>
                </a:solidFill>
              </a:rPr>
              <a:t>(Alexander Campbell,</a:t>
            </a:r>
            <a:r>
              <a:rPr lang="en-US" altLang="en-US" i="1" dirty="0">
                <a:solidFill>
                  <a:schemeClr val="bg1"/>
                </a:solidFill>
              </a:rPr>
              <a:t> </a:t>
            </a:r>
            <a:r>
              <a:rPr lang="en-US" altLang="en-US" i="1" dirty="0" err="1">
                <a:solidFill>
                  <a:schemeClr val="bg1"/>
                </a:solidFill>
              </a:rPr>
              <a:t>Cultura</a:t>
            </a:r>
            <a:r>
              <a:rPr lang="en-US" altLang="en-US" i="1" dirty="0">
                <a:solidFill>
                  <a:schemeClr val="bg1"/>
                </a:solidFill>
              </a:rPr>
              <a:t> de la </a:t>
            </a:r>
            <a:r>
              <a:rPr lang="en-US" altLang="en-US" i="1" dirty="0" err="1">
                <a:solidFill>
                  <a:schemeClr val="bg1"/>
                </a:solidFill>
              </a:rPr>
              <a:t>Familia</a:t>
            </a:r>
            <a:r>
              <a:rPr lang="en-US" altLang="en-US" i="1" dirty="0">
                <a:solidFill>
                  <a:schemeClr val="bg1"/>
                </a:solidFill>
              </a:rPr>
              <a:t>, </a:t>
            </a:r>
            <a:r>
              <a:rPr lang="en-US" altLang="en-US" dirty="0">
                <a:solidFill>
                  <a:schemeClr val="bg1"/>
                </a:solidFill>
              </a:rPr>
              <a:t>p. 72)</a:t>
            </a:r>
          </a:p>
        </p:txBody>
      </p:sp>
      <p:sp>
        <p:nvSpPr>
          <p:cNvPr id="128011" name="Rectangle 11"/>
          <p:cNvSpPr>
            <a:spLocks noChangeArrowheads="1"/>
          </p:cNvSpPr>
          <p:nvPr/>
        </p:nvSpPr>
        <p:spPr bwMode="auto">
          <a:xfrm>
            <a:off x="77472" y="3657600"/>
            <a:ext cx="2362200" cy="6096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2" name="Rectangle 12"/>
          <p:cNvSpPr>
            <a:spLocks noChangeArrowheads="1"/>
          </p:cNvSpPr>
          <p:nvPr/>
        </p:nvSpPr>
        <p:spPr bwMode="auto">
          <a:xfrm>
            <a:off x="2337278" y="3669129"/>
            <a:ext cx="3048000" cy="9906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3" name="Rectangle 13"/>
          <p:cNvSpPr>
            <a:spLocks noChangeArrowheads="1"/>
          </p:cNvSpPr>
          <p:nvPr/>
        </p:nvSpPr>
        <p:spPr bwMode="auto">
          <a:xfrm>
            <a:off x="5182553" y="3554660"/>
            <a:ext cx="3863659" cy="9906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7" name="Text Box 17"/>
          <p:cNvSpPr txBox="1">
            <a:spLocks noChangeArrowheads="1"/>
          </p:cNvSpPr>
          <p:nvPr/>
        </p:nvSpPr>
        <p:spPr bwMode="auto">
          <a:xfrm>
            <a:off x="-8652" y="4293859"/>
            <a:ext cx="9144000" cy="2462213"/>
          </a:xfrm>
          <a:prstGeom prst="rect">
            <a:avLst/>
          </a:prstGeom>
          <a:solidFill>
            <a:srgbClr val="F7EAD1"/>
          </a:solidFill>
          <a:ln>
            <a:noFill/>
          </a:ln>
          <a:effectLst/>
        </p:spPr>
        <p:txBody>
          <a:bodyPr>
            <a:spAutoFit/>
          </a:bodyPr>
          <a:lstStyle/>
          <a:p>
            <a:pPr algn="ctr"/>
            <a:r>
              <a:rPr lang="en-US" altLang="en-US" u="sng" dirty="0"/>
              <a:t>CONCLUSIÓN</a:t>
            </a:r>
            <a:r>
              <a:rPr lang="en-US" altLang="en-US" dirty="0"/>
              <a:t>: </a:t>
            </a:r>
            <a:r>
              <a:rPr lang="es-ES" altLang="en-US" dirty="0"/>
              <a:t>Cuando Dios creó al hombre, Él lo preparó perfectamente para su existencia en esta tierra</a:t>
            </a:r>
            <a:r>
              <a:rPr lang="en-US" altLang="en-US" dirty="0"/>
              <a:t>:  </a:t>
            </a:r>
            <a:r>
              <a:rPr lang="es-ES" altLang="en-US" dirty="0"/>
              <a:t>un conocimiento completo de todas las cosas que necesitaba para vivir, funcionar en sociedad con otros y servir a Dios</a:t>
            </a:r>
            <a:r>
              <a:rPr lang="en-US" altLang="en-US" dirty="0"/>
              <a:t>.  Las </a:t>
            </a:r>
            <a:r>
              <a:rPr lang="en-US" altLang="en-US" dirty="0" err="1"/>
              <a:t>primeras</a:t>
            </a:r>
            <a:r>
              <a:rPr lang="en-US" altLang="en-US" dirty="0"/>
              <a:t> </a:t>
            </a:r>
            <a:r>
              <a:rPr lang="en-US" altLang="en-US" dirty="0" err="1"/>
              <a:t>familias</a:t>
            </a:r>
            <a:r>
              <a:rPr lang="en-US" altLang="en-US" dirty="0"/>
              <a:t> </a:t>
            </a:r>
            <a:r>
              <a:rPr lang="en-US" altLang="en-US" dirty="0" err="1"/>
              <a:t>recibieron</a:t>
            </a:r>
            <a:r>
              <a:rPr lang="en-US" altLang="en-US" dirty="0"/>
              <a:t> </a:t>
            </a:r>
            <a:r>
              <a:rPr lang="en-US" altLang="en-US" dirty="0" err="1"/>
              <a:t>una</a:t>
            </a:r>
            <a:r>
              <a:rPr lang="en-US" altLang="en-US" dirty="0"/>
              <a:t> </a:t>
            </a:r>
            <a:r>
              <a:rPr lang="en-US" altLang="en-US" dirty="0" err="1"/>
              <a:t>revelación</a:t>
            </a:r>
            <a:r>
              <a:rPr lang="en-US" altLang="en-US" dirty="0"/>
              <a:t> de Dios y </a:t>
            </a:r>
            <a:r>
              <a:rPr lang="en-US" altLang="en-US" dirty="0" err="1"/>
              <a:t>Sus</a:t>
            </a:r>
            <a:r>
              <a:rPr lang="en-US" altLang="en-US" dirty="0"/>
              <a:t> </a:t>
            </a:r>
            <a:r>
              <a:rPr lang="en-US" altLang="en-US" dirty="0" err="1"/>
              <a:t>tratos</a:t>
            </a:r>
            <a:r>
              <a:rPr lang="en-US" altLang="en-US" dirty="0"/>
              <a:t> con el hombre; </a:t>
            </a:r>
            <a:r>
              <a:rPr lang="en-US" altLang="en-US" dirty="0" err="1"/>
              <a:t>por</a:t>
            </a:r>
            <a:r>
              <a:rPr lang="en-US" altLang="en-US" dirty="0"/>
              <a:t> lo </a:t>
            </a:r>
            <a:r>
              <a:rPr lang="en-US" altLang="en-US" dirty="0" err="1"/>
              <a:t>tanto</a:t>
            </a:r>
            <a:r>
              <a:rPr lang="en-US" altLang="en-US" dirty="0"/>
              <a:t>, </a:t>
            </a:r>
            <a:r>
              <a:rPr lang="es-ES" altLang="en-US" dirty="0"/>
              <a:t>ellos eran responsables, como lo somos nosotros</a:t>
            </a:r>
            <a:r>
              <a:rPr lang="en-US" altLang="en-US" dirty="0"/>
              <a:t>.  </a:t>
            </a:r>
            <a:r>
              <a:rPr lang="es-ES" altLang="en-US" dirty="0"/>
              <a:t>Eran capaces de esperar en la promesa de un Redentor que les liberaría de las maldiciones del pecado y la muerte</a:t>
            </a:r>
            <a:r>
              <a:rPr lang="en-US" altLang="en-US" dirty="0"/>
              <a:t>.</a:t>
            </a:r>
            <a:endParaRPr lang="en-US" altLang="en-US" u="sng"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4" fill="hold" grpId="0" nodeType="withEffect">
                                  <p:stCondLst>
                                    <p:cond delay="0"/>
                                  </p:stCondLst>
                                  <p:childTnLst>
                                    <p:set>
                                      <p:cBhvr>
                                        <p:cTn id="6" dur="1" fill="hold">
                                          <p:stCondLst>
                                            <p:cond delay="0"/>
                                          </p:stCondLst>
                                        </p:cTn>
                                        <p:tgtEl>
                                          <p:spTgt spid="128004"/>
                                        </p:tgtEl>
                                        <p:attrNameLst>
                                          <p:attrName>style.visibility</p:attrName>
                                        </p:attrNameLst>
                                      </p:cBhvr>
                                      <p:to>
                                        <p:strVal val="visible"/>
                                      </p:to>
                                    </p:set>
                                    <p:anim calcmode="lin" valueType="num">
                                      <p:cBhvr>
                                        <p:cTn id="7" dur="1000" fill="hold"/>
                                        <p:tgtEl>
                                          <p:spTgt spid="128004"/>
                                        </p:tgtEl>
                                        <p:attrNameLst>
                                          <p:attrName>ppt_x</p:attrName>
                                        </p:attrNameLst>
                                      </p:cBhvr>
                                      <p:tavLst>
                                        <p:tav tm="0">
                                          <p:val>
                                            <p:strVal val="#ppt_x"/>
                                          </p:val>
                                        </p:tav>
                                        <p:tav tm="100000">
                                          <p:val>
                                            <p:strVal val="#ppt_x"/>
                                          </p:val>
                                        </p:tav>
                                      </p:tavLst>
                                    </p:anim>
                                    <p:anim calcmode="lin" valueType="num">
                                      <p:cBhvr>
                                        <p:cTn id="8" dur="1000" fill="hold"/>
                                        <p:tgtEl>
                                          <p:spTgt spid="128004"/>
                                        </p:tgtEl>
                                        <p:attrNameLst>
                                          <p:attrName>ppt_y</p:attrName>
                                        </p:attrNameLst>
                                      </p:cBhvr>
                                      <p:tavLst>
                                        <p:tav tm="0">
                                          <p:val>
                                            <p:strVal val="#ppt_y+#ppt_h/2"/>
                                          </p:val>
                                        </p:tav>
                                        <p:tav tm="100000">
                                          <p:val>
                                            <p:strVal val="#ppt_y"/>
                                          </p:val>
                                        </p:tav>
                                      </p:tavLst>
                                    </p:anim>
                                    <p:anim calcmode="lin" valueType="num">
                                      <p:cBhvr>
                                        <p:cTn id="9" dur="1000" fill="hold"/>
                                        <p:tgtEl>
                                          <p:spTgt spid="128004"/>
                                        </p:tgtEl>
                                        <p:attrNameLst>
                                          <p:attrName>ppt_w</p:attrName>
                                        </p:attrNameLst>
                                      </p:cBhvr>
                                      <p:tavLst>
                                        <p:tav tm="0">
                                          <p:val>
                                            <p:strVal val="#ppt_w"/>
                                          </p:val>
                                        </p:tav>
                                        <p:tav tm="100000">
                                          <p:val>
                                            <p:strVal val="#ppt_w"/>
                                          </p:val>
                                        </p:tav>
                                      </p:tavLst>
                                    </p:anim>
                                    <p:anim calcmode="lin" valueType="num">
                                      <p:cBhvr>
                                        <p:cTn id="10" dur="1000" fill="hold"/>
                                        <p:tgtEl>
                                          <p:spTgt spid="128004"/>
                                        </p:tgtEl>
                                        <p:attrNameLst>
                                          <p:attrName>ppt_h</p:attrName>
                                        </p:attrNameLst>
                                      </p:cBhvr>
                                      <p:tavLst>
                                        <p:tav tm="0">
                                          <p:val>
                                            <p:fltVal val="0"/>
                                          </p:val>
                                        </p:tav>
                                        <p:tav tm="100000">
                                          <p:val>
                                            <p:strVal val="#ppt_h"/>
                                          </p:val>
                                        </p:tav>
                                      </p:tavLst>
                                    </p:anim>
                                  </p:childTnLst>
                                </p:cTn>
                              </p:par>
                            </p:childTnLst>
                          </p:cTn>
                        </p:par>
                        <p:par>
                          <p:cTn id="11" fill="hold" nodeType="afterGroup">
                            <p:stCondLst>
                              <p:cond delay="1000"/>
                            </p:stCondLst>
                            <p:childTnLst>
                              <p:par>
                                <p:cTn id="12" presetID="39" presetClass="entr" presetSubtype="0" accel="100000" fill="hold" grpId="0" nodeType="afterEffect">
                                  <p:stCondLst>
                                    <p:cond delay="0"/>
                                  </p:stCondLst>
                                  <p:iterate type="wd">
                                    <p:tmPct val="4000"/>
                                  </p:iterate>
                                  <p:childTnLst>
                                    <p:set>
                                      <p:cBhvr>
                                        <p:cTn id="13" dur="1" fill="hold">
                                          <p:stCondLst>
                                            <p:cond delay="0"/>
                                          </p:stCondLst>
                                        </p:cTn>
                                        <p:tgtEl>
                                          <p:spTgt spid="128005"/>
                                        </p:tgtEl>
                                        <p:attrNameLst>
                                          <p:attrName>style.visibility</p:attrName>
                                        </p:attrNameLst>
                                      </p:cBhvr>
                                      <p:to>
                                        <p:strVal val="visible"/>
                                      </p:to>
                                    </p:set>
                                    <p:anim calcmode="lin" valueType="num">
                                      <p:cBhvr>
                                        <p:cTn id="14" dur="1000" fill="hold"/>
                                        <p:tgtEl>
                                          <p:spTgt spid="128005"/>
                                        </p:tgtEl>
                                        <p:attrNameLst>
                                          <p:attrName>ppt_h</p:attrName>
                                        </p:attrNameLst>
                                      </p:cBhvr>
                                      <p:tavLst>
                                        <p:tav tm="0">
                                          <p:val>
                                            <p:strVal val="#ppt_h/20"/>
                                          </p:val>
                                        </p:tav>
                                        <p:tav tm="50000">
                                          <p:val>
                                            <p:strVal val="#ppt_h/20"/>
                                          </p:val>
                                        </p:tav>
                                        <p:tav tm="100000">
                                          <p:val>
                                            <p:strVal val="#ppt_h"/>
                                          </p:val>
                                        </p:tav>
                                      </p:tavLst>
                                    </p:anim>
                                    <p:anim calcmode="lin" valueType="num">
                                      <p:cBhvr>
                                        <p:cTn id="15" dur="1000" fill="hold"/>
                                        <p:tgtEl>
                                          <p:spTgt spid="128005"/>
                                        </p:tgtEl>
                                        <p:attrNameLst>
                                          <p:attrName>ppt_w</p:attrName>
                                        </p:attrNameLst>
                                      </p:cBhvr>
                                      <p:tavLst>
                                        <p:tav tm="0">
                                          <p:val>
                                            <p:strVal val="#ppt_w+.3"/>
                                          </p:val>
                                        </p:tav>
                                        <p:tav tm="50000">
                                          <p:val>
                                            <p:strVal val="#ppt_w+.3"/>
                                          </p:val>
                                        </p:tav>
                                        <p:tav tm="100000">
                                          <p:val>
                                            <p:strVal val="#ppt_w"/>
                                          </p:val>
                                        </p:tav>
                                      </p:tavLst>
                                    </p:anim>
                                    <p:anim calcmode="lin" valueType="num">
                                      <p:cBhvr>
                                        <p:cTn id="16" dur="1000" fill="hold"/>
                                        <p:tgtEl>
                                          <p:spTgt spid="128005"/>
                                        </p:tgtEl>
                                        <p:attrNameLst>
                                          <p:attrName>ppt_x</p:attrName>
                                        </p:attrNameLst>
                                      </p:cBhvr>
                                      <p:tavLst>
                                        <p:tav tm="0">
                                          <p:val>
                                            <p:strVal val="#ppt_x-.3"/>
                                          </p:val>
                                        </p:tav>
                                        <p:tav tm="50000">
                                          <p:val>
                                            <p:strVal val="#ppt_x"/>
                                          </p:val>
                                        </p:tav>
                                        <p:tav tm="100000">
                                          <p:val>
                                            <p:strVal val="#ppt_x"/>
                                          </p:val>
                                        </p:tav>
                                      </p:tavLst>
                                    </p:anim>
                                    <p:anim calcmode="lin" valueType="num">
                                      <p:cBhvr>
                                        <p:cTn id="17" dur="1000" fill="hold"/>
                                        <p:tgtEl>
                                          <p:spTgt spid="128005"/>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9" presetClass="entr" presetSubtype="0" accel="100000" fill="hold" grpId="0" nodeType="clickEffect">
                                  <p:stCondLst>
                                    <p:cond delay="0"/>
                                  </p:stCondLst>
                                  <p:iterate type="wd">
                                    <p:tmPct val="4000"/>
                                  </p:iterate>
                                  <p:childTnLst>
                                    <p:set>
                                      <p:cBhvr>
                                        <p:cTn id="21" dur="1" fill="hold">
                                          <p:stCondLst>
                                            <p:cond delay="0"/>
                                          </p:stCondLst>
                                        </p:cTn>
                                        <p:tgtEl>
                                          <p:spTgt spid="128006"/>
                                        </p:tgtEl>
                                        <p:attrNameLst>
                                          <p:attrName>style.visibility</p:attrName>
                                        </p:attrNameLst>
                                      </p:cBhvr>
                                      <p:to>
                                        <p:strVal val="visible"/>
                                      </p:to>
                                    </p:set>
                                    <p:anim calcmode="lin" valueType="num">
                                      <p:cBhvr>
                                        <p:cTn id="22" dur="1000" fill="hold"/>
                                        <p:tgtEl>
                                          <p:spTgt spid="128006"/>
                                        </p:tgtEl>
                                        <p:attrNameLst>
                                          <p:attrName>ppt_h</p:attrName>
                                        </p:attrNameLst>
                                      </p:cBhvr>
                                      <p:tavLst>
                                        <p:tav tm="0">
                                          <p:val>
                                            <p:strVal val="#ppt_h/20"/>
                                          </p:val>
                                        </p:tav>
                                        <p:tav tm="50000">
                                          <p:val>
                                            <p:strVal val="#ppt_h/20"/>
                                          </p:val>
                                        </p:tav>
                                        <p:tav tm="100000">
                                          <p:val>
                                            <p:strVal val="#ppt_h"/>
                                          </p:val>
                                        </p:tav>
                                      </p:tavLst>
                                    </p:anim>
                                    <p:anim calcmode="lin" valueType="num">
                                      <p:cBhvr>
                                        <p:cTn id="23" dur="1000" fill="hold"/>
                                        <p:tgtEl>
                                          <p:spTgt spid="128006"/>
                                        </p:tgtEl>
                                        <p:attrNameLst>
                                          <p:attrName>ppt_w</p:attrName>
                                        </p:attrNameLst>
                                      </p:cBhvr>
                                      <p:tavLst>
                                        <p:tav tm="0">
                                          <p:val>
                                            <p:strVal val="#ppt_w+.3"/>
                                          </p:val>
                                        </p:tav>
                                        <p:tav tm="50000">
                                          <p:val>
                                            <p:strVal val="#ppt_w+.3"/>
                                          </p:val>
                                        </p:tav>
                                        <p:tav tm="100000">
                                          <p:val>
                                            <p:strVal val="#ppt_w"/>
                                          </p:val>
                                        </p:tav>
                                      </p:tavLst>
                                    </p:anim>
                                    <p:anim calcmode="lin" valueType="num">
                                      <p:cBhvr>
                                        <p:cTn id="24" dur="1000" fill="hold"/>
                                        <p:tgtEl>
                                          <p:spTgt spid="128006"/>
                                        </p:tgtEl>
                                        <p:attrNameLst>
                                          <p:attrName>ppt_x</p:attrName>
                                        </p:attrNameLst>
                                      </p:cBhvr>
                                      <p:tavLst>
                                        <p:tav tm="0">
                                          <p:val>
                                            <p:strVal val="#ppt_x-.3"/>
                                          </p:val>
                                        </p:tav>
                                        <p:tav tm="50000">
                                          <p:val>
                                            <p:strVal val="#ppt_x"/>
                                          </p:val>
                                        </p:tav>
                                        <p:tav tm="100000">
                                          <p:val>
                                            <p:strVal val="#ppt_x"/>
                                          </p:val>
                                        </p:tav>
                                      </p:tavLst>
                                    </p:anim>
                                    <p:anim calcmode="lin" valueType="num">
                                      <p:cBhvr>
                                        <p:cTn id="25" dur="1000" fill="hold"/>
                                        <p:tgtEl>
                                          <p:spTgt spid="128006"/>
                                        </p:tgtEl>
                                        <p:attrNameLst>
                                          <p:attrName>ppt_y</p:attrName>
                                        </p:attrNameLst>
                                      </p:cBhvr>
                                      <p:tavLst>
                                        <p:tav tm="0">
                                          <p:val>
                                            <p:strVal val="#ppt_y"/>
                                          </p:val>
                                        </p:tav>
                                        <p:tav tm="100000">
                                          <p:val>
                                            <p:strVal val="#ppt_y"/>
                                          </p:val>
                                        </p:tav>
                                      </p:tavLst>
                                    </p:anim>
                                  </p:childTnLst>
                                </p:cTn>
                              </p:par>
                              <p:par>
                                <p:cTn id="26" presetID="13" presetClass="entr" presetSubtype="32" fill="hold" grpId="0" nodeType="withEffect">
                                  <p:stCondLst>
                                    <p:cond delay="0"/>
                                  </p:stCondLst>
                                  <p:childTnLst>
                                    <p:set>
                                      <p:cBhvr>
                                        <p:cTn id="27" dur="1" fill="hold">
                                          <p:stCondLst>
                                            <p:cond delay="0"/>
                                          </p:stCondLst>
                                        </p:cTn>
                                        <p:tgtEl>
                                          <p:spTgt spid="128007"/>
                                        </p:tgtEl>
                                        <p:attrNameLst>
                                          <p:attrName>style.visibility</p:attrName>
                                        </p:attrNameLst>
                                      </p:cBhvr>
                                      <p:to>
                                        <p:strVal val="visible"/>
                                      </p:to>
                                    </p:set>
                                    <p:animEffect transition="in" filter="plus(out)">
                                      <p:cBhvr>
                                        <p:cTn id="28" dur="2000"/>
                                        <p:tgtEl>
                                          <p:spTgt spid="128007"/>
                                        </p:tgtEl>
                                      </p:cBhvr>
                                    </p:animEffect>
                                  </p:childTnLst>
                                </p:cTn>
                              </p:par>
                              <p:par>
                                <p:cTn id="29" presetID="13" presetClass="entr" presetSubtype="32" fill="hold" grpId="0" nodeType="withEffect">
                                  <p:stCondLst>
                                    <p:cond delay="0"/>
                                  </p:stCondLst>
                                  <p:childTnLst>
                                    <p:set>
                                      <p:cBhvr>
                                        <p:cTn id="30" dur="1" fill="hold">
                                          <p:stCondLst>
                                            <p:cond delay="0"/>
                                          </p:stCondLst>
                                        </p:cTn>
                                        <p:tgtEl>
                                          <p:spTgt spid="128008"/>
                                        </p:tgtEl>
                                        <p:attrNameLst>
                                          <p:attrName>style.visibility</p:attrName>
                                        </p:attrNameLst>
                                      </p:cBhvr>
                                      <p:to>
                                        <p:strVal val="visible"/>
                                      </p:to>
                                    </p:set>
                                    <p:animEffect transition="in" filter="plus(out)">
                                      <p:cBhvr>
                                        <p:cTn id="31" dur="2000"/>
                                        <p:tgtEl>
                                          <p:spTgt spid="128008"/>
                                        </p:tgtEl>
                                      </p:cBhvr>
                                    </p:animEffect>
                                  </p:childTnLst>
                                </p:cTn>
                              </p:par>
                              <p:par>
                                <p:cTn id="32" presetID="13" presetClass="entr" presetSubtype="32" fill="hold" grpId="0" nodeType="withEffect">
                                  <p:stCondLst>
                                    <p:cond delay="0"/>
                                  </p:stCondLst>
                                  <p:childTnLst>
                                    <p:set>
                                      <p:cBhvr>
                                        <p:cTn id="33" dur="1" fill="hold">
                                          <p:stCondLst>
                                            <p:cond delay="0"/>
                                          </p:stCondLst>
                                        </p:cTn>
                                        <p:tgtEl>
                                          <p:spTgt spid="128009"/>
                                        </p:tgtEl>
                                        <p:attrNameLst>
                                          <p:attrName>style.visibility</p:attrName>
                                        </p:attrNameLst>
                                      </p:cBhvr>
                                      <p:to>
                                        <p:strVal val="visible"/>
                                      </p:to>
                                    </p:set>
                                    <p:animEffect transition="in" filter="plus(out)">
                                      <p:cBhvr>
                                        <p:cTn id="34" dur="2000"/>
                                        <p:tgtEl>
                                          <p:spTgt spid="12800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9" presetClass="exit" presetSubtype="0" fill="hold" grpId="0" nodeType="clickEffect">
                                  <p:stCondLst>
                                    <p:cond delay="0"/>
                                  </p:stCondLst>
                                  <p:childTnLst>
                                    <p:anim calcmode="lin" valueType="num">
                                      <p:cBhvr>
                                        <p:cTn id="38" dur="3000"/>
                                        <p:tgtEl>
                                          <p:spTgt spid="128011"/>
                                        </p:tgtEl>
                                        <p:attrNameLst>
                                          <p:attrName>ppt_x</p:attrName>
                                        </p:attrNameLst>
                                      </p:cBhvr>
                                      <p:tavLst>
                                        <p:tav tm="0">
                                          <p:val>
                                            <p:strVal val="ppt_x"/>
                                          </p:val>
                                        </p:tav>
                                        <p:tav tm="100000">
                                          <p:val>
                                            <p:strVal val="ppt_x-.2"/>
                                          </p:val>
                                        </p:tav>
                                      </p:tavLst>
                                    </p:anim>
                                    <p:anim calcmode="lin" valueType="num">
                                      <p:cBhvr>
                                        <p:cTn id="39" dur="3000"/>
                                        <p:tgtEl>
                                          <p:spTgt spid="128011"/>
                                        </p:tgtEl>
                                        <p:attrNameLst>
                                          <p:attrName>ppt_y</p:attrName>
                                        </p:attrNameLst>
                                      </p:cBhvr>
                                      <p:tavLst>
                                        <p:tav tm="0">
                                          <p:val>
                                            <p:strVal val="ppt_y"/>
                                          </p:val>
                                        </p:tav>
                                        <p:tav tm="100000">
                                          <p:val>
                                            <p:strVal val="ppt_y"/>
                                          </p:val>
                                        </p:tav>
                                      </p:tavLst>
                                    </p:anim>
                                    <p:animEffect transition="out" filter="fade">
                                      <p:cBhvr>
                                        <p:cTn id="40" dur="3000"/>
                                        <p:tgtEl>
                                          <p:spTgt spid="128011"/>
                                        </p:tgtEl>
                                      </p:cBhvr>
                                    </p:animEffect>
                                    <p:set>
                                      <p:cBhvr>
                                        <p:cTn id="41" dur="1" fill="hold">
                                          <p:stCondLst>
                                            <p:cond delay="2999"/>
                                          </p:stCondLst>
                                        </p:cTn>
                                        <p:tgtEl>
                                          <p:spTgt spid="128011"/>
                                        </p:tgtEl>
                                        <p:attrNameLst>
                                          <p:attrName>style.visibility</p:attrName>
                                        </p:attrNameLst>
                                      </p:cBhvr>
                                      <p:to>
                                        <p:strVal val="hidden"/>
                                      </p:to>
                                    </p:set>
                                  </p:childTnLst>
                                </p:cTn>
                              </p:par>
                              <p:par>
                                <p:cTn id="42" presetID="12" presetClass="entr" presetSubtype="1" fill="hold" grpId="0" nodeType="withEffect">
                                  <p:stCondLst>
                                    <p:cond delay="0"/>
                                  </p:stCondLst>
                                  <p:childTnLst>
                                    <p:set>
                                      <p:cBhvr>
                                        <p:cTn id="43" dur="1" fill="hold">
                                          <p:stCondLst>
                                            <p:cond delay="0"/>
                                          </p:stCondLst>
                                        </p:cTn>
                                        <p:tgtEl>
                                          <p:spTgt spid="128014"/>
                                        </p:tgtEl>
                                        <p:attrNameLst>
                                          <p:attrName>style.visibility</p:attrName>
                                        </p:attrNameLst>
                                      </p:cBhvr>
                                      <p:to>
                                        <p:strVal val="visible"/>
                                      </p:to>
                                    </p:set>
                                    <p:animEffect transition="in" filter="slide(fromTop)">
                                      <p:cBhvr>
                                        <p:cTn id="44" dur="2000"/>
                                        <p:tgtEl>
                                          <p:spTgt spid="12801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xit" presetSubtype="0" fill="hold" grpId="0" nodeType="clickEffect">
                                  <p:stCondLst>
                                    <p:cond delay="0"/>
                                  </p:stCondLst>
                                  <p:childTnLst>
                                    <p:anim calcmode="lin" valueType="num">
                                      <p:cBhvr>
                                        <p:cTn id="48" dur="3000"/>
                                        <p:tgtEl>
                                          <p:spTgt spid="128012"/>
                                        </p:tgtEl>
                                        <p:attrNameLst>
                                          <p:attrName>ppt_x</p:attrName>
                                        </p:attrNameLst>
                                      </p:cBhvr>
                                      <p:tavLst>
                                        <p:tav tm="0">
                                          <p:val>
                                            <p:strVal val="ppt_x"/>
                                          </p:val>
                                        </p:tav>
                                        <p:tav tm="100000">
                                          <p:val>
                                            <p:strVal val="ppt_x-.2"/>
                                          </p:val>
                                        </p:tav>
                                      </p:tavLst>
                                    </p:anim>
                                    <p:anim calcmode="lin" valueType="num">
                                      <p:cBhvr>
                                        <p:cTn id="49" dur="3000"/>
                                        <p:tgtEl>
                                          <p:spTgt spid="128012"/>
                                        </p:tgtEl>
                                        <p:attrNameLst>
                                          <p:attrName>ppt_y</p:attrName>
                                        </p:attrNameLst>
                                      </p:cBhvr>
                                      <p:tavLst>
                                        <p:tav tm="0">
                                          <p:val>
                                            <p:strVal val="ppt_y"/>
                                          </p:val>
                                        </p:tav>
                                        <p:tav tm="100000">
                                          <p:val>
                                            <p:strVal val="ppt_y"/>
                                          </p:val>
                                        </p:tav>
                                      </p:tavLst>
                                    </p:anim>
                                    <p:animEffect transition="out" filter="fade">
                                      <p:cBhvr>
                                        <p:cTn id="50" dur="3000"/>
                                        <p:tgtEl>
                                          <p:spTgt spid="128012"/>
                                        </p:tgtEl>
                                      </p:cBhvr>
                                    </p:animEffect>
                                    <p:set>
                                      <p:cBhvr>
                                        <p:cTn id="51" dur="1" fill="hold">
                                          <p:stCondLst>
                                            <p:cond delay="2999"/>
                                          </p:stCondLst>
                                        </p:cTn>
                                        <p:tgtEl>
                                          <p:spTgt spid="128012"/>
                                        </p:tgtEl>
                                        <p:attrNameLst>
                                          <p:attrName>style.visibility</p:attrName>
                                        </p:attrNameLst>
                                      </p:cBhvr>
                                      <p:to>
                                        <p:strVal val="hidden"/>
                                      </p:to>
                                    </p:set>
                                  </p:childTnLst>
                                </p:cTn>
                              </p:par>
                              <p:par>
                                <p:cTn id="52" presetID="12" presetClass="entr" presetSubtype="1" fill="hold" grpId="0" nodeType="withEffect">
                                  <p:stCondLst>
                                    <p:cond delay="0"/>
                                  </p:stCondLst>
                                  <p:childTnLst>
                                    <p:set>
                                      <p:cBhvr>
                                        <p:cTn id="53" dur="1" fill="hold">
                                          <p:stCondLst>
                                            <p:cond delay="0"/>
                                          </p:stCondLst>
                                        </p:cTn>
                                        <p:tgtEl>
                                          <p:spTgt spid="128015"/>
                                        </p:tgtEl>
                                        <p:attrNameLst>
                                          <p:attrName>style.visibility</p:attrName>
                                        </p:attrNameLst>
                                      </p:cBhvr>
                                      <p:to>
                                        <p:strVal val="visible"/>
                                      </p:to>
                                    </p:set>
                                    <p:animEffect transition="in" filter="slide(fromTop)">
                                      <p:cBhvr>
                                        <p:cTn id="54" dur="2000"/>
                                        <p:tgtEl>
                                          <p:spTgt spid="12801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9" presetClass="exit" presetSubtype="0" fill="hold" grpId="0" nodeType="clickEffect">
                                  <p:stCondLst>
                                    <p:cond delay="0"/>
                                  </p:stCondLst>
                                  <p:childTnLst>
                                    <p:anim calcmode="lin" valueType="num">
                                      <p:cBhvr>
                                        <p:cTn id="58" dur="3000"/>
                                        <p:tgtEl>
                                          <p:spTgt spid="128013"/>
                                        </p:tgtEl>
                                        <p:attrNameLst>
                                          <p:attrName>ppt_x</p:attrName>
                                        </p:attrNameLst>
                                      </p:cBhvr>
                                      <p:tavLst>
                                        <p:tav tm="0">
                                          <p:val>
                                            <p:strVal val="ppt_x"/>
                                          </p:val>
                                        </p:tav>
                                        <p:tav tm="100000">
                                          <p:val>
                                            <p:strVal val="ppt_x-.2"/>
                                          </p:val>
                                        </p:tav>
                                      </p:tavLst>
                                    </p:anim>
                                    <p:anim calcmode="lin" valueType="num">
                                      <p:cBhvr>
                                        <p:cTn id="59" dur="3000"/>
                                        <p:tgtEl>
                                          <p:spTgt spid="128013"/>
                                        </p:tgtEl>
                                        <p:attrNameLst>
                                          <p:attrName>ppt_y</p:attrName>
                                        </p:attrNameLst>
                                      </p:cBhvr>
                                      <p:tavLst>
                                        <p:tav tm="0">
                                          <p:val>
                                            <p:strVal val="ppt_y"/>
                                          </p:val>
                                        </p:tav>
                                        <p:tav tm="100000">
                                          <p:val>
                                            <p:strVal val="ppt_y"/>
                                          </p:val>
                                        </p:tav>
                                      </p:tavLst>
                                    </p:anim>
                                    <p:animEffect transition="out" filter="fade">
                                      <p:cBhvr>
                                        <p:cTn id="60" dur="3000"/>
                                        <p:tgtEl>
                                          <p:spTgt spid="128013"/>
                                        </p:tgtEl>
                                      </p:cBhvr>
                                    </p:animEffect>
                                    <p:set>
                                      <p:cBhvr>
                                        <p:cTn id="61" dur="1" fill="hold">
                                          <p:stCondLst>
                                            <p:cond delay="2999"/>
                                          </p:stCondLst>
                                        </p:cTn>
                                        <p:tgtEl>
                                          <p:spTgt spid="128013"/>
                                        </p:tgtEl>
                                        <p:attrNameLst>
                                          <p:attrName>style.visibility</p:attrName>
                                        </p:attrNameLst>
                                      </p:cBhvr>
                                      <p:to>
                                        <p:strVal val="hidden"/>
                                      </p:to>
                                    </p:set>
                                  </p:childTnLst>
                                </p:cTn>
                              </p:par>
                              <p:par>
                                <p:cTn id="62" presetID="12" presetClass="entr" presetSubtype="4" fill="hold" grpId="0" nodeType="withEffect">
                                  <p:stCondLst>
                                    <p:cond delay="0"/>
                                  </p:stCondLst>
                                  <p:childTnLst>
                                    <p:set>
                                      <p:cBhvr>
                                        <p:cTn id="63" dur="1" fill="hold">
                                          <p:stCondLst>
                                            <p:cond delay="0"/>
                                          </p:stCondLst>
                                        </p:cTn>
                                        <p:tgtEl>
                                          <p:spTgt spid="128016"/>
                                        </p:tgtEl>
                                        <p:attrNameLst>
                                          <p:attrName>style.visibility</p:attrName>
                                        </p:attrNameLst>
                                      </p:cBhvr>
                                      <p:to>
                                        <p:strVal val="visible"/>
                                      </p:to>
                                    </p:set>
                                    <p:anim calcmode="lin" valueType="num">
                                      <p:cBhvr additive="base">
                                        <p:cTn id="64" dur="2000"/>
                                        <p:tgtEl>
                                          <p:spTgt spid="128016"/>
                                        </p:tgtEl>
                                        <p:attrNameLst>
                                          <p:attrName>ppt_y</p:attrName>
                                        </p:attrNameLst>
                                      </p:cBhvr>
                                      <p:tavLst>
                                        <p:tav tm="0">
                                          <p:val>
                                            <p:strVal val="#ppt_y+#ppt_h*1.125000"/>
                                          </p:val>
                                        </p:tav>
                                        <p:tav tm="100000">
                                          <p:val>
                                            <p:strVal val="#ppt_y"/>
                                          </p:val>
                                        </p:tav>
                                      </p:tavLst>
                                    </p:anim>
                                    <p:animEffect transition="in" filter="wipe(up)">
                                      <p:cBhvr>
                                        <p:cTn id="65" dur="2000"/>
                                        <p:tgtEl>
                                          <p:spTgt spid="12801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1" fill="hold" grpId="0" nodeType="clickEffect">
                                  <p:stCondLst>
                                    <p:cond delay="0"/>
                                  </p:stCondLst>
                                  <p:iterate type="wd">
                                    <p:tmPct val="2000"/>
                                  </p:iterate>
                                  <p:childTnLst>
                                    <p:set>
                                      <p:cBhvr>
                                        <p:cTn id="69" dur="1" fill="hold">
                                          <p:stCondLst>
                                            <p:cond delay="0"/>
                                          </p:stCondLst>
                                        </p:cTn>
                                        <p:tgtEl>
                                          <p:spTgt spid="128010"/>
                                        </p:tgtEl>
                                        <p:attrNameLst>
                                          <p:attrName>style.visibility</p:attrName>
                                        </p:attrNameLst>
                                      </p:cBhvr>
                                      <p:to>
                                        <p:strVal val="visible"/>
                                      </p:to>
                                    </p:set>
                                    <p:animEffect transition="in" filter="slide(fromTop)">
                                      <p:cBhvr>
                                        <p:cTn id="70" dur="1000"/>
                                        <p:tgtEl>
                                          <p:spTgt spid="128010"/>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6" presetClass="exit" presetSubtype="37" fill="hold" grpId="1" nodeType="clickEffect">
                                  <p:stCondLst>
                                    <p:cond delay="0"/>
                                  </p:stCondLst>
                                  <p:iterate type="wd">
                                    <p:tmPct val="0"/>
                                  </p:iterate>
                                  <p:childTnLst>
                                    <p:animEffect transition="out" filter="barn(outVertical)">
                                      <p:cBhvr>
                                        <p:cTn id="74" dur="2000"/>
                                        <p:tgtEl>
                                          <p:spTgt spid="128010"/>
                                        </p:tgtEl>
                                      </p:cBhvr>
                                    </p:animEffect>
                                    <p:set>
                                      <p:cBhvr>
                                        <p:cTn id="75" dur="1" fill="hold">
                                          <p:stCondLst>
                                            <p:cond delay="1999"/>
                                          </p:stCondLst>
                                        </p:cTn>
                                        <p:tgtEl>
                                          <p:spTgt spid="128010"/>
                                        </p:tgtEl>
                                        <p:attrNameLst>
                                          <p:attrName>style.visibility</p:attrName>
                                        </p:attrNameLst>
                                      </p:cBhvr>
                                      <p:to>
                                        <p:strVal val="hidden"/>
                                      </p:to>
                                    </p:set>
                                  </p:childTnLst>
                                </p:cTn>
                              </p:par>
                              <p:par>
                                <p:cTn id="76" presetID="16" presetClass="entr" presetSubtype="37" fill="hold" grpId="0" nodeType="withEffect">
                                  <p:stCondLst>
                                    <p:cond delay="0"/>
                                  </p:stCondLst>
                                  <p:childTnLst>
                                    <p:set>
                                      <p:cBhvr>
                                        <p:cTn id="77" dur="1" fill="hold">
                                          <p:stCondLst>
                                            <p:cond delay="0"/>
                                          </p:stCondLst>
                                        </p:cTn>
                                        <p:tgtEl>
                                          <p:spTgt spid="128017"/>
                                        </p:tgtEl>
                                        <p:attrNameLst>
                                          <p:attrName>style.visibility</p:attrName>
                                        </p:attrNameLst>
                                      </p:cBhvr>
                                      <p:to>
                                        <p:strVal val="visible"/>
                                      </p:to>
                                    </p:set>
                                    <p:animEffect transition="in" filter="barn(outVertical)">
                                      <p:cBhvr>
                                        <p:cTn id="78" dur="2000"/>
                                        <p:tgtEl>
                                          <p:spTgt spid="1280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14" grpId="0" animBg="1"/>
      <p:bldP spid="128015" grpId="0" animBg="1"/>
      <p:bldP spid="128016" grpId="0" animBg="1"/>
      <p:bldP spid="128007" grpId="0"/>
      <p:bldP spid="128004" grpId="0" animBg="1"/>
      <p:bldP spid="128005" grpId="0"/>
      <p:bldP spid="128006" grpId="0"/>
      <p:bldP spid="128008" grpId="0"/>
      <p:bldP spid="128009" grpId="0"/>
      <p:bldP spid="128010" grpId="0"/>
      <p:bldP spid="128010" grpId="1"/>
      <p:bldP spid="128011" grpId="0" animBg="1"/>
      <p:bldP spid="128012" grpId="0" animBg="1"/>
      <p:bldP spid="128013" grpId="0" animBg="1"/>
      <p:bldP spid="1280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594" name="Picture 2" descr="Table of Nations 1"/>
          <p:cNvPicPr>
            <a:picLocks noChangeAspect="1" noChangeArrowheads="1"/>
          </p:cNvPicPr>
          <p:nvPr/>
        </p:nvPicPr>
        <p:blipFill>
          <a:blip r:embed="rId2">
            <a:extLst>
              <a:ext uri="{28A0092B-C50C-407E-A947-70E740481C1C}">
                <a14:useLocalDpi xmlns:a14="http://schemas.microsoft.com/office/drawing/2010/main" val="0"/>
              </a:ext>
            </a:extLst>
          </a:blip>
          <a:srcRect l="3223" t="46875" r="4834" b="2960"/>
          <a:stretch>
            <a:fillRect/>
          </a:stretch>
        </p:blipFill>
        <p:spPr bwMode="auto">
          <a:xfrm>
            <a:off x="-1588" y="530225"/>
            <a:ext cx="9139238" cy="5919788"/>
          </a:xfrm>
          <a:prstGeom prst="rect">
            <a:avLst/>
          </a:prstGeom>
          <a:noFill/>
          <a:extLst>
            <a:ext uri="{909E8E84-426E-40DD-AFC4-6F175D3DCCD1}">
              <a14:hiddenFill xmlns:a14="http://schemas.microsoft.com/office/drawing/2010/main">
                <a:solidFill>
                  <a:srgbClr val="FFFFFF"/>
                </a:solidFill>
              </a14:hiddenFill>
            </a:ext>
          </a:extLst>
        </p:spPr>
      </p:pic>
      <p:sp>
        <p:nvSpPr>
          <p:cNvPr id="110595" name="Rectangle 3"/>
          <p:cNvSpPr>
            <a:spLocks noChangeArrowheads="1"/>
          </p:cNvSpPr>
          <p:nvPr/>
        </p:nvSpPr>
        <p:spPr bwMode="auto">
          <a:xfrm>
            <a:off x="0" y="0"/>
            <a:ext cx="91440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dirty="0">
                <a:solidFill>
                  <a:srgbClr val="FFFF00"/>
                </a:solidFill>
              </a:rPr>
              <a:t>De Adán en adelante todos conocían a Dios y tenían revelación de El... pero</a:t>
            </a:r>
            <a:r>
              <a:rPr lang="en-US" altLang="en-US" dirty="0">
                <a:solidFill>
                  <a:srgbClr val="FFFF00"/>
                </a:solidFill>
              </a:rPr>
              <a:t>:</a:t>
            </a:r>
            <a:endParaRPr lang="en-US" altLang="en-US" dirty="0">
              <a:solidFill>
                <a:schemeClr val="bg1"/>
              </a:solidFill>
            </a:endParaRPr>
          </a:p>
        </p:txBody>
      </p:sp>
      <p:sp>
        <p:nvSpPr>
          <p:cNvPr id="110596" name="Rectangle 4"/>
          <p:cNvSpPr>
            <a:spLocks noChangeArrowheads="1"/>
          </p:cNvSpPr>
          <p:nvPr/>
        </p:nvSpPr>
        <p:spPr bwMode="auto">
          <a:xfrm>
            <a:off x="0" y="2076450"/>
            <a:ext cx="9144000" cy="4967514"/>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dirty="0">
                <a:solidFill>
                  <a:srgbClr val="990000"/>
                </a:solidFill>
              </a:rPr>
              <a:t>Rom 1:18-25 - </a:t>
            </a:r>
            <a:r>
              <a:rPr lang="es-ES" altLang="en-US" dirty="0"/>
              <a:t>Porque la ira de Dios se revela desde el cielo contra toda impiedad e injusticia de los hombres que detienen con injusticia la verdad;  porque lo que de Dios se conoce les es manifiesto, pues Dios se lo manifestó. Porque las cosas invisibles de él, su eterno poder y deidad, se hacen clara-mente visibles desde la creación del mundo, siendo entendidas por medio de las cosas hechas, de modo que no tienen excusa.  Pues habiendo conocido a Dios, no le glorificaron como a Dios, ni le dieron gracias, sino que se envanecieron en sus razonamientos, y su necio corazón fue entenebrecido. Profesando ser sabios, se hicieron necios, y cambiaron la gloria del Dios incorruptible en semejanza de imagen de hombre corruptible, de aves, de cuadrúpedos y de reptiles. </a:t>
            </a:r>
          </a:p>
          <a:p>
            <a:pPr>
              <a:lnSpc>
                <a:spcPct val="90000"/>
              </a:lnSpc>
            </a:pPr>
            <a:endParaRPr lang="es-ES" altLang="en-US" sz="1400" dirty="0"/>
          </a:p>
          <a:p>
            <a:pPr>
              <a:lnSpc>
                <a:spcPct val="90000"/>
              </a:lnSpc>
            </a:pPr>
            <a:r>
              <a:rPr lang="es-ES" altLang="en-US" dirty="0">
                <a:solidFill>
                  <a:srgbClr val="C00000"/>
                </a:solidFill>
              </a:rPr>
              <a:t>Por lo cual </a:t>
            </a:r>
            <a:r>
              <a:rPr lang="es-ES" altLang="en-US" dirty="0"/>
              <a:t>también Dios los entregó a la inmundicia, en las concupiscencias de sus corazones, de modo que deshonraron entre sí sus propios cuerpos, ya que cambiaron la verdad de Dios por la mentira, honrando y dando culto a las criaturas antes que al Creador….</a:t>
            </a:r>
          </a:p>
        </p:txBody>
      </p:sp>
      <p:sp>
        <p:nvSpPr>
          <p:cNvPr id="110597" name="Rectangle 5"/>
          <p:cNvSpPr>
            <a:spLocks noChangeArrowheads="1"/>
          </p:cNvSpPr>
          <p:nvPr/>
        </p:nvSpPr>
        <p:spPr bwMode="auto">
          <a:xfrm>
            <a:off x="-11430" y="5486400"/>
            <a:ext cx="9174480" cy="1549944"/>
          </a:xfrm>
          <a:prstGeom prst="rect">
            <a:avLst/>
          </a:prstGeom>
          <a:solidFill>
            <a:schemeClr val="tx1"/>
          </a:solidFill>
          <a:ln>
            <a:noFill/>
          </a:ln>
          <a:effectLst/>
        </p:spPr>
        <p:txBody>
          <a:bodyPr wrap="none" anchor="ctr"/>
          <a:lstStyle/>
          <a:p>
            <a:endParaRPr lang="en-US"/>
          </a:p>
        </p:txBody>
      </p:sp>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110596"/>
                                        </p:tgtEl>
                                        <p:attrNameLst>
                                          <p:attrName>style.visibility</p:attrName>
                                        </p:attrNameLst>
                                      </p:cBhvr>
                                      <p:to>
                                        <p:strVal val="visible"/>
                                      </p:to>
                                    </p:set>
                                    <p:anim calcmode="lin" valueType="num">
                                      <p:cBhvr>
                                        <p:cTn id="7" dur="2000" fill="hold"/>
                                        <p:tgtEl>
                                          <p:spTgt spid="110596"/>
                                        </p:tgtEl>
                                        <p:attrNameLst>
                                          <p:attrName>ppt_x</p:attrName>
                                        </p:attrNameLst>
                                      </p:cBhvr>
                                      <p:tavLst>
                                        <p:tav tm="0">
                                          <p:val>
                                            <p:strVal val="#ppt_x"/>
                                          </p:val>
                                        </p:tav>
                                        <p:tav tm="100000">
                                          <p:val>
                                            <p:strVal val="#ppt_x"/>
                                          </p:val>
                                        </p:tav>
                                      </p:tavLst>
                                    </p:anim>
                                    <p:anim calcmode="lin" valueType="num">
                                      <p:cBhvr>
                                        <p:cTn id="8" dur="2000" fill="hold"/>
                                        <p:tgtEl>
                                          <p:spTgt spid="110596"/>
                                        </p:tgtEl>
                                        <p:attrNameLst>
                                          <p:attrName>ppt_y</p:attrName>
                                        </p:attrNameLst>
                                      </p:cBhvr>
                                      <p:tavLst>
                                        <p:tav tm="0">
                                          <p:val>
                                            <p:strVal val="#ppt_y+#ppt_h/2"/>
                                          </p:val>
                                        </p:tav>
                                        <p:tav tm="100000">
                                          <p:val>
                                            <p:strVal val="#ppt_y"/>
                                          </p:val>
                                        </p:tav>
                                      </p:tavLst>
                                    </p:anim>
                                    <p:anim calcmode="lin" valueType="num">
                                      <p:cBhvr>
                                        <p:cTn id="9" dur="2000" fill="hold"/>
                                        <p:tgtEl>
                                          <p:spTgt spid="110596"/>
                                        </p:tgtEl>
                                        <p:attrNameLst>
                                          <p:attrName>ppt_w</p:attrName>
                                        </p:attrNameLst>
                                      </p:cBhvr>
                                      <p:tavLst>
                                        <p:tav tm="0">
                                          <p:val>
                                            <p:strVal val="#ppt_w"/>
                                          </p:val>
                                        </p:tav>
                                        <p:tav tm="100000">
                                          <p:val>
                                            <p:strVal val="#ppt_w"/>
                                          </p:val>
                                        </p:tav>
                                      </p:tavLst>
                                    </p:anim>
                                    <p:anim calcmode="lin" valueType="num">
                                      <p:cBhvr>
                                        <p:cTn id="10" dur="2000" fill="hold"/>
                                        <p:tgtEl>
                                          <p:spTgt spid="110596"/>
                                        </p:tgtEl>
                                        <p:attrNameLst>
                                          <p:attrName>ppt_h</p:attrName>
                                        </p:attrNameLst>
                                      </p:cBhvr>
                                      <p:tavLst>
                                        <p:tav tm="0">
                                          <p:val>
                                            <p:fltVal val="0"/>
                                          </p:val>
                                        </p:tav>
                                        <p:tav tm="100000">
                                          <p:val>
                                            <p:strVal val="#ppt_h"/>
                                          </p:val>
                                        </p:tav>
                                      </p:tavLst>
                                    </p:anim>
                                  </p:childTnLst>
                                </p:cTn>
                              </p:par>
                              <p:par>
                                <p:cTn id="11" presetID="17" presetClass="entr" presetSubtype="4" fill="hold" grpId="0" nodeType="withEffect">
                                  <p:stCondLst>
                                    <p:cond delay="0"/>
                                  </p:stCondLst>
                                  <p:childTnLst>
                                    <p:set>
                                      <p:cBhvr>
                                        <p:cTn id="12" dur="1" fill="hold">
                                          <p:stCondLst>
                                            <p:cond delay="0"/>
                                          </p:stCondLst>
                                        </p:cTn>
                                        <p:tgtEl>
                                          <p:spTgt spid="110597"/>
                                        </p:tgtEl>
                                        <p:attrNameLst>
                                          <p:attrName>style.visibility</p:attrName>
                                        </p:attrNameLst>
                                      </p:cBhvr>
                                      <p:to>
                                        <p:strVal val="visible"/>
                                      </p:to>
                                    </p:set>
                                    <p:anim calcmode="lin" valueType="num">
                                      <p:cBhvr>
                                        <p:cTn id="13" dur="1000" fill="hold"/>
                                        <p:tgtEl>
                                          <p:spTgt spid="110597"/>
                                        </p:tgtEl>
                                        <p:attrNameLst>
                                          <p:attrName>ppt_x</p:attrName>
                                        </p:attrNameLst>
                                      </p:cBhvr>
                                      <p:tavLst>
                                        <p:tav tm="0">
                                          <p:val>
                                            <p:strVal val="#ppt_x"/>
                                          </p:val>
                                        </p:tav>
                                        <p:tav tm="100000">
                                          <p:val>
                                            <p:strVal val="#ppt_x"/>
                                          </p:val>
                                        </p:tav>
                                      </p:tavLst>
                                    </p:anim>
                                    <p:anim calcmode="lin" valueType="num">
                                      <p:cBhvr>
                                        <p:cTn id="14" dur="1000" fill="hold"/>
                                        <p:tgtEl>
                                          <p:spTgt spid="110597"/>
                                        </p:tgtEl>
                                        <p:attrNameLst>
                                          <p:attrName>ppt_y</p:attrName>
                                        </p:attrNameLst>
                                      </p:cBhvr>
                                      <p:tavLst>
                                        <p:tav tm="0">
                                          <p:val>
                                            <p:strVal val="#ppt_y+#ppt_h/2"/>
                                          </p:val>
                                        </p:tav>
                                        <p:tav tm="100000">
                                          <p:val>
                                            <p:strVal val="#ppt_y"/>
                                          </p:val>
                                        </p:tav>
                                      </p:tavLst>
                                    </p:anim>
                                    <p:anim calcmode="lin" valueType="num">
                                      <p:cBhvr>
                                        <p:cTn id="15" dur="1000" fill="hold"/>
                                        <p:tgtEl>
                                          <p:spTgt spid="110597"/>
                                        </p:tgtEl>
                                        <p:attrNameLst>
                                          <p:attrName>ppt_w</p:attrName>
                                        </p:attrNameLst>
                                      </p:cBhvr>
                                      <p:tavLst>
                                        <p:tav tm="0">
                                          <p:val>
                                            <p:strVal val="#ppt_w"/>
                                          </p:val>
                                        </p:tav>
                                        <p:tav tm="100000">
                                          <p:val>
                                            <p:strVal val="#ppt_w"/>
                                          </p:val>
                                        </p:tav>
                                      </p:tavLst>
                                    </p:anim>
                                    <p:anim calcmode="lin" valueType="num">
                                      <p:cBhvr>
                                        <p:cTn id="16" dur="1000" fill="hold"/>
                                        <p:tgtEl>
                                          <p:spTgt spid="110597"/>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xit" presetSubtype="32" fill="hold" grpId="1" nodeType="clickEffect">
                                  <p:stCondLst>
                                    <p:cond delay="0"/>
                                  </p:stCondLst>
                                  <p:childTnLst>
                                    <p:animEffect transition="out" filter="box(out)">
                                      <p:cBhvr>
                                        <p:cTn id="20" dur="1000"/>
                                        <p:tgtEl>
                                          <p:spTgt spid="110597"/>
                                        </p:tgtEl>
                                      </p:cBhvr>
                                    </p:animEffect>
                                    <p:set>
                                      <p:cBhvr>
                                        <p:cTn id="21" dur="1" fill="hold">
                                          <p:stCondLst>
                                            <p:cond delay="999"/>
                                          </p:stCondLst>
                                        </p:cTn>
                                        <p:tgtEl>
                                          <p:spTgt spid="11059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animBg="1"/>
      <p:bldP spid="110597" grpId="0" animBg="1"/>
      <p:bldP spid="110597"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18" name="Picture 2" descr="Table of Nations 1"/>
          <p:cNvPicPr>
            <a:picLocks noChangeAspect="1" noChangeArrowheads="1"/>
          </p:cNvPicPr>
          <p:nvPr/>
        </p:nvPicPr>
        <p:blipFill>
          <a:blip r:embed="rId2">
            <a:extLst>
              <a:ext uri="{28A0092B-C50C-407E-A947-70E740481C1C}">
                <a14:useLocalDpi xmlns:a14="http://schemas.microsoft.com/office/drawing/2010/main" val="0"/>
              </a:ext>
            </a:extLst>
          </a:blip>
          <a:srcRect l="3223" t="46875" r="4834" b="2960"/>
          <a:stretch>
            <a:fillRect/>
          </a:stretch>
        </p:blipFill>
        <p:spPr bwMode="auto">
          <a:xfrm>
            <a:off x="-1588" y="530225"/>
            <a:ext cx="9139238" cy="5919788"/>
          </a:xfrm>
          <a:prstGeom prst="rect">
            <a:avLst/>
          </a:prstGeom>
          <a:noFill/>
          <a:extLst>
            <a:ext uri="{909E8E84-426E-40DD-AFC4-6F175D3DCCD1}">
              <a14:hiddenFill xmlns:a14="http://schemas.microsoft.com/office/drawing/2010/main">
                <a:solidFill>
                  <a:srgbClr val="FFFFFF"/>
                </a:solidFill>
              </a14:hiddenFill>
            </a:ext>
          </a:extLst>
        </p:spPr>
      </p:pic>
      <p:sp>
        <p:nvSpPr>
          <p:cNvPr id="111619" name="Rectangle 3"/>
          <p:cNvSpPr>
            <a:spLocks noChangeArrowheads="1"/>
          </p:cNvSpPr>
          <p:nvPr/>
        </p:nvSpPr>
        <p:spPr bwMode="auto">
          <a:xfrm>
            <a:off x="0" y="0"/>
            <a:ext cx="91440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i="1" dirty="0">
                <a:solidFill>
                  <a:srgbClr val="FFFF00"/>
                </a:solidFill>
              </a:rPr>
              <a:t>habiendo conocido a Dios, no le glorificaron como a Dios </a:t>
            </a:r>
            <a:r>
              <a:rPr lang="en-US" altLang="en-US" i="1" dirty="0">
                <a:solidFill>
                  <a:srgbClr val="FFFF00"/>
                </a:solidFill>
              </a:rPr>
              <a:t>–</a:t>
            </a:r>
            <a:r>
              <a:rPr lang="en-US" altLang="en-US" sz="1200" i="1" dirty="0">
                <a:solidFill>
                  <a:srgbClr val="FFFF00"/>
                </a:solidFill>
              </a:rPr>
              <a:t> </a:t>
            </a:r>
            <a:r>
              <a:rPr lang="en-US" altLang="en-US" i="1" dirty="0">
                <a:solidFill>
                  <a:srgbClr val="FFFF00"/>
                </a:solidFill>
              </a:rPr>
              <a:t>Rom. 1:21</a:t>
            </a:r>
          </a:p>
        </p:txBody>
      </p:sp>
      <p:sp>
        <p:nvSpPr>
          <p:cNvPr id="111621" name="Rectangle 5"/>
          <p:cNvSpPr>
            <a:spLocks noChangeArrowheads="1"/>
          </p:cNvSpPr>
          <p:nvPr/>
        </p:nvSpPr>
        <p:spPr bwMode="auto">
          <a:xfrm>
            <a:off x="0" y="6430963"/>
            <a:ext cx="91440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dirty="0">
                <a:solidFill>
                  <a:srgbClr val="FFFF00"/>
                </a:solidFill>
              </a:rPr>
              <a:t>Por eso, de todas las naciones, Dios seleccionó una como Su nación elegida.</a:t>
            </a:r>
            <a:endParaRPr lang="en-US" altLang="en-US" dirty="0">
              <a:solidFill>
                <a:srgbClr val="FFFF00"/>
              </a:solidFill>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2000"/>
                                  </p:iterate>
                                  <p:childTnLst>
                                    <p:set>
                                      <p:cBhvr>
                                        <p:cTn id="6" dur="1" fill="hold">
                                          <p:stCondLst>
                                            <p:cond delay="0"/>
                                          </p:stCondLst>
                                        </p:cTn>
                                        <p:tgtEl>
                                          <p:spTgt spid="111621"/>
                                        </p:tgtEl>
                                        <p:attrNameLst>
                                          <p:attrName>style.visibility</p:attrName>
                                        </p:attrNameLst>
                                      </p:cBhvr>
                                      <p:to>
                                        <p:strVal val="visible"/>
                                      </p:to>
                                    </p:set>
                                    <p:anim calcmode="lin" valueType="num">
                                      <p:cBhvr>
                                        <p:cTn id="7" dur="1000" fill="hold"/>
                                        <p:tgtEl>
                                          <p:spTgt spid="111621"/>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11621"/>
                                        </p:tgtEl>
                                        <p:attrNameLst>
                                          <p:attrName>ppt_y</p:attrName>
                                        </p:attrNameLst>
                                      </p:cBhvr>
                                      <p:tavLst>
                                        <p:tav tm="0">
                                          <p:val>
                                            <p:strVal val="#ppt_y"/>
                                          </p:val>
                                        </p:tav>
                                        <p:tav tm="100000">
                                          <p:val>
                                            <p:strVal val="#ppt_y"/>
                                          </p:val>
                                        </p:tav>
                                      </p:tavLst>
                                    </p:anim>
                                    <p:anim calcmode="lin" valueType="num">
                                      <p:cBhvr>
                                        <p:cTn id="9" dur="1000" fill="hold"/>
                                        <p:tgtEl>
                                          <p:spTgt spid="111621"/>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1162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116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42" name="Picture 2" descr="Table of Nations 1"/>
          <p:cNvPicPr>
            <a:picLocks noChangeAspect="1" noChangeArrowheads="1"/>
          </p:cNvPicPr>
          <p:nvPr/>
        </p:nvPicPr>
        <p:blipFill>
          <a:blip r:embed="rId3">
            <a:extLst>
              <a:ext uri="{28A0092B-C50C-407E-A947-70E740481C1C}">
                <a14:useLocalDpi xmlns:a14="http://schemas.microsoft.com/office/drawing/2010/main" val="0"/>
              </a:ext>
            </a:extLst>
          </a:blip>
          <a:srcRect l="3223" t="46875" r="4834" b="2960"/>
          <a:stretch>
            <a:fillRect/>
          </a:stretch>
        </p:blipFill>
        <p:spPr bwMode="auto">
          <a:xfrm>
            <a:off x="-1588" y="530225"/>
            <a:ext cx="9139238" cy="5919788"/>
          </a:xfrm>
          <a:prstGeom prst="rect">
            <a:avLst/>
          </a:prstGeom>
          <a:noFill/>
          <a:extLst>
            <a:ext uri="{909E8E84-426E-40DD-AFC4-6F175D3DCCD1}">
              <a14:hiddenFill xmlns:a14="http://schemas.microsoft.com/office/drawing/2010/main">
                <a:solidFill>
                  <a:srgbClr val="FFFFFF"/>
                </a:solidFill>
              </a14:hiddenFill>
            </a:ext>
          </a:extLst>
        </p:spPr>
      </p:pic>
      <p:sp>
        <p:nvSpPr>
          <p:cNvPr id="112643"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400" dirty="0">
                <a:solidFill>
                  <a:srgbClr val="FFFF00"/>
                </a:solidFill>
              </a:rPr>
              <a:t>Él escogió a Israel, los hijos de Abraham, para ser Su nación especial</a:t>
            </a:r>
            <a:r>
              <a:rPr lang="en-US" altLang="en-US" sz="2400" dirty="0">
                <a:solidFill>
                  <a:srgbClr val="FFFF00"/>
                </a:solidFill>
              </a:rPr>
              <a:t>.</a:t>
            </a:r>
          </a:p>
        </p:txBody>
      </p:sp>
      <p:sp>
        <p:nvSpPr>
          <p:cNvPr id="112644" name="Rectangle 4"/>
          <p:cNvSpPr>
            <a:spLocks noChangeArrowheads="1"/>
          </p:cNvSpPr>
          <p:nvPr/>
        </p:nvSpPr>
        <p:spPr bwMode="auto">
          <a:xfrm>
            <a:off x="-3969" y="6294438"/>
            <a:ext cx="9144000" cy="461665"/>
          </a:xfrm>
          <a:prstGeom prst="rect">
            <a:avLst/>
          </a:prstGeom>
          <a:solidFill>
            <a:schemeClr val="tx1"/>
          </a:solidFill>
          <a:ln>
            <a:noFill/>
          </a:ln>
          <a:effectLst/>
        </p:spPr>
        <p:txBody>
          <a:bodyPr>
            <a:spAutoFit/>
          </a:bodyPr>
          <a:lstStyle/>
          <a:p>
            <a:pPr algn="ctr"/>
            <a:r>
              <a:rPr lang="es-ES" altLang="en-US" sz="2400" dirty="0">
                <a:solidFill>
                  <a:srgbClr val="FFFF00"/>
                </a:solidFill>
              </a:rPr>
              <a:t>Dios separó a Israel de todas las naciones de la humanidad</a:t>
            </a:r>
            <a:r>
              <a:rPr lang="en-US" altLang="en-US" sz="2400" dirty="0">
                <a:solidFill>
                  <a:srgbClr val="FFFF00"/>
                </a:solidFill>
              </a:rPr>
              <a:t>.</a:t>
            </a:r>
          </a:p>
        </p:txBody>
      </p:sp>
      <p:sp>
        <p:nvSpPr>
          <p:cNvPr id="112646" name="Oval 6"/>
          <p:cNvSpPr>
            <a:spLocks noChangeArrowheads="1"/>
          </p:cNvSpPr>
          <p:nvPr/>
        </p:nvSpPr>
        <p:spPr bwMode="auto">
          <a:xfrm>
            <a:off x="4343400" y="1676400"/>
            <a:ext cx="609600" cy="1981200"/>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t>I</a:t>
            </a:r>
          </a:p>
          <a:p>
            <a:pPr algn="ctr"/>
            <a:r>
              <a:rPr lang="en-US" altLang="en-US" sz="2000"/>
              <a:t>S</a:t>
            </a:r>
          </a:p>
          <a:p>
            <a:pPr algn="ctr"/>
            <a:r>
              <a:rPr lang="en-US" altLang="en-US" sz="2000"/>
              <a:t>R</a:t>
            </a:r>
          </a:p>
          <a:p>
            <a:pPr algn="ctr"/>
            <a:r>
              <a:rPr lang="en-US" altLang="en-US" sz="2000"/>
              <a:t>A</a:t>
            </a:r>
          </a:p>
          <a:p>
            <a:pPr algn="ctr"/>
            <a:r>
              <a:rPr lang="en-US" altLang="en-US" sz="2000"/>
              <a:t>E</a:t>
            </a:r>
          </a:p>
          <a:p>
            <a:pPr algn="ctr"/>
            <a:r>
              <a:rPr lang="en-US" altLang="en-US" sz="2000"/>
              <a:t>L</a:t>
            </a:r>
          </a:p>
        </p:txBody>
      </p:sp>
      <p:sp>
        <p:nvSpPr>
          <p:cNvPr id="112647" name="Rectangle 7"/>
          <p:cNvSpPr>
            <a:spLocks noChangeArrowheads="1"/>
          </p:cNvSpPr>
          <p:nvPr/>
        </p:nvSpPr>
        <p:spPr bwMode="auto">
          <a:xfrm>
            <a:off x="5029200" y="1828800"/>
            <a:ext cx="4114800" cy="2123658"/>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dirty="0">
                <a:solidFill>
                  <a:srgbClr val="FFFF00"/>
                </a:solidFill>
              </a:rPr>
              <a:t>Dt 10:15 -</a:t>
            </a:r>
            <a:r>
              <a:rPr lang="en-US" altLang="en-US" dirty="0">
                <a:solidFill>
                  <a:schemeClr val="bg1"/>
                </a:solidFill>
              </a:rPr>
              <a:t> </a:t>
            </a:r>
            <a:r>
              <a:rPr lang="es-ES" altLang="en-US" dirty="0">
                <a:solidFill>
                  <a:schemeClr val="bg1"/>
                </a:solidFill>
              </a:rPr>
              <a:t>Solamente de tus padres se agradó Jehová para amarlos, y escogió su descendencia después de ellos, a vosotros, de entre todos los pueblos </a:t>
            </a:r>
            <a:r>
              <a:rPr lang="en-US" altLang="en-US" dirty="0">
                <a:solidFill>
                  <a:schemeClr val="bg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iterate type="wd">
                                    <p:tmPct val="6000"/>
                                  </p:iterate>
                                  <p:childTnLst>
                                    <p:set>
                                      <p:cBhvr>
                                        <p:cTn id="6" dur="1" fill="hold">
                                          <p:stCondLst>
                                            <p:cond delay="0"/>
                                          </p:stCondLst>
                                        </p:cTn>
                                        <p:tgtEl>
                                          <p:spTgt spid="112643"/>
                                        </p:tgtEl>
                                        <p:attrNameLst>
                                          <p:attrName>style.visibility</p:attrName>
                                        </p:attrNameLst>
                                      </p:cBhvr>
                                      <p:to>
                                        <p:strVal val="visible"/>
                                      </p:to>
                                    </p:set>
                                    <p:anim calcmode="lin" valueType="num">
                                      <p:cBhvr>
                                        <p:cTn id="7" dur="1000" fill="hold"/>
                                        <p:tgtEl>
                                          <p:spTgt spid="112643"/>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12643"/>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12643"/>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12643"/>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2" fill="hold" grpId="0" nodeType="clickEffect">
                                  <p:stCondLst>
                                    <p:cond delay="0"/>
                                  </p:stCondLst>
                                  <p:childTnLst>
                                    <p:set>
                                      <p:cBhvr>
                                        <p:cTn id="14" dur="1" fill="hold">
                                          <p:stCondLst>
                                            <p:cond delay="0"/>
                                          </p:stCondLst>
                                        </p:cTn>
                                        <p:tgtEl>
                                          <p:spTgt spid="112646"/>
                                        </p:tgtEl>
                                        <p:attrNameLst>
                                          <p:attrName>style.visibility</p:attrName>
                                        </p:attrNameLst>
                                      </p:cBhvr>
                                      <p:to>
                                        <p:strVal val="visible"/>
                                      </p:to>
                                    </p:set>
                                    <p:anim calcmode="lin" valueType="num">
                                      <p:cBhvr>
                                        <p:cTn id="15" dur="2000" fill="hold"/>
                                        <p:tgtEl>
                                          <p:spTgt spid="112646"/>
                                        </p:tgtEl>
                                        <p:attrNameLst>
                                          <p:attrName>ppt_x</p:attrName>
                                        </p:attrNameLst>
                                      </p:cBhvr>
                                      <p:tavLst>
                                        <p:tav tm="0">
                                          <p:val>
                                            <p:strVal val="#ppt_x+#ppt_w/2"/>
                                          </p:val>
                                        </p:tav>
                                        <p:tav tm="100000">
                                          <p:val>
                                            <p:strVal val="#ppt_x"/>
                                          </p:val>
                                        </p:tav>
                                      </p:tavLst>
                                    </p:anim>
                                    <p:anim calcmode="lin" valueType="num">
                                      <p:cBhvr>
                                        <p:cTn id="16" dur="2000" fill="hold"/>
                                        <p:tgtEl>
                                          <p:spTgt spid="112646"/>
                                        </p:tgtEl>
                                        <p:attrNameLst>
                                          <p:attrName>ppt_y</p:attrName>
                                        </p:attrNameLst>
                                      </p:cBhvr>
                                      <p:tavLst>
                                        <p:tav tm="0">
                                          <p:val>
                                            <p:strVal val="#ppt_y"/>
                                          </p:val>
                                        </p:tav>
                                        <p:tav tm="100000">
                                          <p:val>
                                            <p:strVal val="#ppt_y"/>
                                          </p:val>
                                        </p:tav>
                                      </p:tavLst>
                                    </p:anim>
                                    <p:anim calcmode="lin" valueType="num">
                                      <p:cBhvr>
                                        <p:cTn id="17" dur="2000" fill="hold"/>
                                        <p:tgtEl>
                                          <p:spTgt spid="112646"/>
                                        </p:tgtEl>
                                        <p:attrNameLst>
                                          <p:attrName>ppt_w</p:attrName>
                                        </p:attrNameLst>
                                      </p:cBhvr>
                                      <p:tavLst>
                                        <p:tav tm="0">
                                          <p:val>
                                            <p:fltVal val="0"/>
                                          </p:val>
                                        </p:tav>
                                        <p:tav tm="100000">
                                          <p:val>
                                            <p:strVal val="#ppt_w"/>
                                          </p:val>
                                        </p:tav>
                                      </p:tavLst>
                                    </p:anim>
                                    <p:anim calcmode="lin" valueType="num">
                                      <p:cBhvr>
                                        <p:cTn id="18" dur="2000" fill="hold"/>
                                        <p:tgtEl>
                                          <p:spTgt spid="112646"/>
                                        </p:tgtEl>
                                        <p:attrNameLst>
                                          <p:attrName>ppt_h</p:attrName>
                                        </p:attrNameLst>
                                      </p:cBhvr>
                                      <p:tavLst>
                                        <p:tav tm="0">
                                          <p:val>
                                            <p:strVal val="#ppt_h"/>
                                          </p:val>
                                        </p:tav>
                                        <p:tav tm="100000">
                                          <p:val>
                                            <p:strVal val="#ppt_h"/>
                                          </p:val>
                                        </p:tav>
                                      </p:tavLst>
                                    </p:anim>
                                  </p:childTnLst>
                                </p:cTn>
                              </p:par>
                              <p:par>
                                <p:cTn id="19" presetID="13" presetClass="entr" presetSubtype="16" fill="hold" grpId="0" nodeType="withEffect">
                                  <p:stCondLst>
                                    <p:cond delay="0"/>
                                  </p:stCondLst>
                                  <p:childTnLst>
                                    <p:set>
                                      <p:cBhvr>
                                        <p:cTn id="20" dur="1" fill="hold">
                                          <p:stCondLst>
                                            <p:cond delay="0"/>
                                          </p:stCondLst>
                                        </p:cTn>
                                        <p:tgtEl>
                                          <p:spTgt spid="112647"/>
                                        </p:tgtEl>
                                        <p:attrNameLst>
                                          <p:attrName>style.visibility</p:attrName>
                                        </p:attrNameLst>
                                      </p:cBhvr>
                                      <p:to>
                                        <p:strVal val="visible"/>
                                      </p:to>
                                    </p:set>
                                    <p:animEffect transition="in" filter="plus(in)">
                                      <p:cBhvr>
                                        <p:cTn id="21" dur="2000"/>
                                        <p:tgtEl>
                                          <p:spTgt spid="11264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288" fill="hold" grpId="0" nodeType="clickEffect">
                                  <p:stCondLst>
                                    <p:cond delay="0"/>
                                  </p:stCondLst>
                                  <p:iterate type="wd">
                                    <p:tmPct val="8000"/>
                                  </p:iterate>
                                  <p:childTnLst>
                                    <p:set>
                                      <p:cBhvr>
                                        <p:cTn id="25" dur="1" fill="hold">
                                          <p:stCondLst>
                                            <p:cond delay="0"/>
                                          </p:stCondLst>
                                        </p:cTn>
                                        <p:tgtEl>
                                          <p:spTgt spid="112644"/>
                                        </p:tgtEl>
                                        <p:attrNameLst>
                                          <p:attrName>style.visibility</p:attrName>
                                        </p:attrNameLst>
                                      </p:cBhvr>
                                      <p:to>
                                        <p:strVal val="visible"/>
                                      </p:to>
                                    </p:set>
                                    <p:anim calcmode="lin" valueType="num">
                                      <p:cBhvr>
                                        <p:cTn id="26" dur="1000" fill="hold"/>
                                        <p:tgtEl>
                                          <p:spTgt spid="112644"/>
                                        </p:tgtEl>
                                        <p:attrNameLst>
                                          <p:attrName>ppt_w</p:attrName>
                                        </p:attrNameLst>
                                      </p:cBhvr>
                                      <p:tavLst>
                                        <p:tav tm="0">
                                          <p:val>
                                            <p:strVal val="4/3*#ppt_w"/>
                                          </p:val>
                                        </p:tav>
                                        <p:tav tm="100000">
                                          <p:val>
                                            <p:strVal val="#ppt_w"/>
                                          </p:val>
                                        </p:tav>
                                      </p:tavLst>
                                    </p:anim>
                                    <p:anim calcmode="lin" valueType="num">
                                      <p:cBhvr>
                                        <p:cTn id="27" dur="1000" fill="hold"/>
                                        <p:tgtEl>
                                          <p:spTgt spid="112644"/>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p:bldP spid="112644" grpId="0" animBg="1"/>
      <p:bldP spid="112646" grpId="0" animBg="1"/>
      <p:bldP spid="11264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690" name="Picture 2" descr="Table of Nations 1"/>
          <p:cNvPicPr>
            <a:picLocks noChangeAspect="1" noChangeArrowheads="1"/>
          </p:cNvPicPr>
          <p:nvPr/>
        </p:nvPicPr>
        <p:blipFill>
          <a:blip r:embed="rId2">
            <a:extLst>
              <a:ext uri="{28A0092B-C50C-407E-A947-70E740481C1C}">
                <a14:useLocalDpi xmlns:a14="http://schemas.microsoft.com/office/drawing/2010/main" val="0"/>
              </a:ext>
            </a:extLst>
          </a:blip>
          <a:srcRect l="3223" t="46875" r="4834" b="2960"/>
          <a:stretch>
            <a:fillRect/>
          </a:stretch>
        </p:blipFill>
        <p:spPr bwMode="auto">
          <a:xfrm>
            <a:off x="-1588" y="530225"/>
            <a:ext cx="9139238" cy="5919788"/>
          </a:xfrm>
          <a:prstGeom prst="rect">
            <a:avLst/>
          </a:prstGeom>
          <a:noFill/>
          <a:extLst>
            <a:ext uri="{909E8E84-426E-40DD-AFC4-6F175D3DCCD1}">
              <a14:hiddenFill xmlns:a14="http://schemas.microsoft.com/office/drawing/2010/main">
                <a:solidFill>
                  <a:srgbClr val="FFFFFF"/>
                </a:solidFill>
              </a14:hiddenFill>
            </a:ext>
          </a:extLst>
        </p:spPr>
      </p:pic>
      <p:pic>
        <p:nvPicPr>
          <p:cNvPr id="114699" name="Picture 11" descr="MCj015549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762000"/>
            <a:ext cx="5638800" cy="368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tx1"/>
                </a:solidFill>
                <a:miter lim="800000"/>
                <a:headEnd/>
                <a:tailEnd/>
              </a14:hiddenLine>
            </a:ext>
          </a:extLst>
        </p:spPr>
      </p:pic>
      <p:sp>
        <p:nvSpPr>
          <p:cNvPr id="114691"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400" dirty="0">
                <a:solidFill>
                  <a:srgbClr val="FFFF00"/>
                </a:solidFill>
              </a:rPr>
              <a:t>Y El les dio una revelación especial: la ley de Moisés</a:t>
            </a:r>
            <a:endParaRPr lang="en-US" altLang="en-US" sz="2400" dirty="0">
              <a:solidFill>
                <a:srgbClr val="FFFF00"/>
              </a:solidFill>
            </a:endParaRPr>
          </a:p>
        </p:txBody>
      </p:sp>
      <p:sp>
        <p:nvSpPr>
          <p:cNvPr id="114692" name="Rectangle 4"/>
          <p:cNvSpPr>
            <a:spLocks noChangeArrowheads="1"/>
          </p:cNvSpPr>
          <p:nvPr/>
        </p:nvSpPr>
        <p:spPr bwMode="auto">
          <a:xfrm>
            <a:off x="0" y="6319670"/>
            <a:ext cx="9144000" cy="461665"/>
          </a:xfrm>
          <a:prstGeom prst="rect">
            <a:avLst/>
          </a:prstGeom>
          <a:solidFill>
            <a:schemeClr val="tx1"/>
          </a:solidFill>
          <a:ln>
            <a:noFill/>
          </a:ln>
          <a:effectLst/>
        </p:spPr>
        <p:txBody>
          <a:bodyPr>
            <a:spAutoFit/>
          </a:bodyPr>
          <a:lstStyle/>
          <a:p>
            <a:pPr algn="ctr"/>
            <a:r>
              <a:rPr lang="es-ES" altLang="en-US" sz="2400" dirty="0">
                <a:solidFill>
                  <a:srgbClr val="FFFF00"/>
                </a:solidFill>
              </a:rPr>
              <a:t>La ley servía como un muro para separar a Israel de todas las naciones</a:t>
            </a:r>
            <a:r>
              <a:rPr lang="en-US" altLang="en-US" sz="2400" dirty="0">
                <a:solidFill>
                  <a:srgbClr val="FFFF00"/>
                </a:solidFill>
              </a:rPr>
              <a:t>.</a:t>
            </a:r>
          </a:p>
        </p:txBody>
      </p:sp>
      <p:sp>
        <p:nvSpPr>
          <p:cNvPr id="114693" name="Oval 5"/>
          <p:cNvSpPr>
            <a:spLocks noChangeArrowheads="1"/>
          </p:cNvSpPr>
          <p:nvPr/>
        </p:nvSpPr>
        <p:spPr bwMode="auto">
          <a:xfrm>
            <a:off x="4373087" y="1433525"/>
            <a:ext cx="609600" cy="1981200"/>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dirty="0"/>
              <a:t>I</a:t>
            </a:r>
          </a:p>
          <a:p>
            <a:pPr algn="ctr"/>
            <a:r>
              <a:rPr lang="en-US" altLang="en-US" sz="2000" dirty="0"/>
              <a:t>S</a:t>
            </a:r>
          </a:p>
          <a:p>
            <a:pPr algn="ctr"/>
            <a:r>
              <a:rPr lang="en-US" altLang="en-US" sz="2000" dirty="0"/>
              <a:t>R</a:t>
            </a:r>
          </a:p>
          <a:p>
            <a:pPr algn="ctr"/>
            <a:r>
              <a:rPr lang="en-US" altLang="en-US" sz="2000" dirty="0"/>
              <a:t>A</a:t>
            </a:r>
          </a:p>
          <a:p>
            <a:pPr algn="ctr"/>
            <a:r>
              <a:rPr lang="en-US" altLang="en-US" sz="2000" dirty="0"/>
              <a:t>E</a:t>
            </a:r>
          </a:p>
          <a:p>
            <a:pPr algn="ctr"/>
            <a:r>
              <a:rPr lang="en-US" altLang="en-US" sz="2000" dirty="0"/>
              <a:t>L</a:t>
            </a:r>
          </a:p>
        </p:txBody>
      </p:sp>
      <p:pic>
        <p:nvPicPr>
          <p:cNvPr id="114695" name="Picture 7" descr="tl5"/>
          <p:cNvPicPr>
            <a:picLocks noChangeAspect="1" noChangeArrowheads="1"/>
          </p:cNvPicPr>
          <p:nvPr/>
        </p:nvPicPr>
        <p:blipFill>
          <a:blip r:embed="rId4" cstate="print">
            <a:extLst>
              <a:ext uri="{28A0092B-C50C-407E-A947-70E740481C1C}">
                <a14:useLocalDpi xmlns:a14="http://schemas.microsoft.com/office/drawing/2010/main" val="0"/>
              </a:ext>
            </a:extLst>
          </a:blip>
          <a:srcRect r="49803"/>
          <a:stretch>
            <a:fillRect/>
          </a:stretch>
        </p:blipFill>
        <p:spPr bwMode="auto">
          <a:xfrm>
            <a:off x="3230087" y="1411055"/>
            <a:ext cx="1219200" cy="2106613"/>
          </a:xfrm>
          <a:prstGeom prst="rect">
            <a:avLst/>
          </a:prstGeom>
          <a:noFill/>
          <a:extLst>
            <a:ext uri="{909E8E84-426E-40DD-AFC4-6F175D3DCCD1}">
              <a14:hiddenFill xmlns:a14="http://schemas.microsoft.com/office/drawing/2010/main">
                <a:solidFill>
                  <a:srgbClr val="FFFFFF"/>
                </a:solidFill>
              </a14:hiddenFill>
            </a:ext>
          </a:extLst>
        </p:spPr>
      </p:pic>
      <p:pic>
        <p:nvPicPr>
          <p:cNvPr id="114696" name="Picture 8" descr="tl5"/>
          <p:cNvPicPr>
            <a:picLocks noChangeAspect="1" noChangeArrowheads="1"/>
          </p:cNvPicPr>
          <p:nvPr/>
        </p:nvPicPr>
        <p:blipFill>
          <a:blip r:embed="rId4" cstate="print">
            <a:extLst>
              <a:ext uri="{28A0092B-C50C-407E-A947-70E740481C1C}">
                <a14:useLocalDpi xmlns:a14="http://schemas.microsoft.com/office/drawing/2010/main" val="0"/>
              </a:ext>
            </a:extLst>
          </a:blip>
          <a:srcRect l="50197"/>
          <a:stretch>
            <a:fillRect/>
          </a:stretch>
        </p:blipFill>
        <p:spPr bwMode="auto">
          <a:xfrm>
            <a:off x="4906487" y="1334855"/>
            <a:ext cx="1209675" cy="2106613"/>
          </a:xfrm>
          <a:prstGeom prst="rect">
            <a:avLst/>
          </a:prstGeom>
          <a:noFill/>
          <a:extLst>
            <a:ext uri="{909E8E84-426E-40DD-AFC4-6F175D3DCCD1}">
              <a14:hiddenFill xmlns:a14="http://schemas.microsoft.com/office/drawing/2010/main">
                <a:solidFill>
                  <a:srgbClr val="FFFFFF"/>
                </a:solidFill>
              </a14:hiddenFill>
            </a:ext>
          </a:extLst>
        </p:spPr>
      </p:pic>
      <p:pic>
        <p:nvPicPr>
          <p:cNvPr id="114703" name="Picture 15"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5557044" y="2310606"/>
            <a:ext cx="3867150" cy="503238"/>
          </a:xfrm>
          <a:prstGeom prst="rect">
            <a:avLst/>
          </a:prstGeom>
          <a:noFill/>
          <a:extLst>
            <a:ext uri="{909E8E84-426E-40DD-AFC4-6F175D3DCCD1}">
              <a14:hiddenFill xmlns:a14="http://schemas.microsoft.com/office/drawing/2010/main">
                <a:solidFill>
                  <a:srgbClr val="FFFFFF"/>
                </a:solidFill>
              </a14:hiddenFill>
            </a:ext>
          </a:extLst>
        </p:spPr>
      </p:pic>
      <p:pic>
        <p:nvPicPr>
          <p:cNvPr id="114704" name="Picture 16"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81756" y="2291556"/>
            <a:ext cx="3867150" cy="503238"/>
          </a:xfrm>
          <a:prstGeom prst="rect">
            <a:avLst/>
          </a:prstGeom>
          <a:noFill/>
          <a:extLst>
            <a:ext uri="{909E8E84-426E-40DD-AFC4-6F175D3DCCD1}">
              <a14:hiddenFill xmlns:a14="http://schemas.microsoft.com/office/drawing/2010/main">
                <a:solidFill>
                  <a:srgbClr val="FFFFFF"/>
                </a:solidFill>
              </a14:hiddenFill>
            </a:ext>
          </a:extLst>
        </p:spPr>
      </p:pic>
      <p:pic>
        <p:nvPicPr>
          <p:cNvPr id="114701" name="Picture 13"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00200" y="3962400"/>
            <a:ext cx="6096000" cy="503238"/>
          </a:xfrm>
          <a:prstGeom prst="rect">
            <a:avLst/>
          </a:prstGeom>
          <a:noFill/>
          <a:extLst>
            <a:ext uri="{909E8E84-426E-40DD-AFC4-6F175D3DCCD1}">
              <a14:hiddenFill xmlns:a14="http://schemas.microsoft.com/office/drawing/2010/main">
                <a:solidFill>
                  <a:srgbClr val="FFFFFF"/>
                </a:solidFill>
              </a14:hiddenFill>
            </a:ext>
          </a:extLst>
        </p:spPr>
      </p:pic>
      <p:pic>
        <p:nvPicPr>
          <p:cNvPr id="114702" name="Picture 14"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76400" y="609600"/>
            <a:ext cx="6096000" cy="5032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iterate type="wd">
                                    <p:tmPct val="5000"/>
                                  </p:iterate>
                                  <p:childTnLst>
                                    <p:set>
                                      <p:cBhvr>
                                        <p:cTn id="6" dur="1" fill="hold">
                                          <p:stCondLst>
                                            <p:cond delay="0"/>
                                          </p:stCondLst>
                                        </p:cTn>
                                        <p:tgtEl>
                                          <p:spTgt spid="114691"/>
                                        </p:tgtEl>
                                        <p:attrNameLst>
                                          <p:attrName>style.visibility</p:attrName>
                                        </p:attrNameLst>
                                      </p:cBhvr>
                                      <p:to>
                                        <p:strVal val="visible"/>
                                      </p:to>
                                    </p:set>
                                    <p:anim calcmode="lin" valueType="num">
                                      <p:cBhvr>
                                        <p:cTn id="7" dur="1000" fill="hold"/>
                                        <p:tgtEl>
                                          <p:spTgt spid="114691"/>
                                        </p:tgtEl>
                                        <p:attrNameLst>
                                          <p:attrName>ppt_x</p:attrName>
                                        </p:attrNameLst>
                                      </p:cBhvr>
                                      <p:tavLst>
                                        <p:tav tm="0">
                                          <p:val>
                                            <p:strVal val="#ppt_x-.2"/>
                                          </p:val>
                                        </p:tav>
                                        <p:tav tm="100000">
                                          <p:val>
                                            <p:strVal val="#ppt_x"/>
                                          </p:val>
                                        </p:tav>
                                      </p:tavLst>
                                    </p:anim>
                                    <p:anim calcmode="lin" valueType="num">
                                      <p:cBhvr>
                                        <p:cTn id="8" dur="1000" fill="hold"/>
                                        <p:tgtEl>
                                          <p:spTgt spid="114691"/>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4691"/>
                                        </p:tgtEl>
                                      </p:cBhvr>
                                    </p:animEffect>
                                  </p:childTnLst>
                                </p:cTn>
                              </p:par>
                              <p:par>
                                <p:cTn id="10" presetID="23" presetClass="entr" presetSubtype="272" fill="hold" nodeType="withEffect">
                                  <p:stCondLst>
                                    <p:cond delay="0"/>
                                  </p:stCondLst>
                                  <p:childTnLst>
                                    <p:set>
                                      <p:cBhvr>
                                        <p:cTn id="11" dur="1" fill="hold">
                                          <p:stCondLst>
                                            <p:cond delay="0"/>
                                          </p:stCondLst>
                                        </p:cTn>
                                        <p:tgtEl>
                                          <p:spTgt spid="114699"/>
                                        </p:tgtEl>
                                        <p:attrNameLst>
                                          <p:attrName>style.visibility</p:attrName>
                                        </p:attrNameLst>
                                      </p:cBhvr>
                                      <p:to>
                                        <p:strVal val="visible"/>
                                      </p:to>
                                    </p:set>
                                    <p:anim calcmode="lin" valueType="num">
                                      <p:cBhvr>
                                        <p:cTn id="12" dur="3000" fill="hold"/>
                                        <p:tgtEl>
                                          <p:spTgt spid="114699"/>
                                        </p:tgtEl>
                                        <p:attrNameLst>
                                          <p:attrName>ppt_w</p:attrName>
                                        </p:attrNameLst>
                                      </p:cBhvr>
                                      <p:tavLst>
                                        <p:tav tm="0">
                                          <p:val>
                                            <p:strVal val="2/3*#ppt_w"/>
                                          </p:val>
                                        </p:tav>
                                        <p:tav tm="100000">
                                          <p:val>
                                            <p:strVal val="#ppt_w"/>
                                          </p:val>
                                        </p:tav>
                                      </p:tavLst>
                                    </p:anim>
                                    <p:anim calcmode="lin" valueType="num">
                                      <p:cBhvr>
                                        <p:cTn id="13" dur="3000" fill="hold"/>
                                        <p:tgtEl>
                                          <p:spTgt spid="114699"/>
                                        </p:tgtEl>
                                        <p:attrNameLst>
                                          <p:attrName>ppt_h</p:attrName>
                                        </p:attrNameLst>
                                      </p:cBhvr>
                                      <p:tavLst>
                                        <p:tav tm="0">
                                          <p:val>
                                            <p:strVal val="2/3*#ppt_h"/>
                                          </p:val>
                                        </p:tav>
                                        <p:tav tm="100000">
                                          <p:val>
                                            <p:strVal val="#ppt_h"/>
                                          </p:val>
                                        </p:tav>
                                      </p:tavLst>
                                    </p:anim>
                                  </p:childTnLst>
                                </p:cTn>
                              </p:par>
                              <p:par>
                                <p:cTn id="14" presetID="23" presetClass="entr" presetSubtype="288" fill="hold" grpId="0" nodeType="withEffect">
                                  <p:stCondLst>
                                    <p:cond delay="0"/>
                                  </p:stCondLst>
                                  <p:childTnLst>
                                    <p:set>
                                      <p:cBhvr>
                                        <p:cTn id="15" dur="1" fill="hold">
                                          <p:stCondLst>
                                            <p:cond delay="0"/>
                                          </p:stCondLst>
                                        </p:cTn>
                                        <p:tgtEl>
                                          <p:spTgt spid="114693"/>
                                        </p:tgtEl>
                                        <p:attrNameLst>
                                          <p:attrName>style.visibility</p:attrName>
                                        </p:attrNameLst>
                                      </p:cBhvr>
                                      <p:to>
                                        <p:strVal val="visible"/>
                                      </p:to>
                                    </p:set>
                                    <p:anim calcmode="lin" valueType="num">
                                      <p:cBhvr>
                                        <p:cTn id="16" dur="3000" fill="hold"/>
                                        <p:tgtEl>
                                          <p:spTgt spid="114693"/>
                                        </p:tgtEl>
                                        <p:attrNameLst>
                                          <p:attrName>ppt_w</p:attrName>
                                        </p:attrNameLst>
                                      </p:cBhvr>
                                      <p:tavLst>
                                        <p:tav tm="0">
                                          <p:val>
                                            <p:strVal val="4/3*#ppt_w"/>
                                          </p:val>
                                        </p:tav>
                                        <p:tav tm="100000">
                                          <p:val>
                                            <p:strVal val="#ppt_w"/>
                                          </p:val>
                                        </p:tav>
                                      </p:tavLst>
                                    </p:anim>
                                    <p:anim calcmode="lin" valueType="num">
                                      <p:cBhvr>
                                        <p:cTn id="17" dur="3000" fill="hold"/>
                                        <p:tgtEl>
                                          <p:spTgt spid="114693"/>
                                        </p:tgtEl>
                                        <p:attrNameLst>
                                          <p:attrName>ppt_h</p:attrName>
                                        </p:attrNameLst>
                                      </p:cBhvr>
                                      <p:tavLst>
                                        <p:tav tm="0">
                                          <p:val>
                                            <p:strVal val="4/3*#ppt_h"/>
                                          </p:val>
                                        </p:tav>
                                        <p:tav tm="100000">
                                          <p:val>
                                            <p:strVal val="#ppt_h"/>
                                          </p:val>
                                        </p:tav>
                                      </p:tavLst>
                                    </p:anim>
                                  </p:childTnLst>
                                </p:cTn>
                              </p:par>
                              <p:par>
                                <p:cTn id="18" presetID="2" presetClass="entr" presetSubtype="2" fill="hold" nodeType="withEffect">
                                  <p:stCondLst>
                                    <p:cond delay="0"/>
                                  </p:stCondLst>
                                  <p:childTnLst>
                                    <p:set>
                                      <p:cBhvr>
                                        <p:cTn id="19" dur="1" fill="hold">
                                          <p:stCondLst>
                                            <p:cond delay="0"/>
                                          </p:stCondLst>
                                        </p:cTn>
                                        <p:tgtEl>
                                          <p:spTgt spid="114695"/>
                                        </p:tgtEl>
                                        <p:attrNameLst>
                                          <p:attrName>style.visibility</p:attrName>
                                        </p:attrNameLst>
                                      </p:cBhvr>
                                      <p:to>
                                        <p:strVal val="visible"/>
                                      </p:to>
                                    </p:set>
                                    <p:anim calcmode="lin" valueType="num">
                                      <p:cBhvr additive="base">
                                        <p:cTn id="20" dur="3000" fill="hold"/>
                                        <p:tgtEl>
                                          <p:spTgt spid="114695"/>
                                        </p:tgtEl>
                                        <p:attrNameLst>
                                          <p:attrName>ppt_x</p:attrName>
                                        </p:attrNameLst>
                                      </p:cBhvr>
                                      <p:tavLst>
                                        <p:tav tm="0">
                                          <p:val>
                                            <p:strVal val="1+#ppt_w/2"/>
                                          </p:val>
                                        </p:tav>
                                        <p:tav tm="100000">
                                          <p:val>
                                            <p:strVal val="#ppt_x"/>
                                          </p:val>
                                        </p:tav>
                                      </p:tavLst>
                                    </p:anim>
                                    <p:anim calcmode="lin" valueType="num">
                                      <p:cBhvr additive="base">
                                        <p:cTn id="21" dur="3000" fill="hold"/>
                                        <p:tgtEl>
                                          <p:spTgt spid="114695"/>
                                        </p:tgtEl>
                                        <p:attrNameLst>
                                          <p:attrName>ppt_y</p:attrName>
                                        </p:attrNameLst>
                                      </p:cBhvr>
                                      <p:tavLst>
                                        <p:tav tm="0">
                                          <p:val>
                                            <p:strVal val="#ppt_y"/>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114696"/>
                                        </p:tgtEl>
                                        <p:attrNameLst>
                                          <p:attrName>style.visibility</p:attrName>
                                        </p:attrNameLst>
                                      </p:cBhvr>
                                      <p:to>
                                        <p:strVal val="visible"/>
                                      </p:to>
                                    </p:set>
                                    <p:anim calcmode="lin" valueType="num">
                                      <p:cBhvr additive="base">
                                        <p:cTn id="24" dur="3000" fill="hold"/>
                                        <p:tgtEl>
                                          <p:spTgt spid="114696"/>
                                        </p:tgtEl>
                                        <p:attrNameLst>
                                          <p:attrName>ppt_x</p:attrName>
                                        </p:attrNameLst>
                                      </p:cBhvr>
                                      <p:tavLst>
                                        <p:tav tm="0">
                                          <p:val>
                                            <p:strVal val="0-#ppt_w/2"/>
                                          </p:val>
                                        </p:tav>
                                        <p:tav tm="100000">
                                          <p:val>
                                            <p:strVal val="#ppt_x"/>
                                          </p:val>
                                        </p:tav>
                                      </p:tavLst>
                                    </p:anim>
                                    <p:anim calcmode="lin" valueType="num">
                                      <p:cBhvr additive="base">
                                        <p:cTn id="25" dur="3000" fill="hold"/>
                                        <p:tgtEl>
                                          <p:spTgt spid="114696"/>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7" presetClass="entr" presetSubtype="8" fill="hold" nodeType="clickEffect">
                                  <p:stCondLst>
                                    <p:cond delay="0"/>
                                  </p:stCondLst>
                                  <p:childTnLst>
                                    <p:set>
                                      <p:cBhvr>
                                        <p:cTn id="29" dur="1" fill="hold">
                                          <p:stCondLst>
                                            <p:cond delay="0"/>
                                          </p:stCondLst>
                                        </p:cTn>
                                        <p:tgtEl>
                                          <p:spTgt spid="114702"/>
                                        </p:tgtEl>
                                        <p:attrNameLst>
                                          <p:attrName>style.visibility</p:attrName>
                                        </p:attrNameLst>
                                      </p:cBhvr>
                                      <p:to>
                                        <p:strVal val="visible"/>
                                      </p:to>
                                    </p:set>
                                    <p:anim calcmode="lin" valueType="num">
                                      <p:cBhvr>
                                        <p:cTn id="30" dur="2000" fill="hold"/>
                                        <p:tgtEl>
                                          <p:spTgt spid="114702"/>
                                        </p:tgtEl>
                                        <p:attrNameLst>
                                          <p:attrName>ppt_x</p:attrName>
                                        </p:attrNameLst>
                                      </p:cBhvr>
                                      <p:tavLst>
                                        <p:tav tm="0">
                                          <p:val>
                                            <p:strVal val="#ppt_x-#ppt_w/2"/>
                                          </p:val>
                                        </p:tav>
                                        <p:tav tm="100000">
                                          <p:val>
                                            <p:strVal val="#ppt_x"/>
                                          </p:val>
                                        </p:tav>
                                      </p:tavLst>
                                    </p:anim>
                                    <p:anim calcmode="lin" valueType="num">
                                      <p:cBhvr>
                                        <p:cTn id="31" dur="2000" fill="hold"/>
                                        <p:tgtEl>
                                          <p:spTgt spid="114702"/>
                                        </p:tgtEl>
                                        <p:attrNameLst>
                                          <p:attrName>ppt_y</p:attrName>
                                        </p:attrNameLst>
                                      </p:cBhvr>
                                      <p:tavLst>
                                        <p:tav tm="0">
                                          <p:val>
                                            <p:strVal val="#ppt_y"/>
                                          </p:val>
                                        </p:tav>
                                        <p:tav tm="100000">
                                          <p:val>
                                            <p:strVal val="#ppt_y"/>
                                          </p:val>
                                        </p:tav>
                                      </p:tavLst>
                                    </p:anim>
                                    <p:anim calcmode="lin" valueType="num">
                                      <p:cBhvr>
                                        <p:cTn id="32" dur="2000" fill="hold"/>
                                        <p:tgtEl>
                                          <p:spTgt spid="114702"/>
                                        </p:tgtEl>
                                        <p:attrNameLst>
                                          <p:attrName>ppt_w</p:attrName>
                                        </p:attrNameLst>
                                      </p:cBhvr>
                                      <p:tavLst>
                                        <p:tav tm="0">
                                          <p:val>
                                            <p:fltVal val="0"/>
                                          </p:val>
                                        </p:tav>
                                        <p:tav tm="100000">
                                          <p:val>
                                            <p:strVal val="#ppt_w"/>
                                          </p:val>
                                        </p:tav>
                                      </p:tavLst>
                                    </p:anim>
                                    <p:anim calcmode="lin" valueType="num">
                                      <p:cBhvr>
                                        <p:cTn id="33" dur="2000" fill="hold"/>
                                        <p:tgtEl>
                                          <p:spTgt spid="114702"/>
                                        </p:tgtEl>
                                        <p:attrNameLst>
                                          <p:attrName>ppt_h</p:attrName>
                                        </p:attrNameLst>
                                      </p:cBhvr>
                                      <p:tavLst>
                                        <p:tav tm="0">
                                          <p:val>
                                            <p:strVal val="#ppt_h"/>
                                          </p:val>
                                        </p:tav>
                                        <p:tav tm="100000">
                                          <p:val>
                                            <p:strVal val="#ppt_h"/>
                                          </p:val>
                                        </p:tav>
                                      </p:tavLst>
                                    </p:anim>
                                  </p:childTnLst>
                                </p:cTn>
                              </p:par>
                              <p:par>
                                <p:cTn id="34" presetID="29" presetClass="entr" presetSubtype="0" fill="hold" grpId="0" nodeType="withEffect">
                                  <p:stCondLst>
                                    <p:cond delay="0"/>
                                  </p:stCondLst>
                                  <p:iterate type="wd">
                                    <p:tmPct val="4000"/>
                                  </p:iterate>
                                  <p:childTnLst>
                                    <p:set>
                                      <p:cBhvr>
                                        <p:cTn id="35" dur="1" fill="hold">
                                          <p:stCondLst>
                                            <p:cond delay="0"/>
                                          </p:stCondLst>
                                        </p:cTn>
                                        <p:tgtEl>
                                          <p:spTgt spid="114692"/>
                                        </p:tgtEl>
                                        <p:attrNameLst>
                                          <p:attrName>style.visibility</p:attrName>
                                        </p:attrNameLst>
                                      </p:cBhvr>
                                      <p:to>
                                        <p:strVal val="visible"/>
                                      </p:to>
                                    </p:set>
                                    <p:anim calcmode="lin" valueType="num">
                                      <p:cBhvr>
                                        <p:cTn id="36" dur="1000" fill="hold"/>
                                        <p:tgtEl>
                                          <p:spTgt spid="114692"/>
                                        </p:tgtEl>
                                        <p:attrNameLst>
                                          <p:attrName>ppt_x</p:attrName>
                                        </p:attrNameLst>
                                      </p:cBhvr>
                                      <p:tavLst>
                                        <p:tav tm="0">
                                          <p:val>
                                            <p:strVal val="#ppt_x-.2"/>
                                          </p:val>
                                        </p:tav>
                                        <p:tav tm="100000">
                                          <p:val>
                                            <p:strVal val="#ppt_x"/>
                                          </p:val>
                                        </p:tav>
                                      </p:tavLst>
                                    </p:anim>
                                    <p:anim calcmode="lin" valueType="num">
                                      <p:cBhvr>
                                        <p:cTn id="37" dur="1000" fill="hold"/>
                                        <p:tgtEl>
                                          <p:spTgt spid="114692"/>
                                        </p:tgtEl>
                                        <p:attrNameLst>
                                          <p:attrName>ppt_y</p:attrName>
                                        </p:attrNameLst>
                                      </p:cBhvr>
                                      <p:tavLst>
                                        <p:tav tm="0">
                                          <p:val>
                                            <p:strVal val="#ppt_y"/>
                                          </p:val>
                                        </p:tav>
                                        <p:tav tm="100000">
                                          <p:val>
                                            <p:strVal val="#ppt_y"/>
                                          </p:val>
                                        </p:tav>
                                      </p:tavLst>
                                    </p:anim>
                                    <p:animEffect transition="in" filter="wipe(right)" prLst="gradientSize: 0.1">
                                      <p:cBhvr>
                                        <p:cTn id="38" dur="1000"/>
                                        <p:tgtEl>
                                          <p:spTgt spid="114692"/>
                                        </p:tgtEl>
                                      </p:cBhvr>
                                    </p:animEffect>
                                  </p:childTnLst>
                                </p:cTn>
                              </p:par>
                              <p:par>
                                <p:cTn id="39" presetID="17" presetClass="entr" presetSubtype="2" fill="hold" nodeType="withEffect">
                                  <p:stCondLst>
                                    <p:cond delay="0"/>
                                  </p:stCondLst>
                                  <p:childTnLst>
                                    <p:set>
                                      <p:cBhvr>
                                        <p:cTn id="40" dur="1" fill="hold">
                                          <p:stCondLst>
                                            <p:cond delay="0"/>
                                          </p:stCondLst>
                                        </p:cTn>
                                        <p:tgtEl>
                                          <p:spTgt spid="114701"/>
                                        </p:tgtEl>
                                        <p:attrNameLst>
                                          <p:attrName>style.visibility</p:attrName>
                                        </p:attrNameLst>
                                      </p:cBhvr>
                                      <p:to>
                                        <p:strVal val="visible"/>
                                      </p:to>
                                    </p:set>
                                    <p:anim calcmode="lin" valueType="num">
                                      <p:cBhvr>
                                        <p:cTn id="41" dur="2000" fill="hold"/>
                                        <p:tgtEl>
                                          <p:spTgt spid="114701"/>
                                        </p:tgtEl>
                                        <p:attrNameLst>
                                          <p:attrName>ppt_x</p:attrName>
                                        </p:attrNameLst>
                                      </p:cBhvr>
                                      <p:tavLst>
                                        <p:tav tm="0">
                                          <p:val>
                                            <p:strVal val="#ppt_x+#ppt_w/2"/>
                                          </p:val>
                                        </p:tav>
                                        <p:tav tm="100000">
                                          <p:val>
                                            <p:strVal val="#ppt_x"/>
                                          </p:val>
                                        </p:tav>
                                      </p:tavLst>
                                    </p:anim>
                                    <p:anim calcmode="lin" valueType="num">
                                      <p:cBhvr>
                                        <p:cTn id="42" dur="2000" fill="hold"/>
                                        <p:tgtEl>
                                          <p:spTgt spid="114701"/>
                                        </p:tgtEl>
                                        <p:attrNameLst>
                                          <p:attrName>ppt_y</p:attrName>
                                        </p:attrNameLst>
                                      </p:cBhvr>
                                      <p:tavLst>
                                        <p:tav tm="0">
                                          <p:val>
                                            <p:strVal val="#ppt_y"/>
                                          </p:val>
                                        </p:tav>
                                        <p:tav tm="100000">
                                          <p:val>
                                            <p:strVal val="#ppt_y"/>
                                          </p:val>
                                        </p:tav>
                                      </p:tavLst>
                                    </p:anim>
                                    <p:anim calcmode="lin" valueType="num">
                                      <p:cBhvr>
                                        <p:cTn id="43" dur="2000" fill="hold"/>
                                        <p:tgtEl>
                                          <p:spTgt spid="114701"/>
                                        </p:tgtEl>
                                        <p:attrNameLst>
                                          <p:attrName>ppt_w</p:attrName>
                                        </p:attrNameLst>
                                      </p:cBhvr>
                                      <p:tavLst>
                                        <p:tav tm="0">
                                          <p:val>
                                            <p:fltVal val="0"/>
                                          </p:val>
                                        </p:tav>
                                        <p:tav tm="100000">
                                          <p:val>
                                            <p:strVal val="#ppt_w"/>
                                          </p:val>
                                        </p:tav>
                                      </p:tavLst>
                                    </p:anim>
                                    <p:anim calcmode="lin" valueType="num">
                                      <p:cBhvr>
                                        <p:cTn id="44" dur="2000" fill="hold"/>
                                        <p:tgtEl>
                                          <p:spTgt spid="114701"/>
                                        </p:tgtEl>
                                        <p:attrNameLst>
                                          <p:attrName>ppt_h</p:attrName>
                                        </p:attrNameLst>
                                      </p:cBhvr>
                                      <p:tavLst>
                                        <p:tav tm="0">
                                          <p:val>
                                            <p:strVal val="#ppt_h"/>
                                          </p:val>
                                        </p:tav>
                                        <p:tav tm="100000">
                                          <p:val>
                                            <p:strVal val="#ppt_h"/>
                                          </p:val>
                                        </p:tav>
                                      </p:tavLst>
                                    </p:anim>
                                  </p:childTnLst>
                                </p:cTn>
                              </p:par>
                              <p:par>
                                <p:cTn id="45" presetID="17" presetClass="entr" presetSubtype="1" fill="hold" nodeType="withEffect">
                                  <p:stCondLst>
                                    <p:cond delay="0"/>
                                  </p:stCondLst>
                                  <p:childTnLst>
                                    <p:set>
                                      <p:cBhvr>
                                        <p:cTn id="46" dur="1" fill="hold">
                                          <p:stCondLst>
                                            <p:cond delay="0"/>
                                          </p:stCondLst>
                                        </p:cTn>
                                        <p:tgtEl>
                                          <p:spTgt spid="114704"/>
                                        </p:tgtEl>
                                        <p:attrNameLst>
                                          <p:attrName>style.visibility</p:attrName>
                                        </p:attrNameLst>
                                      </p:cBhvr>
                                      <p:to>
                                        <p:strVal val="visible"/>
                                      </p:to>
                                    </p:set>
                                    <p:anim calcmode="lin" valueType="num">
                                      <p:cBhvr>
                                        <p:cTn id="47" dur="2000" fill="hold"/>
                                        <p:tgtEl>
                                          <p:spTgt spid="114704"/>
                                        </p:tgtEl>
                                        <p:attrNameLst>
                                          <p:attrName>ppt_x</p:attrName>
                                        </p:attrNameLst>
                                      </p:cBhvr>
                                      <p:tavLst>
                                        <p:tav tm="0">
                                          <p:val>
                                            <p:strVal val="#ppt_x"/>
                                          </p:val>
                                        </p:tav>
                                        <p:tav tm="100000">
                                          <p:val>
                                            <p:strVal val="#ppt_x"/>
                                          </p:val>
                                        </p:tav>
                                      </p:tavLst>
                                    </p:anim>
                                    <p:anim calcmode="lin" valueType="num">
                                      <p:cBhvr>
                                        <p:cTn id="48" dur="2000" fill="hold"/>
                                        <p:tgtEl>
                                          <p:spTgt spid="114704"/>
                                        </p:tgtEl>
                                        <p:attrNameLst>
                                          <p:attrName>ppt_y</p:attrName>
                                        </p:attrNameLst>
                                      </p:cBhvr>
                                      <p:tavLst>
                                        <p:tav tm="0">
                                          <p:val>
                                            <p:strVal val="#ppt_y-#ppt_h/2"/>
                                          </p:val>
                                        </p:tav>
                                        <p:tav tm="100000">
                                          <p:val>
                                            <p:strVal val="#ppt_y"/>
                                          </p:val>
                                        </p:tav>
                                      </p:tavLst>
                                    </p:anim>
                                    <p:anim calcmode="lin" valueType="num">
                                      <p:cBhvr>
                                        <p:cTn id="49" dur="2000" fill="hold"/>
                                        <p:tgtEl>
                                          <p:spTgt spid="114704"/>
                                        </p:tgtEl>
                                        <p:attrNameLst>
                                          <p:attrName>ppt_w</p:attrName>
                                        </p:attrNameLst>
                                      </p:cBhvr>
                                      <p:tavLst>
                                        <p:tav tm="0">
                                          <p:val>
                                            <p:strVal val="#ppt_w"/>
                                          </p:val>
                                        </p:tav>
                                        <p:tav tm="100000">
                                          <p:val>
                                            <p:strVal val="#ppt_w"/>
                                          </p:val>
                                        </p:tav>
                                      </p:tavLst>
                                    </p:anim>
                                    <p:anim calcmode="lin" valueType="num">
                                      <p:cBhvr>
                                        <p:cTn id="50" dur="2000" fill="hold"/>
                                        <p:tgtEl>
                                          <p:spTgt spid="114704"/>
                                        </p:tgtEl>
                                        <p:attrNameLst>
                                          <p:attrName>ppt_h</p:attrName>
                                        </p:attrNameLst>
                                      </p:cBhvr>
                                      <p:tavLst>
                                        <p:tav tm="0">
                                          <p:val>
                                            <p:fltVal val="0"/>
                                          </p:val>
                                        </p:tav>
                                        <p:tav tm="100000">
                                          <p:val>
                                            <p:strVal val="#ppt_h"/>
                                          </p:val>
                                        </p:tav>
                                      </p:tavLst>
                                    </p:anim>
                                  </p:childTnLst>
                                </p:cTn>
                              </p:par>
                              <p:par>
                                <p:cTn id="51" presetID="17" presetClass="entr" presetSubtype="4" fill="hold" nodeType="withEffect">
                                  <p:stCondLst>
                                    <p:cond delay="0"/>
                                  </p:stCondLst>
                                  <p:childTnLst>
                                    <p:set>
                                      <p:cBhvr>
                                        <p:cTn id="52" dur="1" fill="hold">
                                          <p:stCondLst>
                                            <p:cond delay="0"/>
                                          </p:stCondLst>
                                        </p:cTn>
                                        <p:tgtEl>
                                          <p:spTgt spid="114703"/>
                                        </p:tgtEl>
                                        <p:attrNameLst>
                                          <p:attrName>style.visibility</p:attrName>
                                        </p:attrNameLst>
                                      </p:cBhvr>
                                      <p:to>
                                        <p:strVal val="visible"/>
                                      </p:to>
                                    </p:set>
                                    <p:anim calcmode="lin" valueType="num">
                                      <p:cBhvr>
                                        <p:cTn id="53" dur="2000" fill="hold"/>
                                        <p:tgtEl>
                                          <p:spTgt spid="114703"/>
                                        </p:tgtEl>
                                        <p:attrNameLst>
                                          <p:attrName>ppt_x</p:attrName>
                                        </p:attrNameLst>
                                      </p:cBhvr>
                                      <p:tavLst>
                                        <p:tav tm="0">
                                          <p:val>
                                            <p:strVal val="#ppt_x"/>
                                          </p:val>
                                        </p:tav>
                                        <p:tav tm="100000">
                                          <p:val>
                                            <p:strVal val="#ppt_x"/>
                                          </p:val>
                                        </p:tav>
                                      </p:tavLst>
                                    </p:anim>
                                    <p:anim calcmode="lin" valueType="num">
                                      <p:cBhvr>
                                        <p:cTn id="54" dur="2000" fill="hold"/>
                                        <p:tgtEl>
                                          <p:spTgt spid="114703"/>
                                        </p:tgtEl>
                                        <p:attrNameLst>
                                          <p:attrName>ppt_y</p:attrName>
                                        </p:attrNameLst>
                                      </p:cBhvr>
                                      <p:tavLst>
                                        <p:tav tm="0">
                                          <p:val>
                                            <p:strVal val="#ppt_y+#ppt_h/2"/>
                                          </p:val>
                                        </p:tav>
                                        <p:tav tm="100000">
                                          <p:val>
                                            <p:strVal val="#ppt_y"/>
                                          </p:val>
                                        </p:tav>
                                      </p:tavLst>
                                    </p:anim>
                                    <p:anim calcmode="lin" valueType="num">
                                      <p:cBhvr>
                                        <p:cTn id="55" dur="2000" fill="hold"/>
                                        <p:tgtEl>
                                          <p:spTgt spid="114703"/>
                                        </p:tgtEl>
                                        <p:attrNameLst>
                                          <p:attrName>ppt_w</p:attrName>
                                        </p:attrNameLst>
                                      </p:cBhvr>
                                      <p:tavLst>
                                        <p:tav tm="0">
                                          <p:val>
                                            <p:strVal val="#ppt_w"/>
                                          </p:val>
                                        </p:tav>
                                        <p:tav tm="100000">
                                          <p:val>
                                            <p:strVal val="#ppt_w"/>
                                          </p:val>
                                        </p:tav>
                                      </p:tavLst>
                                    </p:anim>
                                    <p:anim calcmode="lin" valueType="num">
                                      <p:cBhvr>
                                        <p:cTn id="56" dur="2000" fill="hold"/>
                                        <p:tgtEl>
                                          <p:spTgt spid="11470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p:bldP spid="114692" grpId="0" animBg="1"/>
      <p:bldP spid="11469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5714" name="Picture 2" descr="Table of Nations 1"/>
          <p:cNvPicPr>
            <a:picLocks noChangeAspect="1" noChangeArrowheads="1"/>
          </p:cNvPicPr>
          <p:nvPr/>
        </p:nvPicPr>
        <p:blipFill>
          <a:blip r:embed="rId2">
            <a:extLst>
              <a:ext uri="{28A0092B-C50C-407E-A947-70E740481C1C}">
                <a14:useLocalDpi xmlns:a14="http://schemas.microsoft.com/office/drawing/2010/main" val="0"/>
              </a:ext>
            </a:extLst>
          </a:blip>
          <a:srcRect l="3223" t="46875" r="4834" b="2960"/>
          <a:stretch>
            <a:fillRect/>
          </a:stretch>
        </p:blipFill>
        <p:spPr bwMode="auto">
          <a:xfrm>
            <a:off x="-1588" y="530225"/>
            <a:ext cx="9139238" cy="5919788"/>
          </a:xfrm>
          <a:prstGeom prst="rect">
            <a:avLst/>
          </a:prstGeom>
          <a:noFill/>
          <a:extLst>
            <a:ext uri="{909E8E84-426E-40DD-AFC4-6F175D3DCCD1}">
              <a14:hiddenFill xmlns:a14="http://schemas.microsoft.com/office/drawing/2010/main">
                <a:solidFill>
                  <a:srgbClr val="FFFFFF"/>
                </a:solidFill>
              </a14:hiddenFill>
            </a:ext>
          </a:extLst>
        </p:spPr>
      </p:pic>
      <p:pic>
        <p:nvPicPr>
          <p:cNvPr id="115715" name="Picture 3" descr="MCj015549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774065"/>
            <a:ext cx="5638800" cy="368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tx1"/>
                </a:solidFill>
                <a:miter lim="800000"/>
                <a:headEnd/>
                <a:tailEnd/>
              </a14:hiddenLine>
            </a:ext>
          </a:extLst>
        </p:spPr>
      </p:pic>
      <p:sp>
        <p:nvSpPr>
          <p:cNvPr id="115716"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400" dirty="0">
                <a:solidFill>
                  <a:srgbClr val="FFFF00"/>
                </a:solidFill>
              </a:rPr>
              <a:t>¿Qué pasó con todas las otras naciones?</a:t>
            </a:r>
            <a:endParaRPr lang="en-US" altLang="en-US" sz="2400" dirty="0">
              <a:solidFill>
                <a:srgbClr val="FFFF00"/>
              </a:solidFill>
            </a:endParaRPr>
          </a:p>
        </p:txBody>
      </p:sp>
      <p:sp>
        <p:nvSpPr>
          <p:cNvPr id="115718" name="Oval 6"/>
          <p:cNvSpPr>
            <a:spLocks noChangeArrowheads="1"/>
          </p:cNvSpPr>
          <p:nvPr/>
        </p:nvSpPr>
        <p:spPr bwMode="auto">
          <a:xfrm>
            <a:off x="4380707" y="1390809"/>
            <a:ext cx="609600" cy="1981200"/>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t>I</a:t>
            </a:r>
          </a:p>
          <a:p>
            <a:pPr algn="ctr"/>
            <a:r>
              <a:rPr lang="en-US" altLang="en-US" sz="2000"/>
              <a:t>S</a:t>
            </a:r>
          </a:p>
          <a:p>
            <a:pPr algn="ctr"/>
            <a:r>
              <a:rPr lang="en-US" altLang="en-US" sz="2000"/>
              <a:t>R</a:t>
            </a:r>
          </a:p>
          <a:p>
            <a:pPr algn="ctr"/>
            <a:r>
              <a:rPr lang="en-US" altLang="en-US" sz="2000"/>
              <a:t>A</a:t>
            </a:r>
          </a:p>
          <a:p>
            <a:pPr algn="ctr"/>
            <a:r>
              <a:rPr lang="en-US" altLang="en-US" sz="2000"/>
              <a:t>E</a:t>
            </a:r>
          </a:p>
          <a:p>
            <a:pPr algn="ctr"/>
            <a:r>
              <a:rPr lang="en-US" altLang="en-US" sz="2000"/>
              <a:t>L</a:t>
            </a:r>
          </a:p>
        </p:txBody>
      </p:sp>
      <p:pic>
        <p:nvPicPr>
          <p:cNvPr id="115719" name="Picture 7" descr="tl5"/>
          <p:cNvPicPr>
            <a:picLocks noChangeAspect="1" noChangeArrowheads="1"/>
          </p:cNvPicPr>
          <p:nvPr/>
        </p:nvPicPr>
        <p:blipFill>
          <a:blip r:embed="rId4" cstate="print">
            <a:extLst>
              <a:ext uri="{28A0092B-C50C-407E-A947-70E740481C1C}">
                <a14:useLocalDpi xmlns:a14="http://schemas.microsoft.com/office/drawing/2010/main" val="0"/>
              </a:ext>
            </a:extLst>
          </a:blip>
          <a:srcRect r="49803"/>
          <a:stretch>
            <a:fillRect/>
          </a:stretch>
        </p:blipFill>
        <p:spPr bwMode="auto">
          <a:xfrm>
            <a:off x="3237707" y="1467009"/>
            <a:ext cx="1219200" cy="2106613"/>
          </a:xfrm>
          <a:prstGeom prst="rect">
            <a:avLst/>
          </a:prstGeom>
          <a:noFill/>
          <a:extLst>
            <a:ext uri="{909E8E84-426E-40DD-AFC4-6F175D3DCCD1}">
              <a14:hiddenFill xmlns:a14="http://schemas.microsoft.com/office/drawing/2010/main">
                <a:solidFill>
                  <a:srgbClr val="FFFFFF"/>
                </a:solidFill>
              </a14:hiddenFill>
            </a:ext>
          </a:extLst>
        </p:spPr>
      </p:pic>
      <p:pic>
        <p:nvPicPr>
          <p:cNvPr id="115720" name="Picture 8" descr="tl5"/>
          <p:cNvPicPr>
            <a:picLocks noChangeAspect="1" noChangeArrowheads="1"/>
          </p:cNvPicPr>
          <p:nvPr/>
        </p:nvPicPr>
        <p:blipFill>
          <a:blip r:embed="rId4" cstate="print">
            <a:extLst>
              <a:ext uri="{28A0092B-C50C-407E-A947-70E740481C1C}">
                <a14:useLocalDpi xmlns:a14="http://schemas.microsoft.com/office/drawing/2010/main" val="0"/>
              </a:ext>
            </a:extLst>
          </a:blip>
          <a:srcRect l="50197"/>
          <a:stretch>
            <a:fillRect/>
          </a:stretch>
        </p:blipFill>
        <p:spPr bwMode="auto">
          <a:xfrm>
            <a:off x="4914107" y="1390809"/>
            <a:ext cx="1209675" cy="2106613"/>
          </a:xfrm>
          <a:prstGeom prst="rect">
            <a:avLst/>
          </a:prstGeom>
          <a:noFill/>
          <a:extLst>
            <a:ext uri="{909E8E84-426E-40DD-AFC4-6F175D3DCCD1}">
              <a14:hiddenFill xmlns:a14="http://schemas.microsoft.com/office/drawing/2010/main">
                <a:solidFill>
                  <a:srgbClr val="FFFFFF"/>
                </a:solidFill>
              </a14:hiddenFill>
            </a:ext>
          </a:extLst>
        </p:spPr>
      </p:pic>
      <p:pic>
        <p:nvPicPr>
          <p:cNvPr id="115721" name="Picture 9"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5557044" y="2322671"/>
            <a:ext cx="3867150" cy="503238"/>
          </a:xfrm>
          <a:prstGeom prst="rect">
            <a:avLst/>
          </a:prstGeom>
          <a:noFill/>
          <a:extLst>
            <a:ext uri="{909E8E84-426E-40DD-AFC4-6F175D3DCCD1}">
              <a14:hiddenFill xmlns:a14="http://schemas.microsoft.com/office/drawing/2010/main">
                <a:solidFill>
                  <a:srgbClr val="FFFFFF"/>
                </a:solidFill>
              </a14:hiddenFill>
            </a:ext>
          </a:extLst>
        </p:spPr>
      </p:pic>
      <p:pic>
        <p:nvPicPr>
          <p:cNvPr id="115722" name="Picture 10"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81756" y="2303621"/>
            <a:ext cx="3867150" cy="503238"/>
          </a:xfrm>
          <a:prstGeom prst="rect">
            <a:avLst/>
          </a:prstGeom>
          <a:noFill/>
          <a:extLst>
            <a:ext uri="{909E8E84-426E-40DD-AFC4-6F175D3DCCD1}">
              <a14:hiddenFill xmlns:a14="http://schemas.microsoft.com/office/drawing/2010/main">
                <a:solidFill>
                  <a:srgbClr val="FFFFFF"/>
                </a:solidFill>
              </a14:hiddenFill>
            </a:ext>
          </a:extLst>
        </p:spPr>
      </p:pic>
      <p:pic>
        <p:nvPicPr>
          <p:cNvPr id="115723" name="Picture 11"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00200" y="3974465"/>
            <a:ext cx="6000750" cy="503238"/>
          </a:xfrm>
          <a:prstGeom prst="rect">
            <a:avLst/>
          </a:prstGeom>
          <a:noFill/>
          <a:extLst>
            <a:ext uri="{909E8E84-426E-40DD-AFC4-6F175D3DCCD1}">
              <a14:hiddenFill xmlns:a14="http://schemas.microsoft.com/office/drawing/2010/main">
                <a:solidFill>
                  <a:srgbClr val="FFFFFF"/>
                </a:solidFill>
              </a14:hiddenFill>
            </a:ext>
          </a:extLst>
        </p:spPr>
      </p:pic>
      <p:pic>
        <p:nvPicPr>
          <p:cNvPr id="115724" name="Picture 12"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76400" y="621665"/>
            <a:ext cx="6000750" cy="503238"/>
          </a:xfrm>
          <a:prstGeom prst="rect">
            <a:avLst/>
          </a:prstGeom>
          <a:noFill/>
          <a:extLst>
            <a:ext uri="{909E8E84-426E-40DD-AFC4-6F175D3DCCD1}">
              <a14:hiddenFill xmlns:a14="http://schemas.microsoft.com/office/drawing/2010/main">
                <a:solidFill>
                  <a:srgbClr val="FFFFFF"/>
                </a:solidFill>
              </a14:hiddenFill>
            </a:ext>
          </a:extLst>
        </p:spPr>
      </p:pic>
      <p:sp>
        <p:nvSpPr>
          <p:cNvPr id="115725" name="Rectangle 13"/>
          <p:cNvSpPr>
            <a:spLocks noChangeArrowheads="1"/>
          </p:cNvSpPr>
          <p:nvPr/>
        </p:nvSpPr>
        <p:spPr bwMode="auto">
          <a:xfrm>
            <a:off x="0" y="4322211"/>
            <a:ext cx="9144000" cy="268227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dirty="0" err="1">
                <a:solidFill>
                  <a:srgbClr val="FFFF00"/>
                </a:solidFill>
              </a:rPr>
              <a:t>Ef</a:t>
            </a:r>
            <a:r>
              <a:rPr lang="en-US" altLang="en-US" dirty="0">
                <a:solidFill>
                  <a:srgbClr val="FFFF00"/>
                </a:solidFill>
              </a:rPr>
              <a:t> 2:1-3,11-12 -</a:t>
            </a:r>
            <a:r>
              <a:rPr lang="en-US" altLang="en-US" dirty="0">
                <a:solidFill>
                  <a:schemeClr val="bg1"/>
                </a:solidFill>
              </a:rPr>
              <a:t> </a:t>
            </a:r>
            <a:r>
              <a:rPr lang="es-ES" altLang="en-US" dirty="0">
                <a:solidFill>
                  <a:schemeClr val="bg1"/>
                </a:solidFill>
              </a:rPr>
              <a:t>Y él os dio vida a vosotros, cuando estabais muertos en vuestros delitos y pecados, en los cuales anduvisteis en otro tiempo, siguiendo la corriente de este mundo, conforme al príncipe de la potestad del aire, el espíritu que ahora opera en los hijos de desobediencia</a:t>
            </a:r>
            <a:r>
              <a:rPr lang="en-US" altLang="en-US" dirty="0">
                <a:solidFill>
                  <a:schemeClr val="bg1"/>
                </a:solidFill>
              </a:rPr>
              <a:t>…</a:t>
            </a:r>
            <a:r>
              <a:rPr lang="es-ES" altLang="en-US" dirty="0">
                <a:solidFill>
                  <a:schemeClr val="bg1"/>
                </a:solidFill>
              </a:rPr>
              <a:t>Por tanto, acordaos de que en otro tiempo vosotros, los gentiles en cuanto a la carne, erais llamados </a:t>
            </a:r>
            <a:r>
              <a:rPr lang="es-ES" altLang="en-US" dirty="0" err="1">
                <a:solidFill>
                  <a:schemeClr val="bg1"/>
                </a:solidFill>
              </a:rPr>
              <a:t>incircuncisión</a:t>
            </a:r>
            <a:r>
              <a:rPr lang="es-ES" altLang="en-US" dirty="0">
                <a:solidFill>
                  <a:schemeClr val="bg1"/>
                </a:solidFill>
              </a:rPr>
              <a:t> por la llamada circuncisión hecha con mano en la carne.  En aquel tiempo estabais sin Cristo, alejados de la ciudadanía de Israel y ajenos a los pactos de la promesa, sin esperanza y sin Dios en el mundo.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115716"/>
                                        </p:tgtEl>
                                        <p:attrNameLst>
                                          <p:attrName>style.visibility</p:attrName>
                                        </p:attrNameLst>
                                      </p:cBhvr>
                                      <p:to>
                                        <p:strVal val="visible"/>
                                      </p:to>
                                    </p:set>
                                    <p:anim calcmode="lin" valueType="num">
                                      <p:cBhvr>
                                        <p:cTn id="7" dur="2000" fill="hold"/>
                                        <p:tgtEl>
                                          <p:spTgt spid="115716"/>
                                        </p:tgtEl>
                                        <p:attrNameLst>
                                          <p:attrName>ppt_w</p:attrName>
                                        </p:attrNameLst>
                                      </p:cBhvr>
                                      <p:tavLst>
                                        <p:tav tm="0">
                                          <p:val>
                                            <p:fltVal val="0"/>
                                          </p:val>
                                        </p:tav>
                                        <p:tav tm="100000">
                                          <p:val>
                                            <p:strVal val="#ppt_w"/>
                                          </p:val>
                                        </p:tav>
                                      </p:tavLst>
                                    </p:anim>
                                    <p:anim calcmode="lin" valueType="num">
                                      <p:cBhvr>
                                        <p:cTn id="8" dur="2000" fill="hold"/>
                                        <p:tgtEl>
                                          <p:spTgt spid="115716"/>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115725"/>
                                        </p:tgtEl>
                                        <p:attrNameLst>
                                          <p:attrName>style.visibility</p:attrName>
                                        </p:attrNameLst>
                                      </p:cBhvr>
                                      <p:to>
                                        <p:strVal val="visible"/>
                                      </p:to>
                                    </p:set>
                                    <p:anim calcmode="lin" valueType="num">
                                      <p:cBhvr>
                                        <p:cTn id="13" dur="2000" fill="hold"/>
                                        <p:tgtEl>
                                          <p:spTgt spid="115725"/>
                                        </p:tgtEl>
                                        <p:attrNameLst>
                                          <p:attrName>ppt_w</p:attrName>
                                        </p:attrNameLst>
                                      </p:cBhvr>
                                      <p:tavLst>
                                        <p:tav tm="0">
                                          <p:val>
                                            <p:strVal val="2/3*#ppt_w"/>
                                          </p:val>
                                        </p:tav>
                                        <p:tav tm="100000">
                                          <p:val>
                                            <p:strVal val="#ppt_w"/>
                                          </p:val>
                                        </p:tav>
                                      </p:tavLst>
                                    </p:anim>
                                    <p:anim calcmode="lin" valueType="num">
                                      <p:cBhvr>
                                        <p:cTn id="14" dur="2000" fill="hold"/>
                                        <p:tgtEl>
                                          <p:spTgt spid="115725"/>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P spid="11572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38" name="Picture 2" descr="Table of Nations 1"/>
          <p:cNvPicPr>
            <a:picLocks noChangeAspect="1" noChangeArrowheads="1"/>
          </p:cNvPicPr>
          <p:nvPr/>
        </p:nvPicPr>
        <p:blipFill>
          <a:blip r:embed="rId2">
            <a:extLst>
              <a:ext uri="{28A0092B-C50C-407E-A947-70E740481C1C}">
                <a14:useLocalDpi xmlns:a14="http://schemas.microsoft.com/office/drawing/2010/main" val="0"/>
              </a:ext>
            </a:extLst>
          </a:blip>
          <a:srcRect l="3223" t="46875" r="4834" b="2960"/>
          <a:stretch>
            <a:fillRect/>
          </a:stretch>
        </p:blipFill>
        <p:spPr bwMode="auto">
          <a:xfrm>
            <a:off x="-1588" y="530225"/>
            <a:ext cx="9139238" cy="5919788"/>
          </a:xfrm>
          <a:prstGeom prst="rect">
            <a:avLst/>
          </a:prstGeom>
          <a:noFill/>
          <a:extLst>
            <a:ext uri="{909E8E84-426E-40DD-AFC4-6F175D3DCCD1}">
              <a14:hiddenFill xmlns:a14="http://schemas.microsoft.com/office/drawing/2010/main">
                <a:solidFill>
                  <a:srgbClr val="FFFFFF"/>
                </a:solidFill>
              </a14:hiddenFill>
            </a:ext>
          </a:extLst>
        </p:spPr>
      </p:pic>
      <p:sp>
        <p:nvSpPr>
          <p:cNvPr id="116739"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400" dirty="0">
                <a:solidFill>
                  <a:srgbClr val="FFFF00"/>
                </a:solidFill>
              </a:rPr>
              <a:t>Porque optaron por rechazar a Dios, todo el mundo </a:t>
            </a:r>
            <a:r>
              <a:rPr lang="es-ES" altLang="en-US" sz="2400" dirty="0" err="1">
                <a:solidFill>
                  <a:srgbClr val="FFFF00"/>
                </a:solidFill>
              </a:rPr>
              <a:t>gentíl</a:t>
            </a:r>
            <a:r>
              <a:rPr lang="es-ES" altLang="en-US" sz="2400" dirty="0">
                <a:solidFill>
                  <a:srgbClr val="FFFF00"/>
                </a:solidFill>
              </a:rPr>
              <a:t> era</a:t>
            </a:r>
            <a:r>
              <a:rPr lang="en-US" altLang="en-US" sz="2400" dirty="0">
                <a:solidFill>
                  <a:srgbClr val="FFFF00"/>
                </a:solidFill>
              </a:rPr>
              <a:t>:</a:t>
            </a:r>
          </a:p>
        </p:txBody>
      </p:sp>
      <p:sp>
        <p:nvSpPr>
          <p:cNvPr id="116741" name="Rectangle 5"/>
          <p:cNvSpPr>
            <a:spLocks noChangeArrowheads="1"/>
          </p:cNvSpPr>
          <p:nvPr/>
        </p:nvSpPr>
        <p:spPr bwMode="auto">
          <a:xfrm>
            <a:off x="1371600" y="1828800"/>
            <a:ext cx="6858000" cy="3970318"/>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dirty="0"/>
              <a:t>Sin Cristo</a:t>
            </a:r>
          </a:p>
          <a:p>
            <a:endParaRPr lang="en-US" altLang="en-US" sz="2800" dirty="0"/>
          </a:p>
          <a:p>
            <a:r>
              <a:rPr lang="en-US" altLang="en-US" sz="2800" dirty="0" err="1"/>
              <a:t>Alejados</a:t>
            </a:r>
            <a:r>
              <a:rPr lang="en-US" altLang="en-US" sz="2800" dirty="0"/>
              <a:t> de la </a:t>
            </a:r>
            <a:r>
              <a:rPr lang="en-US" altLang="en-US" sz="2800" dirty="0" err="1"/>
              <a:t>ciudadania</a:t>
            </a:r>
            <a:r>
              <a:rPr lang="en-US" altLang="en-US" sz="2800" dirty="0"/>
              <a:t> de Israel</a:t>
            </a:r>
          </a:p>
          <a:p>
            <a:endParaRPr lang="en-US" altLang="en-US" sz="2800" dirty="0"/>
          </a:p>
          <a:p>
            <a:r>
              <a:rPr lang="en-US" altLang="en-US" sz="2800" dirty="0" err="1"/>
              <a:t>Ajenos</a:t>
            </a:r>
            <a:r>
              <a:rPr lang="en-US" altLang="en-US" sz="2800" dirty="0"/>
              <a:t> a los </a:t>
            </a:r>
            <a:r>
              <a:rPr lang="en-US" altLang="en-US" sz="2800" dirty="0" err="1"/>
              <a:t>pactos</a:t>
            </a:r>
            <a:r>
              <a:rPr lang="en-US" altLang="en-US" sz="2800" dirty="0"/>
              <a:t> de la </a:t>
            </a:r>
            <a:r>
              <a:rPr lang="en-US" altLang="en-US" sz="2800" dirty="0" err="1"/>
              <a:t>promesa</a:t>
            </a:r>
            <a:endParaRPr lang="en-US" altLang="en-US" sz="2800" dirty="0"/>
          </a:p>
          <a:p>
            <a:endParaRPr lang="en-US" altLang="en-US" sz="2800" dirty="0"/>
          </a:p>
          <a:p>
            <a:r>
              <a:rPr lang="en-US" altLang="en-US" sz="2800" dirty="0"/>
              <a:t>Sin </a:t>
            </a:r>
            <a:r>
              <a:rPr lang="en-US" altLang="en-US" sz="2800" dirty="0" err="1"/>
              <a:t>esperanza</a:t>
            </a:r>
            <a:endParaRPr lang="en-US" altLang="en-US" sz="2800" dirty="0"/>
          </a:p>
          <a:p>
            <a:endParaRPr lang="en-US" altLang="en-US" sz="2800" dirty="0"/>
          </a:p>
          <a:p>
            <a:r>
              <a:rPr lang="en-US" altLang="en-US" sz="2800" dirty="0"/>
              <a:t>Sin Dios </a:t>
            </a:r>
            <a:r>
              <a:rPr lang="en-US" altLang="en-US" sz="2800" dirty="0" err="1"/>
              <a:t>en</a:t>
            </a:r>
            <a:r>
              <a:rPr lang="en-US" altLang="en-US" sz="2800" dirty="0"/>
              <a:t> el </a:t>
            </a:r>
            <a:r>
              <a:rPr lang="en-US" altLang="en-US" sz="2800" dirty="0" err="1"/>
              <a:t>mundo</a:t>
            </a:r>
            <a:endParaRPr lang="en-US" altLang="en-US" sz="2800"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6741"/>
                                        </p:tgtEl>
                                        <p:attrNameLst>
                                          <p:attrName>style.visibility</p:attrName>
                                        </p:attrNameLst>
                                      </p:cBhvr>
                                      <p:to>
                                        <p:strVal val="visible"/>
                                      </p:to>
                                    </p:set>
                                    <p:animEffect transition="in" filter="strips(downLeft)">
                                      <p:cBhvr>
                                        <p:cTn id="7" dur="2000"/>
                                        <p:tgtEl>
                                          <p:spTgt spid="1167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71" name="Rectangle 7"/>
          <p:cNvSpPr>
            <a:spLocks noChangeArrowheads="1"/>
          </p:cNvSpPr>
          <p:nvPr/>
        </p:nvSpPr>
        <p:spPr bwMode="auto">
          <a:xfrm>
            <a:off x="11430" y="990600"/>
            <a:ext cx="91440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300" dirty="0" err="1">
                <a:solidFill>
                  <a:srgbClr val="FFFF00"/>
                </a:solidFill>
              </a:rPr>
              <a:t>Ef</a:t>
            </a:r>
            <a:r>
              <a:rPr lang="en-US" altLang="en-US" sz="2300" dirty="0">
                <a:solidFill>
                  <a:srgbClr val="FFFF00"/>
                </a:solidFill>
              </a:rPr>
              <a:t> 2:13-22 -</a:t>
            </a:r>
            <a:r>
              <a:rPr lang="en-US" altLang="en-US" sz="2300" dirty="0">
                <a:solidFill>
                  <a:schemeClr val="bg1"/>
                </a:solidFill>
              </a:rPr>
              <a:t> </a:t>
            </a:r>
            <a:r>
              <a:rPr lang="es-ES" altLang="en-US" sz="2300" dirty="0">
                <a:solidFill>
                  <a:schemeClr val="bg1"/>
                </a:solidFill>
              </a:rPr>
              <a:t>Pero ahora en Cristo Jesús, vosotros que en otro tiempo estabais lejos, habéis sido hechos cercanos por la sangre de Cristo.  Porque </a:t>
            </a:r>
            <a:r>
              <a:rPr lang="es-ES" altLang="en-US" sz="2300" dirty="0">
                <a:solidFill>
                  <a:srgbClr val="FFFF00"/>
                </a:solidFill>
              </a:rPr>
              <a:t>él es nuestra paz, que de ambos pueblos hizo uno, derribando la pared intermedia de separación, aboliendo en su carne las enemistades, la ley de los mandamientos expresados en ordenanzas, para crear en sí mismo de los dos un solo y nuevo hombre, haciendo la paz, y mediante la cruz reconciliar con Dios a ambos en un solo cuerpo, matando en ella las enemistades.  </a:t>
            </a:r>
            <a:r>
              <a:rPr lang="es-ES" altLang="en-US" sz="2300" dirty="0">
                <a:solidFill>
                  <a:schemeClr val="bg1"/>
                </a:solidFill>
              </a:rPr>
              <a:t>Y vino y anunció las buenas nuevas de paz a vosotros que estabais lejos, y a los que estaban cerca;   porque por medio de él los unos y los otros tenemos entrada por un mismo Espíritu al Padre. Así que ya no sois extranjeros ni advenedizos, sino conciudadanos de los santos, y miembros de la familia de Dios, edificados sobre el fundamento de los apóstoles y profetas, siendo la principal piedra del ángulo Jesucristo mismo, en quien todo el edificio, bien coordinado, va creciendo para ser un templo santo en el Señor; en quien vosotros también sois juntamente edificados para morada de Dios en el Espíritu.</a:t>
            </a:r>
          </a:p>
        </p:txBody>
      </p:sp>
      <p:sp>
        <p:nvSpPr>
          <p:cNvPr id="113672" name="Text Box 8"/>
          <p:cNvSpPr txBox="1">
            <a:spLocks noChangeArrowheads="1"/>
          </p:cNvSpPr>
          <p:nvPr/>
        </p:nvSpPr>
        <p:spPr bwMode="auto">
          <a:xfrm>
            <a:off x="0" y="0"/>
            <a:ext cx="9144000" cy="830997"/>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400" dirty="0">
                <a:solidFill>
                  <a:srgbClr val="FFFF00"/>
                </a:solidFill>
              </a:rPr>
              <a:t>Con todo esto, ¿Cuáles son las "buenas nuevas" que Pablo destaca</a:t>
            </a:r>
          </a:p>
          <a:p>
            <a:pPr algn="ctr"/>
            <a:r>
              <a:rPr lang="es-ES" altLang="en-US" sz="2400" dirty="0">
                <a:solidFill>
                  <a:srgbClr val="FFFF00"/>
                </a:solidFill>
              </a:rPr>
              <a:t>a los gentiles aquí</a:t>
            </a:r>
            <a:r>
              <a:rPr lang="en-US" altLang="en-US" sz="2400" dirty="0">
                <a:solidFill>
                  <a:srgbClr val="FFFF00"/>
                </a:solidFill>
              </a:rPr>
              <a:t> </a:t>
            </a:r>
            <a:r>
              <a:rPr lang="en-US" altLang="en-US" sz="2400" dirty="0" err="1">
                <a:solidFill>
                  <a:srgbClr val="FFFF00"/>
                </a:solidFill>
              </a:rPr>
              <a:t>en</a:t>
            </a:r>
            <a:r>
              <a:rPr lang="en-US" altLang="en-US" sz="2400" dirty="0">
                <a:solidFill>
                  <a:srgbClr val="FFFF00"/>
                </a:solidFill>
              </a:rPr>
              <a:t> </a:t>
            </a:r>
            <a:r>
              <a:rPr lang="en-US" altLang="en-US" sz="2400" dirty="0" err="1">
                <a:solidFill>
                  <a:srgbClr val="FFFF00"/>
                </a:solidFill>
              </a:rPr>
              <a:t>Efesios</a:t>
            </a:r>
            <a:r>
              <a:rPr lang="en-US" altLang="en-US" sz="2400" dirty="0">
                <a:solidFill>
                  <a:srgbClr val="FFFF00"/>
                </a:solidFill>
              </a:rPr>
              <a:t> 2?</a:t>
            </a:r>
          </a:p>
        </p:txBody>
      </p:sp>
      <p:sp>
        <p:nvSpPr>
          <p:cNvPr id="5" name="Rectangle 7"/>
          <p:cNvSpPr>
            <a:spLocks noChangeArrowheads="1"/>
          </p:cNvSpPr>
          <p:nvPr/>
        </p:nvSpPr>
        <p:spPr bwMode="auto">
          <a:xfrm>
            <a:off x="11430" y="990600"/>
            <a:ext cx="91440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300" dirty="0" err="1">
                <a:solidFill>
                  <a:srgbClr val="FFFF00"/>
                </a:solidFill>
              </a:rPr>
              <a:t>Ef</a:t>
            </a:r>
            <a:r>
              <a:rPr lang="en-US" altLang="en-US" sz="2300" dirty="0">
                <a:solidFill>
                  <a:srgbClr val="FFFF00"/>
                </a:solidFill>
              </a:rPr>
              <a:t> 2:13-22 -</a:t>
            </a:r>
            <a:r>
              <a:rPr lang="en-US" altLang="en-US" sz="2300" dirty="0">
                <a:solidFill>
                  <a:schemeClr val="bg1"/>
                </a:solidFill>
              </a:rPr>
              <a:t> </a:t>
            </a:r>
            <a:r>
              <a:rPr lang="es-ES" altLang="en-US" sz="2300" dirty="0">
                <a:solidFill>
                  <a:schemeClr val="bg1"/>
                </a:solidFill>
              </a:rPr>
              <a:t>Pero ahora en Cristo Jesús, </a:t>
            </a:r>
            <a:r>
              <a:rPr lang="es-ES" altLang="en-US" sz="2300" dirty="0">
                <a:solidFill>
                  <a:srgbClr val="FFFF00"/>
                </a:solidFill>
              </a:rPr>
              <a:t>vosotros</a:t>
            </a:r>
            <a:r>
              <a:rPr lang="es-ES" altLang="en-US" sz="2300" dirty="0">
                <a:solidFill>
                  <a:schemeClr val="bg1"/>
                </a:solidFill>
              </a:rPr>
              <a:t> que en otro tiempo estabais lejos, </a:t>
            </a:r>
            <a:r>
              <a:rPr lang="es-ES" altLang="en-US" sz="2300" dirty="0">
                <a:solidFill>
                  <a:srgbClr val="FFFF00"/>
                </a:solidFill>
              </a:rPr>
              <a:t>habéis sido hechos cercanos </a:t>
            </a:r>
            <a:r>
              <a:rPr lang="es-ES" altLang="en-US" sz="2300" dirty="0">
                <a:solidFill>
                  <a:schemeClr val="bg1"/>
                </a:solidFill>
              </a:rPr>
              <a:t>por la sangre de Cristo.  Porque él es nuestra paz, que de ambos pueblos hizo uno, derribando la pared intermedia de separación, aboliendo en su carne las enemistades, la ley de los mandamientos expresados en ordenanzas, para crear en sí mismo de los dos un solo y nuevo hombre, haciendo la paz, y mediante la cruz reconciliar con Dios a ambos en un solo cuerpo, matando en ella las enemistades.  Y vino y anunció las buenas nuevas de paz a vosotros que estabais lejos, y a los que estaban cerca;   porque por medio de él los unos y los otros tenemos entrada por un mismo Espíritu al Padre. Así que ya no sois extranjeros ni advenedizos, sino </a:t>
            </a:r>
            <a:r>
              <a:rPr lang="es-ES" altLang="en-US" sz="2300" dirty="0">
                <a:solidFill>
                  <a:srgbClr val="FFFF00"/>
                </a:solidFill>
              </a:rPr>
              <a:t>conciudadanos de los santos</a:t>
            </a:r>
            <a:r>
              <a:rPr lang="es-ES" altLang="en-US" sz="2300" dirty="0">
                <a:solidFill>
                  <a:schemeClr val="bg1"/>
                </a:solidFill>
              </a:rPr>
              <a:t>, y </a:t>
            </a:r>
            <a:r>
              <a:rPr lang="es-ES" altLang="en-US" sz="2300" dirty="0">
                <a:solidFill>
                  <a:srgbClr val="FFFF00"/>
                </a:solidFill>
              </a:rPr>
              <a:t>miembros de la familia de Dios</a:t>
            </a:r>
            <a:r>
              <a:rPr lang="es-ES" altLang="en-US" sz="2300" dirty="0">
                <a:solidFill>
                  <a:schemeClr val="bg1"/>
                </a:solidFill>
              </a:rPr>
              <a:t>, </a:t>
            </a:r>
            <a:r>
              <a:rPr lang="es-ES" altLang="en-US" sz="2300" dirty="0">
                <a:solidFill>
                  <a:srgbClr val="FFFF00"/>
                </a:solidFill>
              </a:rPr>
              <a:t>edificados sobre el fundamento de los apóstoles y profetas</a:t>
            </a:r>
            <a:r>
              <a:rPr lang="es-ES" altLang="en-US" sz="2300" dirty="0">
                <a:solidFill>
                  <a:schemeClr val="bg1"/>
                </a:solidFill>
              </a:rPr>
              <a:t>, siendo la principal piedra del ángulo Jesucristo mismo, en quien todo el edificio, bien coordinado, va creciendo para ser un templo santo en el Señor; en quien vosotros también </a:t>
            </a:r>
            <a:r>
              <a:rPr lang="es-ES" altLang="en-US" sz="2300" dirty="0">
                <a:solidFill>
                  <a:srgbClr val="FFFF00"/>
                </a:solidFill>
              </a:rPr>
              <a:t>sois juntamente edificados para morada de Dios en el Espíritu.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32" fill="hold" grpId="0" nodeType="withEffect">
                                  <p:stCondLst>
                                    <p:cond delay="0"/>
                                  </p:stCondLst>
                                  <p:childTnLst>
                                    <p:set>
                                      <p:cBhvr>
                                        <p:cTn id="6" dur="1" fill="hold">
                                          <p:stCondLst>
                                            <p:cond delay="0"/>
                                          </p:stCondLst>
                                        </p:cTn>
                                        <p:tgtEl>
                                          <p:spTgt spid="113672"/>
                                        </p:tgtEl>
                                        <p:attrNameLst>
                                          <p:attrName>style.visibility</p:attrName>
                                        </p:attrNameLst>
                                      </p:cBhvr>
                                      <p:to>
                                        <p:strVal val="visible"/>
                                      </p:to>
                                    </p:set>
                                    <p:animEffect transition="in" filter="plus(out)">
                                      <p:cBhvr>
                                        <p:cTn id="7" dur="1000"/>
                                        <p:tgtEl>
                                          <p:spTgt spid="1136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113671"/>
                                        </p:tgtEl>
                                        <p:attrNameLst>
                                          <p:attrName>style.visibility</p:attrName>
                                        </p:attrNameLst>
                                      </p:cBhvr>
                                      <p:to>
                                        <p:strVal val="visible"/>
                                      </p:to>
                                    </p:set>
                                    <p:anim calcmode="lin" valueType="num">
                                      <p:cBhvr>
                                        <p:cTn id="12" dur="1000" fill="hold"/>
                                        <p:tgtEl>
                                          <p:spTgt spid="113671"/>
                                        </p:tgtEl>
                                        <p:attrNameLst>
                                          <p:attrName>ppt_h</p:attrName>
                                        </p:attrNameLst>
                                      </p:cBhvr>
                                      <p:tavLst>
                                        <p:tav tm="0">
                                          <p:val>
                                            <p:strVal val="#ppt_h/20"/>
                                          </p:val>
                                        </p:tav>
                                        <p:tav tm="50000">
                                          <p:val>
                                            <p:strVal val="#ppt_h/20"/>
                                          </p:val>
                                        </p:tav>
                                        <p:tav tm="100000">
                                          <p:val>
                                            <p:strVal val="#ppt_h"/>
                                          </p:val>
                                        </p:tav>
                                      </p:tavLst>
                                    </p:anim>
                                    <p:anim calcmode="lin" valueType="num">
                                      <p:cBhvr>
                                        <p:cTn id="13" dur="1000" fill="hold"/>
                                        <p:tgtEl>
                                          <p:spTgt spid="113671"/>
                                        </p:tgtEl>
                                        <p:attrNameLst>
                                          <p:attrName>ppt_w</p:attrName>
                                        </p:attrNameLst>
                                      </p:cBhvr>
                                      <p:tavLst>
                                        <p:tav tm="0">
                                          <p:val>
                                            <p:strVal val="#ppt_w+.3"/>
                                          </p:val>
                                        </p:tav>
                                        <p:tav tm="50000">
                                          <p:val>
                                            <p:strVal val="#ppt_w+.3"/>
                                          </p:val>
                                        </p:tav>
                                        <p:tav tm="100000">
                                          <p:val>
                                            <p:strVal val="#ppt_w"/>
                                          </p:val>
                                        </p:tav>
                                      </p:tavLst>
                                    </p:anim>
                                    <p:anim calcmode="lin" valueType="num">
                                      <p:cBhvr>
                                        <p:cTn id="14" dur="1000" fill="hold"/>
                                        <p:tgtEl>
                                          <p:spTgt spid="113671"/>
                                        </p:tgtEl>
                                        <p:attrNameLst>
                                          <p:attrName>ppt_x</p:attrName>
                                        </p:attrNameLst>
                                      </p:cBhvr>
                                      <p:tavLst>
                                        <p:tav tm="0">
                                          <p:val>
                                            <p:strVal val="#ppt_x-.3"/>
                                          </p:val>
                                        </p:tav>
                                        <p:tav tm="50000">
                                          <p:val>
                                            <p:strVal val="#ppt_x"/>
                                          </p:val>
                                        </p:tav>
                                        <p:tav tm="100000">
                                          <p:val>
                                            <p:strVal val="#ppt_x"/>
                                          </p:val>
                                        </p:tav>
                                      </p:tavLst>
                                    </p:anim>
                                    <p:anim calcmode="lin" valueType="num">
                                      <p:cBhvr>
                                        <p:cTn id="15" dur="1000" fill="hold"/>
                                        <p:tgtEl>
                                          <p:spTgt spid="11367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9" presetClass="entr" presetSubtype="0" accel="10000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21" dur="10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22" dur="10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1" grpId="0"/>
      <p:bldP spid="113672" grpId="0" animBg="1"/>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906" name="Picture 2" descr="Table of Nations 1"/>
          <p:cNvPicPr>
            <a:picLocks noChangeAspect="1" noChangeArrowheads="1"/>
          </p:cNvPicPr>
          <p:nvPr/>
        </p:nvPicPr>
        <p:blipFill>
          <a:blip r:embed="rId2">
            <a:extLst>
              <a:ext uri="{28A0092B-C50C-407E-A947-70E740481C1C}">
                <a14:useLocalDpi xmlns:a14="http://schemas.microsoft.com/office/drawing/2010/main" val="0"/>
              </a:ext>
            </a:extLst>
          </a:blip>
          <a:srcRect l="3223" t="46875" r="4834" b="2960"/>
          <a:stretch>
            <a:fillRect/>
          </a:stretch>
        </p:blipFill>
        <p:spPr bwMode="auto">
          <a:xfrm>
            <a:off x="4763" y="938213"/>
            <a:ext cx="9139237" cy="5919787"/>
          </a:xfrm>
          <a:prstGeom prst="rect">
            <a:avLst/>
          </a:prstGeom>
          <a:noFill/>
          <a:extLst>
            <a:ext uri="{909E8E84-426E-40DD-AFC4-6F175D3DCCD1}">
              <a14:hiddenFill xmlns:a14="http://schemas.microsoft.com/office/drawing/2010/main">
                <a:solidFill>
                  <a:srgbClr val="FFFFFF"/>
                </a:solidFill>
              </a14:hiddenFill>
            </a:ext>
          </a:extLst>
        </p:spPr>
      </p:pic>
      <p:pic>
        <p:nvPicPr>
          <p:cNvPr id="123907" name="Picture 3" descr="MCj015549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5150" y="1398588"/>
            <a:ext cx="5638800" cy="368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tx1"/>
                </a:solidFill>
                <a:miter lim="800000"/>
                <a:headEnd/>
                <a:tailEnd/>
              </a14:hiddenLine>
            </a:ext>
          </a:extLst>
        </p:spPr>
      </p:pic>
      <p:sp>
        <p:nvSpPr>
          <p:cNvPr id="123909" name="Oval 5"/>
          <p:cNvSpPr>
            <a:spLocks noChangeArrowheads="1"/>
          </p:cNvSpPr>
          <p:nvPr/>
        </p:nvSpPr>
        <p:spPr bwMode="auto">
          <a:xfrm>
            <a:off x="4349750" y="2084388"/>
            <a:ext cx="609600" cy="1981200"/>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t>I</a:t>
            </a:r>
          </a:p>
          <a:p>
            <a:pPr algn="ctr"/>
            <a:r>
              <a:rPr lang="en-US" altLang="en-US" sz="2000"/>
              <a:t>S</a:t>
            </a:r>
          </a:p>
          <a:p>
            <a:pPr algn="ctr"/>
            <a:r>
              <a:rPr lang="en-US" altLang="en-US" sz="2000"/>
              <a:t>R</a:t>
            </a:r>
          </a:p>
          <a:p>
            <a:pPr algn="ctr"/>
            <a:r>
              <a:rPr lang="en-US" altLang="en-US" sz="2000"/>
              <a:t>A</a:t>
            </a:r>
          </a:p>
          <a:p>
            <a:pPr algn="ctr"/>
            <a:r>
              <a:rPr lang="en-US" altLang="en-US" sz="2000"/>
              <a:t>E</a:t>
            </a:r>
          </a:p>
          <a:p>
            <a:pPr algn="ctr"/>
            <a:r>
              <a:rPr lang="en-US" altLang="en-US" sz="2000"/>
              <a:t>L</a:t>
            </a:r>
          </a:p>
        </p:txBody>
      </p:sp>
      <p:pic>
        <p:nvPicPr>
          <p:cNvPr id="123910" name="Picture 6" descr="tl5"/>
          <p:cNvPicPr>
            <a:picLocks noChangeAspect="1" noChangeArrowheads="1"/>
          </p:cNvPicPr>
          <p:nvPr/>
        </p:nvPicPr>
        <p:blipFill>
          <a:blip r:embed="rId4" cstate="print">
            <a:extLst>
              <a:ext uri="{28A0092B-C50C-407E-A947-70E740481C1C}">
                <a14:useLocalDpi xmlns:a14="http://schemas.microsoft.com/office/drawing/2010/main" val="0"/>
              </a:ext>
            </a:extLst>
          </a:blip>
          <a:srcRect r="49803"/>
          <a:stretch>
            <a:fillRect/>
          </a:stretch>
        </p:blipFill>
        <p:spPr bwMode="auto">
          <a:xfrm>
            <a:off x="3206750" y="2160588"/>
            <a:ext cx="1219200" cy="2106612"/>
          </a:xfrm>
          <a:prstGeom prst="rect">
            <a:avLst/>
          </a:prstGeom>
          <a:noFill/>
          <a:extLst>
            <a:ext uri="{909E8E84-426E-40DD-AFC4-6F175D3DCCD1}">
              <a14:hiddenFill xmlns:a14="http://schemas.microsoft.com/office/drawing/2010/main">
                <a:solidFill>
                  <a:srgbClr val="FFFFFF"/>
                </a:solidFill>
              </a14:hiddenFill>
            </a:ext>
          </a:extLst>
        </p:spPr>
      </p:pic>
      <p:pic>
        <p:nvPicPr>
          <p:cNvPr id="123911" name="Picture 7" descr="tl5"/>
          <p:cNvPicPr>
            <a:picLocks noChangeAspect="1" noChangeArrowheads="1"/>
          </p:cNvPicPr>
          <p:nvPr/>
        </p:nvPicPr>
        <p:blipFill>
          <a:blip r:embed="rId4" cstate="print">
            <a:extLst>
              <a:ext uri="{28A0092B-C50C-407E-A947-70E740481C1C}">
                <a14:useLocalDpi xmlns:a14="http://schemas.microsoft.com/office/drawing/2010/main" val="0"/>
              </a:ext>
            </a:extLst>
          </a:blip>
          <a:srcRect l="50197"/>
          <a:stretch>
            <a:fillRect/>
          </a:stretch>
        </p:blipFill>
        <p:spPr bwMode="auto">
          <a:xfrm>
            <a:off x="4883150" y="2084388"/>
            <a:ext cx="1209675" cy="2106612"/>
          </a:xfrm>
          <a:prstGeom prst="rect">
            <a:avLst/>
          </a:prstGeom>
          <a:noFill/>
          <a:extLst>
            <a:ext uri="{909E8E84-426E-40DD-AFC4-6F175D3DCCD1}">
              <a14:hiddenFill xmlns:a14="http://schemas.microsoft.com/office/drawing/2010/main">
                <a:solidFill>
                  <a:srgbClr val="FFFFFF"/>
                </a:solidFill>
              </a14:hiddenFill>
            </a:ext>
          </a:extLst>
        </p:spPr>
      </p:pic>
      <p:pic>
        <p:nvPicPr>
          <p:cNvPr id="123912" name="Picture 8"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5639594" y="2947194"/>
            <a:ext cx="3867150" cy="503238"/>
          </a:xfrm>
          <a:prstGeom prst="rect">
            <a:avLst/>
          </a:prstGeom>
          <a:noFill/>
          <a:extLst>
            <a:ext uri="{909E8E84-426E-40DD-AFC4-6F175D3DCCD1}">
              <a14:hiddenFill xmlns:a14="http://schemas.microsoft.com/office/drawing/2010/main">
                <a:solidFill>
                  <a:srgbClr val="FFFFFF"/>
                </a:solidFill>
              </a14:hiddenFill>
            </a:ext>
          </a:extLst>
        </p:spPr>
      </p:pic>
      <p:pic>
        <p:nvPicPr>
          <p:cNvPr id="123913" name="Picture 9"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794" y="2928144"/>
            <a:ext cx="3867150" cy="503238"/>
          </a:xfrm>
          <a:prstGeom prst="rect">
            <a:avLst/>
          </a:prstGeom>
          <a:noFill/>
          <a:extLst>
            <a:ext uri="{909E8E84-426E-40DD-AFC4-6F175D3DCCD1}">
              <a14:hiddenFill xmlns:a14="http://schemas.microsoft.com/office/drawing/2010/main">
                <a:solidFill>
                  <a:srgbClr val="FFFFFF"/>
                </a:solidFill>
              </a14:hiddenFill>
            </a:ext>
          </a:extLst>
        </p:spPr>
      </p:pic>
      <p:pic>
        <p:nvPicPr>
          <p:cNvPr id="123914" name="Picture 10"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82750" y="4598988"/>
            <a:ext cx="6000750" cy="503237"/>
          </a:xfrm>
          <a:prstGeom prst="rect">
            <a:avLst/>
          </a:prstGeom>
          <a:noFill/>
          <a:extLst>
            <a:ext uri="{909E8E84-426E-40DD-AFC4-6F175D3DCCD1}">
              <a14:hiddenFill xmlns:a14="http://schemas.microsoft.com/office/drawing/2010/main">
                <a:solidFill>
                  <a:srgbClr val="FFFFFF"/>
                </a:solidFill>
              </a14:hiddenFill>
            </a:ext>
          </a:extLst>
        </p:spPr>
      </p:pic>
      <p:pic>
        <p:nvPicPr>
          <p:cNvPr id="123915" name="Picture 11" descr="MCDD01704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58950" y="1246188"/>
            <a:ext cx="6000750" cy="503237"/>
          </a:xfrm>
          <a:prstGeom prst="rect">
            <a:avLst/>
          </a:prstGeom>
          <a:noFill/>
          <a:extLst>
            <a:ext uri="{909E8E84-426E-40DD-AFC4-6F175D3DCCD1}">
              <a14:hiddenFill xmlns:a14="http://schemas.microsoft.com/office/drawing/2010/main">
                <a:solidFill>
                  <a:srgbClr val="FFFFFF"/>
                </a:solidFill>
              </a14:hiddenFill>
            </a:ext>
          </a:extLst>
        </p:spPr>
      </p:pic>
      <p:sp>
        <p:nvSpPr>
          <p:cNvPr id="123917" name="Rectangle 13"/>
          <p:cNvSpPr>
            <a:spLocks noChangeArrowheads="1"/>
          </p:cNvSpPr>
          <p:nvPr/>
        </p:nvSpPr>
        <p:spPr bwMode="auto">
          <a:xfrm>
            <a:off x="1149350" y="2389188"/>
            <a:ext cx="6858000" cy="436245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dirty="0"/>
              <a:t>Sin Cristo</a:t>
            </a:r>
          </a:p>
          <a:p>
            <a:r>
              <a:rPr lang="en-US" altLang="en-US" sz="2800" dirty="0">
                <a:solidFill>
                  <a:srgbClr val="800000"/>
                </a:solidFill>
              </a:rPr>
              <a:t>     </a:t>
            </a:r>
            <a:r>
              <a:rPr lang="en-US" altLang="en-US" sz="2800" dirty="0" err="1">
                <a:solidFill>
                  <a:srgbClr val="CC3300"/>
                </a:solidFill>
              </a:rPr>
              <a:t>hechos</a:t>
            </a:r>
            <a:r>
              <a:rPr lang="en-US" altLang="en-US" sz="2800" dirty="0">
                <a:solidFill>
                  <a:srgbClr val="CC3300"/>
                </a:solidFill>
              </a:rPr>
              <a:t> </a:t>
            </a:r>
            <a:r>
              <a:rPr lang="en-US" altLang="en-US" sz="2800" dirty="0" err="1">
                <a:solidFill>
                  <a:srgbClr val="CC3300"/>
                </a:solidFill>
              </a:rPr>
              <a:t>cercanos</a:t>
            </a:r>
            <a:r>
              <a:rPr lang="en-US" altLang="en-US" sz="2800" dirty="0">
                <a:solidFill>
                  <a:srgbClr val="CC3300"/>
                </a:solidFill>
              </a:rPr>
              <a:t> </a:t>
            </a:r>
            <a:r>
              <a:rPr lang="en-US" altLang="en-US" sz="2800" dirty="0" err="1">
                <a:solidFill>
                  <a:srgbClr val="CC3300"/>
                </a:solidFill>
              </a:rPr>
              <a:t>por</a:t>
            </a:r>
            <a:r>
              <a:rPr lang="en-US" altLang="en-US" sz="2800" dirty="0">
                <a:solidFill>
                  <a:srgbClr val="CC3300"/>
                </a:solidFill>
              </a:rPr>
              <a:t> la </a:t>
            </a:r>
            <a:r>
              <a:rPr lang="en-US" altLang="en-US" sz="2800" dirty="0" err="1">
                <a:solidFill>
                  <a:srgbClr val="CC3300"/>
                </a:solidFill>
              </a:rPr>
              <a:t>sangre</a:t>
            </a:r>
            <a:r>
              <a:rPr lang="en-US" altLang="en-US" sz="2800" dirty="0">
                <a:solidFill>
                  <a:srgbClr val="CC3300"/>
                </a:solidFill>
              </a:rPr>
              <a:t> de Cristo</a:t>
            </a:r>
          </a:p>
          <a:p>
            <a:r>
              <a:rPr lang="en-US" altLang="en-US" sz="2800" dirty="0" err="1"/>
              <a:t>Alejados</a:t>
            </a:r>
            <a:r>
              <a:rPr lang="en-US" altLang="en-US" sz="2800" dirty="0"/>
              <a:t> de la </a:t>
            </a:r>
            <a:r>
              <a:rPr lang="en-US" altLang="en-US" sz="2800" dirty="0" err="1"/>
              <a:t>ciudadania</a:t>
            </a:r>
            <a:r>
              <a:rPr lang="en-US" altLang="en-US" sz="2800" dirty="0"/>
              <a:t> de Israel</a:t>
            </a:r>
          </a:p>
          <a:p>
            <a:r>
              <a:rPr lang="en-US" altLang="en-US" sz="2800" dirty="0">
                <a:solidFill>
                  <a:srgbClr val="CC3300"/>
                </a:solidFill>
              </a:rPr>
              <a:t>     </a:t>
            </a:r>
            <a:r>
              <a:rPr lang="en-US" altLang="en-US" sz="2800" dirty="0" err="1">
                <a:solidFill>
                  <a:srgbClr val="CC3300"/>
                </a:solidFill>
              </a:rPr>
              <a:t>conciudadanos</a:t>
            </a:r>
            <a:r>
              <a:rPr lang="en-US" altLang="en-US" sz="2800" dirty="0">
                <a:solidFill>
                  <a:srgbClr val="CC3300"/>
                </a:solidFill>
              </a:rPr>
              <a:t> con los </a:t>
            </a:r>
            <a:r>
              <a:rPr lang="en-US" altLang="en-US" sz="2800" dirty="0" err="1">
                <a:solidFill>
                  <a:srgbClr val="CC3300"/>
                </a:solidFill>
              </a:rPr>
              <a:t>santos</a:t>
            </a:r>
            <a:endParaRPr lang="en-US" altLang="en-US" sz="2800" dirty="0">
              <a:solidFill>
                <a:srgbClr val="CC3300"/>
              </a:solidFill>
            </a:endParaRPr>
          </a:p>
          <a:p>
            <a:r>
              <a:rPr lang="en-US" altLang="en-US" sz="2800" dirty="0" err="1"/>
              <a:t>Ajenos</a:t>
            </a:r>
            <a:r>
              <a:rPr lang="en-US" altLang="en-US" sz="2800" dirty="0"/>
              <a:t> a los </a:t>
            </a:r>
            <a:r>
              <a:rPr lang="en-US" altLang="en-US" sz="2800" dirty="0" err="1"/>
              <a:t>pactos</a:t>
            </a:r>
            <a:r>
              <a:rPr lang="en-US" altLang="en-US" sz="2800" dirty="0"/>
              <a:t> de la </a:t>
            </a:r>
            <a:r>
              <a:rPr lang="en-US" altLang="en-US" sz="2800" dirty="0" err="1"/>
              <a:t>promesa</a:t>
            </a:r>
            <a:endParaRPr lang="en-US" altLang="en-US" sz="2800" dirty="0"/>
          </a:p>
          <a:p>
            <a:r>
              <a:rPr lang="en-US" altLang="en-US" sz="2800" dirty="0"/>
              <a:t>     </a:t>
            </a:r>
            <a:r>
              <a:rPr lang="en-US" altLang="en-US" sz="2800" dirty="0" err="1">
                <a:solidFill>
                  <a:srgbClr val="CC3300"/>
                </a:solidFill>
              </a:rPr>
              <a:t>miembros</a:t>
            </a:r>
            <a:r>
              <a:rPr lang="en-US" altLang="en-US" sz="2800" dirty="0">
                <a:solidFill>
                  <a:srgbClr val="CC3300"/>
                </a:solidFill>
              </a:rPr>
              <a:t> de la </a:t>
            </a:r>
            <a:r>
              <a:rPr lang="en-US" altLang="en-US" sz="2800" dirty="0" err="1">
                <a:solidFill>
                  <a:srgbClr val="CC3300"/>
                </a:solidFill>
              </a:rPr>
              <a:t>familia</a:t>
            </a:r>
            <a:r>
              <a:rPr lang="en-US" altLang="en-US" sz="2800" dirty="0">
                <a:solidFill>
                  <a:srgbClr val="CC3300"/>
                </a:solidFill>
              </a:rPr>
              <a:t> de Dios</a:t>
            </a:r>
          </a:p>
          <a:p>
            <a:r>
              <a:rPr lang="en-US" altLang="en-US" sz="2800" dirty="0"/>
              <a:t>Sin </a:t>
            </a:r>
            <a:r>
              <a:rPr lang="en-US" altLang="en-US" sz="2800" dirty="0" err="1"/>
              <a:t>esperanza</a:t>
            </a:r>
            <a:endParaRPr lang="en-US" altLang="en-US" sz="2800" dirty="0"/>
          </a:p>
          <a:p>
            <a:r>
              <a:rPr lang="en-US" altLang="en-US" sz="2800" dirty="0"/>
              <a:t>     </a:t>
            </a:r>
            <a:r>
              <a:rPr lang="en-US" altLang="en-US" sz="2800" dirty="0" err="1">
                <a:solidFill>
                  <a:srgbClr val="CC3300"/>
                </a:solidFill>
              </a:rPr>
              <a:t>edificados</a:t>
            </a:r>
            <a:r>
              <a:rPr lang="en-US" altLang="en-US" sz="2800" dirty="0">
                <a:solidFill>
                  <a:srgbClr val="CC3300"/>
                </a:solidFill>
              </a:rPr>
              <a:t> </a:t>
            </a:r>
            <a:r>
              <a:rPr lang="en-US" altLang="en-US" sz="2800" dirty="0" err="1">
                <a:solidFill>
                  <a:srgbClr val="CC3300"/>
                </a:solidFill>
              </a:rPr>
              <a:t>sobre</a:t>
            </a:r>
            <a:r>
              <a:rPr lang="en-US" altLang="en-US" sz="2800" dirty="0">
                <a:solidFill>
                  <a:srgbClr val="CC3300"/>
                </a:solidFill>
              </a:rPr>
              <a:t> Cristo</a:t>
            </a:r>
          </a:p>
          <a:p>
            <a:r>
              <a:rPr lang="en-US" altLang="en-US" sz="2800" dirty="0"/>
              <a:t>Sin Dios </a:t>
            </a:r>
            <a:r>
              <a:rPr lang="en-US" altLang="en-US" sz="2800" dirty="0" err="1"/>
              <a:t>en</a:t>
            </a:r>
            <a:r>
              <a:rPr lang="en-US" altLang="en-US" sz="2800" dirty="0"/>
              <a:t> el </a:t>
            </a:r>
            <a:r>
              <a:rPr lang="en-US" altLang="en-US" sz="2800" dirty="0" err="1"/>
              <a:t>mundo</a:t>
            </a:r>
            <a:endParaRPr lang="en-US" altLang="en-US" sz="2800" dirty="0"/>
          </a:p>
          <a:p>
            <a:r>
              <a:rPr lang="en-US" altLang="en-US" sz="2800" dirty="0">
                <a:solidFill>
                  <a:srgbClr val="CC3300"/>
                </a:solidFill>
              </a:rPr>
              <a:t>     </a:t>
            </a:r>
            <a:r>
              <a:rPr lang="en-US" altLang="en-US" sz="2800" dirty="0" err="1">
                <a:solidFill>
                  <a:srgbClr val="CC3300"/>
                </a:solidFill>
              </a:rPr>
              <a:t>morada</a:t>
            </a:r>
            <a:r>
              <a:rPr lang="en-US" altLang="en-US" sz="2800" dirty="0">
                <a:solidFill>
                  <a:srgbClr val="CC3300"/>
                </a:solidFill>
              </a:rPr>
              <a:t> de Dios </a:t>
            </a:r>
            <a:r>
              <a:rPr lang="en-US" altLang="en-US" sz="2800" dirty="0" err="1">
                <a:solidFill>
                  <a:srgbClr val="CC3300"/>
                </a:solidFill>
              </a:rPr>
              <a:t>en</a:t>
            </a:r>
            <a:r>
              <a:rPr lang="en-US" altLang="en-US" sz="2800" dirty="0">
                <a:solidFill>
                  <a:srgbClr val="CC3300"/>
                </a:solidFill>
              </a:rPr>
              <a:t> el </a:t>
            </a:r>
            <a:r>
              <a:rPr lang="en-US" altLang="en-US" sz="2800" dirty="0" err="1">
                <a:solidFill>
                  <a:srgbClr val="CC3300"/>
                </a:solidFill>
              </a:rPr>
              <a:t>Espíritu</a:t>
            </a:r>
            <a:endParaRPr lang="en-US" altLang="en-US" sz="2800" dirty="0">
              <a:solidFill>
                <a:srgbClr val="CC3300"/>
              </a:solidFill>
            </a:endParaRPr>
          </a:p>
        </p:txBody>
      </p:sp>
      <p:sp>
        <p:nvSpPr>
          <p:cNvPr id="123918" name="Rectangle 14"/>
          <p:cNvSpPr>
            <a:spLocks noChangeArrowheads="1"/>
          </p:cNvSpPr>
          <p:nvPr/>
        </p:nvSpPr>
        <p:spPr bwMode="auto">
          <a:xfrm>
            <a:off x="1424622" y="2808288"/>
            <a:ext cx="6258877" cy="4572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19" name="Rectangle 15"/>
          <p:cNvSpPr>
            <a:spLocks noChangeArrowheads="1"/>
          </p:cNvSpPr>
          <p:nvPr/>
        </p:nvSpPr>
        <p:spPr bwMode="auto">
          <a:xfrm>
            <a:off x="1149350" y="3661569"/>
            <a:ext cx="5791200" cy="4572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20" name="Rectangle 16"/>
          <p:cNvSpPr>
            <a:spLocks noChangeArrowheads="1"/>
          </p:cNvSpPr>
          <p:nvPr/>
        </p:nvSpPr>
        <p:spPr bwMode="auto">
          <a:xfrm>
            <a:off x="1239044" y="4480719"/>
            <a:ext cx="5161756" cy="4572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21" name="Rectangle 17"/>
          <p:cNvSpPr>
            <a:spLocks noChangeArrowheads="1"/>
          </p:cNvSpPr>
          <p:nvPr/>
        </p:nvSpPr>
        <p:spPr bwMode="auto">
          <a:xfrm>
            <a:off x="1250474" y="5372100"/>
            <a:ext cx="5791200" cy="4572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22" name="Rectangle 18"/>
          <p:cNvSpPr>
            <a:spLocks noChangeArrowheads="1"/>
          </p:cNvSpPr>
          <p:nvPr/>
        </p:nvSpPr>
        <p:spPr bwMode="auto">
          <a:xfrm>
            <a:off x="1239044" y="6202601"/>
            <a:ext cx="5791200" cy="5334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23" name="Text Box 19"/>
          <p:cNvSpPr txBox="1">
            <a:spLocks noChangeArrowheads="1"/>
          </p:cNvSpPr>
          <p:nvPr/>
        </p:nvSpPr>
        <p:spPr bwMode="auto">
          <a:xfrm>
            <a:off x="0" y="0"/>
            <a:ext cx="9144000" cy="830997"/>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Las “</a:t>
            </a:r>
            <a:r>
              <a:rPr lang="en-US" altLang="en-US" sz="2400" dirty="0" err="1">
                <a:solidFill>
                  <a:srgbClr val="FFFF00"/>
                </a:solidFill>
              </a:rPr>
              <a:t>buenas</a:t>
            </a:r>
            <a:r>
              <a:rPr lang="en-US" altLang="en-US" sz="2400" dirty="0">
                <a:solidFill>
                  <a:srgbClr val="FFFF00"/>
                </a:solidFill>
              </a:rPr>
              <a:t> </a:t>
            </a:r>
            <a:r>
              <a:rPr lang="en-US" altLang="en-US" sz="2400" dirty="0" err="1">
                <a:solidFill>
                  <a:srgbClr val="FFFF00"/>
                </a:solidFill>
              </a:rPr>
              <a:t>nuevas</a:t>
            </a:r>
            <a:r>
              <a:rPr lang="en-US" altLang="en-US" sz="2400" dirty="0">
                <a:solidFill>
                  <a:srgbClr val="FFFF00"/>
                </a:solidFill>
              </a:rPr>
              <a:t>” son </a:t>
            </a:r>
            <a:r>
              <a:rPr lang="en-US" altLang="en-US" sz="2400" dirty="0" err="1">
                <a:solidFill>
                  <a:srgbClr val="FFFF00"/>
                </a:solidFill>
              </a:rPr>
              <a:t>que</a:t>
            </a:r>
            <a:r>
              <a:rPr lang="en-US" altLang="en-US" sz="2400" dirty="0">
                <a:solidFill>
                  <a:srgbClr val="FFFF00"/>
                </a:solidFill>
              </a:rPr>
              <a:t> </a:t>
            </a:r>
            <a:r>
              <a:rPr lang="en-US" altLang="en-US" sz="2400" dirty="0" err="1">
                <a:solidFill>
                  <a:srgbClr val="FFFF00"/>
                </a:solidFill>
              </a:rPr>
              <a:t>ellos</a:t>
            </a:r>
            <a:r>
              <a:rPr lang="en-US" altLang="en-US" sz="2400" dirty="0">
                <a:solidFill>
                  <a:srgbClr val="FFFF00"/>
                </a:solidFill>
              </a:rPr>
              <a:t> </a:t>
            </a:r>
            <a:r>
              <a:rPr lang="en-US" altLang="en-US" sz="2400" dirty="0" err="1">
                <a:solidFill>
                  <a:srgbClr val="FFFF00"/>
                </a:solidFill>
              </a:rPr>
              <a:t>han</a:t>
            </a:r>
            <a:r>
              <a:rPr lang="en-US" altLang="en-US" sz="2400" dirty="0">
                <a:solidFill>
                  <a:srgbClr val="FFFF00"/>
                </a:solidFill>
              </a:rPr>
              <a:t> </a:t>
            </a:r>
            <a:r>
              <a:rPr lang="en-US" altLang="en-US" sz="2400" dirty="0" err="1">
                <a:solidFill>
                  <a:srgbClr val="FFFF00"/>
                </a:solidFill>
              </a:rPr>
              <a:t>sido</a:t>
            </a:r>
            <a:r>
              <a:rPr lang="en-US" altLang="en-US" sz="2400" dirty="0">
                <a:solidFill>
                  <a:srgbClr val="FFFF00"/>
                </a:solidFill>
              </a:rPr>
              <a:t> </a:t>
            </a:r>
            <a:r>
              <a:rPr lang="en-US" altLang="en-US" sz="2400" dirty="0" err="1">
                <a:solidFill>
                  <a:srgbClr val="FFFF00"/>
                </a:solidFill>
              </a:rPr>
              <a:t>transformados</a:t>
            </a:r>
            <a:r>
              <a:rPr lang="en-US" altLang="en-US" sz="2400" dirty="0">
                <a:solidFill>
                  <a:srgbClr val="FFFF00"/>
                </a:solidFill>
              </a:rPr>
              <a:t>… </a:t>
            </a:r>
            <a:r>
              <a:rPr lang="es-ES" altLang="en-US" sz="2400" dirty="0">
                <a:solidFill>
                  <a:srgbClr val="FFFF00"/>
                </a:solidFill>
              </a:rPr>
              <a:t>Ya no están alejados del Dios que creó a todos</a:t>
            </a:r>
            <a:r>
              <a:rPr lang="en-US" altLang="en-US" sz="2400" dirty="0">
                <a:solidFill>
                  <a:srgbClr val="FFFF00"/>
                </a:solidFill>
              </a:rPr>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23923"/>
                                        </p:tgtEl>
                                        <p:attrNameLst>
                                          <p:attrName>style.visibility</p:attrName>
                                        </p:attrNameLst>
                                      </p:cBhvr>
                                      <p:to>
                                        <p:strVal val="visible"/>
                                      </p:to>
                                    </p:set>
                                    <p:animEffect transition="in" filter="strips(downRight)">
                                      <p:cBhvr>
                                        <p:cTn id="7" dur="2000"/>
                                        <p:tgtEl>
                                          <p:spTgt spid="1239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1" fill="hold" nodeType="clickEffect">
                                  <p:stCondLst>
                                    <p:cond delay="0"/>
                                  </p:stCondLst>
                                  <p:childTnLst>
                                    <p:anim calcmode="lin" valueType="num">
                                      <p:cBhvr additive="base">
                                        <p:cTn id="11" dur="3000"/>
                                        <p:tgtEl>
                                          <p:spTgt spid="123915"/>
                                        </p:tgtEl>
                                        <p:attrNameLst>
                                          <p:attrName>ppt_x</p:attrName>
                                        </p:attrNameLst>
                                      </p:cBhvr>
                                      <p:tavLst>
                                        <p:tav tm="0">
                                          <p:val>
                                            <p:strVal val="ppt_x"/>
                                          </p:val>
                                        </p:tav>
                                        <p:tav tm="100000">
                                          <p:val>
                                            <p:strVal val="ppt_x"/>
                                          </p:val>
                                        </p:tav>
                                      </p:tavLst>
                                    </p:anim>
                                    <p:anim calcmode="lin" valueType="num">
                                      <p:cBhvr additive="base">
                                        <p:cTn id="12" dur="3000"/>
                                        <p:tgtEl>
                                          <p:spTgt spid="123915"/>
                                        </p:tgtEl>
                                        <p:attrNameLst>
                                          <p:attrName>ppt_y</p:attrName>
                                        </p:attrNameLst>
                                      </p:cBhvr>
                                      <p:tavLst>
                                        <p:tav tm="0">
                                          <p:val>
                                            <p:strVal val="ppt_y"/>
                                          </p:val>
                                        </p:tav>
                                        <p:tav tm="100000">
                                          <p:val>
                                            <p:strVal val="0-ppt_h/2"/>
                                          </p:val>
                                        </p:tav>
                                      </p:tavLst>
                                    </p:anim>
                                    <p:set>
                                      <p:cBhvr>
                                        <p:cTn id="13" dur="1" fill="hold">
                                          <p:stCondLst>
                                            <p:cond delay="2999"/>
                                          </p:stCondLst>
                                        </p:cTn>
                                        <p:tgtEl>
                                          <p:spTgt spid="123915"/>
                                        </p:tgtEl>
                                        <p:attrNameLst>
                                          <p:attrName>style.visibility</p:attrName>
                                        </p:attrNameLst>
                                      </p:cBhvr>
                                      <p:to>
                                        <p:strVal val="hidden"/>
                                      </p:to>
                                    </p:set>
                                  </p:childTnLst>
                                </p:cTn>
                              </p:par>
                              <p:par>
                                <p:cTn id="14" presetID="2" presetClass="exit" presetSubtype="8" fill="hold" nodeType="withEffect">
                                  <p:stCondLst>
                                    <p:cond delay="0"/>
                                  </p:stCondLst>
                                  <p:childTnLst>
                                    <p:anim calcmode="lin" valueType="num">
                                      <p:cBhvr additive="base">
                                        <p:cTn id="15" dur="3000"/>
                                        <p:tgtEl>
                                          <p:spTgt spid="123914"/>
                                        </p:tgtEl>
                                        <p:attrNameLst>
                                          <p:attrName>ppt_x</p:attrName>
                                        </p:attrNameLst>
                                      </p:cBhvr>
                                      <p:tavLst>
                                        <p:tav tm="0">
                                          <p:val>
                                            <p:strVal val="ppt_x"/>
                                          </p:val>
                                        </p:tav>
                                        <p:tav tm="100000">
                                          <p:val>
                                            <p:strVal val="0-ppt_w/2"/>
                                          </p:val>
                                        </p:tav>
                                      </p:tavLst>
                                    </p:anim>
                                    <p:anim calcmode="lin" valueType="num">
                                      <p:cBhvr additive="base">
                                        <p:cTn id="16" dur="3000"/>
                                        <p:tgtEl>
                                          <p:spTgt spid="123914"/>
                                        </p:tgtEl>
                                        <p:attrNameLst>
                                          <p:attrName>ppt_y</p:attrName>
                                        </p:attrNameLst>
                                      </p:cBhvr>
                                      <p:tavLst>
                                        <p:tav tm="0">
                                          <p:val>
                                            <p:strVal val="ppt_y"/>
                                          </p:val>
                                        </p:tav>
                                        <p:tav tm="100000">
                                          <p:val>
                                            <p:strVal val="ppt_y"/>
                                          </p:val>
                                        </p:tav>
                                      </p:tavLst>
                                    </p:anim>
                                    <p:set>
                                      <p:cBhvr>
                                        <p:cTn id="17" dur="1" fill="hold">
                                          <p:stCondLst>
                                            <p:cond delay="2999"/>
                                          </p:stCondLst>
                                        </p:cTn>
                                        <p:tgtEl>
                                          <p:spTgt spid="123914"/>
                                        </p:tgtEl>
                                        <p:attrNameLst>
                                          <p:attrName>style.visibility</p:attrName>
                                        </p:attrNameLst>
                                      </p:cBhvr>
                                      <p:to>
                                        <p:strVal val="hidden"/>
                                      </p:to>
                                    </p:set>
                                  </p:childTnLst>
                                </p:cTn>
                              </p:par>
                              <p:par>
                                <p:cTn id="18" presetID="2" presetClass="exit" presetSubtype="8" fill="hold" nodeType="withEffect">
                                  <p:stCondLst>
                                    <p:cond delay="0"/>
                                  </p:stCondLst>
                                  <p:childTnLst>
                                    <p:anim calcmode="lin" valueType="num">
                                      <p:cBhvr additive="base">
                                        <p:cTn id="19" dur="3000"/>
                                        <p:tgtEl>
                                          <p:spTgt spid="123913"/>
                                        </p:tgtEl>
                                        <p:attrNameLst>
                                          <p:attrName>ppt_x</p:attrName>
                                        </p:attrNameLst>
                                      </p:cBhvr>
                                      <p:tavLst>
                                        <p:tav tm="0">
                                          <p:val>
                                            <p:strVal val="ppt_x"/>
                                          </p:val>
                                        </p:tav>
                                        <p:tav tm="100000">
                                          <p:val>
                                            <p:strVal val="0-ppt_w/2"/>
                                          </p:val>
                                        </p:tav>
                                      </p:tavLst>
                                    </p:anim>
                                    <p:anim calcmode="lin" valueType="num">
                                      <p:cBhvr additive="base">
                                        <p:cTn id="20" dur="3000"/>
                                        <p:tgtEl>
                                          <p:spTgt spid="123913"/>
                                        </p:tgtEl>
                                        <p:attrNameLst>
                                          <p:attrName>ppt_y</p:attrName>
                                        </p:attrNameLst>
                                      </p:cBhvr>
                                      <p:tavLst>
                                        <p:tav tm="0">
                                          <p:val>
                                            <p:strVal val="ppt_y"/>
                                          </p:val>
                                        </p:tav>
                                        <p:tav tm="100000">
                                          <p:val>
                                            <p:strVal val="ppt_y"/>
                                          </p:val>
                                        </p:tav>
                                      </p:tavLst>
                                    </p:anim>
                                    <p:set>
                                      <p:cBhvr>
                                        <p:cTn id="21" dur="1" fill="hold">
                                          <p:stCondLst>
                                            <p:cond delay="2999"/>
                                          </p:stCondLst>
                                        </p:cTn>
                                        <p:tgtEl>
                                          <p:spTgt spid="123913"/>
                                        </p:tgtEl>
                                        <p:attrNameLst>
                                          <p:attrName>style.visibility</p:attrName>
                                        </p:attrNameLst>
                                      </p:cBhvr>
                                      <p:to>
                                        <p:strVal val="hidden"/>
                                      </p:to>
                                    </p:set>
                                  </p:childTnLst>
                                </p:cTn>
                              </p:par>
                              <p:par>
                                <p:cTn id="22" presetID="2" presetClass="exit" presetSubtype="2" fill="hold" nodeType="withEffect">
                                  <p:stCondLst>
                                    <p:cond delay="0"/>
                                  </p:stCondLst>
                                  <p:childTnLst>
                                    <p:anim calcmode="lin" valueType="num">
                                      <p:cBhvr additive="base">
                                        <p:cTn id="23" dur="3000"/>
                                        <p:tgtEl>
                                          <p:spTgt spid="123912"/>
                                        </p:tgtEl>
                                        <p:attrNameLst>
                                          <p:attrName>ppt_x</p:attrName>
                                        </p:attrNameLst>
                                      </p:cBhvr>
                                      <p:tavLst>
                                        <p:tav tm="0">
                                          <p:val>
                                            <p:strVal val="ppt_x"/>
                                          </p:val>
                                        </p:tav>
                                        <p:tav tm="100000">
                                          <p:val>
                                            <p:strVal val="1+ppt_w/2"/>
                                          </p:val>
                                        </p:tav>
                                      </p:tavLst>
                                    </p:anim>
                                    <p:anim calcmode="lin" valueType="num">
                                      <p:cBhvr additive="base">
                                        <p:cTn id="24" dur="3000"/>
                                        <p:tgtEl>
                                          <p:spTgt spid="123912"/>
                                        </p:tgtEl>
                                        <p:attrNameLst>
                                          <p:attrName>ppt_y</p:attrName>
                                        </p:attrNameLst>
                                      </p:cBhvr>
                                      <p:tavLst>
                                        <p:tav tm="0">
                                          <p:val>
                                            <p:strVal val="ppt_y"/>
                                          </p:val>
                                        </p:tav>
                                        <p:tav tm="100000">
                                          <p:val>
                                            <p:strVal val="ppt_y"/>
                                          </p:val>
                                        </p:tav>
                                      </p:tavLst>
                                    </p:anim>
                                    <p:set>
                                      <p:cBhvr>
                                        <p:cTn id="25" dur="1" fill="hold">
                                          <p:stCondLst>
                                            <p:cond delay="2999"/>
                                          </p:stCondLst>
                                        </p:cTn>
                                        <p:tgtEl>
                                          <p:spTgt spid="123912"/>
                                        </p:tgtEl>
                                        <p:attrNameLst>
                                          <p:attrName>style.visibility</p:attrName>
                                        </p:attrNameLst>
                                      </p:cBhvr>
                                      <p:to>
                                        <p:strVal val="hidden"/>
                                      </p:to>
                                    </p:set>
                                  </p:childTnLst>
                                </p:cTn>
                              </p:par>
                              <p:par>
                                <p:cTn id="26" presetID="35" presetClass="exit" presetSubtype="0" fill="hold" nodeType="withEffect">
                                  <p:stCondLst>
                                    <p:cond delay="0"/>
                                  </p:stCondLst>
                                  <p:childTnLst>
                                    <p:animEffect transition="out" filter="fade">
                                      <p:cBhvr>
                                        <p:cTn id="27" dur="3000"/>
                                        <p:tgtEl>
                                          <p:spTgt spid="123910"/>
                                        </p:tgtEl>
                                      </p:cBhvr>
                                    </p:animEffect>
                                    <p:anim calcmode="lin" valueType="num">
                                      <p:cBhvr>
                                        <p:cTn id="28" dur="3000"/>
                                        <p:tgtEl>
                                          <p:spTgt spid="123910"/>
                                        </p:tgtEl>
                                        <p:attrNameLst>
                                          <p:attrName>style.rotation</p:attrName>
                                        </p:attrNameLst>
                                      </p:cBhvr>
                                      <p:tavLst>
                                        <p:tav tm="0">
                                          <p:val>
                                            <p:fltVal val="0"/>
                                          </p:val>
                                        </p:tav>
                                        <p:tav tm="100000">
                                          <p:val>
                                            <p:fltVal val="720"/>
                                          </p:val>
                                        </p:tav>
                                      </p:tavLst>
                                    </p:anim>
                                    <p:anim calcmode="lin" valueType="num">
                                      <p:cBhvr>
                                        <p:cTn id="29" dur="3000"/>
                                        <p:tgtEl>
                                          <p:spTgt spid="123910"/>
                                        </p:tgtEl>
                                        <p:attrNameLst>
                                          <p:attrName>ppt_h</p:attrName>
                                        </p:attrNameLst>
                                      </p:cBhvr>
                                      <p:tavLst>
                                        <p:tav tm="0">
                                          <p:val>
                                            <p:strVal val="ppt_h"/>
                                          </p:val>
                                        </p:tav>
                                        <p:tav tm="100000">
                                          <p:val>
                                            <p:fltVal val="0"/>
                                          </p:val>
                                        </p:tav>
                                      </p:tavLst>
                                    </p:anim>
                                    <p:anim calcmode="lin" valueType="num">
                                      <p:cBhvr>
                                        <p:cTn id="30" dur="3000"/>
                                        <p:tgtEl>
                                          <p:spTgt spid="123910"/>
                                        </p:tgtEl>
                                        <p:attrNameLst>
                                          <p:attrName>ppt_w</p:attrName>
                                        </p:attrNameLst>
                                      </p:cBhvr>
                                      <p:tavLst>
                                        <p:tav tm="0">
                                          <p:val>
                                            <p:strVal val="ppt_w"/>
                                          </p:val>
                                        </p:tav>
                                        <p:tav tm="100000">
                                          <p:val>
                                            <p:fltVal val="0"/>
                                          </p:val>
                                        </p:tav>
                                      </p:tavLst>
                                    </p:anim>
                                    <p:set>
                                      <p:cBhvr>
                                        <p:cTn id="31" dur="1" fill="hold">
                                          <p:stCondLst>
                                            <p:cond delay="2999"/>
                                          </p:stCondLst>
                                        </p:cTn>
                                        <p:tgtEl>
                                          <p:spTgt spid="123910"/>
                                        </p:tgtEl>
                                        <p:attrNameLst>
                                          <p:attrName>style.visibility</p:attrName>
                                        </p:attrNameLst>
                                      </p:cBhvr>
                                      <p:to>
                                        <p:strVal val="hidden"/>
                                      </p:to>
                                    </p:set>
                                  </p:childTnLst>
                                </p:cTn>
                              </p:par>
                              <p:par>
                                <p:cTn id="32" presetID="35" presetClass="exit" presetSubtype="0" fill="hold" nodeType="withEffect">
                                  <p:stCondLst>
                                    <p:cond delay="0"/>
                                  </p:stCondLst>
                                  <p:childTnLst>
                                    <p:animEffect transition="out" filter="fade">
                                      <p:cBhvr>
                                        <p:cTn id="33" dur="3000"/>
                                        <p:tgtEl>
                                          <p:spTgt spid="123911"/>
                                        </p:tgtEl>
                                      </p:cBhvr>
                                    </p:animEffect>
                                    <p:anim calcmode="lin" valueType="num">
                                      <p:cBhvr>
                                        <p:cTn id="34" dur="3000"/>
                                        <p:tgtEl>
                                          <p:spTgt spid="123911"/>
                                        </p:tgtEl>
                                        <p:attrNameLst>
                                          <p:attrName>style.rotation</p:attrName>
                                        </p:attrNameLst>
                                      </p:cBhvr>
                                      <p:tavLst>
                                        <p:tav tm="0">
                                          <p:val>
                                            <p:fltVal val="0"/>
                                          </p:val>
                                        </p:tav>
                                        <p:tav tm="100000">
                                          <p:val>
                                            <p:fltVal val="720"/>
                                          </p:val>
                                        </p:tav>
                                      </p:tavLst>
                                    </p:anim>
                                    <p:anim calcmode="lin" valueType="num">
                                      <p:cBhvr>
                                        <p:cTn id="35" dur="3000"/>
                                        <p:tgtEl>
                                          <p:spTgt spid="123911"/>
                                        </p:tgtEl>
                                        <p:attrNameLst>
                                          <p:attrName>ppt_h</p:attrName>
                                        </p:attrNameLst>
                                      </p:cBhvr>
                                      <p:tavLst>
                                        <p:tav tm="0">
                                          <p:val>
                                            <p:strVal val="ppt_h"/>
                                          </p:val>
                                        </p:tav>
                                        <p:tav tm="100000">
                                          <p:val>
                                            <p:fltVal val="0"/>
                                          </p:val>
                                        </p:tav>
                                      </p:tavLst>
                                    </p:anim>
                                    <p:anim calcmode="lin" valueType="num">
                                      <p:cBhvr>
                                        <p:cTn id="36" dur="3000"/>
                                        <p:tgtEl>
                                          <p:spTgt spid="123911"/>
                                        </p:tgtEl>
                                        <p:attrNameLst>
                                          <p:attrName>ppt_w</p:attrName>
                                        </p:attrNameLst>
                                      </p:cBhvr>
                                      <p:tavLst>
                                        <p:tav tm="0">
                                          <p:val>
                                            <p:strVal val="ppt_w"/>
                                          </p:val>
                                        </p:tav>
                                        <p:tav tm="100000">
                                          <p:val>
                                            <p:fltVal val="0"/>
                                          </p:val>
                                        </p:tav>
                                      </p:tavLst>
                                    </p:anim>
                                    <p:set>
                                      <p:cBhvr>
                                        <p:cTn id="37" dur="1" fill="hold">
                                          <p:stCondLst>
                                            <p:cond delay="2999"/>
                                          </p:stCondLst>
                                        </p:cTn>
                                        <p:tgtEl>
                                          <p:spTgt spid="123911"/>
                                        </p:tgtEl>
                                        <p:attrNameLst>
                                          <p:attrName>style.visibility</p:attrName>
                                        </p:attrNameLst>
                                      </p:cBhvr>
                                      <p:to>
                                        <p:strVal val="hidden"/>
                                      </p:to>
                                    </p:set>
                                  </p:childTnLst>
                                </p:cTn>
                              </p:par>
                              <p:par>
                                <p:cTn id="38" presetID="16" presetClass="exit" presetSubtype="37" fill="hold" nodeType="withEffect">
                                  <p:stCondLst>
                                    <p:cond delay="0"/>
                                  </p:stCondLst>
                                  <p:childTnLst>
                                    <p:animEffect transition="out" filter="barn(outVertical)">
                                      <p:cBhvr>
                                        <p:cTn id="39" dur="3000"/>
                                        <p:tgtEl>
                                          <p:spTgt spid="123907"/>
                                        </p:tgtEl>
                                      </p:cBhvr>
                                    </p:animEffect>
                                    <p:set>
                                      <p:cBhvr>
                                        <p:cTn id="40" dur="1" fill="hold">
                                          <p:stCondLst>
                                            <p:cond delay="2999"/>
                                          </p:stCondLst>
                                        </p:cTn>
                                        <p:tgtEl>
                                          <p:spTgt spid="123907"/>
                                        </p:tgtEl>
                                        <p:attrNameLst>
                                          <p:attrName>style.visibility</p:attrName>
                                        </p:attrNameLst>
                                      </p:cBhvr>
                                      <p:to>
                                        <p:strVal val="hidden"/>
                                      </p:to>
                                    </p:set>
                                  </p:childTnLst>
                                </p:cTn>
                              </p:par>
                              <p:par>
                                <p:cTn id="41" presetID="21" presetClass="exit" presetSubtype="2" fill="hold" grpId="0" nodeType="withEffect">
                                  <p:stCondLst>
                                    <p:cond delay="0"/>
                                  </p:stCondLst>
                                  <p:childTnLst>
                                    <p:animEffect transition="out" filter="wheel(2)">
                                      <p:cBhvr>
                                        <p:cTn id="42" dur="2000"/>
                                        <p:tgtEl>
                                          <p:spTgt spid="123909"/>
                                        </p:tgtEl>
                                      </p:cBhvr>
                                    </p:animEffect>
                                    <p:set>
                                      <p:cBhvr>
                                        <p:cTn id="43" dur="1" fill="hold">
                                          <p:stCondLst>
                                            <p:cond delay="1999"/>
                                          </p:stCondLst>
                                        </p:cTn>
                                        <p:tgtEl>
                                          <p:spTgt spid="123909"/>
                                        </p:tgtEl>
                                        <p:attrNameLst>
                                          <p:attrName>style.visibility</p:attrName>
                                        </p:attrNameLst>
                                      </p:cBhvr>
                                      <p:to>
                                        <p:strVal val="hidden"/>
                                      </p:to>
                                    </p:set>
                                  </p:childTnLst>
                                </p:cTn>
                              </p:par>
                            </p:childTnLst>
                          </p:cTn>
                        </p:par>
                        <p:par>
                          <p:cTn id="44" fill="hold" nodeType="afterGroup">
                            <p:stCondLst>
                              <p:cond delay="3000"/>
                            </p:stCondLst>
                            <p:childTnLst>
                              <p:par>
                                <p:cTn id="45" presetID="18" presetClass="entr" presetSubtype="6" fill="hold" grpId="0" nodeType="afterEffect">
                                  <p:stCondLst>
                                    <p:cond delay="0"/>
                                  </p:stCondLst>
                                  <p:childTnLst>
                                    <p:set>
                                      <p:cBhvr>
                                        <p:cTn id="46" dur="1" fill="hold">
                                          <p:stCondLst>
                                            <p:cond delay="0"/>
                                          </p:stCondLst>
                                        </p:cTn>
                                        <p:tgtEl>
                                          <p:spTgt spid="123917"/>
                                        </p:tgtEl>
                                        <p:attrNameLst>
                                          <p:attrName>style.visibility</p:attrName>
                                        </p:attrNameLst>
                                      </p:cBhvr>
                                      <p:to>
                                        <p:strVal val="visible"/>
                                      </p:to>
                                    </p:set>
                                    <p:animEffect transition="in" filter="strips(downRight)">
                                      <p:cBhvr>
                                        <p:cTn id="47" dur="2000"/>
                                        <p:tgtEl>
                                          <p:spTgt spid="123917"/>
                                        </p:tgtEl>
                                      </p:cBhvr>
                                    </p:animEffect>
                                  </p:childTnLst>
                                </p:cTn>
                              </p:par>
                              <p:par>
                                <p:cTn id="48" presetID="23" presetClass="entr" presetSubtype="288" fill="hold" grpId="0" nodeType="withEffect">
                                  <p:stCondLst>
                                    <p:cond delay="0"/>
                                  </p:stCondLst>
                                  <p:childTnLst>
                                    <p:set>
                                      <p:cBhvr>
                                        <p:cTn id="49" dur="1" fill="hold">
                                          <p:stCondLst>
                                            <p:cond delay="0"/>
                                          </p:stCondLst>
                                        </p:cTn>
                                        <p:tgtEl>
                                          <p:spTgt spid="123918"/>
                                        </p:tgtEl>
                                        <p:attrNameLst>
                                          <p:attrName>style.visibility</p:attrName>
                                        </p:attrNameLst>
                                      </p:cBhvr>
                                      <p:to>
                                        <p:strVal val="visible"/>
                                      </p:to>
                                    </p:set>
                                    <p:anim calcmode="lin" valueType="num">
                                      <p:cBhvr>
                                        <p:cTn id="50" dur="1000" fill="hold"/>
                                        <p:tgtEl>
                                          <p:spTgt spid="123918"/>
                                        </p:tgtEl>
                                        <p:attrNameLst>
                                          <p:attrName>ppt_w</p:attrName>
                                        </p:attrNameLst>
                                      </p:cBhvr>
                                      <p:tavLst>
                                        <p:tav tm="0">
                                          <p:val>
                                            <p:strVal val="4/3*#ppt_w"/>
                                          </p:val>
                                        </p:tav>
                                        <p:tav tm="100000">
                                          <p:val>
                                            <p:strVal val="#ppt_w"/>
                                          </p:val>
                                        </p:tav>
                                      </p:tavLst>
                                    </p:anim>
                                    <p:anim calcmode="lin" valueType="num">
                                      <p:cBhvr>
                                        <p:cTn id="51" dur="1000" fill="hold"/>
                                        <p:tgtEl>
                                          <p:spTgt spid="123918"/>
                                        </p:tgtEl>
                                        <p:attrNameLst>
                                          <p:attrName>ppt_h</p:attrName>
                                        </p:attrNameLst>
                                      </p:cBhvr>
                                      <p:tavLst>
                                        <p:tav tm="0">
                                          <p:val>
                                            <p:strVal val="4/3*#ppt_h"/>
                                          </p:val>
                                        </p:tav>
                                        <p:tav tm="100000">
                                          <p:val>
                                            <p:strVal val="#ppt_h"/>
                                          </p:val>
                                        </p:tav>
                                      </p:tavLst>
                                    </p:anim>
                                  </p:childTnLst>
                                </p:cTn>
                              </p:par>
                              <p:par>
                                <p:cTn id="52" presetID="23" presetClass="entr" presetSubtype="288" fill="hold" grpId="0" nodeType="withEffect">
                                  <p:stCondLst>
                                    <p:cond delay="0"/>
                                  </p:stCondLst>
                                  <p:childTnLst>
                                    <p:set>
                                      <p:cBhvr>
                                        <p:cTn id="53" dur="1" fill="hold">
                                          <p:stCondLst>
                                            <p:cond delay="0"/>
                                          </p:stCondLst>
                                        </p:cTn>
                                        <p:tgtEl>
                                          <p:spTgt spid="123919"/>
                                        </p:tgtEl>
                                        <p:attrNameLst>
                                          <p:attrName>style.visibility</p:attrName>
                                        </p:attrNameLst>
                                      </p:cBhvr>
                                      <p:to>
                                        <p:strVal val="visible"/>
                                      </p:to>
                                    </p:set>
                                    <p:anim calcmode="lin" valueType="num">
                                      <p:cBhvr>
                                        <p:cTn id="54" dur="1000" fill="hold"/>
                                        <p:tgtEl>
                                          <p:spTgt spid="123919"/>
                                        </p:tgtEl>
                                        <p:attrNameLst>
                                          <p:attrName>ppt_w</p:attrName>
                                        </p:attrNameLst>
                                      </p:cBhvr>
                                      <p:tavLst>
                                        <p:tav tm="0">
                                          <p:val>
                                            <p:strVal val="4/3*#ppt_w"/>
                                          </p:val>
                                        </p:tav>
                                        <p:tav tm="100000">
                                          <p:val>
                                            <p:strVal val="#ppt_w"/>
                                          </p:val>
                                        </p:tav>
                                      </p:tavLst>
                                    </p:anim>
                                    <p:anim calcmode="lin" valueType="num">
                                      <p:cBhvr>
                                        <p:cTn id="55" dur="1000" fill="hold"/>
                                        <p:tgtEl>
                                          <p:spTgt spid="123919"/>
                                        </p:tgtEl>
                                        <p:attrNameLst>
                                          <p:attrName>ppt_h</p:attrName>
                                        </p:attrNameLst>
                                      </p:cBhvr>
                                      <p:tavLst>
                                        <p:tav tm="0">
                                          <p:val>
                                            <p:strVal val="4/3*#ppt_h"/>
                                          </p:val>
                                        </p:tav>
                                        <p:tav tm="100000">
                                          <p:val>
                                            <p:strVal val="#ppt_h"/>
                                          </p:val>
                                        </p:tav>
                                      </p:tavLst>
                                    </p:anim>
                                  </p:childTnLst>
                                </p:cTn>
                              </p:par>
                              <p:par>
                                <p:cTn id="56" presetID="23" presetClass="entr" presetSubtype="288" fill="hold" grpId="0" nodeType="withEffect">
                                  <p:stCondLst>
                                    <p:cond delay="0"/>
                                  </p:stCondLst>
                                  <p:childTnLst>
                                    <p:set>
                                      <p:cBhvr>
                                        <p:cTn id="57" dur="1" fill="hold">
                                          <p:stCondLst>
                                            <p:cond delay="0"/>
                                          </p:stCondLst>
                                        </p:cTn>
                                        <p:tgtEl>
                                          <p:spTgt spid="123920"/>
                                        </p:tgtEl>
                                        <p:attrNameLst>
                                          <p:attrName>style.visibility</p:attrName>
                                        </p:attrNameLst>
                                      </p:cBhvr>
                                      <p:to>
                                        <p:strVal val="visible"/>
                                      </p:to>
                                    </p:set>
                                    <p:anim calcmode="lin" valueType="num">
                                      <p:cBhvr>
                                        <p:cTn id="58" dur="1000" fill="hold"/>
                                        <p:tgtEl>
                                          <p:spTgt spid="123920"/>
                                        </p:tgtEl>
                                        <p:attrNameLst>
                                          <p:attrName>ppt_w</p:attrName>
                                        </p:attrNameLst>
                                      </p:cBhvr>
                                      <p:tavLst>
                                        <p:tav tm="0">
                                          <p:val>
                                            <p:strVal val="4/3*#ppt_w"/>
                                          </p:val>
                                        </p:tav>
                                        <p:tav tm="100000">
                                          <p:val>
                                            <p:strVal val="#ppt_w"/>
                                          </p:val>
                                        </p:tav>
                                      </p:tavLst>
                                    </p:anim>
                                    <p:anim calcmode="lin" valueType="num">
                                      <p:cBhvr>
                                        <p:cTn id="59" dur="1000" fill="hold"/>
                                        <p:tgtEl>
                                          <p:spTgt spid="123920"/>
                                        </p:tgtEl>
                                        <p:attrNameLst>
                                          <p:attrName>ppt_h</p:attrName>
                                        </p:attrNameLst>
                                      </p:cBhvr>
                                      <p:tavLst>
                                        <p:tav tm="0">
                                          <p:val>
                                            <p:strVal val="4/3*#ppt_h"/>
                                          </p:val>
                                        </p:tav>
                                        <p:tav tm="100000">
                                          <p:val>
                                            <p:strVal val="#ppt_h"/>
                                          </p:val>
                                        </p:tav>
                                      </p:tavLst>
                                    </p:anim>
                                  </p:childTnLst>
                                </p:cTn>
                              </p:par>
                              <p:par>
                                <p:cTn id="60" presetID="23" presetClass="entr" presetSubtype="288" fill="hold" grpId="0" nodeType="withEffect">
                                  <p:stCondLst>
                                    <p:cond delay="0"/>
                                  </p:stCondLst>
                                  <p:childTnLst>
                                    <p:set>
                                      <p:cBhvr>
                                        <p:cTn id="61" dur="1" fill="hold">
                                          <p:stCondLst>
                                            <p:cond delay="0"/>
                                          </p:stCondLst>
                                        </p:cTn>
                                        <p:tgtEl>
                                          <p:spTgt spid="123921"/>
                                        </p:tgtEl>
                                        <p:attrNameLst>
                                          <p:attrName>style.visibility</p:attrName>
                                        </p:attrNameLst>
                                      </p:cBhvr>
                                      <p:to>
                                        <p:strVal val="visible"/>
                                      </p:to>
                                    </p:set>
                                    <p:anim calcmode="lin" valueType="num">
                                      <p:cBhvr>
                                        <p:cTn id="62" dur="1000" fill="hold"/>
                                        <p:tgtEl>
                                          <p:spTgt spid="123921"/>
                                        </p:tgtEl>
                                        <p:attrNameLst>
                                          <p:attrName>ppt_w</p:attrName>
                                        </p:attrNameLst>
                                      </p:cBhvr>
                                      <p:tavLst>
                                        <p:tav tm="0">
                                          <p:val>
                                            <p:strVal val="4/3*#ppt_w"/>
                                          </p:val>
                                        </p:tav>
                                        <p:tav tm="100000">
                                          <p:val>
                                            <p:strVal val="#ppt_w"/>
                                          </p:val>
                                        </p:tav>
                                      </p:tavLst>
                                    </p:anim>
                                    <p:anim calcmode="lin" valueType="num">
                                      <p:cBhvr>
                                        <p:cTn id="63" dur="1000" fill="hold"/>
                                        <p:tgtEl>
                                          <p:spTgt spid="123921"/>
                                        </p:tgtEl>
                                        <p:attrNameLst>
                                          <p:attrName>ppt_h</p:attrName>
                                        </p:attrNameLst>
                                      </p:cBhvr>
                                      <p:tavLst>
                                        <p:tav tm="0">
                                          <p:val>
                                            <p:strVal val="4/3*#ppt_h"/>
                                          </p:val>
                                        </p:tav>
                                        <p:tav tm="100000">
                                          <p:val>
                                            <p:strVal val="#ppt_h"/>
                                          </p:val>
                                        </p:tav>
                                      </p:tavLst>
                                    </p:anim>
                                  </p:childTnLst>
                                </p:cTn>
                              </p:par>
                              <p:par>
                                <p:cTn id="64" presetID="23" presetClass="entr" presetSubtype="288" fill="hold" grpId="0" nodeType="withEffect">
                                  <p:stCondLst>
                                    <p:cond delay="0"/>
                                  </p:stCondLst>
                                  <p:childTnLst>
                                    <p:set>
                                      <p:cBhvr>
                                        <p:cTn id="65" dur="1" fill="hold">
                                          <p:stCondLst>
                                            <p:cond delay="0"/>
                                          </p:stCondLst>
                                        </p:cTn>
                                        <p:tgtEl>
                                          <p:spTgt spid="123922"/>
                                        </p:tgtEl>
                                        <p:attrNameLst>
                                          <p:attrName>style.visibility</p:attrName>
                                        </p:attrNameLst>
                                      </p:cBhvr>
                                      <p:to>
                                        <p:strVal val="visible"/>
                                      </p:to>
                                    </p:set>
                                    <p:anim calcmode="lin" valueType="num">
                                      <p:cBhvr>
                                        <p:cTn id="66" dur="1000" fill="hold"/>
                                        <p:tgtEl>
                                          <p:spTgt spid="123922"/>
                                        </p:tgtEl>
                                        <p:attrNameLst>
                                          <p:attrName>ppt_w</p:attrName>
                                        </p:attrNameLst>
                                      </p:cBhvr>
                                      <p:tavLst>
                                        <p:tav tm="0">
                                          <p:val>
                                            <p:strVal val="4/3*#ppt_w"/>
                                          </p:val>
                                        </p:tav>
                                        <p:tav tm="100000">
                                          <p:val>
                                            <p:strVal val="#ppt_w"/>
                                          </p:val>
                                        </p:tav>
                                      </p:tavLst>
                                    </p:anim>
                                    <p:anim calcmode="lin" valueType="num">
                                      <p:cBhvr>
                                        <p:cTn id="67" dur="1000" fill="hold"/>
                                        <p:tgtEl>
                                          <p:spTgt spid="123922"/>
                                        </p:tgtEl>
                                        <p:attrNameLst>
                                          <p:attrName>ppt_h</p:attrName>
                                        </p:attrNameLst>
                                      </p:cBhvr>
                                      <p:tavLst>
                                        <p:tav tm="0">
                                          <p:val>
                                            <p:strVal val="4/3*#ppt_h"/>
                                          </p:val>
                                        </p:tav>
                                        <p:tav tm="100000">
                                          <p:val>
                                            <p:strVal val="#ppt_h"/>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4" presetClass="exit" presetSubtype="32" fill="hold" grpId="1" nodeType="clickEffect">
                                  <p:stCondLst>
                                    <p:cond delay="0"/>
                                  </p:stCondLst>
                                  <p:childTnLst>
                                    <p:animEffect transition="out" filter="box(out)">
                                      <p:cBhvr>
                                        <p:cTn id="71" dur="1000"/>
                                        <p:tgtEl>
                                          <p:spTgt spid="123918"/>
                                        </p:tgtEl>
                                      </p:cBhvr>
                                    </p:animEffect>
                                    <p:set>
                                      <p:cBhvr>
                                        <p:cTn id="72" dur="1" fill="hold">
                                          <p:stCondLst>
                                            <p:cond delay="999"/>
                                          </p:stCondLst>
                                        </p:cTn>
                                        <p:tgtEl>
                                          <p:spTgt spid="123918"/>
                                        </p:tgtEl>
                                        <p:attrNameLst>
                                          <p:attrName>style.visibility</p:attrName>
                                        </p:attrNameLst>
                                      </p:cBhvr>
                                      <p:to>
                                        <p:strVal val="hidden"/>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4" presetClass="exit" presetSubtype="32" fill="hold" grpId="1" nodeType="clickEffect">
                                  <p:stCondLst>
                                    <p:cond delay="0"/>
                                  </p:stCondLst>
                                  <p:childTnLst>
                                    <p:animEffect transition="out" filter="box(out)">
                                      <p:cBhvr>
                                        <p:cTn id="76" dur="1000"/>
                                        <p:tgtEl>
                                          <p:spTgt spid="123919"/>
                                        </p:tgtEl>
                                      </p:cBhvr>
                                    </p:animEffect>
                                    <p:set>
                                      <p:cBhvr>
                                        <p:cTn id="77" dur="1" fill="hold">
                                          <p:stCondLst>
                                            <p:cond delay="999"/>
                                          </p:stCondLst>
                                        </p:cTn>
                                        <p:tgtEl>
                                          <p:spTgt spid="123919"/>
                                        </p:tgtEl>
                                        <p:attrNameLst>
                                          <p:attrName>style.visibility</p:attrName>
                                        </p:attrNameLst>
                                      </p:cBhvr>
                                      <p:to>
                                        <p:strVal val="hidden"/>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4" presetClass="exit" presetSubtype="32" fill="hold" grpId="1" nodeType="clickEffect">
                                  <p:stCondLst>
                                    <p:cond delay="0"/>
                                  </p:stCondLst>
                                  <p:childTnLst>
                                    <p:animEffect transition="out" filter="box(out)">
                                      <p:cBhvr>
                                        <p:cTn id="81" dur="1000"/>
                                        <p:tgtEl>
                                          <p:spTgt spid="123920"/>
                                        </p:tgtEl>
                                      </p:cBhvr>
                                    </p:animEffect>
                                    <p:set>
                                      <p:cBhvr>
                                        <p:cTn id="82" dur="1" fill="hold">
                                          <p:stCondLst>
                                            <p:cond delay="999"/>
                                          </p:stCondLst>
                                        </p:cTn>
                                        <p:tgtEl>
                                          <p:spTgt spid="123920"/>
                                        </p:tgtEl>
                                        <p:attrNameLst>
                                          <p:attrName>style.visibility</p:attrName>
                                        </p:attrNameLst>
                                      </p:cBhvr>
                                      <p:to>
                                        <p:strVal val="hidden"/>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4" presetClass="exit" presetSubtype="32" fill="hold" grpId="1" nodeType="clickEffect">
                                  <p:stCondLst>
                                    <p:cond delay="0"/>
                                  </p:stCondLst>
                                  <p:childTnLst>
                                    <p:animEffect transition="out" filter="box(out)">
                                      <p:cBhvr>
                                        <p:cTn id="86" dur="1000"/>
                                        <p:tgtEl>
                                          <p:spTgt spid="123921"/>
                                        </p:tgtEl>
                                      </p:cBhvr>
                                    </p:animEffect>
                                    <p:set>
                                      <p:cBhvr>
                                        <p:cTn id="87" dur="1" fill="hold">
                                          <p:stCondLst>
                                            <p:cond delay="999"/>
                                          </p:stCondLst>
                                        </p:cTn>
                                        <p:tgtEl>
                                          <p:spTgt spid="123921"/>
                                        </p:tgtEl>
                                        <p:attrNameLst>
                                          <p:attrName>style.visibility</p:attrName>
                                        </p:attrNameLst>
                                      </p:cBhvr>
                                      <p:to>
                                        <p:strVal val="hidden"/>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4" presetClass="exit" presetSubtype="32" fill="hold" grpId="1" nodeType="clickEffect">
                                  <p:stCondLst>
                                    <p:cond delay="0"/>
                                  </p:stCondLst>
                                  <p:childTnLst>
                                    <p:animEffect transition="out" filter="box(out)">
                                      <p:cBhvr>
                                        <p:cTn id="91" dur="1000"/>
                                        <p:tgtEl>
                                          <p:spTgt spid="123922"/>
                                        </p:tgtEl>
                                      </p:cBhvr>
                                    </p:animEffect>
                                    <p:set>
                                      <p:cBhvr>
                                        <p:cTn id="92" dur="1" fill="hold">
                                          <p:stCondLst>
                                            <p:cond delay="999"/>
                                          </p:stCondLst>
                                        </p:cTn>
                                        <p:tgtEl>
                                          <p:spTgt spid="1239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9" grpId="0" animBg="1"/>
      <p:bldP spid="123917" grpId="0" animBg="1"/>
      <p:bldP spid="123918" grpId="0" animBg="1"/>
      <p:bldP spid="123918" grpId="1" animBg="1"/>
      <p:bldP spid="123919" grpId="0" animBg="1"/>
      <p:bldP spid="123919" grpId="1" animBg="1"/>
      <p:bldP spid="123920" grpId="0" animBg="1"/>
      <p:bldP spid="123920" grpId="1" animBg="1"/>
      <p:bldP spid="123921" grpId="0" animBg="1"/>
      <p:bldP spid="123921" grpId="1" animBg="1"/>
      <p:bldP spid="123922" grpId="0" animBg="1"/>
      <p:bldP spid="123922" grpId="1" animBg="1"/>
      <p:bldP spid="1239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314701" cy="146304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35030179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3" name="Rectangle 5"/>
          <p:cNvSpPr>
            <a:spLocks noChangeArrowheads="1"/>
          </p:cNvSpPr>
          <p:nvPr/>
        </p:nvSpPr>
        <p:spPr bwMode="auto">
          <a:xfrm>
            <a:off x="0" y="381000"/>
            <a:ext cx="4572000"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800" dirty="0" err="1">
                <a:solidFill>
                  <a:srgbClr val="FFFF00"/>
                </a:solidFill>
              </a:rPr>
              <a:t>Ef</a:t>
            </a:r>
            <a:r>
              <a:rPr lang="en-US" altLang="en-US" sz="2800" dirty="0">
                <a:solidFill>
                  <a:srgbClr val="FFFF00"/>
                </a:solidFill>
              </a:rPr>
              <a:t> 3:1-4</a:t>
            </a:r>
          </a:p>
          <a:p>
            <a:pPr algn="ctr"/>
            <a:r>
              <a:rPr lang="es-ES" altLang="en-US" sz="2800" dirty="0">
                <a:solidFill>
                  <a:srgbClr val="FFFF00"/>
                </a:solidFill>
              </a:rPr>
              <a:t>Por esta causa </a:t>
            </a:r>
            <a:r>
              <a:rPr lang="es-ES" altLang="en-US" sz="2800" dirty="0">
                <a:solidFill>
                  <a:schemeClr val="bg1"/>
                </a:solidFill>
              </a:rPr>
              <a:t>yo Pablo, prisionero de Cristo Jesús por vosotros los gentiles; si es que habéis oído de la administración de la gracia de Dios que me fue dada para con vosotros; que por revelación me fue declarado el misterio, como antes lo he escrito brevemente, </a:t>
            </a:r>
            <a:r>
              <a:rPr lang="es-ES" altLang="en-US" sz="2800" dirty="0">
                <a:solidFill>
                  <a:srgbClr val="FFFF00"/>
                </a:solidFill>
              </a:rPr>
              <a:t>leyendo lo cual podéis entender cuál sea mi conocimiento en el misterio de Cristo</a:t>
            </a:r>
            <a:r>
              <a:rPr lang="en-US" altLang="en-US" sz="2800" dirty="0">
                <a:solidFill>
                  <a:srgbClr val="FFFF00"/>
                </a:solidFill>
              </a:rPr>
              <a:t>…</a:t>
            </a:r>
          </a:p>
        </p:txBody>
      </p:sp>
      <p:sp>
        <p:nvSpPr>
          <p:cNvPr id="109576" name="Oval 8"/>
          <p:cNvSpPr>
            <a:spLocks noChangeArrowheads="1"/>
          </p:cNvSpPr>
          <p:nvPr/>
        </p:nvSpPr>
        <p:spPr bwMode="auto">
          <a:xfrm>
            <a:off x="7239000" y="1600200"/>
            <a:ext cx="1905000" cy="3505200"/>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n-US" sz="3000" dirty="0"/>
              <a:t>Entonces,</a:t>
            </a:r>
          </a:p>
          <a:p>
            <a:pPr algn="ctr"/>
            <a:r>
              <a:rPr lang="es-ES" altLang="en-US" sz="3000" dirty="0"/>
              <a:t>¿por qué</a:t>
            </a:r>
          </a:p>
          <a:p>
            <a:pPr algn="ctr"/>
            <a:r>
              <a:rPr lang="es-ES" altLang="en-US" sz="3000" dirty="0"/>
              <a:t>escribo</a:t>
            </a:r>
          </a:p>
          <a:p>
            <a:pPr algn="ctr"/>
            <a:r>
              <a:rPr lang="es-ES" altLang="en-US" sz="3000" dirty="0"/>
              <a:t>todo</a:t>
            </a:r>
          </a:p>
          <a:p>
            <a:pPr algn="ctr"/>
            <a:r>
              <a:rPr lang="es-ES" altLang="en-US" sz="3000" dirty="0"/>
              <a:t>esto?</a:t>
            </a:r>
            <a:endParaRPr lang="en-US" altLang="en-US" sz="3000" dirty="0"/>
          </a:p>
        </p:txBody>
      </p:sp>
      <p:pic>
        <p:nvPicPr>
          <p:cNvPr id="109575" name="Picture 7" descr="D - 1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1905000"/>
            <a:ext cx="3429000" cy="2628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grpId="0" nodeType="withEffect">
                                  <p:stCondLst>
                                    <p:cond delay="0"/>
                                  </p:stCondLst>
                                  <p:childTnLst>
                                    <p:set>
                                      <p:cBhvr>
                                        <p:cTn id="6" dur="1" fill="hold">
                                          <p:stCondLst>
                                            <p:cond delay="0"/>
                                          </p:stCondLst>
                                        </p:cTn>
                                        <p:tgtEl>
                                          <p:spTgt spid="109576"/>
                                        </p:tgtEl>
                                        <p:attrNameLst>
                                          <p:attrName>style.visibility</p:attrName>
                                        </p:attrNameLst>
                                      </p:cBhvr>
                                      <p:to>
                                        <p:strVal val="visible"/>
                                      </p:to>
                                    </p:set>
                                    <p:animEffect transition="in" filter="circle(out)">
                                      <p:cBhvr>
                                        <p:cTn id="7" dur="2000"/>
                                        <p:tgtEl>
                                          <p:spTgt spid="109576"/>
                                        </p:tgtEl>
                                      </p:cBhvr>
                                    </p:animEffect>
                                  </p:childTnLst>
                                </p:cTn>
                              </p:par>
                              <p:par>
                                <p:cTn id="8" presetID="12" presetClass="entr" presetSubtype="2" fill="hold" nodeType="withEffect">
                                  <p:stCondLst>
                                    <p:cond delay="0"/>
                                  </p:stCondLst>
                                  <p:childTnLst>
                                    <p:set>
                                      <p:cBhvr>
                                        <p:cTn id="9" dur="1" fill="hold">
                                          <p:stCondLst>
                                            <p:cond delay="0"/>
                                          </p:stCondLst>
                                        </p:cTn>
                                        <p:tgtEl>
                                          <p:spTgt spid="109575"/>
                                        </p:tgtEl>
                                        <p:attrNameLst>
                                          <p:attrName>style.visibility</p:attrName>
                                        </p:attrNameLst>
                                      </p:cBhvr>
                                      <p:to>
                                        <p:strVal val="visible"/>
                                      </p:to>
                                    </p:set>
                                    <p:animEffect transition="in" filter="slide(fromRight)">
                                      <p:cBhvr>
                                        <p:cTn id="10" dur="2000"/>
                                        <p:tgtEl>
                                          <p:spTgt spid="10957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2" fill="hold" grpId="0" nodeType="clickEffect">
                                  <p:stCondLst>
                                    <p:cond delay="0"/>
                                  </p:stCondLst>
                                  <p:iterate type="wd">
                                    <p:tmPct val="1000"/>
                                  </p:iterate>
                                  <p:childTnLst>
                                    <p:set>
                                      <p:cBhvr>
                                        <p:cTn id="14" dur="1" fill="hold">
                                          <p:stCondLst>
                                            <p:cond delay="0"/>
                                          </p:stCondLst>
                                        </p:cTn>
                                        <p:tgtEl>
                                          <p:spTgt spid="109573"/>
                                        </p:tgtEl>
                                        <p:attrNameLst>
                                          <p:attrName>style.visibility</p:attrName>
                                        </p:attrNameLst>
                                      </p:cBhvr>
                                      <p:to>
                                        <p:strVal val="visible"/>
                                      </p:to>
                                    </p:set>
                                    <p:anim calcmode="lin" valueType="num">
                                      <p:cBhvr>
                                        <p:cTn id="15" dur="1000" fill="hold"/>
                                        <p:tgtEl>
                                          <p:spTgt spid="109573"/>
                                        </p:tgtEl>
                                        <p:attrNameLst>
                                          <p:attrName>ppt_x</p:attrName>
                                        </p:attrNameLst>
                                      </p:cBhvr>
                                      <p:tavLst>
                                        <p:tav tm="0">
                                          <p:val>
                                            <p:strVal val="#ppt_x+#ppt_w/2"/>
                                          </p:val>
                                        </p:tav>
                                        <p:tav tm="100000">
                                          <p:val>
                                            <p:strVal val="#ppt_x"/>
                                          </p:val>
                                        </p:tav>
                                      </p:tavLst>
                                    </p:anim>
                                    <p:anim calcmode="lin" valueType="num">
                                      <p:cBhvr>
                                        <p:cTn id="16" dur="1000" fill="hold"/>
                                        <p:tgtEl>
                                          <p:spTgt spid="109573"/>
                                        </p:tgtEl>
                                        <p:attrNameLst>
                                          <p:attrName>ppt_y</p:attrName>
                                        </p:attrNameLst>
                                      </p:cBhvr>
                                      <p:tavLst>
                                        <p:tav tm="0">
                                          <p:val>
                                            <p:strVal val="#ppt_y"/>
                                          </p:val>
                                        </p:tav>
                                        <p:tav tm="100000">
                                          <p:val>
                                            <p:strVal val="#ppt_y"/>
                                          </p:val>
                                        </p:tav>
                                      </p:tavLst>
                                    </p:anim>
                                    <p:anim calcmode="lin" valueType="num">
                                      <p:cBhvr>
                                        <p:cTn id="17" dur="1000" fill="hold"/>
                                        <p:tgtEl>
                                          <p:spTgt spid="109573"/>
                                        </p:tgtEl>
                                        <p:attrNameLst>
                                          <p:attrName>ppt_w</p:attrName>
                                        </p:attrNameLst>
                                      </p:cBhvr>
                                      <p:tavLst>
                                        <p:tav tm="0">
                                          <p:val>
                                            <p:fltVal val="0"/>
                                          </p:val>
                                        </p:tav>
                                        <p:tav tm="100000">
                                          <p:val>
                                            <p:strVal val="#ppt_w"/>
                                          </p:val>
                                        </p:tav>
                                      </p:tavLst>
                                    </p:anim>
                                    <p:anim calcmode="lin" valueType="num">
                                      <p:cBhvr>
                                        <p:cTn id="18" dur="1000" fill="hold"/>
                                        <p:tgtEl>
                                          <p:spTgt spid="10957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3" grpId="0"/>
      <p:bldP spid="10957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238501" cy="146304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39570755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5"/>
          <p:cNvSpPr>
            <a:spLocks noChangeArrowheads="1"/>
          </p:cNvSpPr>
          <p:nvPr/>
        </p:nvSpPr>
        <p:spPr bwMode="auto">
          <a:xfrm>
            <a:off x="1219200" y="3429000"/>
            <a:ext cx="7924800" cy="30480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8439" name="Rectangle 7"/>
          <p:cNvSpPr>
            <a:spLocks noChangeArrowheads="1"/>
          </p:cNvSpPr>
          <p:nvPr/>
        </p:nvSpPr>
        <p:spPr bwMode="auto">
          <a:xfrm>
            <a:off x="0" y="762000"/>
            <a:ext cx="9144000"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dirty="0">
                <a:solidFill>
                  <a:srgbClr val="FFFF00"/>
                </a:solidFill>
              </a:rPr>
              <a:t>EF 2:11-20 - </a:t>
            </a:r>
            <a:r>
              <a:rPr lang="es-ES" altLang="en-US" dirty="0">
                <a:solidFill>
                  <a:schemeClr val="bg1"/>
                </a:solidFill>
              </a:rPr>
              <a:t>acordaos de que en otro tiempo vosotros, los gentiles en cuanto a la carne, erais llamados </a:t>
            </a:r>
            <a:r>
              <a:rPr lang="es-ES" altLang="en-US" dirty="0" err="1">
                <a:solidFill>
                  <a:schemeClr val="bg1"/>
                </a:solidFill>
              </a:rPr>
              <a:t>incircuncisión</a:t>
            </a:r>
            <a:r>
              <a:rPr lang="es-ES" altLang="en-US" dirty="0">
                <a:solidFill>
                  <a:schemeClr val="bg1"/>
                </a:solidFill>
              </a:rPr>
              <a:t> por la llamada circuncisión hecha con mano en la carne.  En aquel tiempo estabais sin Cristo, alejados de la ciudadanía de Israel y ajenos a los pactos de la promesa, sin esperanza y sin Dios en el mundo.  Pero ahora en Cristo Jesús, vosotros que en otro tiempo estabais lejos, habéis sido hechos cercanos por la sangre de Cristo.  Porque él es nuestra paz, que de ambos pueblos hizo uno, derribando la pared intermedia de separación, aboliendo en su carne las enemistades, la ley de los mandamientos expresados en ordenanzas, para crear en sí mismo de los dos un solo y nuevo hombre, haciendo la paz, y mediante la cruz reconciliar con Dios a ambos en un solo cuerpo, matando en ella las enemistades.  Y vino y anunció las buenas nuevas de paz a vosotros que estabais lejos, y a los que estaban cerca; porque por medio de él los unos y los otros tenemos entrada por un mismo Espíritu al Padre.  Así que ya no sois extranjeros ni advenedizos, sino conciudadanos de los santos, y miembros de la familia de Dios, edificados sobre el fundamento de los apóstoles y profetas, siendo la principal piedra del ángulo Jesucristo mismo,</a:t>
            </a:r>
          </a:p>
        </p:txBody>
      </p:sp>
    </p:spTree>
  </p:cSld>
  <p:clrMapOvr>
    <a:masterClrMapping/>
  </p:clrMapOvr>
  <mc:AlternateContent xmlns:mc="http://schemas.openxmlformats.org/markup-compatibility/2006" xmlns:p14="http://schemas.microsoft.com/office/powerpoint/2010/main">
    <mc:Choice Requires="p14">
      <p:transition spd="slow" p14:dur="200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5"/>
          <p:cNvSpPr>
            <a:spLocks noChangeArrowheads="1"/>
          </p:cNvSpPr>
          <p:nvPr/>
        </p:nvSpPr>
        <p:spPr bwMode="auto">
          <a:xfrm>
            <a:off x="1219200" y="3429000"/>
            <a:ext cx="7924800" cy="30480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8439" name="Rectangle 7"/>
          <p:cNvSpPr>
            <a:spLocks noChangeArrowheads="1"/>
          </p:cNvSpPr>
          <p:nvPr/>
        </p:nvSpPr>
        <p:spPr bwMode="auto">
          <a:xfrm>
            <a:off x="914400" y="3048000"/>
            <a:ext cx="72390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dirty="0">
                <a:solidFill>
                  <a:schemeClr val="bg1"/>
                </a:solidFill>
              </a:rPr>
              <a:t>¿De qué tipo de transformación está hablando?</a:t>
            </a:r>
          </a:p>
          <a:p>
            <a:pPr algn="ctr"/>
            <a:endParaRPr lang="en-US" altLang="en-US" sz="1800" dirty="0">
              <a:solidFill>
                <a:schemeClr val="bg1"/>
              </a:solidFill>
            </a:endParaRPr>
          </a:p>
          <a:p>
            <a:pPr algn="ctr"/>
            <a:r>
              <a:rPr lang="es-ES" altLang="en-US" sz="2600" dirty="0">
                <a:solidFill>
                  <a:schemeClr val="bg1"/>
                </a:solidFill>
              </a:rPr>
              <a:t>¿Qué es el cuadro de "antes" y "después" que estos gentiles lectores necesitaban entender?</a:t>
            </a:r>
          </a:p>
          <a:p>
            <a:pPr algn="ctr"/>
            <a:endParaRPr lang="es-ES" altLang="en-US" sz="2600" dirty="0">
              <a:solidFill>
                <a:schemeClr val="bg1"/>
              </a:solidFill>
            </a:endParaRPr>
          </a:p>
          <a:p>
            <a:pPr algn="ctr"/>
            <a:r>
              <a:rPr lang="es-ES" altLang="en-US" sz="2600" dirty="0">
                <a:solidFill>
                  <a:schemeClr val="bg1"/>
                </a:solidFill>
              </a:rPr>
              <a:t>Puede ayudarnos mirar a la historia de cómo el mundo gentil llegado a ser separado de la nación "elegida" de Dios.</a:t>
            </a:r>
            <a:endParaRPr lang="en-US" altLang="en-US" sz="2600" dirty="0">
              <a:solidFill>
                <a:schemeClr val="bg1"/>
              </a:solidFill>
            </a:endParaRPr>
          </a:p>
        </p:txBody>
      </p:sp>
    </p:spTree>
    <p:extLst>
      <p:ext uri="{BB962C8B-B14F-4D97-AF65-F5344CB8AC3E}">
        <p14:creationId xmlns:p14="http://schemas.microsoft.com/office/powerpoint/2010/main" val="2491017144"/>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8439">
                                            <p:txEl>
                                              <p:pRg st="0" end="0"/>
                                            </p:txEl>
                                          </p:spTgt>
                                        </p:tgtEl>
                                        <p:attrNameLst>
                                          <p:attrName>style.visibility</p:attrName>
                                        </p:attrNameLst>
                                      </p:cBhvr>
                                      <p:to>
                                        <p:strVal val="visible"/>
                                      </p:to>
                                    </p:set>
                                    <p:animEffect transition="in" filter="dissolve">
                                      <p:cBhvr>
                                        <p:cTn id="7" dur="1000"/>
                                        <p:tgtEl>
                                          <p:spTgt spid="184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8439">
                                            <p:txEl>
                                              <p:pRg st="2" end="2"/>
                                            </p:txEl>
                                          </p:spTgt>
                                        </p:tgtEl>
                                        <p:attrNameLst>
                                          <p:attrName>style.visibility</p:attrName>
                                        </p:attrNameLst>
                                      </p:cBhvr>
                                      <p:to>
                                        <p:strVal val="visible"/>
                                      </p:to>
                                    </p:set>
                                    <p:animEffect transition="in" filter="dissolve">
                                      <p:cBhvr>
                                        <p:cTn id="12" dur="1000"/>
                                        <p:tgtEl>
                                          <p:spTgt spid="184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8439">
                                            <p:txEl>
                                              <p:pRg st="4" end="4"/>
                                            </p:txEl>
                                          </p:spTgt>
                                        </p:tgtEl>
                                        <p:attrNameLst>
                                          <p:attrName>style.visibility</p:attrName>
                                        </p:attrNameLst>
                                      </p:cBhvr>
                                      <p:to>
                                        <p:strVal val="visible"/>
                                      </p:to>
                                    </p:set>
                                    <p:animEffect transition="in" filter="dissolve">
                                      <p:cBhvr>
                                        <p:cTn id="17" dur="1000"/>
                                        <p:tgtEl>
                                          <p:spTgt spid="184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22" name="Picture 2" descr="Table of Nations 1"/>
          <p:cNvPicPr>
            <a:picLocks noChangeAspect="1" noChangeArrowheads="1"/>
          </p:cNvPicPr>
          <p:nvPr/>
        </p:nvPicPr>
        <p:blipFill>
          <a:blip r:embed="rId2">
            <a:extLst>
              <a:ext uri="{28A0092B-C50C-407E-A947-70E740481C1C}">
                <a14:useLocalDpi xmlns:a14="http://schemas.microsoft.com/office/drawing/2010/main" val="0"/>
              </a:ext>
            </a:extLst>
          </a:blip>
          <a:srcRect l="3235" t="46906" r="4770" b="2998"/>
          <a:stretch>
            <a:fillRect/>
          </a:stretch>
        </p:blipFill>
        <p:spPr bwMode="auto">
          <a:xfrm>
            <a:off x="0" y="946150"/>
            <a:ext cx="9144000" cy="5911850"/>
          </a:xfrm>
          <a:prstGeom prst="rect">
            <a:avLst/>
          </a:prstGeom>
          <a:noFill/>
          <a:extLst>
            <a:ext uri="{909E8E84-426E-40DD-AFC4-6F175D3DCCD1}">
              <a14:hiddenFill xmlns:a14="http://schemas.microsoft.com/office/drawing/2010/main">
                <a:solidFill>
                  <a:srgbClr val="FFFFFF"/>
                </a:solidFill>
              </a14:hiddenFill>
            </a:ext>
          </a:extLst>
        </p:spPr>
      </p:pic>
      <p:sp>
        <p:nvSpPr>
          <p:cNvPr id="107523" name="Rectangle 3"/>
          <p:cNvSpPr>
            <a:spLocks noChangeArrowheads="1"/>
          </p:cNvSpPr>
          <p:nvPr/>
        </p:nvSpPr>
        <p:spPr bwMode="auto">
          <a:xfrm>
            <a:off x="0" y="0"/>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400" dirty="0">
                <a:solidFill>
                  <a:srgbClr val="FFFF00"/>
                </a:solidFill>
              </a:rPr>
              <a:t>Desde el principio, a partir de Adán, toda la humanidad conocía a Dios y recibía revelación de El</a:t>
            </a:r>
            <a:r>
              <a:rPr lang="en-US" altLang="en-US" sz="2400" dirty="0">
                <a:solidFill>
                  <a:srgbClr val="FFFF00"/>
                </a:solidFill>
              </a:rPr>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iterate type="wd">
                                    <p:tmPct val="3000"/>
                                  </p:iterate>
                                  <p:childTnLst>
                                    <p:set>
                                      <p:cBhvr>
                                        <p:cTn id="6" dur="1" fill="hold">
                                          <p:stCondLst>
                                            <p:cond delay="0"/>
                                          </p:stCondLst>
                                        </p:cTn>
                                        <p:tgtEl>
                                          <p:spTgt spid="107523"/>
                                        </p:tgtEl>
                                        <p:attrNameLst>
                                          <p:attrName>style.visibility</p:attrName>
                                        </p:attrNameLst>
                                      </p:cBhvr>
                                      <p:to>
                                        <p:strVal val="visible"/>
                                      </p:to>
                                    </p:set>
                                    <p:animEffect transition="in" filter="slide(fromTop)">
                                      <p:cBhvr>
                                        <p:cTn id="7" dur="1000"/>
                                        <p:tgtEl>
                                          <p:spTgt spid="107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0"/>
            <a:ext cx="4572000" cy="223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a:solidFill>
                  <a:srgbClr val="FFFF00"/>
                </a:solidFill>
              </a:rPr>
              <a:t>AD</a:t>
            </a:r>
            <a:r>
              <a:rPr lang="es-CO" altLang="en-US" dirty="0">
                <a:solidFill>
                  <a:srgbClr val="FFFF00"/>
                </a:solidFill>
              </a:rPr>
              <a:t>ÁN</a:t>
            </a:r>
            <a:r>
              <a:rPr lang="en-US" altLang="en-US" dirty="0">
                <a:solidFill>
                  <a:srgbClr val="FFFF00"/>
                </a:solidFill>
              </a:rPr>
              <a:t>:</a:t>
            </a:r>
            <a:r>
              <a:rPr lang="en-US" altLang="en-US" dirty="0">
                <a:solidFill>
                  <a:schemeClr val="bg1"/>
                </a:solidFill>
              </a:rPr>
              <a:t>  </a:t>
            </a:r>
            <a:r>
              <a:rPr lang="es-ES" altLang="en-US" dirty="0">
                <a:solidFill>
                  <a:schemeClr val="bg1"/>
                </a:solidFill>
              </a:rPr>
              <a:t>mandó Jehová Dios al </a:t>
            </a:r>
            <a:r>
              <a:rPr lang="es-ES" altLang="en-US" dirty="0" err="1">
                <a:solidFill>
                  <a:schemeClr val="bg1"/>
                </a:solidFill>
              </a:rPr>
              <a:t>hom-bre</a:t>
            </a:r>
            <a:r>
              <a:rPr lang="es-ES" altLang="en-US" dirty="0">
                <a:solidFill>
                  <a:schemeClr val="bg1"/>
                </a:solidFill>
              </a:rPr>
              <a:t>, diciendo: De todo árbol del huerto podrás comer; mas del árbol de la ciencia del bien y del mal no comerás; porque el día que de él comieres, ciertamente morirás</a:t>
            </a:r>
            <a:r>
              <a:rPr lang="en-US" altLang="en-US" dirty="0">
                <a:solidFill>
                  <a:schemeClr val="bg1"/>
                </a:solidFill>
              </a:rPr>
              <a:t> </a:t>
            </a:r>
            <a:r>
              <a:rPr lang="en-US" altLang="en-US" sz="2000" dirty="0">
                <a:solidFill>
                  <a:schemeClr val="bg1"/>
                </a:solidFill>
              </a:rPr>
              <a:t>- </a:t>
            </a:r>
            <a:r>
              <a:rPr lang="en-US" altLang="en-US" sz="2000" dirty="0" err="1">
                <a:solidFill>
                  <a:srgbClr val="FFFF00"/>
                </a:solidFill>
              </a:rPr>
              <a:t>Gén</a:t>
            </a:r>
            <a:r>
              <a:rPr lang="en-US" altLang="en-US" sz="2000" dirty="0">
                <a:solidFill>
                  <a:srgbClr val="FFFF00"/>
                </a:solidFill>
              </a:rPr>
              <a:t> 2:16-17</a:t>
            </a:r>
          </a:p>
        </p:txBody>
      </p:sp>
      <p:sp>
        <p:nvSpPr>
          <p:cNvPr id="108549" name="Rectangle 5"/>
          <p:cNvSpPr>
            <a:spLocks noChangeArrowheads="1"/>
          </p:cNvSpPr>
          <p:nvPr/>
        </p:nvSpPr>
        <p:spPr bwMode="auto">
          <a:xfrm>
            <a:off x="0" y="2437161"/>
            <a:ext cx="4572000" cy="223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dirty="0">
                <a:solidFill>
                  <a:srgbClr val="FFFF00"/>
                </a:solidFill>
              </a:rPr>
              <a:t>HIJOS DE ADÁN:  </a:t>
            </a:r>
            <a:r>
              <a:rPr lang="es-ES" altLang="en-US" dirty="0">
                <a:solidFill>
                  <a:schemeClr val="bg1"/>
                </a:solidFill>
              </a:rPr>
              <a:t>Y conoció de nuevo Adán a su mujer, la cual dio a luz un hijo, y llamó su nombre Set… Y a Set también le nació un hijo, y llamó su nombre </a:t>
            </a:r>
            <a:r>
              <a:rPr lang="es-ES" altLang="en-US" dirty="0" err="1">
                <a:solidFill>
                  <a:schemeClr val="bg1"/>
                </a:solidFill>
              </a:rPr>
              <a:t>Enós</a:t>
            </a:r>
            <a:r>
              <a:rPr lang="es-ES" altLang="en-US" dirty="0">
                <a:solidFill>
                  <a:schemeClr val="bg1"/>
                </a:solidFill>
              </a:rPr>
              <a:t>. Entonces los hombres comenzaron a invocar el nombre de Jehová. </a:t>
            </a:r>
            <a:r>
              <a:rPr lang="es-ES" altLang="en-US" sz="2000" dirty="0">
                <a:solidFill>
                  <a:schemeClr val="bg1"/>
                </a:solidFill>
              </a:rPr>
              <a:t>– </a:t>
            </a:r>
            <a:r>
              <a:rPr lang="en-US" altLang="en-US" sz="2000" dirty="0">
                <a:solidFill>
                  <a:srgbClr val="FFFF00"/>
                </a:solidFill>
              </a:rPr>
              <a:t>4:25-26</a:t>
            </a:r>
          </a:p>
        </p:txBody>
      </p:sp>
      <p:sp>
        <p:nvSpPr>
          <p:cNvPr id="108550" name="Rectangle 6"/>
          <p:cNvSpPr>
            <a:spLocks noChangeArrowheads="1"/>
          </p:cNvSpPr>
          <p:nvPr/>
        </p:nvSpPr>
        <p:spPr bwMode="auto">
          <a:xfrm>
            <a:off x="0" y="4874322"/>
            <a:ext cx="4572000" cy="1920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dirty="0">
                <a:solidFill>
                  <a:srgbClr val="FFFF00"/>
                </a:solidFill>
              </a:rPr>
              <a:t>ENOC:  </a:t>
            </a:r>
            <a:r>
              <a:rPr lang="es-ES" altLang="en-US" dirty="0">
                <a:solidFill>
                  <a:schemeClr val="bg1"/>
                </a:solidFill>
              </a:rPr>
              <a:t>Y caminó Enoc con Dios, después que engendró a Matusalén… Y fueron todos los días de Enoc tres-cientos sesenta y cinco años. Caminó Enoc con Dios, y desapareció, porque le llevó Dios. </a:t>
            </a:r>
            <a:r>
              <a:rPr lang="en-US" altLang="en-US" sz="2000" dirty="0">
                <a:solidFill>
                  <a:schemeClr val="bg1"/>
                </a:solidFill>
              </a:rPr>
              <a:t>- </a:t>
            </a:r>
            <a:r>
              <a:rPr lang="en-US" altLang="en-US" sz="2000" dirty="0">
                <a:solidFill>
                  <a:srgbClr val="FFFF00"/>
                </a:solidFill>
              </a:rPr>
              <a:t>5:22-24</a:t>
            </a:r>
          </a:p>
        </p:txBody>
      </p:sp>
      <p:sp>
        <p:nvSpPr>
          <p:cNvPr id="108551" name="Rectangle 7"/>
          <p:cNvSpPr>
            <a:spLocks noChangeArrowheads="1"/>
          </p:cNvSpPr>
          <p:nvPr/>
        </p:nvSpPr>
        <p:spPr bwMode="auto">
          <a:xfrm>
            <a:off x="4572000" y="0"/>
            <a:ext cx="4572000" cy="3147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dirty="0">
                <a:solidFill>
                  <a:srgbClr val="FFFF00"/>
                </a:solidFill>
              </a:rPr>
              <a:t>ENOC PREDICABA:</a:t>
            </a:r>
            <a:r>
              <a:rPr lang="en-US" altLang="en-US" dirty="0"/>
              <a:t>  </a:t>
            </a:r>
            <a:r>
              <a:rPr lang="es-ES" altLang="en-US" dirty="0">
                <a:solidFill>
                  <a:schemeClr val="bg1"/>
                </a:solidFill>
              </a:rPr>
              <a:t>De éstos también profetizó Enoc, séptimo desde Adán, diciendo: He aquí, vino el Señor con sus santas decenas de millares, para hacer juicio contra todos, y dejar convictos a todos los impíos de todas sus obras impías que han hecho impíamente, y de todas las cosas duras que los pecadores impíos han hablado contra él</a:t>
            </a:r>
            <a:r>
              <a:rPr lang="en-US" altLang="en-US" dirty="0">
                <a:solidFill>
                  <a:schemeClr val="bg1"/>
                </a:solidFill>
              </a:rPr>
              <a:t>. </a:t>
            </a:r>
            <a:r>
              <a:rPr lang="en-US" altLang="en-US" sz="2000" dirty="0">
                <a:solidFill>
                  <a:schemeClr val="bg1"/>
                </a:solidFill>
              </a:rPr>
              <a:t>– </a:t>
            </a:r>
            <a:r>
              <a:rPr lang="en-US" altLang="en-US" sz="2000" dirty="0">
                <a:solidFill>
                  <a:srgbClr val="FFFF00"/>
                </a:solidFill>
              </a:rPr>
              <a:t>Judas 14-15</a:t>
            </a:r>
            <a:endParaRPr lang="en-US" altLang="en-US" sz="2000" dirty="0">
              <a:solidFill>
                <a:schemeClr val="bg1"/>
              </a:solidFill>
            </a:endParaRPr>
          </a:p>
        </p:txBody>
      </p:sp>
      <p:sp>
        <p:nvSpPr>
          <p:cNvPr id="108552" name="Rectangle 8"/>
          <p:cNvSpPr>
            <a:spLocks noChangeArrowheads="1"/>
          </p:cNvSpPr>
          <p:nvPr/>
        </p:nvSpPr>
        <p:spPr bwMode="auto">
          <a:xfrm>
            <a:off x="4572000" y="3198963"/>
            <a:ext cx="4572000" cy="1319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dirty="0">
                <a:solidFill>
                  <a:srgbClr val="FFFF00"/>
                </a:solidFill>
              </a:rPr>
              <a:t>ENOC VIVÍA “POR LA FE”:</a:t>
            </a:r>
            <a:r>
              <a:rPr lang="en-US" altLang="en-US" dirty="0"/>
              <a:t>  </a:t>
            </a:r>
            <a:r>
              <a:rPr lang="es-ES" altLang="en-US" dirty="0">
                <a:solidFill>
                  <a:schemeClr val="bg1"/>
                </a:solidFill>
              </a:rPr>
              <a:t>Por la fe Enoc fue traspuesto para no ver muerte, y no fue hallado, porque lo traspuso Dios; </a:t>
            </a:r>
            <a:r>
              <a:rPr lang="en-US" altLang="en-US" dirty="0">
                <a:solidFill>
                  <a:schemeClr val="bg1"/>
                </a:solidFill>
              </a:rPr>
              <a:t> </a:t>
            </a:r>
            <a:r>
              <a:rPr lang="en-US" altLang="en-US" sz="2000" dirty="0">
                <a:solidFill>
                  <a:schemeClr val="bg1"/>
                </a:solidFill>
              </a:rPr>
              <a:t>- </a:t>
            </a:r>
            <a:r>
              <a:rPr lang="en-US" altLang="en-US" sz="2000" dirty="0">
                <a:solidFill>
                  <a:srgbClr val="FFFF00"/>
                </a:solidFill>
              </a:rPr>
              <a:t>Heb. 11:5</a:t>
            </a:r>
          </a:p>
        </p:txBody>
      </p:sp>
      <p:sp>
        <p:nvSpPr>
          <p:cNvPr id="108553" name="Rectangle 9"/>
          <p:cNvSpPr>
            <a:spLocks noChangeArrowheads="1"/>
          </p:cNvSpPr>
          <p:nvPr/>
        </p:nvSpPr>
        <p:spPr bwMode="auto">
          <a:xfrm>
            <a:off x="4572000" y="4560254"/>
            <a:ext cx="4572000" cy="223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dirty="0">
                <a:solidFill>
                  <a:srgbClr val="FFFF00"/>
                </a:solidFill>
              </a:rPr>
              <a:t>NOÉ:  </a:t>
            </a:r>
            <a:r>
              <a:rPr lang="es-ES" altLang="en-US" dirty="0">
                <a:solidFill>
                  <a:schemeClr val="bg1"/>
                </a:solidFill>
              </a:rPr>
              <a:t>dijo Jehová: Raeré de sobre la faz de la tierra a los hombres…me arrepiento de haberlos hecho. Pero Noé halló gracia ante los ojos de Jehová…Noé, varón justo, era per-</a:t>
            </a:r>
            <a:r>
              <a:rPr lang="es-ES" altLang="en-US" dirty="0" err="1">
                <a:solidFill>
                  <a:schemeClr val="bg1"/>
                </a:solidFill>
              </a:rPr>
              <a:t>fecto</a:t>
            </a:r>
            <a:r>
              <a:rPr lang="es-ES" altLang="en-US" dirty="0">
                <a:solidFill>
                  <a:schemeClr val="bg1"/>
                </a:solidFill>
              </a:rPr>
              <a:t> en sus generaciones; con Dios caminó Noé</a:t>
            </a:r>
            <a:r>
              <a:rPr lang="en-US" altLang="en-US" dirty="0">
                <a:solidFill>
                  <a:schemeClr val="bg1"/>
                </a:solidFill>
              </a:rPr>
              <a:t>. </a:t>
            </a:r>
            <a:r>
              <a:rPr lang="en-US" altLang="en-US" sz="2000" dirty="0">
                <a:solidFill>
                  <a:schemeClr val="bg1"/>
                </a:solidFill>
              </a:rPr>
              <a:t>-</a:t>
            </a:r>
            <a:r>
              <a:rPr lang="en-US" altLang="en-US" sz="2000" dirty="0"/>
              <a:t> </a:t>
            </a:r>
            <a:r>
              <a:rPr lang="en-US" altLang="en-US" sz="2000" dirty="0" err="1">
                <a:solidFill>
                  <a:srgbClr val="FFFF00"/>
                </a:solidFill>
              </a:rPr>
              <a:t>Gén</a:t>
            </a:r>
            <a:r>
              <a:rPr lang="en-US" altLang="en-US" sz="2000" dirty="0">
                <a:solidFill>
                  <a:srgbClr val="FFFF00"/>
                </a:solidFill>
              </a:rPr>
              <a:t> 6:7-9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withEffect">
                                  <p:stCondLst>
                                    <p:cond delay="0"/>
                                  </p:stCondLst>
                                  <p:iterate type="wd">
                                    <p:tmPct val="1000"/>
                                  </p:iterate>
                                  <p:childTnLst>
                                    <p:set>
                                      <p:cBhvr>
                                        <p:cTn id="6" dur="1" fill="hold">
                                          <p:stCondLst>
                                            <p:cond delay="0"/>
                                          </p:stCondLst>
                                        </p:cTn>
                                        <p:tgtEl>
                                          <p:spTgt spid="108548"/>
                                        </p:tgtEl>
                                        <p:attrNameLst>
                                          <p:attrName>style.visibility</p:attrName>
                                        </p:attrNameLst>
                                      </p:cBhvr>
                                      <p:to>
                                        <p:strVal val="visible"/>
                                      </p:to>
                                    </p:set>
                                    <p:animEffect transition="in" filter="slide(fromLeft)">
                                      <p:cBhvr>
                                        <p:cTn id="7" dur="1000"/>
                                        <p:tgtEl>
                                          <p:spTgt spid="1085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iterate type="wd">
                                    <p:tmPct val="1000"/>
                                  </p:iterate>
                                  <p:childTnLst>
                                    <p:set>
                                      <p:cBhvr>
                                        <p:cTn id="11" dur="1" fill="hold">
                                          <p:stCondLst>
                                            <p:cond delay="0"/>
                                          </p:stCondLst>
                                        </p:cTn>
                                        <p:tgtEl>
                                          <p:spTgt spid="108549"/>
                                        </p:tgtEl>
                                        <p:attrNameLst>
                                          <p:attrName>style.visibility</p:attrName>
                                        </p:attrNameLst>
                                      </p:cBhvr>
                                      <p:to>
                                        <p:strVal val="visible"/>
                                      </p:to>
                                    </p:set>
                                    <p:animEffect transition="in" filter="slide(fromRight)">
                                      <p:cBhvr>
                                        <p:cTn id="12" dur="1000"/>
                                        <p:tgtEl>
                                          <p:spTgt spid="1085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grpId="0" nodeType="clickEffect">
                                  <p:stCondLst>
                                    <p:cond delay="0"/>
                                  </p:stCondLst>
                                  <p:iterate type="wd">
                                    <p:tmPct val="1000"/>
                                  </p:iterate>
                                  <p:childTnLst>
                                    <p:set>
                                      <p:cBhvr>
                                        <p:cTn id="16" dur="1" fill="hold">
                                          <p:stCondLst>
                                            <p:cond delay="0"/>
                                          </p:stCondLst>
                                        </p:cTn>
                                        <p:tgtEl>
                                          <p:spTgt spid="108550"/>
                                        </p:tgtEl>
                                        <p:attrNameLst>
                                          <p:attrName>style.visibility</p:attrName>
                                        </p:attrNameLst>
                                      </p:cBhvr>
                                      <p:to>
                                        <p:strVal val="visible"/>
                                      </p:to>
                                    </p:set>
                                    <p:animEffect transition="in" filter="slide(fromTop)">
                                      <p:cBhvr>
                                        <p:cTn id="17" dur="1000"/>
                                        <p:tgtEl>
                                          <p:spTgt spid="10855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grpId="0" nodeType="clickEffect">
                                  <p:stCondLst>
                                    <p:cond delay="0"/>
                                  </p:stCondLst>
                                  <p:iterate type="wd">
                                    <p:tmPct val="1000"/>
                                  </p:iterate>
                                  <p:childTnLst>
                                    <p:set>
                                      <p:cBhvr>
                                        <p:cTn id="21" dur="1" fill="hold">
                                          <p:stCondLst>
                                            <p:cond delay="0"/>
                                          </p:stCondLst>
                                        </p:cTn>
                                        <p:tgtEl>
                                          <p:spTgt spid="108551"/>
                                        </p:tgtEl>
                                        <p:attrNameLst>
                                          <p:attrName>style.visibility</p:attrName>
                                        </p:attrNameLst>
                                      </p:cBhvr>
                                      <p:to>
                                        <p:strVal val="visible"/>
                                      </p:to>
                                    </p:set>
                                    <p:animEffect transition="in" filter="slide(fromLeft)">
                                      <p:cBhvr>
                                        <p:cTn id="22" dur="1000"/>
                                        <p:tgtEl>
                                          <p:spTgt spid="1085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iterate type="wd">
                                    <p:tmPct val="3000"/>
                                  </p:iterate>
                                  <p:childTnLst>
                                    <p:set>
                                      <p:cBhvr>
                                        <p:cTn id="26" dur="1" fill="hold">
                                          <p:stCondLst>
                                            <p:cond delay="0"/>
                                          </p:stCondLst>
                                        </p:cTn>
                                        <p:tgtEl>
                                          <p:spTgt spid="108552"/>
                                        </p:tgtEl>
                                        <p:attrNameLst>
                                          <p:attrName>style.visibility</p:attrName>
                                        </p:attrNameLst>
                                      </p:cBhvr>
                                      <p:to>
                                        <p:strVal val="visible"/>
                                      </p:to>
                                    </p:set>
                                    <p:animEffect transition="in" filter="slide(fromBottom)">
                                      <p:cBhvr>
                                        <p:cTn id="27" dur="1000"/>
                                        <p:tgtEl>
                                          <p:spTgt spid="10855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1" fill="hold" grpId="0" nodeType="clickEffect">
                                  <p:stCondLst>
                                    <p:cond delay="0"/>
                                  </p:stCondLst>
                                  <p:iterate type="wd">
                                    <p:tmPct val="2000"/>
                                  </p:iterate>
                                  <p:childTnLst>
                                    <p:set>
                                      <p:cBhvr>
                                        <p:cTn id="31" dur="1" fill="hold">
                                          <p:stCondLst>
                                            <p:cond delay="0"/>
                                          </p:stCondLst>
                                        </p:cTn>
                                        <p:tgtEl>
                                          <p:spTgt spid="108553"/>
                                        </p:tgtEl>
                                        <p:attrNameLst>
                                          <p:attrName>style.visibility</p:attrName>
                                        </p:attrNameLst>
                                      </p:cBhvr>
                                      <p:to>
                                        <p:strVal val="visible"/>
                                      </p:to>
                                    </p:set>
                                    <p:animEffect transition="in" filter="slide(fromTop)">
                                      <p:cBhvr>
                                        <p:cTn id="32" dur="1000"/>
                                        <p:tgtEl>
                                          <p:spTgt spid="1085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8" grpId="0"/>
      <p:bldP spid="108549" grpId="0"/>
      <p:bldP spid="108550" grpId="0"/>
      <p:bldP spid="108551" grpId="0"/>
      <p:bldP spid="108552" grpId="0"/>
      <p:bldP spid="10855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ChangeArrowheads="1"/>
          </p:cNvSpPr>
          <p:nvPr/>
        </p:nvSpPr>
        <p:spPr bwMode="auto">
          <a:xfrm>
            <a:off x="0" y="0"/>
            <a:ext cx="9144000" cy="433965"/>
          </a:xfrm>
          <a:prstGeom prst="rect">
            <a:avLst/>
          </a:prstGeom>
          <a:solidFill>
            <a:srgbClr val="F7EAD1"/>
          </a:solidFill>
          <a:ln>
            <a:noFill/>
          </a:ln>
          <a:effectLst/>
        </p:spPr>
        <p:txBody>
          <a:bodyPr>
            <a:spAutoFit/>
          </a:bodyPr>
          <a:lstStyle/>
          <a:p>
            <a:pPr algn="ctr">
              <a:lnSpc>
                <a:spcPct val="90000"/>
              </a:lnSpc>
            </a:pPr>
            <a:r>
              <a:rPr lang="es-ES" altLang="en-US" sz="2400" dirty="0"/>
              <a:t>Cronología de las edades desde Adán al diluvio</a:t>
            </a:r>
            <a:endParaRPr lang="en-US" altLang="en-US" sz="2400" dirty="0"/>
          </a:p>
        </p:txBody>
      </p:sp>
      <p:sp>
        <p:nvSpPr>
          <p:cNvPr id="117768" name="Text Box 8"/>
          <p:cNvSpPr txBox="1">
            <a:spLocks noChangeArrowheads="1"/>
          </p:cNvSpPr>
          <p:nvPr/>
        </p:nvSpPr>
        <p:spPr bwMode="auto">
          <a:xfrm>
            <a:off x="0" y="533400"/>
            <a:ext cx="3276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dirty="0">
                <a:solidFill>
                  <a:srgbClr val="FFFF00"/>
                </a:solidFill>
              </a:rPr>
              <a:t>ADÁN TUVO:</a:t>
            </a:r>
          </a:p>
          <a:p>
            <a:pPr algn="ctr"/>
            <a:r>
              <a:rPr lang="en-US" altLang="en-US" dirty="0">
                <a:solidFill>
                  <a:schemeClr val="bg1"/>
                </a:solidFill>
              </a:rPr>
              <a:t>130</a:t>
            </a:r>
          </a:p>
          <a:p>
            <a:pPr algn="ctr"/>
            <a:r>
              <a:rPr lang="en-US" altLang="en-US" dirty="0">
                <a:solidFill>
                  <a:schemeClr val="bg1"/>
                </a:solidFill>
              </a:rPr>
              <a:t>235</a:t>
            </a:r>
          </a:p>
          <a:p>
            <a:pPr algn="ctr"/>
            <a:r>
              <a:rPr lang="en-US" altLang="en-US" dirty="0">
                <a:solidFill>
                  <a:schemeClr val="bg1"/>
                </a:solidFill>
              </a:rPr>
              <a:t>325</a:t>
            </a:r>
          </a:p>
          <a:p>
            <a:pPr algn="ctr"/>
            <a:r>
              <a:rPr lang="en-US" altLang="en-US" dirty="0">
                <a:solidFill>
                  <a:schemeClr val="bg1"/>
                </a:solidFill>
              </a:rPr>
              <a:t>395</a:t>
            </a:r>
          </a:p>
          <a:p>
            <a:pPr algn="ctr"/>
            <a:r>
              <a:rPr lang="en-US" altLang="en-US" dirty="0">
                <a:solidFill>
                  <a:schemeClr val="bg1"/>
                </a:solidFill>
              </a:rPr>
              <a:t>460</a:t>
            </a:r>
          </a:p>
          <a:p>
            <a:pPr algn="ctr"/>
            <a:r>
              <a:rPr lang="en-US" altLang="en-US" dirty="0">
                <a:solidFill>
                  <a:schemeClr val="bg1"/>
                </a:solidFill>
              </a:rPr>
              <a:t>622</a:t>
            </a:r>
          </a:p>
          <a:p>
            <a:pPr algn="ctr"/>
            <a:r>
              <a:rPr lang="en-US" altLang="en-US" dirty="0">
                <a:solidFill>
                  <a:srgbClr val="FFFF00"/>
                </a:solidFill>
              </a:rPr>
              <a:t>(</a:t>
            </a:r>
            <a:r>
              <a:rPr lang="en-US" altLang="en-US" dirty="0" err="1">
                <a:solidFill>
                  <a:srgbClr val="FFFF00"/>
                </a:solidFill>
              </a:rPr>
              <a:t>vivía</a:t>
            </a:r>
            <a:r>
              <a:rPr lang="en-US" altLang="en-US" dirty="0">
                <a:solidFill>
                  <a:srgbClr val="FFFF00"/>
                </a:solidFill>
              </a:rPr>
              <a:t> 308 </a:t>
            </a:r>
            <a:r>
              <a:rPr lang="en-US" altLang="en-US" dirty="0" err="1">
                <a:solidFill>
                  <a:srgbClr val="FFFF00"/>
                </a:solidFill>
              </a:rPr>
              <a:t>años</a:t>
            </a:r>
            <a:r>
              <a:rPr lang="en-US" altLang="en-US" dirty="0">
                <a:solidFill>
                  <a:srgbClr val="FFFF00"/>
                </a:solidFill>
              </a:rPr>
              <a:t> c/</a:t>
            </a:r>
            <a:r>
              <a:rPr lang="en-US" altLang="en-US" dirty="0" err="1">
                <a:solidFill>
                  <a:srgbClr val="FFFF00"/>
                </a:solidFill>
              </a:rPr>
              <a:t>Enoc</a:t>
            </a:r>
            <a:r>
              <a:rPr lang="en-US" altLang="en-US" dirty="0">
                <a:solidFill>
                  <a:srgbClr val="FFFF00"/>
                </a:solidFill>
              </a:rPr>
              <a:t>)</a:t>
            </a:r>
          </a:p>
          <a:p>
            <a:pPr algn="ctr"/>
            <a:r>
              <a:rPr lang="en-US" altLang="en-US" dirty="0">
                <a:solidFill>
                  <a:schemeClr val="bg1"/>
                </a:solidFill>
              </a:rPr>
              <a:t>687</a:t>
            </a:r>
          </a:p>
          <a:p>
            <a:pPr algn="ctr"/>
            <a:r>
              <a:rPr lang="en-US" altLang="en-US" dirty="0">
                <a:solidFill>
                  <a:schemeClr val="bg1"/>
                </a:solidFill>
              </a:rPr>
              <a:t>874</a:t>
            </a:r>
          </a:p>
          <a:p>
            <a:pPr algn="ctr"/>
            <a:r>
              <a:rPr lang="en-US" altLang="en-US" dirty="0">
                <a:solidFill>
                  <a:srgbClr val="FFFF00"/>
                </a:solidFill>
              </a:rPr>
              <a:t>930 (</a:t>
            </a:r>
            <a:r>
              <a:rPr lang="en-US" altLang="en-US" dirty="0" err="1">
                <a:solidFill>
                  <a:srgbClr val="FFFF00"/>
                </a:solidFill>
              </a:rPr>
              <a:t>murió</a:t>
            </a:r>
            <a:r>
              <a:rPr lang="en-US" altLang="en-US" dirty="0">
                <a:solidFill>
                  <a:srgbClr val="FFFF00"/>
                </a:solidFill>
              </a:rPr>
              <a:t>)</a:t>
            </a:r>
          </a:p>
          <a:p>
            <a:pPr algn="ctr"/>
            <a:r>
              <a:rPr lang="en-US" altLang="en-US" dirty="0">
                <a:solidFill>
                  <a:schemeClr val="bg1"/>
                </a:solidFill>
              </a:rPr>
              <a:t>(987)</a:t>
            </a:r>
          </a:p>
          <a:p>
            <a:pPr algn="ctr"/>
            <a:r>
              <a:rPr lang="en-US" altLang="en-US" dirty="0">
                <a:solidFill>
                  <a:schemeClr val="bg1"/>
                </a:solidFill>
              </a:rPr>
              <a:t>(1042)</a:t>
            </a:r>
          </a:p>
          <a:p>
            <a:pPr algn="ctr"/>
            <a:endParaRPr lang="en-US" altLang="en-US" dirty="0">
              <a:solidFill>
                <a:schemeClr val="bg1"/>
              </a:solidFill>
            </a:endParaRPr>
          </a:p>
          <a:p>
            <a:pPr algn="ctr"/>
            <a:r>
              <a:rPr lang="en-US" altLang="en-US" dirty="0">
                <a:solidFill>
                  <a:schemeClr val="bg1"/>
                </a:solidFill>
              </a:rPr>
              <a:t>(1156)</a:t>
            </a:r>
          </a:p>
          <a:p>
            <a:pPr algn="ctr"/>
            <a:r>
              <a:rPr lang="en-US" altLang="en-US" dirty="0">
                <a:solidFill>
                  <a:schemeClr val="bg1"/>
                </a:solidFill>
              </a:rPr>
              <a:t>(1796)</a:t>
            </a:r>
          </a:p>
        </p:txBody>
      </p:sp>
      <p:sp>
        <p:nvSpPr>
          <p:cNvPr id="117769" name="Text Box 9"/>
          <p:cNvSpPr txBox="1">
            <a:spLocks noChangeArrowheads="1"/>
          </p:cNvSpPr>
          <p:nvPr/>
        </p:nvSpPr>
        <p:spPr bwMode="auto">
          <a:xfrm>
            <a:off x="2286000" y="533400"/>
            <a:ext cx="54102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dirty="0">
                <a:solidFill>
                  <a:srgbClr val="FFFF00"/>
                </a:solidFill>
              </a:rPr>
              <a:t>CUANDO NACIERON:</a:t>
            </a:r>
          </a:p>
        </p:txBody>
      </p:sp>
      <p:sp>
        <p:nvSpPr>
          <p:cNvPr id="117770" name="Text Box 10"/>
          <p:cNvSpPr txBox="1">
            <a:spLocks noChangeArrowheads="1"/>
          </p:cNvSpPr>
          <p:nvPr/>
        </p:nvSpPr>
        <p:spPr bwMode="auto">
          <a:xfrm>
            <a:off x="3505200" y="838200"/>
            <a:ext cx="56388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dirty="0">
                <a:solidFill>
                  <a:srgbClr val="FFFF00"/>
                </a:solidFill>
              </a:rPr>
              <a:t>SET</a:t>
            </a:r>
          </a:p>
          <a:p>
            <a:r>
              <a:rPr lang="en-US" altLang="en-US" dirty="0">
                <a:solidFill>
                  <a:schemeClr val="bg1"/>
                </a:solidFill>
              </a:rPr>
              <a:t>ENÓS</a:t>
            </a:r>
          </a:p>
          <a:p>
            <a:r>
              <a:rPr lang="en-US" altLang="en-US" dirty="0">
                <a:solidFill>
                  <a:schemeClr val="bg1"/>
                </a:solidFill>
              </a:rPr>
              <a:t>CAINÁN</a:t>
            </a:r>
          </a:p>
          <a:p>
            <a:r>
              <a:rPr lang="en-US" altLang="en-US" dirty="0">
                <a:solidFill>
                  <a:schemeClr val="bg1"/>
                </a:solidFill>
              </a:rPr>
              <a:t>MAHALALEEL</a:t>
            </a:r>
          </a:p>
          <a:p>
            <a:r>
              <a:rPr lang="en-US" altLang="en-US" dirty="0">
                <a:solidFill>
                  <a:schemeClr val="bg1"/>
                </a:solidFill>
              </a:rPr>
              <a:t>JARED</a:t>
            </a:r>
          </a:p>
          <a:p>
            <a:r>
              <a:rPr lang="en-US" altLang="en-US" dirty="0">
                <a:solidFill>
                  <a:srgbClr val="FFFF00"/>
                </a:solidFill>
              </a:rPr>
              <a:t>ENOC</a:t>
            </a:r>
          </a:p>
          <a:p>
            <a:endParaRPr lang="en-US" altLang="en-US" sz="2400" dirty="0">
              <a:solidFill>
                <a:schemeClr val="bg1"/>
              </a:solidFill>
            </a:endParaRPr>
          </a:p>
          <a:p>
            <a:r>
              <a:rPr lang="en-US" altLang="en-US" dirty="0">
                <a:solidFill>
                  <a:schemeClr val="bg1"/>
                </a:solidFill>
              </a:rPr>
              <a:t>MATUSALÉN</a:t>
            </a:r>
          </a:p>
          <a:p>
            <a:r>
              <a:rPr lang="en-US" altLang="en-US" dirty="0">
                <a:solidFill>
                  <a:srgbClr val="FFFF00"/>
                </a:solidFill>
              </a:rPr>
              <a:t>LAMEC </a:t>
            </a:r>
            <a:r>
              <a:rPr lang="en-US" altLang="en-US" dirty="0">
                <a:solidFill>
                  <a:schemeClr val="bg1"/>
                </a:solidFill>
              </a:rPr>
              <a:t>(padre de </a:t>
            </a:r>
            <a:r>
              <a:rPr lang="en-US" altLang="en-US" dirty="0" err="1">
                <a:solidFill>
                  <a:schemeClr val="bg1"/>
                </a:solidFill>
              </a:rPr>
              <a:t>Noé</a:t>
            </a:r>
            <a:r>
              <a:rPr lang="en-US" altLang="en-US" dirty="0">
                <a:solidFill>
                  <a:schemeClr val="bg1"/>
                </a:solidFill>
              </a:rPr>
              <a:t>)</a:t>
            </a:r>
          </a:p>
          <a:p>
            <a:endParaRPr lang="en-US" altLang="en-US" sz="2000" dirty="0">
              <a:solidFill>
                <a:schemeClr val="bg1"/>
              </a:solidFill>
            </a:endParaRPr>
          </a:p>
          <a:p>
            <a:r>
              <a:rPr lang="en-US" altLang="en-US" dirty="0">
                <a:solidFill>
                  <a:schemeClr val="bg1"/>
                </a:solidFill>
              </a:rPr>
              <a:t>Enoch </a:t>
            </a:r>
            <a:r>
              <a:rPr lang="en-US" altLang="en-US" dirty="0" err="1">
                <a:solidFill>
                  <a:schemeClr val="bg1"/>
                </a:solidFill>
              </a:rPr>
              <a:t>fue</a:t>
            </a:r>
            <a:r>
              <a:rPr lang="en-US" altLang="en-US" dirty="0">
                <a:solidFill>
                  <a:schemeClr val="bg1"/>
                </a:solidFill>
              </a:rPr>
              <a:t> </a:t>
            </a:r>
            <a:r>
              <a:rPr lang="en-US" altLang="en-US" dirty="0" err="1">
                <a:solidFill>
                  <a:schemeClr val="bg1"/>
                </a:solidFill>
              </a:rPr>
              <a:t>llevado</a:t>
            </a:r>
            <a:r>
              <a:rPr lang="en-US" altLang="en-US" dirty="0">
                <a:solidFill>
                  <a:schemeClr val="bg1"/>
                </a:solidFill>
              </a:rPr>
              <a:t> </a:t>
            </a:r>
            <a:r>
              <a:rPr lang="en-US" altLang="en-US" dirty="0" err="1">
                <a:solidFill>
                  <a:schemeClr val="bg1"/>
                </a:solidFill>
              </a:rPr>
              <a:t>por</a:t>
            </a:r>
            <a:r>
              <a:rPr lang="en-US" altLang="en-US" dirty="0">
                <a:solidFill>
                  <a:schemeClr val="bg1"/>
                </a:solidFill>
              </a:rPr>
              <a:t> Dios</a:t>
            </a:r>
          </a:p>
          <a:p>
            <a:r>
              <a:rPr lang="en-US" altLang="en-US" dirty="0">
                <a:solidFill>
                  <a:schemeClr val="bg1"/>
                </a:solidFill>
              </a:rPr>
              <a:t>Set </a:t>
            </a:r>
            <a:r>
              <a:rPr lang="en-US" altLang="en-US" dirty="0" err="1">
                <a:solidFill>
                  <a:schemeClr val="bg1"/>
                </a:solidFill>
              </a:rPr>
              <a:t>murió</a:t>
            </a:r>
            <a:r>
              <a:rPr lang="en-US" altLang="en-US" dirty="0">
                <a:solidFill>
                  <a:schemeClr val="bg1"/>
                </a:solidFill>
              </a:rPr>
              <a:t> (55 </a:t>
            </a:r>
            <a:r>
              <a:rPr lang="en-US" altLang="en-US" dirty="0" err="1">
                <a:solidFill>
                  <a:schemeClr val="bg1"/>
                </a:solidFill>
              </a:rPr>
              <a:t>años</a:t>
            </a:r>
            <a:r>
              <a:rPr lang="en-US" altLang="en-US" dirty="0">
                <a:solidFill>
                  <a:schemeClr val="bg1"/>
                </a:solidFill>
              </a:rPr>
              <a:t> </a:t>
            </a:r>
            <a:r>
              <a:rPr lang="en-US" altLang="en-US" dirty="0" err="1">
                <a:solidFill>
                  <a:schemeClr val="bg1"/>
                </a:solidFill>
              </a:rPr>
              <a:t>después</a:t>
            </a:r>
            <a:r>
              <a:rPr lang="en-US" altLang="en-US" dirty="0">
                <a:solidFill>
                  <a:schemeClr val="bg1"/>
                </a:solidFill>
              </a:rPr>
              <a:t> de </a:t>
            </a:r>
            <a:r>
              <a:rPr lang="en-US" altLang="en-US" dirty="0" err="1">
                <a:solidFill>
                  <a:schemeClr val="bg1"/>
                </a:solidFill>
              </a:rPr>
              <a:t>que</a:t>
            </a:r>
            <a:r>
              <a:rPr lang="en-US" altLang="en-US" dirty="0">
                <a:solidFill>
                  <a:schemeClr val="bg1"/>
                </a:solidFill>
              </a:rPr>
              <a:t> </a:t>
            </a:r>
            <a:r>
              <a:rPr lang="en-US" altLang="en-US" dirty="0" err="1">
                <a:solidFill>
                  <a:schemeClr val="bg1"/>
                </a:solidFill>
              </a:rPr>
              <a:t>Enoc</a:t>
            </a:r>
            <a:r>
              <a:rPr lang="en-US" altLang="en-US" dirty="0">
                <a:solidFill>
                  <a:schemeClr val="bg1"/>
                </a:solidFill>
              </a:rPr>
              <a:t> </a:t>
            </a:r>
            <a:r>
              <a:rPr lang="en-US" altLang="en-US" dirty="0" err="1">
                <a:solidFill>
                  <a:schemeClr val="bg1"/>
                </a:solidFill>
              </a:rPr>
              <a:t>fue</a:t>
            </a:r>
            <a:r>
              <a:rPr lang="en-US" altLang="en-US" dirty="0">
                <a:solidFill>
                  <a:schemeClr val="bg1"/>
                </a:solidFill>
              </a:rPr>
              <a:t> </a:t>
            </a:r>
            <a:r>
              <a:rPr lang="en-US" altLang="en-US" dirty="0" err="1">
                <a:solidFill>
                  <a:schemeClr val="bg1"/>
                </a:solidFill>
              </a:rPr>
              <a:t>llevado</a:t>
            </a:r>
            <a:r>
              <a:rPr lang="en-US" altLang="en-US" dirty="0">
                <a:solidFill>
                  <a:schemeClr val="bg1"/>
                </a:solidFill>
              </a:rPr>
              <a:t>)</a:t>
            </a:r>
          </a:p>
          <a:p>
            <a:r>
              <a:rPr lang="en-US" altLang="en-US" dirty="0">
                <a:solidFill>
                  <a:srgbClr val="FFFF00"/>
                </a:solidFill>
              </a:rPr>
              <a:t>NOÉ</a:t>
            </a:r>
          </a:p>
          <a:p>
            <a:r>
              <a:rPr lang="es-CO" altLang="en-US" dirty="0">
                <a:solidFill>
                  <a:schemeClr val="bg1"/>
                </a:solidFill>
              </a:rPr>
              <a:t>El diluvio</a:t>
            </a:r>
            <a:endParaRPr lang="en-US" altLang="en-US" dirty="0">
              <a:solidFill>
                <a:schemeClr val="bg1"/>
              </a:solidFill>
            </a:endParaRPr>
          </a:p>
        </p:txBody>
      </p:sp>
      <p:sp>
        <p:nvSpPr>
          <p:cNvPr id="117771" name="Text Box 11"/>
          <p:cNvSpPr txBox="1">
            <a:spLocks noChangeArrowheads="1"/>
          </p:cNvSpPr>
          <p:nvPr/>
        </p:nvSpPr>
        <p:spPr bwMode="auto">
          <a:xfrm>
            <a:off x="0" y="5486400"/>
            <a:ext cx="9144000" cy="1446550"/>
          </a:xfrm>
          <a:prstGeom prst="rect">
            <a:avLst/>
          </a:prstGeom>
          <a:solidFill>
            <a:srgbClr val="F7EAD1"/>
          </a:solidFill>
          <a:ln>
            <a:noFill/>
          </a:ln>
          <a:effectLst/>
        </p:spPr>
        <p:txBody>
          <a:bodyPr>
            <a:spAutoFit/>
          </a:bodyPr>
          <a:lstStyle/>
          <a:p>
            <a:pPr algn="ctr"/>
            <a:r>
              <a:rPr lang="en-US" altLang="en-US" dirty="0" err="1"/>
              <a:t>Lamec</a:t>
            </a:r>
            <a:r>
              <a:rPr lang="en-US" altLang="en-US" dirty="0"/>
              <a:t> </a:t>
            </a:r>
            <a:r>
              <a:rPr lang="en-US" altLang="en-US" dirty="0" err="1"/>
              <a:t>vivió</a:t>
            </a:r>
            <a:r>
              <a:rPr lang="en-US" altLang="en-US" dirty="0"/>
              <a:t> con </a:t>
            </a:r>
            <a:r>
              <a:rPr lang="en-US" altLang="en-US" dirty="0" err="1"/>
              <a:t>Adán</a:t>
            </a:r>
            <a:r>
              <a:rPr lang="en-US" altLang="en-US" dirty="0"/>
              <a:t> 56 </a:t>
            </a:r>
            <a:r>
              <a:rPr lang="en-US" altLang="en-US" dirty="0" err="1"/>
              <a:t>años</a:t>
            </a:r>
            <a:r>
              <a:rPr lang="en-US" altLang="en-US" dirty="0"/>
              <a:t>, con Enoc 113, y con Set 168…</a:t>
            </a:r>
            <a:r>
              <a:rPr lang="es-ES" altLang="en-US" dirty="0"/>
              <a:t>tiempo suficiente para aprender toda la revelación de Adán y para pasarla a Noé, que la trajo con él después del diluvio, junto con lo que Dios le dijo directamente.</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17762"/>
                                        </p:tgtEl>
                                        <p:attrNameLst>
                                          <p:attrName>style.visibility</p:attrName>
                                        </p:attrNameLst>
                                      </p:cBhvr>
                                      <p:to>
                                        <p:strVal val="visible"/>
                                      </p:to>
                                    </p:set>
                                    <p:animEffect transition="in" filter="checkerboard(across)">
                                      <p:cBhvr>
                                        <p:cTn id="7" dur="1000"/>
                                        <p:tgtEl>
                                          <p:spTgt spid="1177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2" fill="hold" grpId="0" nodeType="clickEffect">
                                  <p:stCondLst>
                                    <p:cond delay="0"/>
                                  </p:stCondLst>
                                  <p:childTnLst>
                                    <p:set>
                                      <p:cBhvr>
                                        <p:cTn id="11" dur="1" fill="hold">
                                          <p:stCondLst>
                                            <p:cond delay="0"/>
                                          </p:stCondLst>
                                        </p:cTn>
                                        <p:tgtEl>
                                          <p:spTgt spid="117768"/>
                                        </p:tgtEl>
                                        <p:attrNameLst>
                                          <p:attrName>style.visibility</p:attrName>
                                        </p:attrNameLst>
                                      </p:cBhvr>
                                      <p:to>
                                        <p:strVal val="visible"/>
                                      </p:to>
                                    </p:set>
                                    <p:anim calcmode="lin" valueType="num">
                                      <p:cBhvr>
                                        <p:cTn id="12" dur="1000" fill="hold"/>
                                        <p:tgtEl>
                                          <p:spTgt spid="117768"/>
                                        </p:tgtEl>
                                        <p:attrNameLst>
                                          <p:attrName>ppt_x</p:attrName>
                                        </p:attrNameLst>
                                      </p:cBhvr>
                                      <p:tavLst>
                                        <p:tav tm="0">
                                          <p:val>
                                            <p:strVal val="#ppt_x+#ppt_w/2"/>
                                          </p:val>
                                        </p:tav>
                                        <p:tav tm="100000">
                                          <p:val>
                                            <p:strVal val="#ppt_x"/>
                                          </p:val>
                                        </p:tav>
                                      </p:tavLst>
                                    </p:anim>
                                    <p:anim calcmode="lin" valueType="num">
                                      <p:cBhvr>
                                        <p:cTn id="13" dur="1000" fill="hold"/>
                                        <p:tgtEl>
                                          <p:spTgt spid="117768"/>
                                        </p:tgtEl>
                                        <p:attrNameLst>
                                          <p:attrName>ppt_y</p:attrName>
                                        </p:attrNameLst>
                                      </p:cBhvr>
                                      <p:tavLst>
                                        <p:tav tm="0">
                                          <p:val>
                                            <p:strVal val="#ppt_y"/>
                                          </p:val>
                                        </p:tav>
                                        <p:tav tm="100000">
                                          <p:val>
                                            <p:strVal val="#ppt_y"/>
                                          </p:val>
                                        </p:tav>
                                      </p:tavLst>
                                    </p:anim>
                                    <p:anim calcmode="lin" valueType="num">
                                      <p:cBhvr>
                                        <p:cTn id="14" dur="1000" fill="hold"/>
                                        <p:tgtEl>
                                          <p:spTgt spid="117768"/>
                                        </p:tgtEl>
                                        <p:attrNameLst>
                                          <p:attrName>ppt_w</p:attrName>
                                        </p:attrNameLst>
                                      </p:cBhvr>
                                      <p:tavLst>
                                        <p:tav tm="0">
                                          <p:val>
                                            <p:fltVal val="0"/>
                                          </p:val>
                                        </p:tav>
                                        <p:tav tm="100000">
                                          <p:val>
                                            <p:strVal val="#ppt_w"/>
                                          </p:val>
                                        </p:tav>
                                      </p:tavLst>
                                    </p:anim>
                                    <p:anim calcmode="lin" valueType="num">
                                      <p:cBhvr>
                                        <p:cTn id="15" dur="1000" fill="hold"/>
                                        <p:tgtEl>
                                          <p:spTgt spid="117768"/>
                                        </p:tgtEl>
                                        <p:attrNameLst>
                                          <p:attrName>ppt_h</p:attrName>
                                        </p:attrNameLst>
                                      </p:cBhvr>
                                      <p:tavLst>
                                        <p:tav tm="0">
                                          <p:val>
                                            <p:strVal val="#ppt_h"/>
                                          </p:val>
                                        </p:tav>
                                        <p:tav tm="100000">
                                          <p:val>
                                            <p:strVal val="#ppt_h"/>
                                          </p:val>
                                        </p:tav>
                                      </p:tavLst>
                                    </p:anim>
                                  </p:childTnLst>
                                </p:cTn>
                              </p:par>
                              <p:par>
                                <p:cTn id="16" presetID="17" presetClass="entr" presetSubtype="8" fill="hold" grpId="0" nodeType="withEffect">
                                  <p:stCondLst>
                                    <p:cond delay="0"/>
                                  </p:stCondLst>
                                  <p:childTnLst>
                                    <p:set>
                                      <p:cBhvr>
                                        <p:cTn id="17" dur="1" fill="hold">
                                          <p:stCondLst>
                                            <p:cond delay="0"/>
                                          </p:stCondLst>
                                        </p:cTn>
                                        <p:tgtEl>
                                          <p:spTgt spid="117769"/>
                                        </p:tgtEl>
                                        <p:attrNameLst>
                                          <p:attrName>style.visibility</p:attrName>
                                        </p:attrNameLst>
                                      </p:cBhvr>
                                      <p:to>
                                        <p:strVal val="visible"/>
                                      </p:to>
                                    </p:set>
                                    <p:anim calcmode="lin" valueType="num">
                                      <p:cBhvr>
                                        <p:cTn id="18" dur="1000" fill="hold"/>
                                        <p:tgtEl>
                                          <p:spTgt spid="117769"/>
                                        </p:tgtEl>
                                        <p:attrNameLst>
                                          <p:attrName>ppt_x</p:attrName>
                                        </p:attrNameLst>
                                      </p:cBhvr>
                                      <p:tavLst>
                                        <p:tav tm="0">
                                          <p:val>
                                            <p:strVal val="#ppt_x-#ppt_w/2"/>
                                          </p:val>
                                        </p:tav>
                                        <p:tav tm="100000">
                                          <p:val>
                                            <p:strVal val="#ppt_x"/>
                                          </p:val>
                                        </p:tav>
                                      </p:tavLst>
                                    </p:anim>
                                    <p:anim calcmode="lin" valueType="num">
                                      <p:cBhvr>
                                        <p:cTn id="19" dur="1000" fill="hold"/>
                                        <p:tgtEl>
                                          <p:spTgt spid="117769"/>
                                        </p:tgtEl>
                                        <p:attrNameLst>
                                          <p:attrName>ppt_y</p:attrName>
                                        </p:attrNameLst>
                                      </p:cBhvr>
                                      <p:tavLst>
                                        <p:tav tm="0">
                                          <p:val>
                                            <p:strVal val="#ppt_y"/>
                                          </p:val>
                                        </p:tav>
                                        <p:tav tm="100000">
                                          <p:val>
                                            <p:strVal val="#ppt_y"/>
                                          </p:val>
                                        </p:tav>
                                      </p:tavLst>
                                    </p:anim>
                                    <p:anim calcmode="lin" valueType="num">
                                      <p:cBhvr>
                                        <p:cTn id="20" dur="1000" fill="hold"/>
                                        <p:tgtEl>
                                          <p:spTgt spid="117769"/>
                                        </p:tgtEl>
                                        <p:attrNameLst>
                                          <p:attrName>ppt_w</p:attrName>
                                        </p:attrNameLst>
                                      </p:cBhvr>
                                      <p:tavLst>
                                        <p:tav tm="0">
                                          <p:val>
                                            <p:fltVal val="0"/>
                                          </p:val>
                                        </p:tav>
                                        <p:tav tm="100000">
                                          <p:val>
                                            <p:strVal val="#ppt_w"/>
                                          </p:val>
                                        </p:tav>
                                      </p:tavLst>
                                    </p:anim>
                                    <p:anim calcmode="lin" valueType="num">
                                      <p:cBhvr>
                                        <p:cTn id="21" dur="1000" fill="hold"/>
                                        <p:tgtEl>
                                          <p:spTgt spid="117769"/>
                                        </p:tgtEl>
                                        <p:attrNameLst>
                                          <p:attrName>ppt_h</p:attrName>
                                        </p:attrNameLst>
                                      </p:cBhvr>
                                      <p:tavLst>
                                        <p:tav tm="0">
                                          <p:val>
                                            <p:strVal val="#ppt_h"/>
                                          </p:val>
                                        </p:tav>
                                        <p:tav tm="100000">
                                          <p:val>
                                            <p:strVal val="#ppt_h"/>
                                          </p:val>
                                        </p:tav>
                                      </p:tavLst>
                                    </p:anim>
                                  </p:childTnLst>
                                </p:cTn>
                              </p:par>
                              <p:par>
                                <p:cTn id="22" presetID="17" presetClass="entr" presetSubtype="8" fill="hold" grpId="0" nodeType="withEffect">
                                  <p:stCondLst>
                                    <p:cond delay="0"/>
                                  </p:stCondLst>
                                  <p:childTnLst>
                                    <p:set>
                                      <p:cBhvr>
                                        <p:cTn id="23" dur="1" fill="hold">
                                          <p:stCondLst>
                                            <p:cond delay="0"/>
                                          </p:stCondLst>
                                        </p:cTn>
                                        <p:tgtEl>
                                          <p:spTgt spid="117770"/>
                                        </p:tgtEl>
                                        <p:attrNameLst>
                                          <p:attrName>style.visibility</p:attrName>
                                        </p:attrNameLst>
                                      </p:cBhvr>
                                      <p:to>
                                        <p:strVal val="visible"/>
                                      </p:to>
                                    </p:set>
                                    <p:anim calcmode="lin" valueType="num">
                                      <p:cBhvr>
                                        <p:cTn id="24" dur="1000" fill="hold"/>
                                        <p:tgtEl>
                                          <p:spTgt spid="117770"/>
                                        </p:tgtEl>
                                        <p:attrNameLst>
                                          <p:attrName>ppt_x</p:attrName>
                                        </p:attrNameLst>
                                      </p:cBhvr>
                                      <p:tavLst>
                                        <p:tav tm="0">
                                          <p:val>
                                            <p:strVal val="#ppt_x-#ppt_w/2"/>
                                          </p:val>
                                        </p:tav>
                                        <p:tav tm="100000">
                                          <p:val>
                                            <p:strVal val="#ppt_x"/>
                                          </p:val>
                                        </p:tav>
                                      </p:tavLst>
                                    </p:anim>
                                    <p:anim calcmode="lin" valueType="num">
                                      <p:cBhvr>
                                        <p:cTn id="25" dur="1000" fill="hold"/>
                                        <p:tgtEl>
                                          <p:spTgt spid="117770"/>
                                        </p:tgtEl>
                                        <p:attrNameLst>
                                          <p:attrName>ppt_y</p:attrName>
                                        </p:attrNameLst>
                                      </p:cBhvr>
                                      <p:tavLst>
                                        <p:tav tm="0">
                                          <p:val>
                                            <p:strVal val="#ppt_y"/>
                                          </p:val>
                                        </p:tav>
                                        <p:tav tm="100000">
                                          <p:val>
                                            <p:strVal val="#ppt_y"/>
                                          </p:val>
                                        </p:tav>
                                      </p:tavLst>
                                    </p:anim>
                                    <p:anim calcmode="lin" valueType="num">
                                      <p:cBhvr>
                                        <p:cTn id="26" dur="1000" fill="hold"/>
                                        <p:tgtEl>
                                          <p:spTgt spid="117770"/>
                                        </p:tgtEl>
                                        <p:attrNameLst>
                                          <p:attrName>ppt_w</p:attrName>
                                        </p:attrNameLst>
                                      </p:cBhvr>
                                      <p:tavLst>
                                        <p:tav tm="0">
                                          <p:val>
                                            <p:fltVal val="0"/>
                                          </p:val>
                                        </p:tav>
                                        <p:tav tm="100000">
                                          <p:val>
                                            <p:strVal val="#ppt_w"/>
                                          </p:val>
                                        </p:tav>
                                      </p:tavLst>
                                    </p:anim>
                                    <p:anim calcmode="lin" valueType="num">
                                      <p:cBhvr>
                                        <p:cTn id="27" dur="1000" fill="hold"/>
                                        <p:tgtEl>
                                          <p:spTgt spid="117770"/>
                                        </p:tgtEl>
                                        <p:attrNameLst>
                                          <p:attrName>ppt_h</p:attrName>
                                        </p:attrNameLst>
                                      </p:cBhvr>
                                      <p:tavLst>
                                        <p:tav tm="0">
                                          <p:val>
                                            <p:strVal val="#ppt_h"/>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36" fill="hold" grpId="0" nodeType="clickEffect">
                                  <p:stCondLst>
                                    <p:cond delay="0"/>
                                  </p:stCondLst>
                                  <p:childTnLst>
                                    <p:set>
                                      <p:cBhvr>
                                        <p:cTn id="31" dur="1" fill="hold">
                                          <p:stCondLst>
                                            <p:cond delay="0"/>
                                          </p:stCondLst>
                                        </p:cTn>
                                        <p:tgtEl>
                                          <p:spTgt spid="117771"/>
                                        </p:tgtEl>
                                        <p:attrNameLst>
                                          <p:attrName>style.visibility</p:attrName>
                                        </p:attrNameLst>
                                      </p:cBhvr>
                                      <p:to>
                                        <p:strVal val="visible"/>
                                      </p:to>
                                    </p:set>
                                    <p:anim calcmode="lin" valueType="num">
                                      <p:cBhvr>
                                        <p:cTn id="32" dur="2000" fill="hold"/>
                                        <p:tgtEl>
                                          <p:spTgt spid="117771"/>
                                        </p:tgtEl>
                                        <p:attrNameLst>
                                          <p:attrName>ppt_w</p:attrName>
                                        </p:attrNameLst>
                                      </p:cBhvr>
                                      <p:tavLst>
                                        <p:tav tm="0">
                                          <p:val>
                                            <p:strVal val="(6*min(max(#ppt_w*#ppt_h,.3),1)-7.4)/-.7*#ppt_w"/>
                                          </p:val>
                                        </p:tav>
                                        <p:tav tm="100000">
                                          <p:val>
                                            <p:strVal val="#ppt_w"/>
                                          </p:val>
                                        </p:tav>
                                      </p:tavLst>
                                    </p:anim>
                                    <p:anim calcmode="lin" valueType="num">
                                      <p:cBhvr>
                                        <p:cTn id="33" dur="2000" fill="hold"/>
                                        <p:tgtEl>
                                          <p:spTgt spid="117771"/>
                                        </p:tgtEl>
                                        <p:attrNameLst>
                                          <p:attrName>ppt_h</p:attrName>
                                        </p:attrNameLst>
                                      </p:cBhvr>
                                      <p:tavLst>
                                        <p:tav tm="0">
                                          <p:val>
                                            <p:strVal val="(6*min(max(#ppt_w*#ppt_h,.3),1)-7.4)/-.7*#ppt_h"/>
                                          </p:val>
                                        </p:tav>
                                        <p:tav tm="100000">
                                          <p:val>
                                            <p:strVal val="#ppt_h"/>
                                          </p:val>
                                        </p:tav>
                                      </p:tavLst>
                                    </p:anim>
                                    <p:anim calcmode="lin" valueType="num">
                                      <p:cBhvr>
                                        <p:cTn id="34" dur="2000" fill="hold"/>
                                        <p:tgtEl>
                                          <p:spTgt spid="117771"/>
                                        </p:tgtEl>
                                        <p:attrNameLst>
                                          <p:attrName>ppt_x</p:attrName>
                                        </p:attrNameLst>
                                      </p:cBhvr>
                                      <p:tavLst>
                                        <p:tav tm="0">
                                          <p:val>
                                            <p:fltVal val="0.5"/>
                                          </p:val>
                                        </p:tav>
                                        <p:tav tm="100000">
                                          <p:val>
                                            <p:strVal val="#ppt_x"/>
                                          </p:val>
                                        </p:tav>
                                      </p:tavLst>
                                    </p:anim>
                                    <p:anim calcmode="lin" valueType="num">
                                      <p:cBhvr>
                                        <p:cTn id="35" dur="2000" fill="hold"/>
                                        <p:tgtEl>
                                          <p:spTgt spid="117771"/>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animBg="1"/>
      <p:bldP spid="117768" grpId="0"/>
      <p:bldP spid="117769" grpId="0"/>
      <p:bldP spid="117770" grpId="0"/>
      <p:bldP spid="11777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ChangeArrowheads="1"/>
          </p:cNvSpPr>
          <p:nvPr/>
        </p:nvSpPr>
        <p:spPr bwMode="auto">
          <a:xfrm>
            <a:off x="0" y="0"/>
            <a:ext cx="2743200" cy="433965"/>
          </a:xfrm>
          <a:prstGeom prst="rect">
            <a:avLst/>
          </a:prstGeom>
          <a:solidFill>
            <a:srgbClr val="F7EAD1"/>
          </a:solidFill>
          <a:ln>
            <a:noFill/>
          </a:ln>
          <a:effectLst/>
        </p:spPr>
        <p:txBody>
          <a:bodyPr wrap="square">
            <a:spAutoFit/>
          </a:bodyPr>
          <a:lstStyle/>
          <a:p>
            <a:pPr algn="ctr">
              <a:lnSpc>
                <a:spcPct val="90000"/>
              </a:lnSpc>
            </a:pPr>
            <a:r>
              <a:rPr lang="en-US" altLang="en-US" sz="2400" dirty="0" err="1"/>
              <a:t>Adán</a:t>
            </a:r>
            <a:r>
              <a:rPr lang="en-US" altLang="en-US" sz="2400" dirty="0"/>
              <a:t> a Israel</a:t>
            </a:r>
          </a:p>
        </p:txBody>
      </p:sp>
      <p:sp>
        <p:nvSpPr>
          <p:cNvPr id="118787" name="Text Box 3"/>
          <p:cNvSpPr txBox="1">
            <a:spLocks noChangeArrowheads="1"/>
          </p:cNvSpPr>
          <p:nvPr/>
        </p:nvSpPr>
        <p:spPr bwMode="auto">
          <a:xfrm>
            <a:off x="0" y="723900"/>
            <a:ext cx="1360170"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000" dirty="0" err="1">
                <a:solidFill>
                  <a:schemeClr val="bg1"/>
                </a:solidFill>
              </a:rPr>
              <a:t>Adán</a:t>
            </a:r>
            <a:r>
              <a:rPr lang="en-US" altLang="en-US" sz="2000" dirty="0">
                <a:solidFill>
                  <a:schemeClr val="bg1"/>
                </a:solidFill>
              </a:rPr>
              <a:t>,</a:t>
            </a:r>
          </a:p>
          <a:p>
            <a:pPr>
              <a:lnSpc>
                <a:spcPct val="90000"/>
              </a:lnSpc>
            </a:pPr>
            <a:r>
              <a:rPr lang="en-US" altLang="en-US" sz="2000" dirty="0">
                <a:solidFill>
                  <a:schemeClr val="bg1"/>
                </a:solidFill>
              </a:rPr>
              <a:t>Set</a:t>
            </a:r>
          </a:p>
          <a:p>
            <a:pPr>
              <a:lnSpc>
                <a:spcPct val="90000"/>
              </a:lnSpc>
            </a:pPr>
            <a:r>
              <a:rPr lang="en-US" altLang="en-US" sz="2000" dirty="0" err="1">
                <a:solidFill>
                  <a:schemeClr val="bg1"/>
                </a:solidFill>
              </a:rPr>
              <a:t>Enós</a:t>
            </a:r>
            <a:endParaRPr lang="en-US" altLang="en-US" sz="2000" dirty="0">
              <a:solidFill>
                <a:schemeClr val="bg1"/>
              </a:solidFill>
            </a:endParaRPr>
          </a:p>
          <a:p>
            <a:pPr>
              <a:lnSpc>
                <a:spcPct val="90000"/>
              </a:lnSpc>
            </a:pPr>
            <a:r>
              <a:rPr lang="en-US" altLang="en-US" sz="2000" dirty="0" err="1">
                <a:solidFill>
                  <a:schemeClr val="bg1"/>
                </a:solidFill>
              </a:rPr>
              <a:t>Cainán</a:t>
            </a:r>
            <a:endParaRPr lang="en-US" altLang="en-US" sz="2000" dirty="0">
              <a:solidFill>
                <a:schemeClr val="bg1"/>
              </a:solidFill>
            </a:endParaRPr>
          </a:p>
          <a:p>
            <a:pPr>
              <a:lnSpc>
                <a:spcPct val="90000"/>
              </a:lnSpc>
            </a:pPr>
            <a:r>
              <a:rPr lang="en-US" altLang="en-US" sz="2000" dirty="0" err="1">
                <a:solidFill>
                  <a:schemeClr val="bg1"/>
                </a:solidFill>
              </a:rPr>
              <a:t>Mahalaleel</a:t>
            </a:r>
            <a:endParaRPr lang="en-US" altLang="en-US" sz="2000" dirty="0">
              <a:solidFill>
                <a:schemeClr val="bg1"/>
              </a:solidFill>
            </a:endParaRPr>
          </a:p>
          <a:p>
            <a:pPr>
              <a:lnSpc>
                <a:spcPct val="90000"/>
              </a:lnSpc>
            </a:pPr>
            <a:r>
              <a:rPr lang="en-US" altLang="en-US" sz="2000" dirty="0">
                <a:solidFill>
                  <a:schemeClr val="bg1"/>
                </a:solidFill>
              </a:rPr>
              <a:t>Jared</a:t>
            </a:r>
          </a:p>
          <a:p>
            <a:pPr>
              <a:lnSpc>
                <a:spcPct val="90000"/>
              </a:lnSpc>
            </a:pPr>
            <a:r>
              <a:rPr lang="en-US" altLang="en-US" sz="2000" dirty="0" err="1">
                <a:solidFill>
                  <a:schemeClr val="bg1"/>
                </a:solidFill>
              </a:rPr>
              <a:t>Enoc</a:t>
            </a:r>
            <a:endParaRPr lang="en-US" altLang="en-US" sz="2000" dirty="0">
              <a:solidFill>
                <a:schemeClr val="bg1"/>
              </a:solidFill>
            </a:endParaRPr>
          </a:p>
          <a:p>
            <a:pPr>
              <a:lnSpc>
                <a:spcPct val="90000"/>
              </a:lnSpc>
            </a:pPr>
            <a:r>
              <a:rPr lang="en-US" altLang="en-US" sz="2000" dirty="0" err="1">
                <a:solidFill>
                  <a:schemeClr val="bg1"/>
                </a:solidFill>
              </a:rPr>
              <a:t>Matusalén</a:t>
            </a:r>
            <a:endParaRPr lang="en-US" altLang="en-US" sz="2000" dirty="0">
              <a:solidFill>
                <a:schemeClr val="bg1"/>
              </a:solidFill>
            </a:endParaRPr>
          </a:p>
          <a:p>
            <a:pPr>
              <a:lnSpc>
                <a:spcPct val="90000"/>
              </a:lnSpc>
            </a:pPr>
            <a:r>
              <a:rPr lang="en-US" altLang="en-US" sz="2000" dirty="0" err="1">
                <a:solidFill>
                  <a:schemeClr val="bg1"/>
                </a:solidFill>
              </a:rPr>
              <a:t>Lamec</a:t>
            </a:r>
            <a:endParaRPr lang="en-US" altLang="en-US" sz="2000" dirty="0">
              <a:solidFill>
                <a:schemeClr val="bg1"/>
              </a:solidFill>
            </a:endParaRPr>
          </a:p>
          <a:p>
            <a:pPr>
              <a:lnSpc>
                <a:spcPct val="90000"/>
              </a:lnSpc>
            </a:pPr>
            <a:r>
              <a:rPr lang="en-US" altLang="en-US" sz="2000" dirty="0" err="1">
                <a:solidFill>
                  <a:schemeClr val="bg1"/>
                </a:solidFill>
              </a:rPr>
              <a:t>Noé</a:t>
            </a:r>
            <a:endParaRPr lang="en-US" altLang="en-US" sz="2000" dirty="0">
              <a:solidFill>
                <a:schemeClr val="bg1"/>
              </a:solidFill>
            </a:endParaRPr>
          </a:p>
          <a:p>
            <a:pPr>
              <a:lnSpc>
                <a:spcPct val="90000"/>
              </a:lnSpc>
            </a:pPr>
            <a:r>
              <a:rPr lang="en-US" altLang="en-US" sz="2000" dirty="0" err="1">
                <a:solidFill>
                  <a:schemeClr val="bg1"/>
                </a:solidFill>
              </a:rPr>
              <a:t>Sem</a:t>
            </a:r>
            <a:endParaRPr lang="en-US" altLang="en-US" sz="2000" dirty="0">
              <a:solidFill>
                <a:schemeClr val="bg1"/>
              </a:solidFill>
            </a:endParaRPr>
          </a:p>
          <a:p>
            <a:pPr>
              <a:lnSpc>
                <a:spcPct val="90000"/>
              </a:lnSpc>
            </a:pPr>
            <a:r>
              <a:rPr lang="en-US" altLang="en-US" sz="2000" dirty="0" err="1">
                <a:solidFill>
                  <a:schemeClr val="bg1"/>
                </a:solidFill>
              </a:rPr>
              <a:t>Arfaxad</a:t>
            </a:r>
            <a:endParaRPr lang="en-US" altLang="en-US" sz="2000" dirty="0">
              <a:solidFill>
                <a:schemeClr val="bg1"/>
              </a:solidFill>
            </a:endParaRPr>
          </a:p>
          <a:p>
            <a:pPr>
              <a:lnSpc>
                <a:spcPct val="90000"/>
              </a:lnSpc>
            </a:pPr>
            <a:r>
              <a:rPr lang="en-US" altLang="en-US" sz="2000" dirty="0">
                <a:solidFill>
                  <a:schemeClr val="bg1"/>
                </a:solidFill>
              </a:rPr>
              <a:t>Sala</a:t>
            </a:r>
          </a:p>
          <a:p>
            <a:pPr>
              <a:lnSpc>
                <a:spcPct val="90000"/>
              </a:lnSpc>
            </a:pPr>
            <a:r>
              <a:rPr lang="en-US" altLang="en-US" sz="2000" dirty="0">
                <a:solidFill>
                  <a:schemeClr val="bg1"/>
                </a:solidFill>
              </a:rPr>
              <a:t>Eber</a:t>
            </a:r>
          </a:p>
          <a:p>
            <a:pPr>
              <a:lnSpc>
                <a:spcPct val="90000"/>
              </a:lnSpc>
            </a:pPr>
            <a:r>
              <a:rPr lang="en-US" altLang="en-US" sz="2000" dirty="0">
                <a:solidFill>
                  <a:schemeClr val="bg1"/>
                </a:solidFill>
              </a:rPr>
              <a:t>Peleg</a:t>
            </a:r>
          </a:p>
          <a:p>
            <a:pPr>
              <a:lnSpc>
                <a:spcPct val="90000"/>
              </a:lnSpc>
            </a:pPr>
            <a:r>
              <a:rPr lang="en-US" altLang="en-US" sz="2000" dirty="0" err="1">
                <a:solidFill>
                  <a:schemeClr val="bg1"/>
                </a:solidFill>
              </a:rPr>
              <a:t>Reu</a:t>
            </a:r>
            <a:endParaRPr lang="en-US" altLang="en-US" sz="2000" dirty="0">
              <a:solidFill>
                <a:schemeClr val="bg1"/>
              </a:solidFill>
            </a:endParaRPr>
          </a:p>
          <a:p>
            <a:pPr>
              <a:lnSpc>
                <a:spcPct val="90000"/>
              </a:lnSpc>
            </a:pPr>
            <a:r>
              <a:rPr lang="en-US" altLang="en-US" sz="2000" dirty="0" err="1">
                <a:solidFill>
                  <a:schemeClr val="bg1"/>
                </a:solidFill>
              </a:rPr>
              <a:t>Serug</a:t>
            </a:r>
            <a:endParaRPr lang="en-US" altLang="en-US" sz="2000" dirty="0">
              <a:solidFill>
                <a:schemeClr val="bg1"/>
              </a:solidFill>
            </a:endParaRPr>
          </a:p>
          <a:p>
            <a:pPr>
              <a:lnSpc>
                <a:spcPct val="90000"/>
              </a:lnSpc>
            </a:pPr>
            <a:r>
              <a:rPr lang="en-US" altLang="en-US" sz="2000" dirty="0" err="1">
                <a:solidFill>
                  <a:schemeClr val="bg1"/>
                </a:solidFill>
              </a:rPr>
              <a:t>Nacor</a:t>
            </a:r>
            <a:endParaRPr lang="en-US" altLang="en-US" sz="2000" dirty="0">
              <a:solidFill>
                <a:schemeClr val="bg1"/>
              </a:solidFill>
            </a:endParaRPr>
          </a:p>
          <a:p>
            <a:pPr>
              <a:lnSpc>
                <a:spcPct val="90000"/>
              </a:lnSpc>
            </a:pPr>
            <a:r>
              <a:rPr lang="en-US" altLang="en-US" sz="2000" dirty="0" err="1">
                <a:solidFill>
                  <a:schemeClr val="bg1"/>
                </a:solidFill>
              </a:rPr>
              <a:t>Taré</a:t>
            </a:r>
            <a:endParaRPr lang="en-US" altLang="en-US" sz="2000" dirty="0">
              <a:solidFill>
                <a:schemeClr val="bg1"/>
              </a:solidFill>
            </a:endParaRPr>
          </a:p>
          <a:p>
            <a:pPr>
              <a:lnSpc>
                <a:spcPct val="90000"/>
              </a:lnSpc>
            </a:pPr>
            <a:r>
              <a:rPr lang="en-US" altLang="en-US" sz="2000" dirty="0">
                <a:solidFill>
                  <a:schemeClr val="bg1"/>
                </a:solidFill>
              </a:rPr>
              <a:t>Abram</a:t>
            </a:r>
          </a:p>
          <a:p>
            <a:pPr>
              <a:lnSpc>
                <a:spcPct val="90000"/>
              </a:lnSpc>
            </a:pPr>
            <a:r>
              <a:rPr lang="en-US" altLang="en-US" sz="2000" dirty="0">
                <a:solidFill>
                  <a:schemeClr val="bg1"/>
                </a:solidFill>
              </a:rPr>
              <a:t>Isaac</a:t>
            </a:r>
          </a:p>
          <a:p>
            <a:pPr>
              <a:lnSpc>
                <a:spcPct val="90000"/>
              </a:lnSpc>
            </a:pPr>
            <a:r>
              <a:rPr lang="en-US" altLang="en-US" sz="2000" dirty="0">
                <a:solidFill>
                  <a:schemeClr val="bg1"/>
                </a:solidFill>
              </a:rPr>
              <a:t>Jacob</a:t>
            </a:r>
          </a:p>
        </p:txBody>
      </p:sp>
      <p:sp>
        <p:nvSpPr>
          <p:cNvPr id="118788" name="Text Box 4"/>
          <p:cNvSpPr txBox="1">
            <a:spLocks noChangeArrowheads="1"/>
          </p:cNvSpPr>
          <p:nvPr/>
        </p:nvSpPr>
        <p:spPr bwMode="auto">
          <a:xfrm>
            <a:off x="1893570" y="762000"/>
            <a:ext cx="9144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001</a:t>
            </a:r>
          </a:p>
          <a:p>
            <a:pPr>
              <a:lnSpc>
                <a:spcPct val="90000"/>
              </a:lnSpc>
            </a:pPr>
            <a:r>
              <a:rPr lang="en-US" altLang="en-US" sz="2000" dirty="0">
                <a:solidFill>
                  <a:schemeClr val="bg1"/>
                </a:solidFill>
              </a:rPr>
              <a:t>130</a:t>
            </a:r>
          </a:p>
          <a:p>
            <a:pPr>
              <a:lnSpc>
                <a:spcPct val="90000"/>
              </a:lnSpc>
            </a:pPr>
            <a:r>
              <a:rPr lang="en-US" altLang="en-US" sz="2000" dirty="0">
                <a:solidFill>
                  <a:schemeClr val="bg1"/>
                </a:solidFill>
              </a:rPr>
              <a:t>235</a:t>
            </a:r>
          </a:p>
          <a:p>
            <a:pPr>
              <a:lnSpc>
                <a:spcPct val="90000"/>
              </a:lnSpc>
            </a:pPr>
            <a:r>
              <a:rPr lang="en-US" altLang="en-US" sz="2000" dirty="0">
                <a:solidFill>
                  <a:schemeClr val="bg1"/>
                </a:solidFill>
              </a:rPr>
              <a:t>325</a:t>
            </a:r>
          </a:p>
          <a:p>
            <a:pPr>
              <a:lnSpc>
                <a:spcPct val="90000"/>
              </a:lnSpc>
            </a:pPr>
            <a:r>
              <a:rPr lang="en-US" altLang="en-US" sz="2000" dirty="0">
                <a:solidFill>
                  <a:schemeClr val="bg1"/>
                </a:solidFill>
              </a:rPr>
              <a:t>395</a:t>
            </a:r>
          </a:p>
          <a:p>
            <a:pPr>
              <a:lnSpc>
                <a:spcPct val="90000"/>
              </a:lnSpc>
            </a:pPr>
            <a:r>
              <a:rPr lang="en-US" altLang="en-US" sz="2000" dirty="0">
                <a:solidFill>
                  <a:schemeClr val="bg1"/>
                </a:solidFill>
              </a:rPr>
              <a:t>460</a:t>
            </a:r>
          </a:p>
          <a:p>
            <a:pPr>
              <a:lnSpc>
                <a:spcPct val="90000"/>
              </a:lnSpc>
            </a:pPr>
            <a:r>
              <a:rPr lang="en-US" altLang="en-US" sz="2000" dirty="0">
                <a:solidFill>
                  <a:schemeClr val="bg1"/>
                </a:solidFill>
              </a:rPr>
              <a:t>622</a:t>
            </a:r>
          </a:p>
          <a:p>
            <a:pPr>
              <a:lnSpc>
                <a:spcPct val="90000"/>
              </a:lnSpc>
            </a:pPr>
            <a:r>
              <a:rPr lang="en-US" altLang="en-US" sz="2000" dirty="0">
                <a:solidFill>
                  <a:schemeClr val="bg1"/>
                </a:solidFill>
              </a:rPr>
              <a:t>687</a:t>
            </a:r>
          </a:p>
          <a:p>
            <a:pPr>
              <a:lnSpc>
                <a:spcPct val="90000"/>
              </a:lnSpc>
            </a:pPr>
            <a:r>
              <a:rPr lang="en-US" altLang="en-US" sz="2000" dirty="0">
                <a:solidFill>
                  <a:schemeClr val="bg1"/>
                </a:solidFill>
              </a:rPr>
              <a:t>874</a:t>
            </a:r>
          </a:p>
          <a:p>
            <a:pPr>
              <a:lnSpc>
                <a:spcPct val="90000"/>
              </a:lnSpc>
            </a:pPr>
            <a:r>
              <a:rPr lang="en-US" altLang="en-US" sz="2000" dirty="0">
                <a:solidFill>
                  <a:schemeClr val="bg1"/>
                </a:solidFill>
              </a:rPr>
              <a:t>1056</a:t>
            </a:r>
          </a:p>
          <a:p>
            <a:pPr>
              <a:lnSpc>
                <a:spcPct val="90000"/>
              </a:lnSpc>
            </a:pPr>
            <a:r>
              <a:rPr lang="en-US" altLang="en-US" sz="2000" dirty="0">
                <a:solidFill>
                  <a:schemeClr val="bg1"/>
                </a:solidFill>
              </a:rPr>
              <a:t>1558</a:t>
            </a:r>
          </a:p>
          <a:p>
            <a:pPr>
              <a:lnSpc>
                <a:spcPct val="90000"/>
              </a:lnSpc>
            </a:pPr>
            <a:r>
              <a:rPr lang="en-US" altLang="en-US" sz="2000" dirty="0">
                <a:solidFill>
                  <a:schemeClr val="bg1"/>
                </a:solidFill>
              </a:rPr>
              <a:t>1658</a:t>
            </a:r>
          </a:p>
          <a:p>
            <a:pPr>
              <a:lnSpc>
                <a:spcPct val="90000"/>
              </a:lnSpc>
            </a:pPr>
            <a:r>
              <a:rPr lang="en-US" altLang="en-US" sz="2000" dirty="0">
                <a:solidFill>
                  <a:schemeClr val="bg1"/>
                </a:solidFill>
              </a:rPr>
              <a:t>1693</a:t>
            </a:r>
          </a:p>
          <a:p>
            <a:pPr>
              <a:lnSpc>
                <a:spcPct val="90000"/>
              </a:lnSpc>
            </a:pPr>
            <a:r>
              <a:rPr lang="en-US" altLang="en-US" sz="2000" dirty="0">
                <a:solidFill>
                  <a:schemeClr val="bg1"/>
                </a:solidFill>
              </a:rPr>
              <a:t>1723</a:t>
            </a:r>
          </a:p>
          <a:p>
            <a:pPr>
              <a:lnSpc>
                <a:spcPct val="90000"/>
              </a:lnSpc>
            </a:pPr>
            <a:r>
              <a:rPr lang="en-US" altLang="en-US" sz="2000" dirty="0">
                <a:solidFill>
                  <a:schemeClr val="bg1"/>
                </a:solidFill>
              </a:rPr>
              <a:t>1757</a:t>
            </a:r>
          </a:p>
          <a:p>
            <a:pPr>
              <a:lnSpc>
                <a:spcPct val="90000"/>
              </a:lnSpc>
            </a:pPr>
            <a:r>
              <a:rPr lang="en-US" altLang="en-US" sz="2000" dirty="0">
                <a:solidFill>
                  <a:schemeClr val="bg1"/>
                </a:solidFill>
              </a:rPr>
              <a:t>1787</a:t>
            </a:r>
          </a:p>
          <a:p>
            <a:pPr>
              <a:lnSpc>
                <a:spcPct val="90000"/>
              </a:lnSpc>
            </a:pPr>
            <a:r>
              <a:rPr lang="en-US" altLang="en-US" sz="2000" dirty="0">
                <a:solidFill>
                  <a:schemeClr val="bg1"/>
                </a:solidFill>
              </a:rPr>
              <a:t>1819</a:t>
            </a:r>
          </a:p>
          <a:p>
            <a:pPr>
              <a:lnSpc>
                <a:spcPct val="90000"/>
              </a:lnSpc>
            </a:pPr>
            <a:r>
              <a:rPr lang="en-US" altLang="en-US" sz="2000" dirty="0">
                <a:solidFill>
                  <a:schemeClr val="bg1"/>
                </a:solidFill>
              </a:rPr>
              <a:t>1849</a:t>
            </a:r>
          </a:p>
          <a:p>
            <a:pPr>
              <a:lnSpc>
                <a:spcPct val="90000"/>
              </a:lnSpc>
            </a:pPr>
            <a:r>
              <a:rPr lang="en-US" altLang="en-US" sz="2000" dirty="0">
                <a:solidFill>
                  <a:schemeClr val="bg1"/>
                </a:solidFill>
              </a:rPr>
              <a:t>1878</a:t>
            </a:r>
          </a:p>
          <a:p>
            <a:pPr>
              <a:lnSpc>
                <a:spcPct val="90000"/>
              </a:lnSpc>
            </a:pPr>
            <a:r>
              <a:rPr lang="en-US" altLang="en-US" sz="2000" dirty="0">
                <a:solidFill>
                  <a:schemeClr val="bg1"/>
                </a:solidFill>
              </a:rPr>
              <a:t>1948</a:t>
            </a:r>
          </a:p>
          <a:p>
            <a:pPr>
              <a:lnSpc>
                <a:spcPct val="90000"/>
              </a:lnSpc>
            </a:pPr>
            <a:r>
              <a:rPr lang="en-US" altLang="en-US" sz="2000" dirty="0">
                <a:solidFill>
                  <a:schemeClr val="bg1"/>
                </a:solidFill>
              </a:rPr>
              <a:t>2048</a:t>
            </a:r>
          </a:p>
          <a:p>
            <a:pPr>
              <a:lnSpc>
                <a:spcPct val="90000"/>
              </a:lnSpc>
            </a:pPr>
            <a:r>
              <a:rPr lang="en-US" altLang="en-US" sz="2000" dirty="0">
                <a:solidFill>
                  <a:schemeClr val="bg1"/>
                </a:solidFill>
              </a:rPr>
              <a:t>2108</a:t>
            </a:r>
          </a:p>
        </p:txBody>
      </p:sp>
      <p:sp>
        <p:nvSpPr>
          <p:cNvPr id="118791" name="Text Box 7"/>
          <p:cNvSpPr txBox="1">
            <a:spLocks noChangeArrowheads="1"/>
          </p:cNvSpPr>
          <p:nvPr/>
        </p:nvSpPr>
        <p:spPr bwMode="auto">
          <a:xfrm>
            <a:off x="3977640" y="746760"/>
            <a:ext cx="762000" cy="585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130</a:t>
            </a:r>
          </a:p>
          <a:p>
            <a:pPr>
              <a:lnSpc>
                <a:spcPct val="90000"/>
              </a:lnSpc>
            </a:pPr>
            <a:r>
              <a:rPr lang="en-US" altLang="en-US" sz="2000" dirty="0">
                <a:solidFill>
                  <a:schemeClr val="bg1"/>
                </a:solidFill>
              </a:rPr>
              <a:t>105</a:t>
            </a:r>
          </a:p>
          <a:p>
            <a:pPr>
              <a:lnSpc>
                <a:spcPct val="90000"/>
              </a:lnSpc>
            </a:pPr>
            <a:r>
              <a:rPr lang="en-US" altLang="en-US" sz="2000" dirty="0">
                <a:solidFill>
                  <a:schemeClr val="bg1"/>
                </a:solidFill>
              </a:rPr>
              <a:t>90</a:t>
            </a:r>
          </a:p>
          <a:p>
            <a:pPr>
              <a:lnSpc>
                <a:spcPct val="90000"/>
              </a:lnSpc>
            </a:pPr>
            <a:r>
              <a:rPr lang="en-US" altLang="en-US" sz="2000" dirty="0">
                <a:solidFill>
                  <a:schemeClr val="bg1"/>
                </a:solidFill>
              </a:rPr>
              <a:t>70</a:t>
            </a:r>
          </a:p>
          <a:p>
            <a:pPr>
              <a:lnSpc>
                <a:spcPct val="90000"/>
              </a:lnSpc>
            </a:pPr>
            <a:r>
              <a:rPr lang="en-US" altLang="en-US" sz="2000" dirty="0">
                <a:solidFill>
                  <a:schemeClr val="bg1"/>
                </a:solidFill>
              </a:rPr>
              <a:t>65</a:t>
            </a:r>
          </a:p>
          <a:p>
            <a:pPr>
              <a:lnSpc>
                <a:spcPct val="90000"/>
              </a:lnSpc>
            </a:pPr>
            <a:r>
              <a:rPr lang="en-US" altLang="en-US" sz="2000" dirty="0">
                <a:solidFill>
                  <a:schemeClr val="bg1"/>
                </a:solidFill>
              </a:rPr>
              <a:t>162</a:t>
            </a:r>
          </a:p>
          <a:p>
            <a:pPr>
              <a:lnSpc>
                <a:spcPct val="90000"/>
              </a:lnSpc>
            </a:pPr>
            <a:r>
              <a:rPr lang="en-US" altLang="en-US" sz="2000" dirty="0">
                <a:solidFill>
                  <a:schemeClr val="bg1"/>
                </a:solidFill>
              </a:rPr>
              <a:t>65</a:t>
            </a:r>
          </a:p>
          <a:p>
            <a:pPr>
              <a:lnSpc>
                <a:spcPct val="90000"/>
              </a:lnSpc>
            </a:pPr>
            <a:r>
              <a:rPr lang="en-US" altLang="en-US" sz="2000" dirty="0">
                <a:solidFill>
                  <a:schemeClr val="bg1"/>
                </a:solidFill>
              </a:rPr>
              <a:t>187</a:t>
            </a:r>
          </a:p>
          <a:p>
            <a:pPr>
              <a:lnSpc>
                <a:spcPct val="90000"/>
              </a:lnSpc>
            </a:pPr>
            <a:r>
              <a:rPr lang="en-US" altLang="en-US" sz="2000" dirty="0">
                <a:solidFill>
                  <a:schemeClr val="bg1"/>
                </a:solidFill>
              </a:rPr>
              <a:t>182</a:t>
            </a:r>
          </a:p>
          <a:p>
            <a:pPr>
              <a:lnSpc>
                <a:spcPct val="90000"/>
              </a:lnSpc>
            </a:pPr>
            <a:r>
              <a:rPr lang="en-US" altLang="en-US" sz="2000" dirty="0">
                <a:solidFill>
                  <a:schemeClr val="bg1"/>
                </a:solidFill>
              </a:rPr>
              <a:t>500</a:t>
            </a:r>
          </a:p>
          <a:p>
            <a:pPr>
              <a:lnSpc>
                <a:spcPct val="90000"/>
              </a:lnSpc>
            </a:pPr>
            <a:r>
              <a:rPr lang="en-US" altLang="en-US" sz="2000" dirty="0">
                <a:solidFill>
                  <a:schemeClr val="bg1"/>
                </a:solidFill>
              </a:rPr>
              <a:t>100</a:t>
            </a:r>
          </a:p>
          <a:p>
            <a:pPr>
              <a:lnSpc>
                <a:spcPct val="90000"/>
              </a:lnSpc>
            </a:pPr>
            <a:r>
              <a:rPr lang="en-US" altLang="en-US" sz="2000" dirty="0">
                <a:solidFill>
                  <a:schemeClr val="bg1"/>
                </a:solidFill>
              </a:rPr>
              <a:t>35</a:t>
            </a:r>
          </a:p>
          <a:p>
            <a:pPr>
              <a:lnSpc>
                <a:spcPct val="90000"/>
              </a:lnSpc>
            </a:pPr>
            <a:r>
              <a:rPr lang="en-US" altLang="en-US" sz="2000" dirty="0">
                <a:solidFill>
                  <a:schemeClr val="bg1"/>
                </a:solidFill>
              </a:rPr>
              <a:t>30</a:t>
            </a:r>
          </a:p>
          <a:p>
            <a:pPr>
              <a:lnSpc>
                <a:spcPct val="90000"/>
              </a:lnSpc>
            </a:pPr>
            <a:r>
              <a:rPr lang="en-US" altLang="en-US" sz="2000" dirty="0">
                <a:solidFill>
                  <a:schemeClr val="bg1"/>
                </a:solidFill>
              </a:rPr>
              <a:t>34</a:t>
            </a:r>
          </a:p>
          <a:p>
            <a:pPr>
              <a:lnSpc>
                <a:spcPct val="90000"/>
              </a:lnSpc>
            </a:pPr>
            <a:r>
              <a:rPr lang="en-US" altLang="en-US" sz="2000" dirty="0">
                <a:solidFill>
                  <a:schemeClr val="bg1"/>
                </a:solidFill>
              </a:rPr>
              <a:t>30</a:t>
            </a:r>
          </a:p>
          <a:p>
            <a:pPr>
              <a:lnSpc>
                <a:spcPct val="90000"/>
              </a:lnSpc>
            </a:pPr>
            <a:r>
              <a:rPr lang="en-US" altLang="en-US" sz="2000" dirty="0">
                <a:solidFill>
                  <a:schemeClr val="bg1"/>
                </a:solidFill>
              </a:rPr>
              <a:t>32</a:t>
            </a:r>
          </a:p>
          <a:p>
            <a:pPr>
              <a:lnSpc>
                <a:spcPct val="90000"/>
              </a:lnSpc>
            </a:pPr>
            <a:r>
              <a:rPr lang="en-US" altLang="en-US" sz="2000" dirty="0">
                <a:solidFill>
                  <a:schemeClr val="bg1"/>
                </a:solidFill>
              </a:rPr>
              <a:t>30</a:t>
            </a:r>
          </a:p>
          <a:p>
            <a:pPr>
              <a:lnSpc>
                <a:spcPct val="90000"/>
              </a:lnSpc>
            </a:pPr>
            <a:r>
              <a:rPr lang="en-US" altLang="en-US" sz="2000" dirty="0">
                <a:solidFill>
                  <a:schemeClr val="bg1"/>
                </a:solidFill>
              </a:rPr>
              <a:t>29</a:t>
            </a:r>
          </a:p>
          <a:p>
            <a:pPr>
              <a:lnSpc>
                <a:spcPct val="90000"/>
              </a:lnSpc>
            </a:pPr>
            <a:r>
              <a:rPr lang="en-US" altLang="en-US" sz="2000" dirty="0">
                <a:solidFill>
                  <a:schemeClr val="bg1"/>
                </a:solidFill>
              </a:rPr>
              <a:t>70</a:t>
            </a:r>
          </a:p>
          <a:p>
            <a:pPr>
              <a:lnSpc>
                <a:spcPct val="90000"/>
              </a:lnSpc>
            </a:pPr>
            <a:r>
              <a:rPr lang="en-US" altLang="en-US" sz="2000" dirty="0">
                <a:solidFill>
                  <a:schemeClr val="bg1"/>
                </a:solidFill>
              </a:rPr>
              <a:t>100</a:t>
            </a:r>
          </a:p>
          <a:p>
            <a:pPr>
              <a:lnSpc>
                <a:spcPct val="90000"/>
              </a:lnSpc>
            </a:pPr>
            <a:r>
              <a:rPr lang="en-US" altLang="en-US" sz="2000" dirty="0">
                <a:solidFill>
                  <a:schemeClr val="bg1"/>
                </a:solidFill>
              </a:rPr>
              <a:t>60</a:t>
            </a:r>
          </a:p>
        </p:txBody>
      </p:sp>
      <p:sp>
        <p:nvSpPr>
          <p:cNvPr id="118792" name="Text Box 8"/>
          <p:cNvSpPr txBox="1">
            <a:spLocks noChangeArrowheads="1"/>
          </p:cNvSpPr>
          <p:nvPr/>
        </p:nvSpPr>
        <p:spPr bwMode="auto">
          <a:xfrm>
            <a:off x="5855970" y="762000"/>
            <a:ext cx="838200" cy="585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800</a:t>
            </a:r>
          </a:p>
          <a:p>
            <a:pPr>
              <a:lnSpc>
                <a:spcPct val="90000"/>
              </a:lnSpc>
            </a:pPr>
            <a:r>
              <a:rPr lang="en-US" altLang="en-US" sz="2000" dirty="0">
                <a:solidFill>
                  <a:schemeClr val="bg1"/>
                </a:solidFill>
              </a:rPr>
              <a:t>807</a:t>
            </a:r>
          </a:p>
          <a:p>
            <a:pPr>
              <a:lnSpc>
                <a:spcPct val="90000"/>
              </a:lnSpc>
            </a:pPr>
            <a:r>
              <a:rPr lang="en-US" altLang="en-US" sz="2000" dirty="0">
                <a:solidFill>
                  <a:schemeClr val="bg1"/>
                </a:solidFill>
              </a:rPr>
              <a:t>815</a:t>
            </a:r>
          </a:p>
          <a:p>
            <a:pPr>
              <a:lnSpc>
                <a:spcPct val="90000"/>
              </a:lnSpc>
            </a:pPr>
            <a:r>
              <a:rPr lang="en-US" altLang="en-US" sz="2000" dirty="0">
                <a:solidFill>
                  <a:schemeClr val="bg1"/>
                </a:solidFill>
              </a:rPr>
              <a:t>840</a:t>
            </a:r>
          </a:p>
          <a:p>
            <a:pPr>
              <a:lnSpc>
                <a:spcPct val="90000"/>
              </a:lnSpc>
            </a:pPr>
            <a:r>
              <a:rPr lang="en-US" altLang="en-US" sz="2000" dirty="0">
                <a:solidFill>
                  <a:schemeClr val="bg1"/>
                </a:solidFill>
              </a:rPr>
              <a:t>830</a:t>
            </a:r>
          </a:p>
          <a:p>
            <a:pPr>
              <a:lnSpc>
                <a:spcPct val="90000"/>
              </a:lnSpc>
            </a:pPr>
            <a:r>
              <a:rPr lang="en-US" altLang="en-US" sz="2000" dirty="0">
                <a:solidFill>
                  <a:schemeClr val="bg1"/>
                </a:solidFill>
              </a:rPr>
              <a:t>800</a:t>
            </a:r>
          </a:p>
          <a:p>
            <a:pPr>
              <a:lnSpc>
                <a:spcPct val="90000"/>
              </a:lnSpc>
            </a:pPr>
            <a:r>
              <a:rPr lang="en-US" altLang="en-US" sz="2000" dirty="0">
                <a:solidFill>
                  <a:schemeClr val="bg1"/>
                </a:solidFill>
              </a:rPr>
              <a:t>300</a:t>
            </a:r>
          </a:p>
          <a:p>
            <a:pPr>
              <a:lnSpc>
                <a:spcPct val="90000"/>
              </a:lnSpc>
            </a:pPr>
            <a:r>
              <a:rPr lang="en-US" altLang="en-US" sz="2000" dirty="0">
                <a:solidFill>
                  <a:schemeClr val="bg1"/>
                </a:solidFill>
              </a:rPr>
              <a:t>782</a:t>
            </a:r>
          </a:p>
          <a:p>
            <a:pPr>
              <a:lnSpc>
                <a:spcPct val="90000"/>
              </a:lnSpc>
            </a:pPr>
            <a:r>
              <a:rPr lang="en-US" altLang="en-US" sz="2000" dirty="0">
                <a:solidFill>
                  <a:schemeClr val="bg1"/>
                </a:solidFill>
              </a:rPr>
              <a:t>595</a:t>
            </a:r>
          </a:p>
          <a:p>
            <a:pPr>
              <a:lnSpc>
                <a:spcPct val="90000"/>
              </a:lnSpc>
            </a:pPr>
            <a:r>
              <a:rPr lang="en-US" altLang="en-US" sz="2000" dirty="0">
                <a:solidFill>
                  <a:schemeClr val="bg1"/>
                </a:solidFill>
              </a:rPr>
              <a:t>450</a:t>
            </a:r>
          </a:p>
          <a:p>
            <a:pPr>
              <a:lnSpc>
                <a:spcPct val="90000"/>
              </a:lnSpc>
            </a:pPr>
            <a:r>
              <a:rPr lang="en-US" altLang="en-US" sz="2000" dirty="0">
                <a:solidFill>
                  <a:schemeClr val="bg1"/>
                </a:solidFill>
              </a:rPr>
              <a:t>500</a:t>
            </a:r>
          </a:p>
          <a:p>
            <a:pPr>
              <a:lnSpc>
                <a:spcPct val="90000"/>
              </a:lnSpc>
            </a:pPr>
            <a:r>
              <a:rPr lang="en-US" altLang="en-US" sz="2000" dirty="0">
                <a:solidFill>
                  <a:schemeClr val="bg1"/>
                </a:solidFill>
              </a:rPr>
              <a:t>403</a:t>
            </a:r>
          </a:p>
          <a:p>
            <a:pPr>
              <a:lnSpc>
                <a:spcPct val="90000"/>
              </a:lnSpc>
            </a:pPr>
            <a:r>
              <a:rPr lang="en-US" altLang="en-US" sz="2000" dirty="0">
                <a:solidFill>
                  <a:schemeClr val="bg1"/>
                </a:solidFill>
              </a:rPr>
              <a:t>403</a:t>
            </a:r>
          </a:p>
          <a:p>
            <a:pPr>
              <a:lnSpc>
                <a:spcPct val="90000"/>
              </a:lnSpc>
            </a:pPr>
            <a:r>
              <a:rPr lang="en-US" altLang="en-US" sz="2000" dirty="0">
                <a:solidFill>
                  <a:schemeClr val="bg1"/>
                </a:solidFill>
              </a:rPr>
              <a:t>430</a:t>
            </a:r>
          </a:p>
          <a:p>
            <a:pPr>
              <a:lnSpc>
                <a:spcPct val="90000"/>
              </a:lnSpc>
            </a:pPr>
            <a:r>
              <a:rPr lang="en-US" altLang="en-US" sz="2000" dirty="0">
                <a:solidFill>
                  <a:schemeClr val="bg1"/>
                </a:solidFill>
              </a:rPr>
              <a:t>209</a:t>
            </a:r>
          </a:p>
          <a:p>
            <a:pPr>
              <a:lnSpc>
                <a:spcPct val="90000"/>
              </a:lnSpc>
            </a:pPr>
            <a:r>
              <a:rPr lang="en-US" altLang="en-US" sz="2000" dirty="0">
                <a:solidFill>
                  <a:schemeClr val="bg1"/>
                </a:solidFill>
              </a:rPr>
              <a:t>207</a:t>
            </a:r>
          </a:p>
          <a:p>
            <a:pPr>
              <a:lnSpc>
                <a:spcPct val="90000"/>
              </a:lnSpc>
            </a:pPr>
            <a:r>
              <a:rPr lang="en-US" altLang="en-US" sz="2000" dirty="0">
                <a:solidFill>
                  <a:schemeClr val="bg1"/>
                </a:solidFill>
              </a:rPr>
              <a:t>200</a:t>
            </a:r>
          </a:p>
          <a:p>
            <a:pPr>
              <a:lnSpc>
                <a:spcPct val="90000"/>
              </a:lnSpc>
            </a:pPr>
            <a:r>
              <a:rPr lang="en-US" altLang="en-US" sz="2000" dirty="0">
                <a:solidFill>
                  <a:schemeClr val="bg1"/>
                </a:solidFill>
              </a:rPr>
              <a:t>119</a:t>
            </a:r>
          </a:p>
          <a:p>
            <a:pPr>
              <a:lnSpc>
                <a:spcPct val="90000"/>
              </a:lnSpc>
            </a:pPr>
            <a:r>
              <a:rPr lang="en-US" altLang="en-US" sz="2000" dirty="0">
                <a:solidFill>
                  <a:schemeClr val="bg1"/>
                </a:solidFill>
              </a:rPr>
              <a:t>135</a:t>
            </a:r>
          </a:p>
          <a:p>
            <a:pPr>
              <a:lnSpc>
                <a:spcPct val="90000"/>
              </a:lnSpc>
            </a:pPr>
            <a:r>
              <a:rPr lang="en-US" altLang="en-US" sz="2000" dirty="0">
                <a:solidFill>
                  <a:schemeClr val="bg1"/>
                </a:solidFill>
              </a:rPr>
              <a:t> 75</a:t>
            </a:r>
          </a:p>
          <a:p>
            <a:pPr>
              <a:lnSpc>
                <a:spcPct val="90000"/>
              </a:lnSpc>
            </a:pPr>
            <a:r>
              <a:rPr lang="en-US" altLang="en-US" sz="2000" dirty="0">
                <a:solidFill>
                  <a:schemeClr val="bg1"/>
                </a:solidFill>
              </a:rPr>
              <a:t>120</a:t>
            </a:r>
          </a:p>
        </p:txBody>
      </p:sp>
      <p:sp>
        <p:nvSpPr>
          <p:cNvPr id="118793" name="Text Box 9"/>
          <p:cNvSpPr txBox="1">
            <a:spLocks noChangeArrowheads="1"/>
          </p:cNvSpPr>
          <p:nvPr/>
        </p:nvSpPr>
        <p:spPr bwMode="auto">
          <a:xfrm>
            <a:off x="2979420" y="23384"/>
            <a:ext cx="252603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s-ES" altLang="en-US" sz="2000" dirty="0">
                <a:solidFill>
                  <a:srgbClr val="FFFF00"/>
                </a:solidFill>
              </a:rPr>
              <a:t>Edad al nacimiento del hijo en la descendencia de Jesús</a:t>
            </a:r>
            <a:endParaRPr lang="en-US" altLang="en-US" sz="2000" dirty="0">
              <a:solidFill>
                <a:srgbClr val="FFFF00"/>
              </a:solidFill>
            </a:endParaRPr>
          </a:p>
        </p:txBody>
      </p:sp>
      <p:sp>
        <p:nvSpPr>
          <p:cNvPr id="118794" name="Text Box 10"/>
          <p:cNvSpPr txBox="1">
            <a:spLocks noChangeArrowheads="1"/>
          </p:cNvSpPr>
          <p:nvPr/>
        </p:nvSpPr>
        <p:spPr bwMode="auto">
          <a:xfrm>
            <a:off x="5421630" y="0"/>
            <a:ext cx="1596390" cy="627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dirty="0" err="1">
                <a:solidFill>
                  <a:srgbClr val="FFFF00"/>
                </a:solidFill>
              </a:rPr>
              <a:t>Años</a:t>
            </a:r>
            <a:r>
              <a:rPr lang="en-US" altLang="en-US" sz="2000" dirty="0">
                <a:solidFill>
                  <a:srgbClr val="FFFF00"/>
                </a:solidFill>
              </a:rPr>
              <a:t> </a:t>
            </a:r>
            <a:r>
              <a:rPr lang="en-US" altLang="en-US" sz="2000" dirty="0" err="1">
                <a:solidFill>
                  <a:srgbClr val="FFFF00"/>
                </a:solidFill>
              </a:rPr>
              <a:t>vividos</a:t>
            </a:r>
            <a:endParaRPr lang="en-US" altLang="en-US" sz="2000" dirty="0">
              <a:solidFill>
                <a:srgbClr val="FFFF00"/>
              </a:solidFill>
            </a:endParaRPr>
          </a:p>
          <a:p>
            <a:pPr algn="ctr">
              <a:lnSpc>
                <a:spcPct val="85000"/>
              </a:lnSpc>
            </a:pPr>
            <a:r>
              <a:rPr lang="en-US" altLang="en-US" sz="2000" dirty="0" err="1">
                <a:solidFill>
                  <a:srgbClr val="FFFF00"/>
                </a:solidFill>
              </a:rPr>
              <a:t>después</a:t>
            </a:r>
            <a:endParaRPr lang="en-US" altLang="en-US" sz="2000" dirty="0">
              <a:solidFill>
                <a:srgbClr val="FFFF00"/>
              </a:solidFill>
            </a:endParaRPr>
          </a:p>
        </p:txBody>
      </p:sp>
      <p:sp>
        <p:nvSpPr>
          <p:cNvPr id="118795" name="Text Box 11"/>
          <p:cNvSpPr txBox="1">
            <a:spLocks noChangeArrowheads="1"/>
          </p:cNvSpPr>
          <p:nvPr/>
        </p:nvSpPr>
        <p:spPr bwMode="auto">
          <a:xfrm>
            <a:off x="1512570" y="495300"/>
            <a:ext cx="1447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000" dirty="0" err="1">
                <a:solidFill>
                  <a:srgbClr val="FFFF00"/>
                </a:solidFill>
              </a:rPr>
              <a:t>Año</a:t>
            </a:r>
            <a:r>
              <a:rPr lang="en-US" altLang="en-US" sz="2000" dirty="0">
                <a:solidFill>
                  <a:srgbClr val="FFFF00"/>
                </a:solidFill>
              </a:rPr>
              <a:t> </a:t>
            </a:r>
            <a:r>
              <a:rPr lang="en-US" altLang="en-US" sz="2000" dirty="0" err="1">
                <a:solidFill>
                  <a:srgbClr val="FFFF00"/>
                </a:solidFill>
              </a:rPr>
              <a:t>nacido</a:t>
            </a:r>
            <a:endParaRPr lang="en-US" altLang="en-US" sz="2000" dirty="0">
              <a:solidFill>
                <a:srgbClr val="FFFF00"/>
              </a:solidFill>
            </a:endParaRPr>
          </a:p>
        </p:txBody>
      </p:sp>
      <p:sp>
        <p:nvSpPr>
          <p:cNvPr id="118796" name="Text Box 12"/>
          <p:cNvSpPr txBox="1">
            <a:spLocks noChangeArrowheads="1"/>
          </p:cNvSpPr>
          <p:nvPr/>
        </p:nvSpPr>
        <p:spPr bwMode="auto">
          <a:xfrm>
            <a:off x="7010400" y="762000"/>
            <a:ext cx="8382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a:solidFill>
                  <a:schemeClr val="bg1"/>
                </a:solidFill>
              </a:rPr>
              <a:t>930</a:t>
            </a:r>
          </a:p>
          <a:p>
            <a:pPr>
              <a:lnSpc>
                <a:spcPct val="90000"/>
              </a:lnSpc>
            </a:pPr>
            <a:r>
              <a:rPr lang="en-US" altLang="en-US" sz="2000">
                <a:solidFill>
                  <a:schemeClr val="bg1"/>
                </a:solidFill>
              </a:rPr>
              <a:t>912</a:t>
            </a:r>
          </a:p>
          <a:p>
            <a:pPr>
              <a:lnSpc>
                <a:spcPct val="90000"/>
              </a:lnSpc>
            </a:pPr>
            <a:r>
              <a:rPr lang="en-US" altLang="en-US" sz="2000">
                <a:solidFill>
                  <a:schemeClr val="bg1"/>
                </a:solidFill>
              </a:rPr>
              <a:t>905</a:t>
            </a:r>
          </a:p>
          <a:p>
            <a:pPr>
              <a:lnSpc>
                <a:spcPct val="90000"/>
              </a:lnSpc>
            </a:pPr>
            <a:r>
              <a:rPr lang="en-US" altLang="en-US" sz="2000">
                <a:solidFill>
                  <a:schemeClr val="bg1"/>
                </a:solidFill>
              </a:rPr>
              <a:t>910</a:t>
            </a:r>
          </a:p>
          <a:p>
            <a:pPr>
              <a:lnSpc>
                <a:spcPct val="90000"/>
              </a:lnSpc>
            </a:pPr>
            <a:r>
              <a:rPr lang="en-US" altLang="en-US" sz="2000">
                <a:solidFill>
                  <a:schemeClr val="bg1"/>
                </a:solidFill>
              </a:rPr>
              <a:t>895</a:t>
            </a:r>
          </a:p>
          <a:p>
            <a:pPr>
              <a:lnSpc>
                <a:spcPct val="90000"/>
              </a:lnSpc>
            </a:pPr>
            <a:r>
              <a:rPr lang="en-US" altLang="en-US" sz="2000">
                <a:solidFill>
                  <a:schemeClr val="bg1"/>
                </a:solidFill>
              </a:rPr>
              <a:t>962</a:t>
            </a:r>
          </a:p>
          <a:p>
            <a:pPr>
              <a:lnSpc>
                <a:spcPct val="90000"/>
              </a:lnSpc>
            </a:pPr>
            <a:r>
              <a:rPr lang="en-US" altLang="en-US" sz="2000">
                <a:solidFill>
                  <a:schemeClr val="bg1"/>
                </a:solidFill>
              </a:rPr>
              <a:t>365</a:t>
            </a:r>
          </a:p>
          <a:p>
            <a:pPr>
              <a:lnSpc>
                <a:spcPct val="90000"/>
              </a:lnSpc>
            </a:pPr>
            <a:r>
              <a:rPr lang="en-US" altLang="en-US" sz="2000">
                <a:solidFill>
                  <a:schemeClr val="bg1"/>
                </a:solidFill>
              </a:rPr>
              <a:t>969</a:t>
            </a:r>
          </a:p>
          <a:p>
            <a:pPr>
              <a:lnSpc>
                <a:spcPct val="90000"/>
              </a:lnSpc>
            </a:pPr>
            <a:r>
              <a:rPr lang="en-US" altLang="en-US" sz="2000">
                <a:solidFill>
                  <a:schemeClr val="bg1"/>
                </a:solidFill>
              </a:rPr>
              <a:t>777</a:t>
            </a:r>
          </a:p>
          <a:p>
            <a:pPr>
              <a:lnSpc>
                <a:spcPct val="90000"/>
              </a:lnSpc>
            </a:pPr>
            <a:r>
              <a:rPr lang="en-US" altLang="en-US" sz="2000">
                <a:solidFill>
                  <a:schemeClr val="bg1"/>
                </a:solidFill>
              </a:rPr>
              <a:t>950</a:t>
            </a:r>
          </a:p>
          <a:p>
            <a:pPr>
              <a:lnSpc>
                <a:spcPct val="90000"/>
              </a:lnSpc>
            </a:pPr>
            <a:r>
              <a:rPr lang="en-US" altLang="en-US" sz="2000">
                <a:solidFill>
                  <a:schemeClr val="bg1"/>
                </a:solidFill>
              </a:rPr>
              <a:t>600</a:t>
            </a:r>
          </a:p>
          <a:p>
            <a:pPr>
              <a:lnSpc>
                <a:spcPct val="90000"/>
              </a:lnSpc>
            </a:pPr>
            <a:r>
              <a:rPr lang="en-US" altLang="en-US" sz="2000">
                <a:solidFill>
                  <a:schemeClr val="bg1"/>
                </a:solidFill>
              </a:rPr>
              <a:t>438</a:t>
            </a:r>
          </a:p>
          <a:p>
            <a:pPr>
              <a:lnSpc>
                <a:spcPct val="90000"/>
              </a:lnSpc>
            </a:pPr>
            <a:r>
              <a:rPr lang="en-US" altLang="en-US" sz="2000">
                <a:solidFill>
                  <a:schemeClr val="bg1"/>
                </a:solidFill>
              </a:rPr>
              <a:t>433</a:t>
            </a:r>
          </a:p>
          <a:p>
            <a:pPr>
              <a:lnSpc>
                <a:spcPct val="90000"/>
              </a:lnSpc>
            </a:pPr>
            <a:r>
              <a:rPr lang="en-US" altLang="en-US" sz="2000">
                <a:solidFill>
                  <a:schemeClr val="bg1"/>
                </a:solidFill>
              </a:rPr>
              <a:t>464</a:t>
            </a:r>
          </a:p>
          <a:p>
            <a:pPr>
              <a:lnSpc>
                <a:spcPct val="90000"/>
              </a:lnSpc>
            </a:pPr>
            <a:r>
              <a:rPr lang="en-US" altLang="en-US" sz="2000">
                <a:solidFill>
                  <a:schemeClr val="bg1"/>
                </a:solidFill>
              </a:rPr>
              <a:t>239</a:t>
            </a:r>
          </a:p>
          <a:p>
            <a:pPr>
              <a:lnSpc>
                <a:spcPct val="90000"/>
              </a:lnSpc>
            </a:pPr>
            <a:r>
              <a:rPr lang="en-US" altLang="en-US" sz="2000">
                <a:solidFill>
                  <a:schemeClr val="bg1"/>
                </a:solidFill>
              </a:rPr>
              <a:t>239</a:t>
            </a:r>
          </a:p>
          <a:p>
            <a:pPr>
              <a:lnSpc>
                <a:spcPct val="90000"/>
              </a:lnSpc>
            </a:pPr>
            <a:r>
              <a:rPr lang="en-US" altLang="en-US" sz="2000">
                <a:solidFill>
                  <a:schemeClr val="bg1"/>
                </a:solidFill>
              </a:rPr>
              <a:t>230</a:t>
            </a:r>
          </a:p>
          <a:p>
            <a:pPr>
              <a:lnSpc>
                <a:spcPct val="90000"/>
              </a:lnSpc>
            </a:pPr>
            <a:r>
              <a:rPr lang="en-US" altLang="en-US" sz="2000">
                <a:solidFill>
                  <a:schemeClr val="bg1"/>
                </a:solidFill>
              </a:rPr>
              <a:t>148</a:t>
            </a:r>
          </a:p>
          <a:p>
            <a:pPr>
              <a:lnSpc>
                <a:spcPct val="90000"/>
              </a:lnSpc>
            </a:pPr>
            <a:r>
              <a:rPr lang="en-US" altLang="en-US" sz="2000">
                <a:solidFill>
                  <a:schemeClr val="bg1"/>
                </a:solidFill>
              </a:rPr>
              <a:t>205</a:t>
            </a:r>
          </a:p>
          <a:p>
            <a:pPr>
              <a:lnSpc>
                <a:spcPct val="90000"/>
              </a:lnSpc>
            </a:pPr>
            <a:r>
              <a:rPr lang="en-US" altLang="en-US" sz="2000">
                <a:solidFill>
                  <a:schemeClr val="bg1"/>
                </a:solidFill>
              </a:rPr>
              <a:t>175</a:t>
            </a:r>
          </a:p>
          <a:p>
            <a:pPr>
              <a:lnSpc>
                <a:spcPct val="90000"/>
              </a:lnSpc>
            </a:pPr>
            <a:r>
              <a:rPr lang="en-US" altLang="en-US" sz="2000">
                <a:solidFill>
                  <a:schemeClr val="bg1"/>
                </a:solidFill>
              </a:rPr>
              <a:t>180</a:t>
            </a:r>
          </a:p>
          <a:p>
            <a:pPr>
              <a:lnSpc>
                <a:spcPct val="90000"/>
              </a:lnSpc>
            </a:pPr>
            <a:r>
              <a:rPr lang="en-US" altLang="en-US" sz="2000">
                <a:solidFill>
                  <a:schemeClr val="bg1"/>
                </a:solidFill>
              </a:rPr>
              <a:t>147</a:t>
            </a:r>
          </a:p>
        </p:txBody>
      </p:sp>
      <p:sp>
        <p:nvSpPr>
          <p:cNvPr id="118797" name="Text Box 13"/>
          <p:cNvSpPr txBox="1">
            <a:spLocks noChangeArrowheads="1"/>
          </p:cNvSpPr>
          <p:nvPr/>
        </p:nvSpPr>
        <p:spPr bwMode="auto">
          <a:xfrm>
            <a:off x="6934200" y="38100"/>
            <a:ext cx="762000" cy="627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000" dirty="0" err="1">
                <a:solidFill>
                  <a:srgbClr val="FFFF00"/>
                </a:solidFill>
              </a:rPr>
              <a:t>Edad</a:t>
            </a:r>
            <a:r>
              <a:rPr lang="en-US" altLang="en-US" sz="2000" dirty="0">
                <a:solidFill>
                  <a:srgbClr val="FFFF00"/>
                </a:solidFill>
              </a:rPr>
              <a:t> total</a:t>
            </a:r>
          </a:p>
        </p:txBody>
      </p:sp>
      <p:sp>
        <p:nvSpPr>
          <p:cNvPr id="118798" name="Text Box 14"/>
          <p:cNvSpPr txBox="1">
            <a:spLocks noChangeArrowheads="1"/>
          </p:cNvSpPr>
          <p:nvPr/>
        </p:nvSpPr>
        <p:spPr bwMode="auto">
          <a:xfrm>
            <a:off x="8164830" y="723900"/>
            <a:ext cx="8382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930</a:t>
            </a:r>
          </a:p>
          <a:p>
            <a:pPr>
              <a:lnSpc>
                <a:spcPct val="90000"/>
              </a:lnSpc>
            </a:pPr>
            <a:r>
              <a:rPr lang="en-US" altLang="en-US" sz="2000" dirty="0">
                <a:solidFill>
                  <a:schemeClr val="bg1"/>
                </a:solidFill>
              </a:rPr>
              <a:t>1042</a:t>
            </a:r>
          </a:p>
          <a:p>
            <a:pPr>
              <a:lnSpc>
                <a:spcPct val="90000"/>
              </a:lnSpc>
            </a:pPr>
            <a:r>
              <a:rPr lang="en-US" altLang="en-US" sz="2000" dirty="0">
                <a:solidFill>
                  <a:schemeClr val="bg1"/>
                </a:solidFill>
              </a:rPr>
              <a:t>1140</a:t>
            </a:r>
          </a:p>
          <a:p>
            <a:pPr>
              <a:lnSpc>
                <a:spcPct val="90000"/>
              </a:lnSpc>
            </a:pPr>
            <a:r>
              <a:rPr lang="en-US" altLang="en-US" sz="2000" dirty="0">
                <a:solidFill>
                  <a:schemeClr val="bg1"/>
                </a:solidFill>
              </a:rPr>
              <a:t>1235</a:t>
            </a:r>
          </a:p>
          <a:p>
            <a:pPr>
              <a:lnSpc>
                <a:spcPct val="90000"/>
              </a:lnSpc>
            </a:pPr>
            <a:r>
              <a:rPr lang="en-US" altLang="en-US" sz="2000" dirty="0">
                <a:solidFill>
                  <a:schemeClr val="bg1"/>
                </a:solidFill>
              </a:rPr>
              <a:t>1290</a:t>
            </a:r>
          </a:p>
          <a:p>
            <a:pPr>
              <a:lnSpc>
                <a:spcPct val="90000"/>
              </a:lnSpc>
            </a:pPr>
            <a:r>
              <a:rPr lang="en-US" altLang="en-US" sz="2000" dirty="0">
                <a:solidFill>
                  <a:schemeClr val="bg1"/>
                </a:solidFill>
              </a:rPr>
              <a:t>1422</a:t>
            </a:r>
          </a:p>
          <a:p>
            <a:pPr>
              <a:lnSpc>
                <a:spcPct val="90000"/>
              </a:lnSpc>
            </a:pPr>
            <a:r>
              <a:rPr lang="en-US" altLang="en-US" sz="2000" dirty="0">
                <a:solidFill>
                  <a:schemeClr val="bg1"/>
                </a:solidFill>
              </a:rPr>
              <a:t>(987)</a:t>
            </a:r>
          </a:p>
          <a:p>
            <a:pPr>
              <a:lnSpc>
                <a:spcPct val="90000"/>
              </a:lnSpc>
            </a:pPr>
            <a:r>
              <a:rPr lang="en-US" altLang="en-US" sz="2000" dirty="0">
                <a:solidFill>
                  <a:schemeClr val="bg1"/>
                </a:solidFill>
              </a:rPr>
              <a:t>1656</a:t>
            </a:r>
          </a:p>
          <a:p>
            <a:pPr>
              <a:lnSpc>
                <a:spcPct val="90000"/>
              </a:lnSpc>
            </a:pPr>
            <a:r>
              <a:rPr lang="en-US" altLang="en-US" sz="2000" dirty="0">
                <a:solidFill>
                  <a:schemeClr val="bg1"/>
                </a:solidFill>
              </a:rPr>
              <a:t>1651</a:t>
            </a:r>
          </a:p>
          <a:p>
            <a:pPr>
              <a:lnSpc>
                <a:spcPct val="90000"/>
              </a:lnSpc>
            </a:pPr>
            <a:r>
              <a:rPr lang="en-US" altLang="en-US" sz="2000" dirty="0">
                <a:solidFill>
                  <a:schemeClr val="bg1"/>
                </a:solidFill>
              </a:rPr>
              <a:t>2006</a:t>
            </a:r>
          </a:p>
          <a:p>
            <a:pPr>
              <a:lnSpc>
                <a:spcPct val="90000"/>
              </a:lnSpc>
            </a:pPr>
            <a:r>
              <a:rPr lang="en-US" altLang="en-US" sz="2000" dirty="0">
                <a:solidFill>
                  <a:schemeClr val="bg1"/>
                </a:solidFill>
              </a:rPr>
              <a:t>2158</a:t>
            </a:r>
          </a:p>
          <a:p>
            <a:pPr>
              <a:lnSpc>
                <a:spcPct val="90000"/>
              </a:lnSpc>
            </a:pPr>
            <a:r>
              <a:rPr lang="en-US" altLang="en-US" sz="2000" dirty="0">
                <a:solidFill>
                  <a:schemeClr val="bg1"/>
                </a:solidFill>
              </a:rPr>
              <a:t>2096</a:t>
            </a:r>
          </a:p>
          <a:p>
            <a:pPr>
              <a:lnSpc>
                <a:spcPct val="90000"/>
              </a:lnSpc>
            </a:pPr>
            <a:r>
              <a:rPr lang="en-US" altLang="en-US" sz="2000" dirty="0">
                <a:solidFill>
                  <a:schemeClr val="bg1"/>
                </a:solidFill>
              </a:rPr>
              <a:t>2126</a:t>
            </a:r>
          </a:p>
          <a:p>
            <a:pPr>
              <a:lnSpc>
                <a:spcPct val="90000"/>
              </a:lnSpc>
            </a:pPr>
            <a:r>
              <a:rPr lang="en-US" altLang="en-US" sz="2000" dirty="0">
                <a:solidFill>
                  <a:schemeClr val="bg1"/>
                </a:solidFill>
              </a:rPr>
              <a:t>2187</a:t>
            </a:r>
          </a:p>
          <a:p>
            <a:pPr>
              <a:lnSpc>
                <a:spcPct val="90000"/>
              </a:lnSpc>
            </a:pPr>
            <a:r>
              <a:rPr lang="en-US" altLang="en-US" sz="2000" dirty="0">
                <a:solidFill>
                  <a:schemeClr val="bg1"/>
                </a:solidFill>
              </a:rPr>
              <a:t>1996</a:t>
            </a:r>
          </a:p>
          <a:p>
            <a:pPr>
              <a:lnSpc>
                <a:spcPct val="90000"/>
              </a:lnSpc>
            </a:pPr>
            <a:r>
              <a:rPr lang="en-US" altLang="en-US" sz="2000" dirty="0">
                <a:solidFill>
                  <a:schemeClr val="bg1"/>
                </a:solidFill>
              </a:rPr>
              <a:t>2026</a:t>
            </a:r>
          </a:p>
          <a:p>
            <a:pPr>
              <a:lnSpc>
                <a:spcPct val="90000"/>
              </a:lnSpc>
            </a:pPr>
            <a:r>
              <a:rPr lang="en-US" altLang="en-US" sz="2000" dirty="0">
                <a:solidFill>
                  <a:schemeClr val="bg1"/>
                </a:solidFill>
              </a:rPr>
              <a:t>2049</a:t>
            </a:r>
          </a:p>
          <a:p>
            <a:pPr>
              <a:lnSpc>
                <a:spcPct val="90000"/>
              </a:lnSpc>
            </a:pPr>
            <a:r>
              <a:rPr lang="en-US" altLang="en-US" sz="2000" dirty="0">
                <a:solidFill>
                  <a:schemeClr val="bg1"/>
                </a:solidFill>
              </a:rPr>
              <a:t>1997</a:t>
            </a:r>
          </a:p>
          <a:p>
            <a:pPr>
              <a:lnSpc>
                <a:spcPct val="90000"/>
              </a:lnSpc>
            </a:pPr>
            <a:r>
              <a:rPr lang="en-US" altLang="en-US" sz="2000" dirty="0">
                <a:solidFill>
                  <a:schemeClr val="bg1"/>
                </a:solidFill>
              </a:rPr>
              <a:t>2083</a:t>
            </a:r>
          </a:p>
          <a:p>
            <a:pPr>
              <a:lnSpc>
                <a:spcPct val="90000"/>
              </a:lnSpc>
            </a:pPr>
            <a:r>
              <a:rPr lang="en-US" altLang="en-US" sz="2000" dirty="0">
                <a:solidFill>
                  <a:schemeClr val="bg1"/>
                </a:solidFill>
              </a:rPr>
              <a:t>2123</a:t>
            </a:r>
          </a:p>
          <a:p>
            <a:pPr>
              <a:lnSpc>
                <a:spcPct val="90000"/>
              </a:lnSpc>
            </a:pPr>
            <a:r>
              <a:rPr lang="en-US" altLang="en-US" sz="2000" dirty="0">
                <a:solidFill>
                  <a:schemeClr val="bg1"/>
                </a:solidFill>
              </a:rPr>
              <a:t>2228</a:t>
            </a:r>
          </a:p>
          <a:p>
            <a:pPr>
              <a:lnSpc>
                <a:spcPct val="90000"/>
              </a:lnSpc>
            </a:pPr>
            <a:r>
              <a:rPr lang="en-US" altLang="en-US" sz="2000" dirty="0">
                <a:solidFill>
                  <a:schemeClr val="bg1"/>
                </a:solidFill>
              </a:rPr>
              <a:t>2255</a:t>
            </a:r>
          </a:p>
        </p:txBody>
      </p:sp>
      <p:sp>
        <p:nvSpPr>
          <p:cNvPr id="118799" name="Text Box 15"/>
          <p:cNvSpPr txBox="1">
            <a:spLocks noChangeArrowheads="1"/>
          </p:cNvSpPr>
          <p:nvPr/>
        </p:nvSpPr>
        <p:spPr bwMode="auto">
          <a:xfrm>
            <a:off x="7783830" y="0"/>
            <a:ext cx="1295400" cy="627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dirty="0" err="1">
                <a:solidFill>
                  <a:srgbClr val="FFFF00"/>
                </a:solidFill>
              </a:rPr>
              <a:t>Año</a:t>
            </a:r>
            <a:r>
              <a:rPr lang="en-US" altLang="en-US" sz="2000" dirty="0">
                <a:solidFill>
                  <a:srgbClr val="FFFF00"/>
                </a:solidFill>
              </a:rPr>
              <a:t> de </a:t>
            </a:r>
            <a:r>
              <a:rPr lang="en-US" altLang="en-US" sz="2000" dirty="0" err="1">
                <a:solidFill>
                  <a:srgbClr val="FFFF00"/>
                </a:solidFill>
              </a:rPr>
              <a:t>su</a:t>
            </a:r>
            <a:r>
              <a:rPr lang="en-US" altLang="en-US" sz="2000" dirty="0">
                <a:solidFill>
                  <a:srgbClr val="FFFF00"/>
                </a:solidFill>
              </a:rPr>
              <a:t> </a:t>
            </a:r>
            <a:r>
              <a:rPr lang="en-US" altLang="en-US" sz="2000" dirty="0" err="1">
                <a:solidFill>
                  <a:srgbClr val="FFFF00"/>
                </a:solidFill>
              </a:rPr>
              <a:t>muerte</a:t>
            </a:r>
            <a:endParaRPr lang="en-US" altLang="en-US" sz="2000" dirty="0">
              <a:solidFill>
                <a:srgbClr val="FFFF00"/>
              </a:solidFill>
            </a:endParaRPr>
          </a:p>
        </p:txBody>
      </p:sp>
    </p:spTree>
  </p:cSld>
  <p:clrMapOvr>
    <a:masterClrMapping/>
  </p:clrMapOvr>
  <p:transition spd="slow">
    <p:blind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ChangeArrowheads="1"/>
          </p:cNvSpPr>
          <p:nvPr/>
        </p:nvSpPr>
        <p:spPr bwMode="auto">
          <a:xfrm>
            <a:off x="0" y="0"/>
            <a:ext cx="2743200" cy="433965"/>
          </a:xfrm>
          <a:prstGeom prst="rect">
            <a:avLst/>
          </a:prstGeom>
          <a:solidFill>
            <a:srgbClr val="F7EAD1"/>
          </a:solidFill>
          <a:ln>
            <a:noFill/>
          </a:ln>
          <a:effectLst/>
        </p:spPr>
        <p:txBody>
          <a:bodyPr wrap="square">
            <a:spAutoFit/>
          </a:bodyPr>
          <a:lstStyle/>
          <a:p>
            <a:pPr algn="ctr">
              <a:lnSpc>
                <a:spcPct val="90000"/>
              </a:lnSpc>
            </a:pPr>
            <a:r>
              <a:rPr lang="en-US" altLang="en-US" sz="2400" dirty="0" err="1"/>
              <a:t>Adán</a:t>
            </a:r>
            <a:r>
              <a:rPr lang="en-US" altLang="en-US" sz="2400" dirty="0"/>
              <a:t> a Israel</a:t>
            </a:r>
          </a:p>
        </p:txBody>
      </p:sp>
      <p:sp>
        <p:nvSpPr>
          <p:cNvPr id="118787" name="Text Box 3"/>
          <p:cNvSpPr txBox="1">
            <a:spLocks noChangeArrowheads="1"/>
          </p:cNvSpPr>
          <p:nvPr/>
        </p:nvSpPr>
        <p:spPr bwMode="auto">
          <a:xfrm>
            <a:off x="0" y="723900"/>
            <a:ext cx="1360170"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000" dirty="0" err="1">
                <a:solidFill>
                  <a:schemeClr val="bg1"/>
                </a:solidFill>
              </a:rPr>
              <a:t>Adán</a:t>
            </a:r>
            <a:r>
              <a:rPr lang="en-US" altLang="en-US" sz="2000" dirty="0">
                <a:solidFill>
                  <a:schemeClr val="bg1"/>
                </a:solidFill>
              </a:rPr>
              <a:t>,</a:t>
            </a:r>
          </a:p>
          <a:p>
            <a:pPr>
              <a:lnSpc>
                <a:spcPct val="90000"/>
              </a:lnSpc>
            </a:pPr>
            <a:r>
              <a:rPr lang="en-US" altLang="en-US" sz="2000" dirty="0">
                <a:solidFill>
                  <a:schemeClr val="bg1"/>
                </a:solidFill>
              </a:rPr>
              <a:t>Set</a:t>
            </a:r>
          </a:p>
          <a:p>
            <a:pPr>
              <a:lnSpc>
                <a:spcPct val="90000"/>
              </a:lnSpc>
            </a:pPr>
            <a:r>
              <a:rPr lang="en-US" altLang="en-US" sz="2000" dirty="0" err="1">
                <a:solidFill>
                  <a:schemeClr val="bg1"/>
                </a:solidFill>
              </a:rPr>
              <a:t>Enós</a:t>
            </a:r>
            <a:endParaRPr lang="en-US" altLang="en-US" sz="2000" dirty="0">
              <a:solidFill>
                <a:schemeClr val="bg1"/>
              </a:solidFill>
            </a:endParaRPr>
          </a:p>
          <a:p>
            <a:pPr>
              <a:lnSpc>
                <a:spcPct val="90000"/>
              </a:lnSpc>
            </a:pPr>
            <a:r>
              <a:rPr lang="en-US" altLang="en-US" sz="2000" dirty="0" err="1">
                <a:solidFill>
                  <a:schemeClr val="bg1"/>
                </a:solidFill>
              </a:rPr>
              <a:t>Cainán</a:t>
            </a:r>
            <a:endParaRPr lang="en-US" altLang="en-US" sz="2000" dirty="0">
              <a:solidFill>
                <a:schemeClr val="bg1"/>
              </a:solidFill>
            </a:endParaRPr>
          </a:p>
          <a:p>
            <a:pPr>
              <a:lnSpc>
                <a:spcPct val="90000"/>
              </a:lnSpc>
            </a:pPr>
            <a:r>
              <a:rPr lang="en-US" altLang="en-US" sz="2000" dirty="0" err="1">
                <a:solidFill>
                  <a:schemeClr val="bg1"/>
                </a:solidFill>
              </a:rPr>
              <a:t>Mahalaleel</a:t>
            </a:r>
            <a:endParaRPr lang="en-US" altLang="en-US" sz="2000" dirty="0">
              <a:solidFill>
                <a:schemeClr val="bg1"/>
              </a:solidFill>
            </a:endParaRPr>
          </a:p>
          <a:p>
            <a:pPr>
              <a:lnSpc>
                <a:spcPct val="90000"/>
              </a:lnSpc>
            </a:pPr>
            <a:r>
              <a:rPr lang="en-US" altLang="en-US" sz="2000" dirty="0">
                <a:solidFill>
                  <a:schemeClr val="bg1"/>
                </a:solidFill>
              </a:rPr>
              <a:t>Jared</a:t>
            </a:r>
          </a:p>
          <a:p>
            <a:pPr>
              <a:lnSpc>
                <a:spcPct val="90000"/>
              </a:lnSpc>
            </a:pPr>
            <a:r>
              <a:rPr lang="en-US" altLang="en-US" sz="2000" dirty="0" err="1">
                <a:solidFill>
                  <a:schemeClr val="bg1"/>
                </a:solidFill>
              </a:rPr>
              <a:t>Enoc</a:t>
            </a:r>
            <a:endParaRPr lang="en-US" altLang="en-US" sz="2000" dirty="0">
              <a:solidFill>
                <a:schemeClr val="bg1"/>
              </a:solidFill>
            </a:endParaRPr>
          </a:p>
          <a:p>
            <a:pPr>
              <a:lnSpc>
                <a:spcPct val="90000"/>
              </a:lnSpc>
            </a:pPr>
            <a:r>
              <a:rPr lang="en-US" altLang="en-US" sz="2000" dirty="0" err="1">
                <a:solidFill>
                  <a:schemeClr val="bg1"/>
                </a:solidFill>
              </a:rPr>
              <a:t>Matusalén</a:t>
            </a:r>
            <a:endParaRPr lang="en-US" altLang="en-US" sz="2000" dirty="0">
              <a:solidFill>
                <a:schemeClr val="bg1"/>
              </a:solidFill>
            </a:endParaRPr>
          </a:p>
          <a:p>
            <a:pPr>
              <a:lnSpc>
                <a:spcPct val="90000"/>
              </a:lnSpc>
            </a:pPr>
            <a:r>
              <a:rPr lang="en-US" altLang="en-US" sz="2000" dirty="0" err="1">
                <a:solidFill>
                  <a:schemeClr val="bg1"/>
                </a:solidFill>
              </a:rPr>
              <a:t>Lamec</a:t>
            </a:r>
            <a:endParaRPr lang="en-US" altLang="en-US" sz="2000" dirty="0">
              <a:solidFill>
                <a:schemeClr val="bg1"/>
              </a:solidFill>
            </a:endParaRPr>
          </a:p>
          <a:p>
            <a:pPr>
              <a:lnSpc>
                <a:spcPct val="90000"/>
              </a:lnSpc>
            </a:pPr>
            <a:r>
              <a:rPr lang="en-US" altLang="en-US" sz="2000" dirty="0" err="1">
                <a:solidFill>
                  <a:srgbClr val="FFFF00"/>
                </a:solidFill>
              </a:rPr>
              <a:t>Noé</a:t>
            </a:r>
            <a:endParaRPr lang="en-US" altLang="en-US" sz="2000" dirty="0">
              <a:solidFill>
                <a:srgbClr val="FFFF00"/>
              </a:solidFill>
            </a:endParaRPr>
          </a:p>
          <a:p>
            <a:pPr>
              <a:lnSpc>
                <a:spcPct val="90000"/>
              </a:lnSpc>
            </a:pPr>
            <a:r>
              <a:rPr lang="en-US" altLang="en-US" sz="2000" dirty="0" err="1">
                <a:solidFill>
                  <a:schemeClr val="bg1"/>
                </a:solidFill>
              </a:rPr>
              <a:t>Sem</a:t>
            </a:r>
            <a:endParaRPr lang="en-US" altLang="en-US" sz="2000" dirty="0">
              <a:solidFill>
                <a:schemeClr val="bg1"/>
              </a:solidFill>
            </a:endParaRPr>
          </a:p>
          <a:p>
            <a:pPr>
              <a:lnSpc>
                <a:spcPct val="90000"/>
              </a:lnSpc>
            </a:pPr>
            <a:r>
              <a:rPr lang="en-US" altLang="en-US" sz="2000" dirty="0" err="1">
                <a:solidFill>
                  <a:schemeClr val="bg1"/>
                </a:solidFill>
              </a:rPr>
              <a:t>Arfaxad</a:t>
            </a:r>
            <a:endParaRPr lang="en-US" altLang="en-US" sz="2000" dirty="0">
              <a:solidFill>
                <a:schemeClr val="bg1"/>
              </a:solidFill>
            </a:endParaRPr>
          </a:p>
          <a:p>
            <a:pPr>
              <a:lnSpc>
                <a:spcPct val="90000"/>
              </a:lnSpc>
            </a:pPr>
            <a:r>
              <a:rPr lang="en-US" altLang="en-US" sz="2000" dirty="0">
                <a:solidFill>
                  <a:schemeClr val="bg1"/>
                </a:solidFill>
              </a:rPr>
              <a:t>Sala</a:t>
            </a:r>
          </a:p>
          <a:p>
            <a:pPr>
              <a:lnSpc>
                <a:spcPct val="90000"/>
              </a:lnSpc>
            </a:pPr>
            <a:r>
              <a:rPr lang="en-US" altLang="en-US" sz="2000" dirty="0">
                <a:solidFill>
                  <a:schemeClr val="bg1"/>
                </a:solidFill>
              </a:rPr>
              <a:t>Eber</a:t>
            </a:r>
          </a:p>
          <a:p>
            <a:pPr>
              <a:lnSpc>
                <a:spcPct val="90000"/>
              </a:lnSpc>
            </a:pPr>
            <a:r>
              <a:rPr lang="en-US" altLang="en-US" sz="2000" dirty="0">
                <a:solidFill>
                  <a:schemeClr val="bg1"/>
                </a:solidFill>
              </a:rPr>
              <a:t>Peleg</a:t>
            </a:r>
          </a:p>
          <a:p>
            <a:pPr>
              <a:lnSpc>
                <a:spcPct val="90000"/>
              </a:lnSpc>
            </a:pPr>
            <a:r>
              <a:rPr lang="en-US" altLang="en-US" sz="2000" dirty="0" err="1">
                <a:solidFill>
                  <a:schemeClr val="bg1"/>
                </a:solidFill>
              </a:rPr>
              <a:t>Reu</a:t>
            </a:r>
            <a:endParaRPr lang="en-US" altLang="en-US" sz="2000" dirty="0">
              <a:solidFill>
                <a:schemeClr val="bg1"/>
              </a:solidFill>
            </a:endParaRPr>
          </a:p>
          <a:p>
            <a:pPr>
              <a:lnSpc>
                <a:spcPct val="90000"/>
              </a:lnSpc>
            </a:pPr>
            <a:r>
              <a:rPr lang="en-US" altLang="en-US" sz="2000" dirty="0" err="1">
                <a:solidFill>
                  <a:schemeClr val="bg1"/>
                </a:solidFill>
              </a:rPr>
              <a:t>Serug</a:t>
            </a:r>
            <a:endParaRPr lang="en-US" altLang="en-US" sz="2000" dirty="0">
              <a:solidFill>
                <a:schemeClr val="bg1"/>
              </a:solidFill>
            </a:endParaRPr>
          </a:p>
          <a:p>
            <a:pPr>
              <a:lnSpc>
                <a:spcPct val="90000"/>
              </a:lnSpc>
            </a:pPr>
            <a:r>
              <a:rPr lang="en-US" altLang="en-US" sz="2000" dirty="0" err="1">
                <a:solidFill>
                  <a:schemeClr val="bg1"/>
                </a:solidFill>
              </a:rPr>
              <a:t>Nacor</a:t>
            </a:r>
            <a:endParaRPr lang="en-US" altLang="en-US" sz="2000" dirty="0">
              <a:solidFill>
                <a:schemeClr val="bg1"/>
              </a:solidFill>
            </a:endParaRPr>
          </a:p>
          <a:p>
            <a:pPr>
              <a:lnSpc>
                <a:spcPct val="90000"/>
              </a:lnSpc>
            </a:pPr>
            <a:r>
              <a:rPr lang="en-US" altLang="en-US" sz="2000" dirty="0" err="1">
                <a:solidFill>
                  <a:schemeClr val="bg1"/>
                </a:solidFill>
              </a:rPr>
              <a:t>Taré</a:t>
            </a:r>
            <a:endParaRPr lang="en-US" altLang="en-US" sz="2000" dirty="0">
              <a:solidFill>
                <a:schemeClr val="bg1"/>
              </a:solidFill>
            </a:endParaRPr>
          </a:p>
          <a:p>
            <a:pPr>
              <a:lnSpc>
                <a:spcPct val="90000"/>
              </a:lnSpc>
            </a:pPr>
            <a:r>
              <a:rPr lang="en-US" altLang="en-US" sz="2000" dirty="0">
                <a:solidFill>
                  <a:srgbClr val="FFFF00"/>
                </a:solidFill>
              </a:rPr>
              <a:t>Abram</a:t>
            </a:r>
          </a:p>
          <a:p>
            <a:pPr>
              <a:lnSpc>
                <a:spcPct val="90000"/>
              </a:lnSpc>
            </a:pPr>
            <a:r>
              <a:rPr lang="en-US" altLang="en-US" sz="2000" dirty="0">
                <a:solidFill>
                  <a:schemeClr val="bg1"/>
                </a:solidFill>
              </a:rPr>
              <a:t>Isaac</a:t>
            </a:r>
          </a:p>
          <a:p>
            <a:pPr>
              <a:lnSpc>
                <a:spcPct val="90000"/>
              </a:lnSpc>
            </a:pPr>
            <a:r>
              <a:rPr lang="en-US" altLang="en-US" sz="2000" dirty="0">
                <a:solidFill>
                  <a:schemeClr val="bg1"/>
                </a:solidFill>
              </a:rPr>
              <a:t>Jacob</a:t>
            </a:r>
          </a:p>
        </p:txBody>
      </p:sp>
      <p:sp>
        <p:nvSpPr>
          <p:cNvPr id="118788" name="Text Box 4"/>
          <p:cNvSpPr txBox="1">
            <a:spLocks noChangeArrowheads="1"/>
          </p:cNvSpPr>
          <p:nvPr/>
        </p:nvSpPr>
        <p:spPr bwMode="auto">
          <a:xfrm>
            <a:off x="1893570" y="762000"/>
            <a:ext cx="9144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001</a:t>
            </a:r>
          </a:p>
          <a:p>
            <a:pPr>
              <a:lnSpc>
                <a:spcPct val="90000"/>
              </a:lnSpc>
            </a:pPr>
            <a:r>
              <a:rPr lang="en-US" altLang="en-US" sz="2000" dirty="0">
                <a:solidFill>
                  <a:schemeClr val="bg1"/>
                </a:solidFill>
              </a:rPr>
              <a:t>130</a:t>
            </a:r>
          </a:p>
          <a:p>
            <a:pPr>
              <a:lnSpc>
                <a:spcPct val="90000"/>
              </a:lnSpc>
            </a:pPr>
            <a:r>
              <a:rPr lang="en-US" altLang="en-US" sz="2000" dirty="0">
                <a:solidFill>
                  <a:schemeClr val="bg1"/>
                </a:solidFill>
              </a:rPr>
              <a:t>235</a:t>
            </a:r>
          </a:p>
          <a:p>
            <a:pPr>
              <a:lnSpc>
                <a:spcPct val="90000"/>
              </a:lnSpc>
            </a:pPr>
            <a:r>
              <a:rPr lang="en-US" altLang="en-US" sz="2000" dirty="0">
                <a:solidFill>
                  <a:schemeClr val="bg1"/>
                </a:solidFill>
              </a:rPr>
              <a:t>325</a:t>
            </a:r>
          </a:p>
          <a:p>
            <a:pPr>
              <a:lnSpc>
                <a:spcPct val="90000"/>
              </a:lnSpc>
            </a:pPr>
            <a:r>
              <a:rPr lang="en-US" altLang="en-US" sz="2000" dirty="0">
                <a:solidFill>
                  <a:schemeClr val="bg1"/>
                </a:solidFill>
              </a:rPr>
              <a:t>395</a:t>
            </a:r>
          </a:p>
          <a:p>
            <a:pPr>
              <a:lnSpc>
                <a:spcPct val="90000"/>
              </a:lnSpc>
            </a:pPr>
            <a:r>
              <a:rPr lang="en-US" altLang="en-US" sz="2000" dirty="0">
                <a:solidFill>
                  <a:schemeClr val="bg1"/>
                </a:solidFill>
              </a:rPr>
              <a:t>460</a:t>
            </a:r>
          </a:p>
          <a:p>
            <a:pPr>
              <a:lnSpc>
                <a:spcPct val="90000"/>
              </a:lnSpc>
            </a:pPr>
            <a:r>
              <a:rPr lang="en-US" altLang="en-US" sz="2000" dirty="0">
                <a:solidFill>
                  <a:schemeClr val="bg1"/>
                </a:solidFill>
              </a:rPr>
              <a:t>622</a:t>
            </a:r>
          </a:p>
          <a:p>
            <a:pPr>
              <a:lnSpc>
                <a:spcPct val="90000"/>
              </a:lnSpc>
            </a:pPr>
            <a:r>
              <a:rPr lang="en-US" altLang="en-US" sz="2000" dirty="0">
                <a:solidFill>
                  <a:schemeClr val="bg1"/>
                </a:solidFill>
              </a:rPr>
              <a:t>687</a:t>
            </a:r>
          </a:p>
          <a:p>
            <a:pPr>
              <a:lnSpc>
                <a:spcPct val="90000"/>
              </a:lnSpc>
            </a:pPr>
            <a:r>
              <a:rPr lang="en-US" altLang="en-US" sz="2000" dirty="0">
                <a:solidFill>
                  <a:schemeClr val="bg1"/>
                </a:solidFill>
              </a:rPr>
              <a:t>874</a:t>
            </a:r>
          </a:p>
          <a:p>
            <a:pPr>
              <a:lnSpc>
                <a:spcPct val="90000"/>
              </a:lnSpc>
            </a:pPr>
            <a:r>
              <a:rPr lang="en-US" altLang="en-US" sz="2000" dirty="0">
                <a:solidFill>
                  <a:schemeClr val="bg1"/>
                </a:solidFill>
              </a:rPr>
              <a:t>1056</a:t>
            </a:r>
          </a:p>
          <a:p>
            <a:pPr>
              <a:lnSpc>
                <a:spcPct val="90000"/>
              </a:lnSpc>
            </a:pPr>
            <a:r>
              <a:rPr lang="en-US" altLang="en-US" sz="2000" dirty="0">
                <a:solidFill>
                  <a:schemeClr val="bg1"/>
                </a:solidFill>
              </a:rPr>
              <a:t>1558</a:t>
            </a:r>
          </a:p>
          <a:p>
            <a:pPr>
              <a:lnSpc>
                <a:spcPct val="90000"/>
              </a:lnSpc>
            </a:pPr>
            <a:r>
              <a:rPr lang="en-US" altLang="en-US" sz="2000" dirty="0">
                <a:solidFill>
                  <a:schemeClr val="bg1"/>
                </a:solidFill>
              </a:rPr>
              <a:t>1658</a:t>
            </a:r>
          </a:p>
          <a:p>
            <a:pPr>
              <a:lnSpc>
                <a:spcPct val="90000"/>
              </a:lnSpc>
            </a:pPr>
            <a:r>
              <a:rPr lang="en-US" altLang="en-US" sz="2000" dirty="0">
                <a:solidFill>
                  <a:schemeClr val="bg1"/>
                </a:solidFill>
              </a:rPr>
              <a:t>1693</a:t>
            </a:r>
          </a:p>
          <a:p>
            <a:pPr>
              <a:lnSpc>
                <a:spcPct val="90000"/>
              </a:lnSpc>
            </a:pPr>
            <a:r>
              <a:rPr lang="en-US" altLang="en-US" sz="2000" dirty="0">
                <a:solidFill>
                  <a:schemeClr val="bg1"/>
                </a:solidFill>
              </a:rPr>
              <a:t>1723</a:t>
            </a:r>
          </a:p>
          <a:p>
            <a:pPr>
              <a:lnSpc>
                <a:spcPct val="90000"/>
              </a:lnSpc>
            </a:pPr>
            <a:r>
              <a:rPr lang="en-US" altLang="en-US" sz="2000" dirty="0">
                <a:solidFill>
                  <a:schemeClr val="bg1"/>
                </a:solidFill>
              </a:rPr>
              <a:t>1757</a:t>
            </a:r>
          </a:p>
          <a:p>
            <a:pPr>
              <a:lnSpc>
                <a:spcPct val="90000"/>
              </a:lnSpc>
            </a:pPr>
            <a:r>
              <a:rPr lang="en-US" altLang="en-US" sz="2000" dirty="0">
                <a:solidFill>
                  <a:schemeClr val="bg1"/>
                </a:solidFill>
              </a:rPr>
              <a:t>1787</a:t>
            </a:r>
          </a:p>
          <a:p>
            <a:pPr>
              <a:lnSpc>
                <a:spcPct val="90000"/>
              </a:lnSpc>
            </a:pPr>
            <a:r>
              <a:rPr lang="en-US" altLang="en-US" sz="2000" dirty="0">
                <a:solidFill>
                  <a:schemeClr val="bg1"/>
                </a:solidFill>
              </a:rPr>
              <a:t>1819</a:t>
            </a:r>
          </a:p>
          <a:p>
            <a:pPr>
              <a:lnSpc>
                <a:spcPct val="90000"/>
              </a:lnSpc>
            </a:pPr>
            <a:r>
              <a:rPr lang="en-US" altLang="en-US" sz="2000" dirty="0">
                <a:solidFill>
                  <a:schemeClr val="bg1"/>
                </a:solidFill>
              </a:rPr>
              <a:t>1849</a:t>
            </a:r>
          </a:p>
          <a:p>
            <a:pPr>
              <a:lnSpc>
                <a:spcPct val="90000"/>
              </a:lnSpc>
            </a:pPr>
            <a:r>
              <a:rPr lang="en-US" altLang="en-US" sz="2000" dirty="0">
                <a:solidFill>
                  <a:schemeClr val="bg1"/>
                </a:solidFill>
              </a:rPr>
              <a:t>1878</a:t>
            </a:r>
          </a:p>
          <a:p>
            <a:pPr>
              <a:lnSpc>
                <a:spcPct val="90000"/>
              </a:lnSpc>
            </a:pPr>
            <a:r>
              <a:rPr lang="en-US" altLang="en-US" sz="2000" dirty="0">
                <a:solidFill>
                  <a:srgbClr val="FFFF00"/>
                </a:solidFill>
              </a:rPr>
              <a:t>1948</a:t>
            </a:r>
          </a:p>
          <a:p>
            <a:pPr>
              <a:lnSpc>
                <a:spcPct val="90000"/>
              </a:lnSpc>
            </a:pPr>
            <a:r>
              <a:rPr lang="en-US" altLang="en-US" sz="2000" dirty="0">
                <a:solidFill>
                  <a:schemeClr val="bg1"/>
                </a:solidFill>
              </a:rPr>
              <a:t>2048</a:t>
            </a:r>
          </a:p>
          <a:p>
            <a:pPr>
              <a:lnSpc>
                <a:spcPct val="90000"/>
              </a:lnSpc>
            </a:pPr>
            <a:r>
              <a:rPr lang="en-US" altLang="en-US" sz="2000" dirty="0">
                <a:solidFill>
                  <a:schemeClr val="bg1"/>
                </a:solidFill>
              </a:rPr>
              <a:t>2108</a:t>
            </a:r>
          </a:p>
        </p:txBody>
      </p:sp>
      <p:sp>
        <p:nvSpPr>
          <p:cNvPr id="118791" name="Text Box 7"/>
          <p:cNvSpPr txBox="1">
            <a:spLocks noChangeArrowheads="1"/>
          </p:cNvSpPr>
          <p:nvPr/>
        </p:nvSpPr>
        <p:spPr bwMode="auto">
          <a:xfrm>
            <a:off x="3977640" y="746760"/>
            <a:ext cx="762000" cy="585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130</a:t>
            </a:r>
          </a:p>
          <a:p>
            <a:pPr>
              <a:lnSpc>
                <a:spcPct val="90000"/>
              </a:lnSpc>
            </a:pPr>
            <a:r>
              <a:rPr lang="en-US" altLang="en-US" sz="2000" dirty="0">
                <a:solidFill>
                  <a:schemeClr val="bg1"/>
                </a:solidFill>
              </a:rPr>
              <a:t>105</a:t>
            </a:r>
          </a:p>
          <a:p>
            <a:pPr>
              <a:lnSpc>
                <a:spcPct val="90000"/>
              </a:lnSpc>
            </a:pPr>
            <a:r>
              <a:rPr lang="en-US" altLang="en-US" sz="2000" dirty="0">
                <a:solidFill>
                  <a:schemeClr val="bg1"/>
                </a:solidFill>
              </a:rPr>
              <a:t>90</a:t>
            </a:r>
          </a:p>
          <a:p>
            <a:pPr>
              <a:lnSpc>
                <a:spcPct val="90000"/>
              </a:lnSpc>
            </a:pPr>
            <a:r>
              <a:rPr lang="en-US" altLang="en-US" sz="2000" dirty="0">
                <a:solidFill>
                  <a:schemeClr val="bg1"/>
                </a:solidFill>
              </a:rPr>
              <a:t>70</a:t>
            </a:r>
          </a:p>
          <a:p>
            <a:pPr>
              <a:lnSpc>
                <a:spcPct val="90000"/>
              </a:lnSpc>
            </a:pPr>
            <a:r>
              <a:rPr lang="en-US" altLang="en-US" sz="2000" dirty="0">
                <a:solidFill>
                  <a:schemeClr val="bg1"/>
                </a:solidFill>
              </a:rPr>
              <a:t>65</a:t>
            </a:r>
          </a:p>
          <a:p>
            <a:pPr>
              <a:lnSpc>
                <a:spcPct val="90000"/>
              </a:lnSpc>
            </a:pPr>
            <a:r>
              <a:rPr lang="en-US" altLang="en-US" sz="2000" dirty="0">
                <a:solidFill>
                  <a:schemeClr val="bg1"/>
                </a:solidFill>
              </a:rPr>
              <a:t>162</a:t>
            </a:r>
          </a:p>
          <a:p>
            <a:pPr>
              <a:lnSpc>
                <a:spcPct val="90000"/>
              </a:lnSpc>
            </a:pPr>
            <a:r>
              <a:rPr lang="en-US" altLang="en-US" sz="2000" dirty="0">
                <a:solidFill>
                  <a:schemeClr val="bg1"/>
                </a:solidFill>
              </a:rPr>
              <a:t>65</a:t>
            </a:r>
          </a:p>
          <a:p>
            <a:pPr>
              <a:lnSpc>
                <a:spcPct val="90000"/>
              </a:lnSpc>
            </a:pPr>
            <a:r>
              <a:rPr lang="en-US" altLang="en-US" sz="2000" dirty="0">
                <a:solidFill>
                  <a:schemeClr val="bg1"/>
                </a:solidFill>
              </a:rPr>
              <a:t>187</a:t>
            </a:r>
          </a:p>
          <a:p>
            <a:pPr>
              <a:lnSpc>
                <a:spcPct val="90000"/>
              </a:lnSpc>
            </a:pPr>
            <a:r>
              <a:rPr lang="en-US" altLang="en-US" sz="2000" dirty="0">
                <a:solidFill>
                  <a:schemeClr val="bg1"/>
                </a:solidFill>
              </a:rPr>
              <a:t>182</a:t>
            </a:r>
          </a:p>
          <a:p>
            <a:pPr>
              <a:lnSpc>
                <a:spcPct val="90000"/>
              </a:lnSpc>
            </a:pPr>
            <a:r>
              <a:rPr lang="en-US" altLang="en-US" sz="2000" dirty="0">
                <a:solidFill>
                  <a:schemeClr val="bg1"/>
                </a:solidFill>
              </a:rPr>
              <a:t>500</a:t>
            </a:r>
          </a:p>
          <a:p>
            <a:pPr>
              <a:lnSpc>
                <a:spcPct val="90000"/>
              </a:lnSpc>
            </a:pPr>
            <a:r>
              <a:rPr lang="en-US" altLang="en-US" sz="2000" dirty="0">
                <a:solidFill>
                  <a:schemeClr val="bg1"/>
                </a:solidFill>
              </a:rPr>
              <a:t>100</a:t>
            </a:r>
          </a:p>
          <a:p>
            <a:pPr>
              <a:lnSpc>
                <a:spcPct val="90000"/>
              </a:lnSpc>
            </a:pPr>
            <a:r>
              <a:rPr lang="en-US" altLang="en-US" sz="2000" dirty="0">
                <a:solidFill>
                  <a:schemeClr val="bg1"/>
                </a:solidFill>
              </a:rPr>
              <a:t>35</a:t>
            </a:r>
          </a:p>
          <a:p>
            <a:pPr>
              <a:lnSpc>
                <a:spcPct val="90000"/>
              </a:lnSpc>
            </a:pPr>
            <a:r>
              <a:rPr lang="en-US" altLang="en-US" sz="2000" dirty="0">
                <a:solidFill>
                  <a:schemeClr val="bg1"/>
                </a:solidFill>
              </a:rPr>
              <a:t>30</a:t>
            </a:r>
          </a:p>
          <a:p>
            <a:pPr>
              <a:lnSpc>
                <a:spcPct val="90000"/>
              </a:lnSpc>
            </a:pPr>
            <a:r>
              <a:rPr lang="en-US" altLang="en-US" sz="2000" dirty="0">
                <a:solidFill>
                  <a:schemeClr val="bg1"/>
                </a:solidFill>
              </a:rPr>
              <a:t>34</a:t>
            </a:r>
          </a:p>
          <a:p>
            <a:pPr>
              <a:lnSpc>
                <a:spcPct val="90000"/>
              </a:lnSpc>
            </a:pPr>
            <a:r>
              <a:rPr lang="en-US" altLang="en-US" sz="2000" dirty="0">
                <a:solidFill>
                  <a:schemeClr val="bg1"/>
                </a:solidFill>
              </a:rPr>
              <a:t>30</a:t>
            </a:r>
          </a:p>
          <a:p>
            <a:pPr>
              <a:lnSpc>
                <a:spcPct val="90000"/>
              </a:lnSpc>
            </a:pPr>
            <a:r>
              <a:rPr lang="en-US" altLang="en-US" sz="2000" dirty="0">
                <a:solidFill>
                  <a:schemeClr val="bg1"/>
                </a:solidFill>
              </a:rPr>
              <a:t>32</a:t>
            </a:r>
          </a:p>
          <a:p>
            <a:pPr>
              <a:lnSpc>
                <a:spcPct val="90000"/>
              </a:lnSpc>
            </a:pPr>
            <a:r>
              <a:rPr lang="en-US" altLang="en-US" sz="2000" dirty="0">
                <a:solidFill>
                  <a:schemeClr val="bg1"/>
                </a:solidFill>
              </a:rPr>
              <a:t>30</a:t>
            </a:r>
          </a:p>
          <a:p>
            <a:pPr>
              <a:lnSpc>
                <a:spcPct val="90000"/>
              </a:lnSpc>
            </a:pPr>
            <a:r>
              <a:rPr lang="en-US" altLang="en-US" sz="2000" dirty="0">
                <a:solidFill>
                  <a:schemeClr val="bg1"/>
                </a:solidFill>
              </a:rPr>
              <a:t>29</a:t>
            </a:r>
          </a:p>
          <a:p>
            <a:pPr>
              <a:lnSpc>
                <a:spcPct val="90000"/>
              </a:lnSpc>
            </a:pPr>
            <a:r>
              <a:rPr lang="en-US" altLang="en-US" sz="2000" dirty="0">
                <a:solidFill>
                  <a:schemeClr val="bg1"/>
                </a:solidFill>
              </a:rPr>
              <a:t>70</a:t>
            </a:r>
          </a:p>
          <a:p>
            <a:pPr>
              <a:lnSpc>
                <a:spcPct val="90000"/>
              </a:lnSpc>
            </a:pPr>
            <a:r>
              <a:rPr lang="en-US" altLang="en-US" sz="2000" dirty="0">
                <a:solidFill>
                  <a:schemeClr val="bg1"/>
                </a:solidFill>
              </a:rPr>
              <a:t>100</a:t>
            </a:r>
          </a:p>
          <a:p>
            <a:pPr>
              <a:lnSpc>
                <a:spcPct val="90000"/>
              </a:lnSpc>
            </a:pPr>
            <a:r>
              <a:rPr lang="en-US" altLang="en-US" sz="2000" dirty="0">
                <a:solidFill>
                  <a:schemeClr val="bg1"/>
                </a:solidFill>
              </a:rPr>
              <a:t>60</a:t>
            </a:r>
          </a:p>
        </p:txBody>
      </p:sp>
      <p:sp>
        <p:nvSpPr>
          <p:cNvPr id="118792" name="Text Box 8"/>
          <p:cNvSpPr txBox="1">
            <a:spLocks noChangeArrowheads="1"/>
          </p:cNvSpPr>
          <p:nvPr/>
        </p:nvSpPr>
        <p:spPr bwMode="auto">
          <a:xfrm>
            <a:off x="5855970" y="762000"/>
            <a:ext cx="838200" cy="585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800</a:t>
            </a:r>
          </a:p>
          <a:p>
            <a:pPr>
              <a:lnSpc>
                <a:spcPct val="90000"/>
              </a:lnSpc>
            </a:pPr>
            <a:r>
              <a:rPr lang="en-US" altLang="en-US" sz="2000" dirty="0">
                <a:solidFill>
                  <a:schemeClr val="bg1"/>
                </a:solidFill>
              </a:rPr>
              <a:t>807</a:t>
            </a:r>
          </a:p>
          <a:p>
            <a:pPr>
              <a:lnSpc>
                <a:spcPct val="90000"/>
              </a:lnSpc>
            </a:pPr>
            <a:r>
              <a:rPr lang="en-US" altLang="en-US" sz="2000" dirty="0">
                <a:solidFill>
                  <a:schemeClr val="bg1"/>
                </a:solidFill>
              </a:rPr>
              <a:t>815</a:t>
            </a:r>
          </a:p>
          <a:p>
            <a:pPr>
              <a:lnSpc>
                <a:spcPct val="90000"/>
              </a:lnSpc>
            </a:pPr>
            <a:r>
              <a:rPr lang="en-US" altLang="en-US" sz="2000" dirty="0">
                <a:solidFill>
                  <a:schemeClr val="bg1"/>
                </a:solidFill>
              </a:rPr>
              <a:t>840</a:t>
            </a:r>
          </a:p>
          <a:p>
            <a:pPr>
              <a:lnSpc>
                <a:spcPct val="90000"/>
              </a:lnSpc>
            </a:pPr>
            <a:r>
              <a:rPr lang="en-US" altLang="en-US" sz="2000" dirty="0">
                <a:solidFill>
                  <a:schemeClr val="bg1"/>
                </a:solidFill>
              </a:rPr>
              <a:t>830</a:t>
            </a:r>
          </a:p>
          <a:p>
            <a:pPr>
              <a:lnSpc>
                <a:spcPct val="90000"/>
              </a:lnSpc>
            </a:pPr>
            <a:r>
              <a:rPr lang="en-US" altLang="en-US" sz="2000" dirty="0">
                <a:solidFill>
                  <a:schemeClr val="bg1"/>
                </a:solidFill>
              </a:rPr>
              <a:t>800</a:t>
            </a:r>
          </a:p>
          <a:p>
            <a:pPr>
              <a:lnSpc>
                <a:spcPct val="90000"/>
              </a:lnSpc>
            </a:pPr>
            <a:r>
              <a:rPr lang="en-US" altLang="en-US" sz="2000" dirty="0">
                <a:solidFill>
                  <a:schemeClr val="bg1"/>
                </a:solidFill>
              </a:rPr>
              <a:t>300</a:t>
            </a:r>
          </a:p>
          <a:p>
            <a:pPr>
              <a:lnSpc>
                <a:spcPct val="90000"/>
              </a:lnSpc>
            </a:pPr>
            <a:r>
              <a:rPr lang="en-US" altLang="en-US" sz="2000" dirty="0">
                <a:solidFill>
                  <a:schemeClr val="bg1"/>
                </a:solidFill>
              </a:rPr>
              <a:t>782</a:t>
            </a:r>
          </a:p>
          <a:p>
            <a:pPr>
              <a:lnSpc>
                <a:spcPct val="90000"/>
              </a:lnSpc>
            </a:pPr>
            <a:r>
              <a:rPr lang="en-US" altLang="en-US" sz="2000" dirty="0">
                <a:solidFill>
                  <a:schemeClr val="bg1"/>
                </a:solidFill>
              </a:rPr>
              <a:t>595</a:t>
            </a:r>
          </a:p>
          <a:p>
            <a:pPr>
              <a:lnSpc>
                <a:spcPct val="90000"/>
              </a:lnSpc>
            </a:pPr>
            <a:r>
              <a:rPr lang="en-US" altLang="en-US" sz="2000" dirty="0">
                <a:solidFill>
                  <a:schemeClr val="bg1"/>
                </a:solidFill>
              </a:rPr>
              <a:t>450</a:t>
            </a:r>
          </a:p>
          <a:p>
            <a:pPr>
              <a:lnSpc>
                <a:spcPct val="90000"/>
              </a:lnSpc>
            </a:pPr>
            <a:r>
              <a:rPr lang="en-US" altLang="en-US" sz="2000" dirty="0">
                <a:solidFill>
                  <a:schemeClr val="bg1"/>
                </a:solidFill>
              </a:rPr>
              <a:t>500</a:t>
            </a:r>
          </a:p>
          <a:p>
            <a:pPr>
              <a:lnSpc>
                <a:spcPct val="90000"/>
              </a:lnSpc>
            </a:pPr>
            <a:r>
              <a:rPr lang="en-US" altLang="en-US" sz="2000" dirty="0">
                <a:solidFill>
                  <a:schemeClr val="bg1"/>
                </a:solidFill>
              </a:rPr>
              <a:t>403</a:t>
            </a:r>
          </a:p>
          <a:p>
            <a:pPr>
              <a:lnSpc>
                <a:spcPct val="90000"/>
              </a:lnSpc>
            </a:pPr>
            <a:r>
              <a:rPr lang="en-US" altLang="en-US" sz="2000" dirty="0">
                <a:solidFill>
                  <a:schemeClr val="bg1"/>
                </a:solidFill>
              </a:rPr>
              <a:t>403</a:t>
            </a:r>
          </a:p>
          <a:p>
            <a:pPr>
              <a:lnSpc>
                <a:spcPct val="90000"/>
              </a:lnSpc>
            </a:pPr>
            <a:r>
              <a:rPr lang="en-US" altLang="en-US" sz="2000" dirty="0">
                <a:solidFill>
                  <a:schemeClr val="bg1"/>
                </a:solidFill>
              </a:rPr>
              <a:t>430</a:t>
            </a:r>
          </a:p>
          <a:p>
            <a:pPr>
              <a:lnSpc>
                <a:spcPct val="90000"/>
              </a:lnSpc>
            </a:pPr>
            <a:r>
              <a:rPr lang="en-US" altLang="en-US" sz="2000" dirty="0">
                <a:solidFill>
                  <a:schemeClr val="bg1"/>
                </a:solidFill>
              </a:rPr>
              <a:t>209</a:t>
            </a:r>
          </a:p>
          <a:p>
            <a:pPr>
              <a:lnSpc>
                <a:spcPct val="90000"/>
              </a:lnSpc>
            </a:pPr>
            <a:r>
              <a:rPr lang="en-US" altLang="en-US" sz="2000" dirty="0">
                <a:solidFill>
                  <a:schemeClr val="bg1"/>
                </a:solidFill>
              </a:rPr>
              <a:t>207</a:t>
            </a:r>
          </a:p>
          <a:p>
            <a:pPr>
              <a:lnSpc>
                <a:spcPct val="90000"/>
              </a:lnSpc>
            </a:pPr>
            <a:r>
              <a:rPr lang="en-US" altLang="en-US" sz="2000" dirty="0">
                <a:solidFill>
                  <a:schemeClr val="bg1"/>
                </a:solidFill>
              </a:rPr>
              <a:t>200</a:t>
            </a:r>
          </a:p>
          <a:p>
            <a:pPr>
              <a:lnSpc>
                <a:spcPct val="90000"/>
              </a:lnSpc>
            </a:pPr>
            <a:r>
              <a:rPr lang="en-US" altLang="en-US" sz="2000" dirty="0">
                <a:solidFill>
                  <a:schemeClr val="bg1"/>
                </a:solidFill>
              </a:rPr>
              <a:t>119</a:t>
            </a:r>
          </a:p>
          <a:p>
            <a:pPr>
              <a:lnSpc>
                <a:spcPct val="90000"/>
              </a:lnSpc>
            </a:pPr>
            <a:r>
              <a:rPr lang="en-US" altLang="en-US" sz="2000" dirty="0">
                <a:solidFill>
                  <a:schemeClr val="bg1"/>
                </a:solidFill>
              </a:rPr>
              <a:t>135</a:t>
            </a:r>
          </a:p>
          <a:p>
            <a:pPr>
              <a:lnSpc>
                <a:spcPct val="90000"/>
              </a:lnSpc>
            </a:pPr>
            <a:r>
              <a:rPr lang="en-US" altLang="en-US" sz="2000" dirty="0">
                <a:solidFill>
                  <a:schemeClr val="bg1"/>
                </a:solidFill>
              </a:rPr>
              <a:t> 75</a:t>
            </a:r>
          </a:p>
          <a:p>
            <a:pPr>
              <a:lnSpc>
                <a:spcPct val="90000"/>
              </a:lnSpc>
            </a:pPr>
            <a:r>
              <a:rPr lang="en-US" altLang="en-US" sz="2000" dirty="0">
                <a:solidFill>
                  <a:schemeClr val="bg1"/>
                </a:solidFill>
              </a:rPr>
              <a:t>120</a:t>
            </a:r>
          </a:p>
        </p:txBody>
      </p:sp>
      <p:sp>
        <p:nvSpPr>
          <p:cNvPr id="118793" name="Text Box 9"/>
          <p:cNvSpPr txBox="1">
            <a:spLocks noChangeArrowheads="1"/>
          </p:cNvSpPr>
          <p:nvPr/>
        </p:nvSpPr>
        <p:spPr bwMode="auto">
          <a:xfrm>
            <a:off x="2983230" y="38100"/>
            <a:ext cx="250317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s-ES" altLang="en-US" sz="2000" dirty="0">
                <a:solidFill>
                  <a:srgbClr val="FFFF00"/>
                </a:solidFill>
              </a:rPr>
              <a:t>Edad al nacimiento del hijo en la descendencia de Jesús</a:t>
            </a:r>
          </a:p>
        </p:txBody>
      </p:sp>
      <p:sp>
        <p:nvSpPr>
          <p:cNvPr id="118794" name="Text Box 10"/>
          <p:cNvSpPr txBox="1">
            <a:spLocks noChangeArrowheads="1"/>
          </p:cNvSpPr>
          <p:nvPr/>
        </p:nvSpPr>
        <p:spPr bwMode="auto">
          <a:xfrm>
            <a:off x="5421630" y="0"/>
            <a:ext cx="1588770" cy="627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dirty="0" err="1">
                <a:solidFill>
                  <a:srgbClr val="FFFF00"/>
                </a:solidFill>
              </a:rPr>
              <a:t>años</a:t>
            </a:r>
            <a:r>
              <a:rPr lang="en-US" altLang="en-US" sz="2000" dirty="0">
                <a:solidFill>
                  <a:srgbClr val="FFFF00"/>
                </a:solidFill>
              </a:rPr>
              <a:t> </a:t>
            </a:r>
            <a:r>
              <a:rPr lang="en-US" altLang="en-US" sz="2000" dirty="0" err="1">
                <a:solidFill>
                  <a:srgbClr val="FFFF00"/>
                </a:solidFill>
              </a:rPr>
              <a:t>vividos</a:t>
            </a:r>
            <a:endParaRPr lang="en-US" altLang="en-US" sz="2000" dirty="0">
              <a:solidFill>
                <a:srgbClr val="FFFF00"/>
              </a:solidFill>
            </a:endParaRPr>
          </a:p>
          <a:p>
            <a:pPr algn="ctr">
              <a:lnSpc>
                <a:spcPct val="85000"/>
              </a:lnSpc>
            </a:pPr>
            <a:r>
              <a:rPr lang="en-US" altLang="en-US" sz="2000" dirty="0" err="1">
                <a:solidFill>
                  <a:srgbClr val="FFFF00"/>
                </a:solidFill>
              </a:rPr>
              <a:t>después</a:t>
            </a:r>
            <a:endParaRPr lang="en-US" altLang="en-US" sz="2000" dirty="0">
              <a:solidFill>
                <a:srgbClr val="FFFF00"/>
              </a:solidFill>
            </a:endParaRPr>
          </a:p>
        </p:txBody>
      </p:sp>
      <p:sp>
        <p:nvSpPr>
          <p:cNvPr id="118795" name="Text Box 11"/>
          <p:cNvSpPr txBox="1">
            <a:spLocks noChangeArrowheads="1"/>
          </p:cNvSpPr>
          <p:nvPr/>
        </p:nvSpPr>
        <p:spPr bwMode="auto">
          <a:xfrm>
            <a:off x="1512570" y="495300"/>
            <a:ext cx="1447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000" dirty="0" err="1">
                <a:solidFill>
                  <a:srgbClr val="FFFF00"/>
                </a:solidFill>
              </a:rPr>
              <a:t>Año</a:t>
            </a:r>
            <a:r>
              <a:rPr lang="en-US" altLang="en-US" sz="2000" dirty="0">
                <a:solidFill>
                  <a:srgbClr val="FFFF00"/>
                </a:solidFill>
              </a:rPr>
              <a:t> </a:t>
            </a:r>
            <a:r>
              <a:rPr lang="en-US" altLang="en-US" sz="2000" dirty="0" err="1">
                <a:solidFill>
                  <a:srgbClr val="FFFF00"/>
                </a:solidFill>
              </a:rPr>
              <a:t>nacido</a:t>
            </a:r>
            <a:endParaRPr lang="en-US" altLang="en-US" sz="2000" dirty="0">
              <a:solidFill>
                <a:srgbClr val="FFFF00"/>
              </a:solidFill>
            </a:endParaRPr>
          </a:p>
        </p:txBody>
      </p:sp>
      <p:sp>
        <p:nvSpPr>
          <p:cNvPr id="118796" name="Text Box 12"/>
          <p:cNvSpPr txBox="1">
            <a:spLocks noChangeArrowheads="1"/>
          </p:cNvSpPr>
          <p:nvPr/>
        </p:nvSpPr>
        <p:spPr bwMode="auto">
          <a:xfrm>
            <a:off x="7010400" y="762000"/>
            <a:ext cx="8382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a:solidFill>
                  <a:schemeClr val="bg1"/>
                </a:solidFill>
              </a:rPr>
              <a:t>930</a:t>
            </a:r>
          </a:p>
          <a:p>
            <a:pPr>
              <a:lnSpc>
                <a:spcPct val="90000"/>
              </a:lnSpc>
            </a:pPr>
            <a:r>
              <a:rPr lang="en-US" altLang="en-US" sz="2000">
                <a:solidFill>
                  <a:schemeClr val="bg1"/>
                </a:solidFill>
              </a:rPr>
              <a:t>912</a:t>
            </a:r>
          </a:p>
          <a:p>
            <a:pPr>
              <a:lnSpc>
                <a:spcPct val="90000"/>
              </a:lnSpc>
            </a:pPr>
            <a:r>
              <a:rPr lang="en-US" altLang="en-US" sz="2000">
                <a:solidFill>
                  <a:schemeClr val="bg1"/>
                </a:solidFill>
              </a:rPr>
              <a:t>905</a:t>
            </a:r>
          </a:p>
          <a:p>
            <a:pPr>
              <a:lnSpc>
                <a:spcPct val="90000"/>
              </a:lnSpc>
            </a:pPr>
            <a:r>
              <a:rPr lang="en-US" altLang="en-US" sz="2000">
                <a:solidFill>
                  <a:schemeClr val="bg1"/>
                </a:solidFill>
              </a:rPr>
              <a:t>910</a:t>
            </a:r>
          </a:p>
          <a:p>
            <a:pPr>
              <a:lnSpc>
                <a:spcPct val="90000"/>
              </a:lnSpc>
            </a:pPr>
            <a:r>
              <a:rPr lang="en-US" altLang="en-US" sz="2000">
                <a:solidFill>
                  <a:schemeClr val="bg1"/>
                </a:solidFill>
              </a:rPr>
              <a:t>895</a:t>
            </a:r>
          </a:p>
          <a:p>
            <a:pPr>
              <a:lnSpc>
                <a:spcPct val="90000"/>
              </a:lnSpc>
            </a:pPr>
            <a:r>
              <a:rPr lang="en-US" altLang="en-US" sz="2000">
                <a:solidFill>
                  <a:schemeClr val="bg1"/>
                </a:solidFill>
              </a:rPr>
              <a:t>962</a:t>
            </a:r>
          </a:p>
          <a:p>
            <a:pPr>
              <a:lnSpc>
                <a:spcPct val="90000"/>
              </a:lnSpc>
            </a:pPr>
            <a:r>
              <a:rPr lang="en-US" altLang="en-US" sz="2000">
                <a:solidFill>
                  <a:schemeClr val="bg1"/>
                </a:solidFill>
              </a:rPr>
              <a:t>365</a:t>
            </a:r>
          </a:p>
          <a:p>
            <a:pPr>
              <a:lnSpc>
                <a:spcPct val="90000"/>
              </a:lnSpc>
            </a:pPr>
            <a:r>
              <a:rPr lang="en-US" altLang="en-US" sz="2000">
                <a:solidFill>
                  <a:schemeClr val="bg1"/>
                </a:solidFill>
              </a:rPr>
              <a:t>969</a:t>
            </a:r>
          </a:p>
          <a:p>
            <a:pPr>
              <a:lnSpc>
                <a:spcPct val="90000"/>
              </a:lnSpc>
            </a:pPr>
            <a:r>
              <a:rPr lang="en-US" altLang="en-US" sz="2000">
                <a:solidFill>
                  <a:schemeClr val="bg1"/>
                </a:solidFill>
              </a:rPr>
              <a:t>777</a:t>
            </a:r>
          </a:p>
          <a:p>
            <a:pPr>
              <a:lnSpc>
                <a:spcPct val="90000"/>
              </a:lnSpc>
            </a:pPr>
            <a:r>
              <a:rPr lang="en-US" altLang="en-US" sz="2000">
                <a:solidFill>
                  <a:schemeClr val="bg1"/>
                </a:solidFill>
              </a:rPr>
              <a:t>950</a:t>
            </a:r>
          </a:p>
          <a:p>
            <a:pPr>
              <a:lnSpc>
                <a:spcPct val="90000"/>
              </a:lnSpc>
            </a:pPr>
            <a:r>
              <a:rPr lang="en-US" altLang="en-US" sz="2000">
                <a:solidFill>
                  <a:schemeClr val="bg1"/>
                </a:solidFill>
              </a:rPr>
              <a:t>600</a:t>
            </a:r>
          </a:p>
          <a:p>
            <a:pPr>
              <a:lnSpc>
                <a:spcPct val="90000"/>
              </a:lnSpc>
            </a:pPr>
            <a:r>
              <a:rPr lang="en-US" altLang="en-US" sz="2000">
                <a:solidFill>
                  <a:schemeClr val="bg1"/>
                </a:solidFill>
              </a:rPr>
              <a:t>438</a:t>
            </a:r>
          </a:p>
          <a:p>
            <a:pPr>
              <a:lnSpc>
                <a:spcPct val="90000"/>
              </a:lnSpc>
            </a:pPr>
            <a:r>
              <a:rPr lang="en-US" altLang="en-US" sz="2000">
                <a:solidFill>
                  <a:schemeClr val="bg1"/>
                </a:solidFill>
              </a:rPr>
              <a:t>433</a:t>
            </a:r>
          </a:p>
          <a:p>
            <a:pPr>
              <a:lnSpc>
                <a:spcPct val="90000"/>
              </a:lnSpc>
            </a:pPr>
            <a:r>
              <a:rPr lang="en-US" altLang="en-US" sz="2000">
                <a:solidFill>
                  <a:schemeClr val="bg1"/>
                </a:solidFill>
              </a:rPr>
              <a:t>464</a:t>
            </a:r>
          </a:p>
          <a:p>
            <a:pPr>
              <a:lnSpc>
                <a:spcPct val="90000"/>
              </a:lnSpc>
            </a:pPr>
            <a:r>
              <a:rPr lang="en-US" altLang="en-US" sz="2000">
                <a:solidFill>
                  <a:schemeClr val="bg1"/>
                </a:solidFill>
              </a:rPr>
              <a:t>239</a:t>
            </a:r>
          </a:p>
          <a:p>
            <a:pPr>
              <a:lnSpc>
                <a:spcPct val="90000"/>
              </a:lnSpc>
            </a:pPr>
            <a:r>
              <a:rPr lang="en-US" altLang="en-US" sz="2000">
                <a:solidFill>
                  <a:schemeClr val="bg1"/>
                </a:solidFill>
              </a:rPr>
              <a:t>239</a:t>
            </a:r>
          </a:p>
          <a:p>
            <a:pPr>
              <a:lnSpc>
                <a:spcPct val="90000"/>
              </a:lnSpc>
            </a:pPr>
            <a:r>
              <a:rPr lang="en-US" altLang="en-US" sz="2000">
                <a:solidFill>
                  <a:schemeClr val="bg1"/>
                </a:solidFill>
              </a:rPr>
              <a:t>230</a:t>
            </a:r>
          </a:p>
          <a:p>
            <a:pPr>
              <a:lnSpc>
                <a:spcPct val="90000"/>
              </a:lnSpc>
            </a:pPr>
            <a:r>
              <a:rPr lang="en-US" altLang="en-US" sz="2000">
                <a:solidFill>
                  <a:schemeClr val="bg1"/>
                </a:solidFill>
              </a:rPr>
              <a:t>148</a:t>
            </a:r>
          </a:p>
          <a:p>
            <a:pPr>
              <a:lnSpc>
                <a:spcPct val="90000"/>
              </a:lnSpc>
            </a:pPr>
            <a:r>
              <a:rPr lang="en-US" altLang="en-US" sz="2000">
                <a:solidFill>
                  <a:schemeClr val="bg1"/>
                </a:solidFill>
              </a:rPr>
              <a:t>205</a:t>
            </a:r>
          </a:p>
          <a:p>
            <a:pPr>
              <a:lnSpc>
                <a:spcPct val="90000"/>
              </a:lnSpc>
            </a:pPr>
            <a:r>
              <a:rPr lang="en-US" altLang="en-US" sz="2000">
                <a:solidFill>
                  <a:schemeClr val="bg1"/>
                </a:solidFill>
              </a:rPr>
              <a:t>175</a:t>
            </a:r>
          </a:p>
          <a:p>
            <a:pPr>
              <a:lnSpc>
                <a:spcPct val="90000"/>
              </a:lnSpc>
            </a:pPr>
            <a:r>
              <a:rPr lang="en-US" altLang="en-US" sz="2000">
                <a:solidFill>
                  <a:schemeClr val="bg1"/>
                </a:solidFill>
              </a:rPr>
              <a:t>180</a:t>
            </a:r>
          </a:p>
          <a:p>
            <a:pPr>
              <a:lnSpc>
                <a:spcPct val="90000"/>
              </a:lnSpc>
            </a:pPr>
            <a:r>
              <a:rPr lang="en-US" altLang="en-US" sz="2000">
                <a:solidFill>
                  <a:schemeClr val="bg1"/>
                </a:solidFill>
              </a:rPr>
              <a:t>147</a:t>
            </a:r>
          </a:p>
        </p:txBody>
      </p:sp>
      <p:sp>
        <p:nvSpPr>
          <p:cNvPr id="118797" name="Text Box 13"/>
          <p:cNvSpPr txBox="1">
            <a:spLocks noChangeArrowheads="1"/>
          </p:cNvSpPr>
          <p:nvPr/>
        </p:nvSpPr>
        <p:spPr bwMode="auto">
          <a:xfrm>
            <a:off x="6934200" y="38100"/>
            <a:ext cx="762000" cy="627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000" dirty="0" err="1">
                <a:solidFill>
                  <a:srgbClr val="FFFF00"/>
                </a:solidFill>
              </a:rPr>
              <a:t>Edad</a:t>
            </a:r>
            <a:r>
              <a:rPr lang="en-US" altLang="en-US" sz="2000" dirty="0">
                <a:solidFill>
                  <a:srgbClr val="FFFF00"/>
                </a:solidFill>
              </a:rPr>
              <a:t> total</a:t>
            </a:r>
          </a:p>
        </p:txBody>
      </p:sp>
      <p:sp>
        <p:nvSpPr>
          <p:cNvPr id="118798" name="Text Box 14"/>
          <p:cNvSpPr txBox="1">
            <a:spLocks noChangeArrowheads="1"/>
          </p:cNvSpPr>
          <p:nvPr/>
        </p:nvSpPr>
        <p:spPr bwMode="auto">
          <a:xfrm>
            <a:off x="8164830" y="723900"/>
            <a:ext cx="8382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dirty="0">
                <a:solidFill>
                  <a:schemeClr val="bg1"/>
                </a:solidFill>
              </a:rPr>
              <a:t>930</a:t>
            </a:r>
          </a:p>
          <a:p>
            <a:pPr>
              <a:lnSpc>
                <a:spcPct val="90000"/>
              </a:lnSpc>
            </a:pPr>
            <a:r>
              <a:rPr lang="en-US" altLang="en-US" sz="2000" dirty="0">
                <a:solidFill>
                  <a:schemeClr val="bg1"/>
                </a:solidFill>
              </a:rPr>
              <a:t>1042</a:t>
            </a:r>
          </a:p>
          <a:p>
            <a:pPr>
              <a:lnSpc>
                <a:spcPct val="90000"/>
              </a:lnSpc>
            </a:pPr>
            <a:r>
              <a:rPr lang="en-US" altLang="en-US" sz="2000" dirty="0">
                <a:solidFill>
                  <a:schemeClr val="bg1"/>
                </a:solidFill>
              </a:rPr>
              <a:t>1140</a:t>
            </a:r>
          </a:p>
          <a:p>
            <a:pPr>
              <a:lnSpc>
                <a:spcPct val="90000"/>
              </a:lnSpc>
            </a:pPr>
            <a:r>
              <a:rPr lang="en-US" altLang="en-US" sz="2000" dirty="0">
                <a:solidFill>
                  <a:schemeClr val="bg1"/>
                </a:solidFill>
              </a:rPr>
              <a:t>1235</a:t>
            </a:r>
          </a:p>
          <a:p>
            <a:pPr>
              <a:lnSpc>
                <a:spcPct val="90000"/>
              </a:lnSpc>
            </a:pPr>
            <a:r>
              <a:rPr lang="en-US" altLang="en-US" sz="2000" dirty="0">
                <a:solidFill>
                  <a:schemeClr val="bg1"/>
                </a:solidFill>
              </a:rPr>
              <a:t>1290</a:t>
            </a:r>
          </a:p>
          <a:p>
            <a:pPr>
              <a:lnSpc>
                <a:spcPct val="90000"/>
              </a:lnSpc>
            </a:pPr>
            <a:r>
              <a:rPr lang="en-US" altLang="en-US" sz="2000" dirty="0">
                <a:solidFill>
                  <a:schemeClr val="bg1"/>
                </a:solidFill>
              </a:rPr>
              <a:t>1422</a:t>
            </a:r>
          </a:p>
          <a:p>
            <a:pPr>
              <a:lnSpc>
                <a:spcPct val="90000"/>
              </a:lnSpc>
            </a:pPr>
            <a:r>
              <a:rPr lang="en-US" altLang="en-US" sz="2000" dirty="0">
                <a:solidFill>
                  <a:schemeClr val="bg1"/>
                </a:solidFill>
              </a:rPr>
              <a:t>(987)</a:t>
            </a:r>
          </a:p>
          <a:p>
            <a:pPr>
              <a:lnSpc>
                <a:spcPct val="90000"/>
              </a:lnSpc>
            </a:pPr>
            <a:r>
              <a:rPr lang="en-US" altLang="en-US" sz="2000" dirty="0">
                <a:solidFill>
                  <a:schemeClr val="bg1"/>
                </a:solidFill>
              </a:rPr>
              <a:t>1656</a:t>
            </a:r>
          </a:p>
          <a:p>
            <a:pPr>
              <a:lnSpc>
                <a:spcPct val="90000"/>
              </a:lnSpc>
            </a:pPr>
            <a:r>
              <a:rPr lang="en-US" altLang="en-US" sz="2000" dirty="0">
                <a:solidFill>
                  <a:schemeClr val="bg1"/>
                </a:solidFill>
              </a:rPr>
              <a:t>1651</a:t>
            </a:r>
          </a:p>
          <a:p>
            <a:pPr>
              <a:lnSpc>
                <a:spcPct val="90000"/>
              </a:lnSpc>
            </a:pPr>
            <a:r>
              <a:rPr lang="en-US" altLang="en-US" sz="2000" dirty="0">
                <a:solidFill>
                  <a:srgbClr val="FFFF00"/>
                </a:solidFill>
              </a:rPr>
              <a:t>2006</a:t>
            </a:r>
          </a:p>
          <a:p>
            <a:pPr>
              <a:lnSpc>
                <a:spcPct val="90000"/>
              </a:lnSpc>
            </a:pPr>
            <a:r>
              <a:rPr lang="en-US" altLang="en-US" sz="2000" dirty="0">
                <a:solidFill>
                  <a:schemeClr val="bg1"/>
                </a:solidFill>
              </a:rPr>
              <a:t>2158</a:t>
            </a:r>
          </a:p>
          <a:p>
            <a:pPr>
              <a:lnSpc>
                <a:spcPct val="90000"/>
              </a:lnSpc>
            </a:pPr>
            <a:r>
              <a:rPr lang="en-US" altLang="en-US" sz="2000" dirty="0">
                <a:solidFill>
                  <a:schemeClr val="bg1"/>
                </a:solidFill>
              </a:rPr>
              <a:t>2096</a:t>
            </a:r>
          </a:p>
          <a:p>
            <a:pPr>
              <a:lnSpc>
                <a:spcPct val="90000"/>
              </a:lnSpc>
            </a:pPr>
            <a:r>
              <a:rPr lang="en-US" altLang="en-US" sz="2000" dirty="0">
                <a:solidFill>
                  <a:schemeClr val="bg1"/>
                </a:solidFill>
              </a:rPr>
              <a:t>2126</a:t>
            </a:r>
          </a:p>
          <a:p>
            <a:pPr>
              <a:lnSpc>
                <a:spcPct val="90000"/>
              </a:lnSpc>
            </a:pPr>
            <a:r>
              <a:rPr lang="en-US" altLang="en-US" sz="2000" dirty="0">
                <a:solidFill>
                  <a:schemeClr val="bg1"/>
                </a:solidFill>
              </a:rPr>
              <a:t>2187</a:t>
            </a:r>
          </a:p>
          <a:p>
            <a:pPr>
              <a:lnSpc>
                <a:spcPct val="90000"/>
              </a:lnSpc>
            </a:pPr>
            <a:r>
              <a:rPr lang="en-US" altLang="en-US" sz="2000" dirty="0">
                <a:solidFill>
                  <a:schemeClr val="bg1"/>
                </a:solidFill>
              </a:rPr>
              <a:t>1996</a:t>
            </a:r>
          </a:p>
          <a:p>
            <a:pPr>
              <a:lnSpc>
                <a:spcPct val="90000"/>
              </a:lnSpc>
            </a:pPr>
            <a:r>
              <a:rPr lang="en-US" altLang="en-US" sz="2000" dirty="0">
                <a:solidFill>
                  <a:schemeClr val="bg1"/>
                </a:solidFill>
              </a:rPr>
              <a:t>2026</a:t>
            </a:r>
          </a:p>
          <a:p>
            <a:pPr>
              <a:lnSpc>
                <a:spcPct val="90000"/>
              </a:lnSpc>
            </a:pPr>
            <a:r>
              <a:rPr lang="en-US" altLang="en-US" sz="2000" dirty="0">
                <a:solidFill>
                  <a:schemeClr val="bg1"/>
                </a:solidFill>
              </a:rPr>
              <a:t>2049</a:t>
            </a:r>
          </a:p>
          <a:p>
            <a:pPr>
              <a:lnSpc>
                <a:spcPct val="90000"/>
              </a:lnSpc>
            </a:pPr>
            <a:r>
              <a:rPr lang="en-US" altLang="en-US" sz="2000" dirty="0">
                <a:solidFill>
                  <a:schemeClr val="bg1"/>
                </a:solidFill>
              </a:rPr>
              <a:t>1997</a:t>
            </a:r>
          </a:p>
          <a:p>
            <a:pPr>
              <a:lnSpc>
                <a:spcPct val="90000"/>
              </a:lnSpc>
            </a:pPr>
            <a:r>
              <a:rPr lang="en-US" altLang="en-US" sz="2000" dirty="0">
                <a:solidFill>
                  <a:schemeClr val="bg1"/>
                </a:solidFill>
              </a:rPr>
              <a:t>2083</a:t>
            </a:r>
          </a:p>
          <a:p>
            <a:pPr>
              <a:lnSpc>
                <a:spcPct val="90000"/>
              </a:lnSpc>
            </a:pPr>
            <a:r>
              <a:rPr lang="en-US" altLang="en-US" sz="2000" dirty="0">
                <a:solidFill>
                  <a:schemeClr val="bg1"/>
                </a:solidFill>
              </a:rPr>
              <a:t>2123</a:t>
            </a:r>
          </a:p>
          <a:p>
            <a:pPr>
              <a:lnSpc>
                <a:spcPct val="90000"/>
              </a:lnSpc>
            </a:pPr>
            <a:r>
              <a:rPr lang="en-US" altLang="en-US" sz="2000" dirty="0">
                <a:solidFill>
                  <a:schemeClr val="bg1"/>
                </a:solidFill>
              </a:rPr>
              <a:t>2228</a:t>
            </a:r>
          </a:p>
          <a:p>
            <a:pPr>
              <a:lnSpc>
                <a:spcPct val="90000"/>
              </a:lnSpc>
            </a:pPr>
            <a:r>
              <a:rPr lang="en-US" altLang="en-US" sz="2000" dirty="0">
                <a:solidFill>
                  <a:schemeClr val="bg1"/>
                </a:solidFill>
              </a:rPr>
              <a:t>2255</a:t>
            </a:r>
          </a:p>
        </p:txBody>
      </p:sp>
      <p:sp>
        <p:nvSpPr>
          <p:cNvPr id="118799" name="Text Box 15"/>
          <p:cNvSpPr txBox="1">
            <a:spLocks noChangeArrowheads="1"/>
          </p:cNvSpPr>
          <p:nvPr/>
        </p:nvSpPr>
        <p:spPr bwMode="auto">
          <a:xfrm>
            <a:off x="7783830" y="0"/>
            <a:ext cx="1295400" cy="627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dirty="0" err="1">
                <a:solidFill>
                  <a:srgbClr val="FFFF00"/>
                </a:solidFill>
              </a:rPr>
              <a:t>Año</a:t>
            </a:r>
            <a:r>
              <a:rPr lang="en-US" altLang="en-US" sz="2000" dirty="0">
                <a:solidFill>
                  <a:srgbClr val="FFFF00"/>
                </a:solidFill>
              </a:rPr>
              <a:t> de </a:t>
            </a:r>
            <a:r>
              <a:rPr lang="en-US" altLang="en-US" sz="2000" dirty="0" err="1">
                <a:solidFill>
                  <a:srgbClr val="FFFF00"/>
                </a:solidFill>
              </a:rPr>
              <a:t>su</a:t>
            </a:r>
            <a:r>
              <a:rPr lang="en-US" altLang="en-US" sz="2000" dirty="0">
                <a:solidFill>
                  <a:srgbClr val="FFFF00"/>
                </a:solidFill>
              </a:rPr>
              <a:t> </a:t>
            </a:r>
            <a:r>
              <a:rPr lang="en-US" altLang="en-US" sz="2000" dirty="0" err="1">
                <a:solidFill>
                  <a:srgbClr val="FFFF00"/>
                </a:solidFill>
              </a:rPr>
              <a:t>muerte</a:t>
            </a:r>
            <a:endParaRPr lang="en-US" altLang="en-US" sz="2000" dirty="0">
              <a:solidFill>
                <a:srgbClr val="FFFF00"/>
              </a:solidFill>
            </a:endParaRPr>
          </a:p>
        </p:txBody>
      </p:sp>
      <p:sp>
        <p:nvSpPr>
          <p:cNvPr id="14" name="Text Box 14"/>
          <p:cNvSpPr txBox="1">
            <a:spLocks noChangeArrowheads="1"/>
          </p:cNvSpPr>
          <p:nvPr/>
        </p:nvSpPr>
        <p:spPr bwMode="auto">
          <a:xfrm>
            <a:off x="2731770" y="5334000"/>
            <a:ext cx="1676400" cy="1446550"/>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dirty="0">
                <a:solidFill>
                  <a:srgbClr val="FFFF00"/>
                </a:solidFill>
              </a:rPr>
              <a:t>Cuando Noé murió Abram tenía 58 años</a:t>
            </a:r>
            <a:r>
              <a:rPr lang="en-US" altLang="en-US" dirty="0">
                <a:solidFill>
                  <a:srgbClr val="FFFF00"/>
                </a:solidFill>
              </a:rPr>
              <a:t>. </a:t>
            </a:r>
          </a:p>
        </p:txBody>
      </p:sp>
    </p:spTree>
    <p:extLst>
      <p:ext uri="{BB962C8B-B14F-4D97-AF65-F5344CB8AC3E}">
        <p14:creationId xmlns:p14="http://schemas.microsoft.com/office/powerpoint/2010/main" val="1141135673"/>
      </p:ext>
    </p:extLst>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2)">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3572</TotalTime>
  <Words>2653</Words>
  <Application>Microsoft Office PowerPoint</Application>
  <PresentationFormat>On-screen Show (4:3)</PresentationFormat>
  <Paragraphs>556</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Sign Painter</vt:lpstr>
      <vt:lpstr>Tempus Sans ITC</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402</cp:revision>
  <dcterms:created xsi:type="dcterms:W3CDTF">2006-05-10T13:38:40Z</dcterms:created>
  <dcterms:modified xsi:type="dcterms:W3CDTF">2024-10-23T18:04:30Z</dcterms:modified>
</cp:coreProperties>
</file>