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377" r:id="rId3"/>
    <p:sldId id="433" r:id="rId4"/>
    <p:sldId id="420" r:id="rId5"/>
    <p:sldId id="421" r:id="rId6"/>
    <p:sldId id="422" r:id="rId7"/>
    <p:sldId id="423" r:id="rId8"/>
    <p:sldId id="424" r:id="rId9"/>
    <p:sldId id="425" r:id="rId10"/>
    <p:sldId id="426" r:id="rId11"/>
    <p:sldId id="427" r:id="rId12"/>
    <p:sldId id="428" r:id="rId13"/>
    <p:sldId id="429" r:id="rId14"/>
    <p:sldId id="430" r:id="rId15"/>
    <p:sldId id="451" r:id="rId16"/>
    <p:sldId id="470" r:id="rId17"/>
    <p:sldId id="434" r:id="rId18"/>
    <p:sldId id="437" r:id="rId19"/>
    <p:sldId id="26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F9E3"/>
    <a:srgbClr val="FBF5D9"/>
    <a:srgbClr val="C0C0C0"/>
    <a:srgbClr val="808080"/>
    <a:srgbClr val="A50021"/>
    <a:srgbClr val="FFCC00"/>
    <a:srgbClr val="800000"/>
    <a:srgbClr val="FFFF00"/>
    <a:srgbClr val="DEDCB0"/>
    <a:srgbClr val="AFAE7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35" autoAdjust="0"/>
    <p:restoredTop sz="94660"/>
  </p:normalViewPr>
  <p:slideViewPr>
    <p:cSldViewPr showGuides="1">
      <p:cViewPr varScale="1">
        <p:scale>
          <a:sx n="89" d="100"/>
          <a:sy n="89" d="100"/>
        </p:scale>
        <p:origin x="96" y="312"/>
      </p:cViewPr>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56149B-2CCD-4592-8601-38DFFCC08F69}" type="datetimeFigureOut">
              <a:rPr lang="en-US" smtClean="0"/>
              <a:t>10/19/2024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500896-FAA6-4FB8-9661-C6D6442BA39D}" type="slidenum">
              <a:rPr lang="en-US" smtClean="0"/>
              <a:t>‹#›</a:t>
            </a:fld>
            <a:endParaRPr lang="en-US"/>
          </a:p>
        </p:txBody>
      </p:sp>
    </p:spTree>
    <p:extLst>
      <p:ext uri="{BB962C8B-B14F-4D97-AF65-F5344CB8AC3E}">
        <p14:creationId xmlns:p14="http://schemas.microsoft.com/office/powerpoint/2010/main" val="4056942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500896-FAA6-4FB8-9661-C6D6442BA39D}" type="slidenum">
              <a:rPr lang="en-US" smtClean="0"/>
              <a:t>10</a:t>
            </a:fld>
            <a:endParaRPr lang="en-US"/>
          </a:p>
        </p:txBody>
      </p:sp>
    </p:spTree>
    <p:extLst>
      <p:ext uri="{BB962C8B-B14F-4D97-AF65-F5344CB8AC3E}">
        <p14:creationId xmlns:p14="http://schemas.microsoft.com/office/powerpoint/2010/main" val="1430024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3FA851C-AB2C-4BF7-804E-9AF3520C3905}" type="slidenum">
              <a:rPr lang="en-US" altLang="en-US" smtClean="0"/>
              <a:pPr/>
              <a:t>‹#›</a:t>
            </a:fld>
            <a:endParaRPr lang="en-US" altLang="en-US"/>
          </a:p>
        </p:txBody>
      </p:sp>
    </p:spTree>
    <p:extLst>
      <p:ext uri="{BB962C8B-B14F-4D97-AF65-F5344CB8AC3E}">
        <p14:creationId xmlns:p14="http://schemas.microsoft.com/office/powerpoint/2010/main" val="1276166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CA50ED8-4642-4715-B454-23BA0746DA83}" type="slidenum">
              <a:rPr lang="en-US" altLang="en-US" smtClean="0"/>
              <a:pPr/>
              <a:t>‹#›</a:t>
            </a:fld>
            <a:endParaRPr lang="en-US" altLang="en-US"/>
          </a:p>
        </p:txBody>
      </p:sp>
    </p:spTree>
    <p:extLst>
      <p:ext uri="{BB962C8B-B14F-4D97-AF65-F5344CB8AC3E}">
        <p14:creationId xmlns:p14="http://schemas.microsoft.com/office/powerpoint/2010/main" val="1286868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E85188FC-12A2-4F7A-BB04-84305094E3EB}" type="slidenum">
              <a:rPr lang="en-US" altLang="en-US" smtClean="0"/>
              <a:pPr/>
              <a:t>‹#›</a:t>
            </a:fld>
            <a:endParaRPr lang="en-US" altLang="en-US"/>
          </a:p>
        </p:txBody>
      </p:sp>
    </p:spTree>
    <p:extLst>
      <p:ext uri="{BB962C8B-B14F-4D97-AF65-F5344CB8AC3E}">
        <p14:creationId xmlns:p14="http://schemas.microsoft.com/office/powerpoint/2010/main" val="2581813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34F23D56-CE73-4CA3-BB90-98BFF7D04FC4}" type="slidenum">
              <a:rPr lang="en-US" altLang="en-US" smtClean="0"/>
              <a:pPr/>
              <a:t>‹#›</a:t>
            </a:fld>
            <a:endParaRPr lang="en-US" altLang="en-US"/>
          </a:p>
        </p:txBody>
      </p:sp>
    </p:spTree>
    <p:extLst>
      <p:ext uri="{BB962C8B-B14F-4D97-AF65-F5344CB8AC3E}">
        <p14:creationId xmlns:p14="http://schemas.microsoft.com/office/powerpoint/2010/main" val="320561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6BBB0066-19AA-4065-9DC7-F5E401993520}" type="slidenum">
              <a:rPr lang="en-US" altLang="en-US" smtClean="0"/>
              <a:pPr/>
              <a:t>‹#›</a:t>
            </a:fld>
            <a:endParaRPr lang="en-US" altLang="en-US"/>
          </a:p>
        </p:txBody>
      </p:sp>
    </p:spTree>
    <p:extLst>
      <p:ext uri="{BB962C8B-B14F-4D97-AF65-F5344CB8AC3E}">
        <p14:creationId xmlns:p14="http://schemas.microsoft.com/office/powerpoint/2010/main" val="1087411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84C817CA-C18F-4C35-ACE7-98320F812B73}" type="slidenum">
              <a:rPr lang="en-US" altLang="en-US" smtClean="0"/>
              <a:pPr/>
              <a:t>‹#›</a:t>
            </a:fld>
            <a:endParaRPr lang="en-US" altLang="en-US"/>
          </a:p>
        </p:txBody>
      </p:sp>
    </p:spTree>
    <p:extLst>
      <p:ext uri="{BB962C8B-B14F-4D97-AF65-F5344CB8AC3E}">
        <p14:creationId xmlns:p14="http://schemas.microsoft.com/office/powerpoint/2010/main" val="3442768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C094E32A-F4CE-4FED-B872-5CF5B415F05E}" type="slidenum">
              <a:rPr lang="en-US" altLang="en-US" smtClean="0"/>
              <a:pPr/>
              <a:t>‹#›</a:t>
            </a:fld>
            <a:endParaRPr lang="en-US" altLang="en-US"/>
          </a:p>
        </p:txBody>
      </p:sp>
    </p:spTree>
    <p:extLst>
      <p:ext uri="{BB962C8B-B14F-4D97-AF65-F5344CB8AC3E}">
        <p14:creationId xmlns:p14="http://schemas.microsoft.com/office/powerpoint/2010/main" val="1740623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1D1208A4-E3DF-4855-9999-97BD592A6A34}" type="slidenum">
              <a:rPr lang="en-US" altLang="en-US" smtClean="0"/>
              <a:pPr/>
              <a:t>‹#›</a:t>
            </a:fld>
            <a:endParaRPr lang="en-US" altLang="en-US"/>
          </a:p>
        </p:txBody>
      </p:sp>
    </p:spTree>
    <p:extLst>
      <p:ext uri="{BB962C8B-B14F-4D97-AF65-F5344CB8AC3E}">
        <p14:creationId xmlns:p14="http://schemas.microsoft.com/office/powerpoint/2010/main" val="3897196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BF95C9F9-2743-4A3B-AF6B-59324886DA53}" type="slidenum">
              <a:rPr lang="en-US" altLang="en-US" smtClean="0"/>
              <a:pPr/>
              <a:t>‹#›</a:t>
            </a:fld>
            <a:endParaRPr lang="en-US" altLang="en-US"/>
          </a:p>
        </p:txBody>
      </p:sp>
    </p:spTree>
    <p:extLst>
      <p:ext uri="{BB962C8B-B14F-4D97-AF65-F5344CB8AC3E}">
        <p14:creationId xmlns:p14="http://schemas.microsoft.com/office/powerpoint/2010/main" val="4116743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2687EA90-CFC4-4EB8-817B-E758F643F315}" type="slidenum">
              <a:rPr lang="en-US" altLang="en-US" smtClean="0"/>
              <a:pPr/>
              <a:t>‹#›</a:t>
            </a:fld>
            <a:endParaRPr lang="en-US" altLang="en-US"/>
          </a:p>
        </p:txBody>
      </p:sp>
    </p:spTree>
    <p:extLst>
      <p:ext uri="{BB962C8B-B14F-4D97-AF65-F5344CB8AC3E}">
        <p14:creationId xmlns:p14="http://schemas.microsoft.com/office/powerpoint/2010/main" val="2577794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3ECD67AC-933B-4DF3-83A4-8BBA0F1899AD}" type="slidenum">
              <a:rPr lang="en-US" altLang="en-US" smtClean="0"/>
              <a:pPr/>
              <a:t>‹#›</a:t>
            </a:fld>
            <a:endParaRPr lang="en-US" altLang="en-US"/>
          </a:p>
        </p:txBody>
      </p:sp>
    </p:spTree>
    <p:extLst>
      <p:ext uri="{BB962C8B-B14F-4D97-AF65-F5344CB8AC3E}">
        <p14:creationId xmlns:p14="http://schemas.microsoft.com/office/powerpoint/2010/main" val="1280765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5C04FD-C834-4819-A5BC-D24B76C723E4}" type="slidenum">
              <a:rPr lang="en-US" altLang="en-US" smtClean="0"/>
              <a:pPr/>
              <a:t>‹#›</a:t>
            </a:fld>
            <a:endParaRPr lang="en-US" altLang="en-US"/>
          </a:p>
        </p:txBody>
      </p:sp>
    </p:spTree>
    <p:extLst>
      <p:ext uri="{BB962C8B-B14F-4D97-AF65-F5344CB8AC3E}">
        <p14:creationId xmlns:p14="http://schemas.microsoft.com/office/powerpoint/2010/main" val="6981984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biblegraphics.com/images/revelation/Revelation/Rev5w_JPG.html"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biblegraphics.com/images/revelation/Revelation/Rev5w_JPG.html"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1" name="Rectangle 3">
            <a:extLst>
              <a:ext uri="{FF2B5EF4-FFF2-40B4-BE49-F238E27FC236}">
                <a16:creationId xmlns:a16="http://schemas.microsoft.com/office/drawing/2014/main" id="{B3F487BB-B9FF-1AFA-676D-5C1D5E3675C5}"/>
              </a:ext>
            </a:extLst>
          </p:cNvPr>
          <p:cNvSpPr>
            <a:spLocks noChangeArrowheads="1"/>
          </p:cNvSpPr>
          <p:nvPr/>
        </p:nvSpPr>
        <p:spPr bwMode="auto">
          <a:xfrm>
            <a:off x="114300" y="1371601"/>
            <a:ext cx="2247900" cy="1532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600" b="1" dirty="0" err="1">
                <a:latin typeface="Tahoma" panose="020B0604030504040204" pitchFamily="34" charset="0"/>
                <a:ea typeface="Tahoma" panose="020B0604030504040204" pitchFamily="34" charset="0"/>
                <a:cs typeface="Tahoma" panose="020B0604030504040204" pitchFamily="34" charset="0"/>
              </a:rPr>
              <a:t>Hacer</a:t>
            </a:r>
            <a:r>
              <a:rPr lang="en-US" altLang="en-US" sz="2600" b="1" dirty="0">
                <a:latin typeface="Tahoma" panose="020B0604030504040204" pitchFamily="34" charset="0"/>
                <a:ea typeface="Tahoma" panose="020B0604030504040204" pitchFamily="34" charset="0"/>
                <a:cs typeface="Tahoma" panose="020B0604030504040204" pitchFamily="34" charset="0"/>
              </a:rPr>
              <a:t> mas de lo que </a:t>
            </a:r>
            <a:r>
              <a:rPr lang="en-US" altLang="en-US" sz="2600" b="1" dirty="0" err="1">
                <a:latin typeface="Tahoma" panose="020B0604030504040204" pitchFamily="34" charset="0"/>
                <a:ea typeface="Tahoma" panose="020B0604030504040204" pitchFamily="34" charset="0"/>
                <a:cs typeface="Tahoma" panose="020B0604030504040204" pitchFamily="34" charset="0"/>
              </a:rPr>
              <a:t>pedimos</a:t>
            </a:r>
            <a:r>
              <a:rPr lang="en-US" altLang="en-US" sz="2600" b="1" dirty="0">
                <a:latin typeface="Tahoma" panose="020B0604030504040204" pitchFamily="34" charset="0"/>
                <a:ea typeface="Tahoma" panose="020B0604030504040204" pitchFamily="34" charset="0"/>
                <a:cs typeface="Tahoma" panose="020B0604030504040204" pitchFamily="34" charset="0"/>
              </a:rPr>
              <a:t> o </a:t>
            </a:r>
            <a:r>
              <a:rPr lang="en-US" altLang="en-US" sz="2600" b="1" dirty="0" err="1">
                <a:latin typeface="Tahoma" panose="020B0604030504040204" pitchFamily="34" charset="0"/>
                <a:ea typeface="Tahoma" panose="020B0604030504040204" pitchFamily="34" charset="0"/>
                <a:cs typeface="Tahoma" panose="020B0604030504040204" pitchFamily="34" charset="0"/>
              </a:rPr>
              <a:t>entendemos</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237572" name="Rectangle 4">
            <a:extLst>
              <a:ext uri="{FF2B5EF4-FFF2-40B4-BE49-F238E27FC236}">
                <a16:creationId xmlns:a16="http://schemas.microsoft.com/office/drawing/2014/main" id="{3EEA6D9B-FF94-4A63-F798-DEBD16762AE6}"/>
              </a:ext>
            </a:extLst>
          </p:cNvPr>
          <p:cNvSpPr>
            <a:spLocks noChangeArrowheads="1"/>
          </p:cNvSpPr>
          <p:nvPr/>
        </p:nvSpPr>
        <p:spPr bwMode="auto">
          <a:xfrm>
            <a:off x="2743200" y="1371600"/>
            <a:ext cx="5181600" cy="26130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600" b="1" i="1" dirty="0" err="1">
                <a:solidFill>
                  <a:srgbClr val="C00000"/>
                </a:solidFill>
                <a:latin typeface="Tahoma" panose="020B0604030504040204" pitchFamily="34" charset="0"/>
                <a:ea typeface="Tahoma" panose="020B0604030504040204" pitchFamily="34" charset="0"/>
                <a:cs typeface="Tahoma" panose="020B0604030504040204" pitchFamily="34" charset="0"/>
              </a:rPr>
              <a:t>Ef</a:t>
            </a:r>
            <a:r>
              <a:rPr lang="es-ES" altLang="en-US" sz="2600" b="1" i="1" dirty="0">
                <a:solidFill>
                  <a:srgbClr val="C00000"/>
                </a:solidFill>
                <a:latin typeface="Tahoma" panose="020B0604030504040204" pitchFamily="34" charset="0"/>
                <a:ea typeface="Tahoma" panose="020B0604030504040204" pitchFamily="34" charset="0"/>
                <a:cs typeface="Tahoma" panose="020B0604030504040204" pitchFamily="34" charset="0"/>
              </a:rPr>
              <a:t> 3:20  - </a:t>
            </a:r>
            <a:r>
              <a:rPr lang="es-ES" altLang="en-US" sz="2600" b="1" i="1" dirty="0">
                <a:latin typeface="Tahoma" panose="020B0604030504040204" pitchFamily="34" charset="0"/>
                <a:ea typeface="Tahoma" panose="020B0604030504040204" pitchFamily="34" charset="0"/>
                <a:cs typeface="Tahoma" panose="020B0604030504040204" pitchFamily="34" charset="0"/>
              </a:rPr>
              <a:t>Y a Aquel que es poderoso para </a:t>
            </a:r>
            <a:r>
              <a:rPr lang="es-ES" altLang="en-US" sz="2600" b="1" i="1" dirty="0">
                <a:solidFill>
                  <a:srgbClr val="C00000"/>
                </a:solidFill>
                <a:latin typeface="Tahoma" panose="020B0604030504040204" pitchFamily="34" charset="0"/>
                <a:ea typeface="Tahoma" panose="020B0604030504040204" pitchFamily="34" charset="0"/>
                <a:cs typeface="Tahoma" panose="020B0604030504040204" pitchFamily="34" charset="0"/>
              </a:rPr>
              <a:t>hacer todas las cosas mucho más abundantemente</a:t>
            </a:r>
            <a:r>
              <a:rPr lang="es-ES" altLang="en-US" sz="2600" b="1" i="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600" b="1" i="1" dirty="0">
                <a:latin typeface="Tahoma" panose="020B0604030504040204" pitchFamily="34" charset="0"/>
                <a:ea typeface="Tahoma" panose="020B0604030504040204" pitchFamily="34" charset="0"/>
                <a:cs typeface="Tahoma" panose="020B0604030504040204" pitchFamily="34" charset="0"/>
              </a:rPr>
              <a:t>de lo que pedimos o entendemos, según </a:t>
            </a:r>
            <a:r>
              <a:rPr lang="es-ES" altLang="en-US" sz="2600" b="1" i="1" dirty="0">
                <a:solidFill>
                  <a:srgbClr val="C00000"/>
                </a:solidFill>
                <a:latin typeface="Tahoma" panose="020B0604030504040204" pitchFamily="34" charset="0"/>
                <a:ea typeface="Tahoma" panose="020B0604030504040204" pitchFamily="34" charset="0"/>
                <a:cs typeface="Tahoma" panose="020B0604030504040204" pitchFamily="34" charset="0"/>
              </a:rPr>
              <a:t>el poder que actúa en nosotros</a:t>
            </a:r>
            <a:endParaRPr lang="es-ES" altLang="en-US" sz="2600" b="1" i="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237573" name="Rectangle 5">
            <a:extLst>
              <a:ext uri="{FF2B5EF4-FFF2-40B4-BE49-F238E27FC236}">
                <a16:creationId xmlns:a16="http://schemas.microsoft.com/office/drawing/2014/main" id="{6F86F50F-6E45-C4E4-A9BD-CEE26FB36AFF}"/>
              </a:ext>
            </a:extLst>
          </p:cNvPr>
          <p:cNvSpPr>
            <a:spLocks noChangeArrowheads="1"/>
          </p:cNvSpPr>
          <p:nvPr/>
        </p:nvSpPr>
        <p:spPr bwMode="auto">
          <a:xfrm>
            <a:off x="8287512" y="1162800"/>
            <a:ext cx="3904488" cy="1232645"/>
          </a:xfrm>
          <a:prstGeom prst="rect">
            <a:avLst/>
          </a:prstGeom>
          <a:solidFill>
            <a:srgbClr val="F9F9E3"/>
          </a:solidFill>
          <a:ln>
            <a:noFill/>
          </a:ln>
          <a:effectLst/>
        </p:spPr>
        <p:txBody>
          <a:bodyPr wrap="square">
            <a:spAutoFit/>
          </a:bodyPr>
          <a:lstStyle/>
          <a:p>
            <a:pPr algn="ctr">
              <a:lnSpc>
                <a:spcPct val="95000"/>
              </a:lnSpc>
            </a:pP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¿Cómo Él lo 'hace' y como sabe qué pensamos?</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37574" name="Rectangle 6">
            <a:extLst>
              <a:ext uri="{FF2B5EF4-FFF2-40B4-BE49-F238E27FC236}">
                <a16:creationId xmlns:a16="http://schemas.microsoft.com/office/drawing/2014/main" id="{3A02E8D7-0B56-AFC1-185B-DAA2C6B78E3B}"/>
              </a:ext>
            </a:extLst>
          </p:cNvPr>
          <p:cNvSpPr>
            <a:spLocks noChangeArrowheads="1"/>
          </p:cNvSpPr>
          <p:nvPr/>
        </p:nvSpPr>
        <p:spPr bwMode="auto">
          <a:xfrm>
            <a:off x="114300" y="4572000"/>
            <a:ext cx="2476500" cy="812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600" b="1" dirty="0" err="1">
                <a:latin typeface="Tahoma" panose="020B0604030504040204" pitchFamily="34" charset="0"/>
                <a:ea typeface="Tahoma" panose="020B0604030504040204" pitchFamily="34" charset="0"/>
                <a:cs typeface="Tahoma" panose="020B0604030504040204" pitchFamily="34" charset="0"/>
              </a:rPr>
              <a:t>Recompensar</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el</a:t>
            </a:r>
            <a:r>
              <a:rPr lang="en-US" altLang="en-US" sz="2600" b="1" dirty="0">
                <a:latin typeface="Tahoma" panose="020B0604030504040204" pitchFamily="34" charset="0"/>
                <a:ea typeface="Tahoma" panose="020B0604030504040204" pitchFamily="34" charset="0"/>
                <a:cs typeface="Tahoma" panose="020B0604030504040204" pitchFamily="34" charset="0"/>
              </a:rPr>
              <a:t> bien</a:t>
            </a:r>
          </a:p>
        </p:txBody>
      </p:sp>
      <p:sp>
        <p:nvSpPr>
          <p:cNvPr id="237575" name="Rectangle 7">
            <a:extLst>
              <a:ext uri="{FF2B5EF4-FFF2-40B4-BE49-F238E27FC236}">
                <a16:creationId xmlns:a16="http://schemas.microsoft.com/office/drawing/2014/main" id="{ED57B966-942D-891D-7E5C-6A51B6558754}"/>
              </a:ext>
            </a:extLst>
          </p:cNvPr>
          <p:cNvSpPr>
            <a:spLocks noChangeArrowheads="1"/>
          </p:cNvSpPr>
          <p:nvPr/>
        </p:nvSpPr>
        <p:spPr bwMode="auto">
          <a:xfrm>
            <a:off x="2743200" y="4359938"/>
            <a:ext cx="5410200" cy="2252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600" b="1" i="1" dirty="0" err="1">
                <a:solidFill>
                  <a:srgbClr val="C00000"/>
                </a:solidFill>
                <a:latin typeface="Tahoma" panose="020B0604030504040204" pitchFamily="34" charset="0"/>
                <a:ea typeface="Tahoma" panose="020B0604030504040204" pitchFamily="34" charset="0"/>
                <a:cs typeface="Tahoma" panose="020B0604030504040204" pitchFamily="34" charset="0"/>
              </a:rPr>
              <a:t>Ef</a:t>
            </a:r>
            <a:r>
              <a:rPr lang="es-ES" altLang="en-US" sz="2600" b="1" i="1" dirty="0">
                <a:solidFill>
                  <a:srgbClr val="C00000"/>
                </a:solidFill>
                <a:latin typeface="Tahoma" panose="020B0604030504040204" pitchFamily="34" charset="0"/>
                <a:ea typeface="Tahoma" panose="020B0604030504040204" pitchFamily="34" charset="0"/>
                <a:cs typeface="Tahoma" panose="020B0604030504040204" pitchFamily="34" charset="0"/>
              </a:rPr>
              <a:t> 6:7-8 - </a:t>
            </a:r>
            <a:r>
              <a:rPr lang="es-ES" altLang="en-US" sz="2600" b="1" i="1" dirty="0">
                <a:latin typeface="Tahoma" panose="020B0604030504040204" pitchFamily="34" charset="0"/>
                <a:ea typeface="Tahoma" panose="020B0604030504040204" pitchFamily="34" charset="0"/>
                <a:cs typeface="Tahoma" panose="020B0604030504040204" pitchFamily="34" charset="0"/>
              </a:rPr>
              <a:t>Sirviendo de buena voluntad, como al Señor y no a los hombres, sabiendo que </a:t>
            </a:r>
            <a:r>
              <a:rPr lang="es-ES" altLang="en-US" sz="2600" b="1" i="1" dirty="0">
                <a:solidFill>
                  <a:srgbClr val="C00000"/>
                </a:solidFill>
                <a:latin typeface="Tahoma" panose="020B0604030504040204" pitchFamily="34" charset="0"/>
                <a:ea typeface="Tahoma" panose="020B0604030504040204" pitchFamily="34" charset="0"/>
                <a:cs typeface="Tahoma" panose="020B0604030504040204" pitchFamily="34" charset="0"/>
              </a:rPr>
              <a:t>el bien que cada uno hiciere, ése recibirá del Señor, </a:t>
            </a:r>
            <a:r>
              <a:rPr lang="es-ES" altLang="en-US" sz="2600" b="1" i="1" dirty="0">
                <a:latin typeface="Tahoma" panose="020B0604030504040204" pitchFamily="34" charset="0"/>
                <a:ea typeface="Tahoma" panose="020B0604030504040204" pitchFamily="34" charset="0"/>
                <a:cs typeface="Tahoma" panose="020B0604030504040204" pitchFamily="34" charset="0"/>
              </a:rPr>
              <a:t>sea siervo o sea libre.</a:t>
            </a:r>
          </a:p>
        </p:txBody>
      </p:sp>
      <p:sp>
        <p:nvSpPr>
          <p:cNvPr id="237576" name="Rectangle 8">
            <a:extLst>
              <a:ext uri="{FF2B5EF4-FFF2-40B4-BE49-F238E27FC236}">
                <a16:creationId xmlns:a16="http://schemas.microsoft.com/office/drawing/2014/main" id="{348503FB-3C53-424A-2B20-752B9EC773FE}"/>
              </a:ext>
            </a:extLst>
          </p:cNvPr>
          <p:cNvSpPr>
            <a:spLocks noChangeArrowheads="1"/>
          </p:cNvSpPr>
          <p:nvPr/>
        </p:nvSpPr>
        <p:spPr bwMode="auto">
          <a:xfrm>
            <a:off x="8305800" y="3772506"/>
            <a:ext cx="3904488" cy="1532727"/>
          </a:xfrm>
          <a:prstGeom prst="rect">
            <a:avLst/>
          </a:prstGeom>
          <a:solidFill>
            <a:srgbClr val="F9F9E3"/>
          </a:solidFill>
          <a:ln>
            <a:noFill/>
          </a:ln>
          <a:effectLst/>
        </p:spPr>
        <p:txBody>
          <a:bodyPr wrap="square">
            <a:spAutoFit/>
          </a:bodyPr>
          <a:lstStyle/>
          <a:p>
            <a:pPr algn="ctr">
              <a:lnSpc>
                <a:spcPct val="90000"/>
              </a:lnSpc>
            </a:pP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¿Cómo sabe Él lo bueno que hacemos… cómo nos recompensará?</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37577" name="Rectangle 9">
            <a:extLst>
              <a:ext uri="{FF2B5EF4-FFF2-40B4-BE49-F238E27FC236}">
                <a16:creationId xmlns:a16="http://schemas.microsoft.com/office/drawing/2014/main" id="{9646A5EB-A4BE-DA42-D031-6794BFD35A98}"/>
              </a:ext>
            </a:extLst>
          </p:cNvPr>
          <p:cNvSpPr>
            <a:spLocks noChangeArrowheads="1"/>
          </p:cNvSpPr>
          <p:nvPr/>
        </p:nvSpPr>
        <p:spPr bwMode="auto">
          <a:xfrm>
            <a:off x="8287512" y="2467653"/>
            <a:ext cx="3904488" cy="1232645"/>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¿Cómo se volví</a:t>
            </a:r>
            <a:r>
              <a:rPr lang="es-CO"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ó</a:t>
            </a: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Jacob rico por criar a ovejas y cabras?</a:t>
            </a:r>
            <a:endPar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237578" name="Rectangle 10">
            <a:extLst>
              <a:ext uri="{FF2B5EF4-FFF2-40B4-BE49-F238E27FC236}">
                <a16:creationId xmlns:a16="http://schemas.microsoft.com/office/drawing/2014/main" id="{24A8E609-3E34-95C4-7D7F-B4B1BA3F450D}"/>
              </a:ext>
            </a:extLst>
          </p:cNvPr>
          <p:cNvSpPr>
            <a:spLocks noChangeArrowheads="1"/>
          </p:cNvSpPr>
          <p:nvPr/>
        </p:nvSpPr>
        <p:spPr bwMode="auto">
          <a:xfrm>
            <a:off x="8305800" y="5384530"/>
            <a:ext cx="3904488" cy="1172629"/>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Cómo</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recompensó</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 Abraham…Eliseo…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Ezequías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otros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
        <p:nvSpPr>
          <p:cNvPr id="4" name="Text Box 2">
            <a:extLst>
              <a:ext uri="{FF2B5EF4-FFF2-40B4-BE49-F238E27FC236}">
                <a16:creationId xmlns:a16="http://schemas.microsoft.com/office/drawing/2014/main" id="{E10DCD52-03E0-C4E8-7C11-5F2E2DA9DC2D}"/>
              </a:ext>
            </a:extLst>
          </p:cNvPr>
          <p:cNvSpPr txBox="1">
            <a:spLocks noChangeArrowheads="1"/>
          </p:cNvSpPr>
          <p:nvPr/>
        </p:nvSpPr>
        <p:spPr bwMode="auto">
          <a:xfrm>
            <a:off x="0" y="0"/>
            <a:ext cx="12192000" cy="523220"/>
          </a:xfrm>
          <a:prstGeom prst="rect">
            <a:avLst/>
          </a:prstGeom>
          <a:solidFill>
            <a:srgbClr val="F9F9E3"/>
          </a:solidFill>
          <a:ln>
            <a:noFill/>
          </a:ln>
          <a:effectLst/>
        </p:spPr>
        <p:txBody>
          <a:bodyPr wrap="square">
            <a:spAutoFit/>
          </a:bodyPr>
          <a:lstStyle/>
          <a:p>
            <a:pPr algn="ctr"/>
            <a:r>
              <a:rPr lang="es-E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Algunas cosas que Dios prometió proveer</a:t>
            </a:r>
            <a:endParaRPr lang="en-U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nodeType="withEffect">
                                  <p:stCondLst>
                                    <p:cond delay="0"/>
                                  </p:stCondLst>
                                  <p:iterate type="wd">
                                    <p:tmPct val="2000"/>
                                  </p:iterate>
                                  <p:childTnLst>
                                    <p:set>
                                      <p:cBhvr>
                                        <p:cTn id="6" dur="1" fill="hold">
                                          <p:stCondLst>
                                            <p:cond delay="0"/>
                                          </p:stCondLst>
                                        </p:cTn>
                                        <p:tgtEl>
                                          <p:spTgt spid="237572"/>
                                        </p:tgtEl>
                                        <p:attrNameLst>
                                          <p:attrName>style.visibility</p:attrName>
                                        </p:attrNameLst>
                                      </p:cBhvr>
                                      <p:to>
                                        <p:strVal val="visible"/>
                                      </p:to>
                                    </p:set>
                                    <p:animEffect transition="in" filter="barn(inVertical)">
                                      <p:cBhvr>
                                        <p:cTn id="7" dur="1000"/>
                                        <p:tgtEl>
                                          <p:spTgt spid="2375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nodeType="clickEffect">
                                  <p:stCondLst>
                                    <p:cond delay="0"/>
                                  </p:stCondLst>
                                  <p:iterate type="wd">
                                    <p:tmPct val="2000"/>
                                  </p:iterate>
                                  <p:childTnLst>
                                    <p:set>
                                      <p:cBhvr>
                                        <p:cTn id="11" dur="1" fill="hold">
                                          <p:stCondLst>
                                            <p:cond delay="0"/>
                                          </p:stCondLst>
                                        </p:cTn>
                                        <p:tgtEl>
                                          <p:spTgt spid="237571"/>
                                        </p:tgtEl>
                                        <p:attrNameLst>
                                          <p:attrName>style.visibility</p:attrName>
                                        </p:attrNameLst>
                                      </p:cBhvr>
                                      <p:to>
                                        <p:strVal val="visible"/>
                                      </p:to>
                                    </p:set>
                                    <p:animEffect transition="in" filter="barn(outHorizontal)">
                                      <p:cBhvr>
                                        <p:cTn id="12" dur="1000"/>
                                        <p:tgtEl>
                                          <p:spTgt spid="23757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32" fill="hold" nodeType="clickEffect">
                                  <p:stCondLst>
                                    <p:cond delay="0"/>
                                  </p:stCondLst>
                                  <p:childTnLst>
                                    <p:set>
                                      <p:cBhvr>
                                        <p:cTn id="16" dur="1" fill="hold">
                                          <p:stCondLst>
                                            <p:cond delay="0"/>
                                          </p:stCondLst>
                                        </p:cTn>
                                        <p:tgtEl>
                                          <p:spTgt spid="237573"/>
                                        </p:tgtEl>
                                        <p:attrNameLst>
                                          <p:attrName>style.visibility</p:attrName>
                                        </p:attrNameLst>
                                      </p:cBhvr>
                                      <p:to>
                                        <p:strVal val="visible"/>
                                      </p:to>
                                    </p:set>
                                    <p:animEffect transition="in" filter="diamond(out)">
                                      <p:cBhvr>
                                        <p:cTn id="17" dur="1000"/>
                                        <p:tgtEl>
                                          <p:spTgt spid="23757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5" fill="hold" nodeType="clickEffect">
                                  <p:stCondLst>
                                    <p:cond delay="0"/>
                                  </p:stCondLst>
                                  <p:childTnLst>
                                    <p:set>
                                      <p:cBhvr>
                                        <p:cTn id="21" dur="1" fill="hold">
                                          <p:stCondLst>
                                            <p:cond delay="0"/>
                                          </p:stCondLst>
                                        </p:cTn>
                                        <p:tgtEl>
                                          <p:spTgt spid="237577"/>
                                        </p:tgtEl>
                                        <p:attrNameLst>
                                          <p:attrName>style.visibility</p:attrName>
                                        </p:attrNameLst>
                                      </p:cBhvr>
                                      <p:to>
                                        <p:strVal val="visible"/>
                                      </p:to>
                                    </p:set>
                                    <p:animEffect transition="in" filter="randombar(vertical)">
                                      <p:cBhvr>
                                        <p:cTn id="22" dur="1000"/>
                                        <p:tgtEl>
                                          <p:spTgt spid="23757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nodeType="clickEffect">
                                  <p:stCondLst>
                                    <p:cond delay="0"/>
                                  </p:stCondLst>
                                  <p:iterate type="wd">
                                    <p:tmPct val="2000"/>
                                  </p:iterate>
                                  <p:childTnLst>
                                    <p:set>
                                      <p:cBhvr>
                                        <p:cTn id="26" dur="1" fill="hold">
                                          <p:stCondLst>
                                            <p:cond delay="0"/>
                                          </p:stCondLst>
                                        </p:cTn>
                                        <p:tgtEl>
                                          <p:spTgt spid="237575"/>
                                        </p:tgtEl>
                                        <p:attrNameLst>
                                          <p:attrName>style.visibility</p:attrName>
                                        </p:attrNameLst>
                                      </p:cBhvr>
                                      <p:to>
                                        <p:strVal val="visible"/>
                                      </p:to>
                                    </p:set>
                                    <p:animEffect transition="in" filter="barn(inVertical)">
                                      <p:cBhvr>
                                        <p:cTn id="27" dur="1000"/>
                                        <p:tgtEl>
                                          <p:spTgt spid="23757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42" fill="hold" nodeType="clickEffect">
                                  <p:stCondLst>
                                    <p:cond delay="0"/>
                                  </p:stCondLst>
                                  <p:iterate type="wd">
                                    <p:tmPct val="2000"/>
                                  </p:iterate>
                                  <p:childTnLst>
                                    <p:set>
                                      <p:cBhvr>
                                        <p:cTn id="31" dur="1" fill="hold">
                                          <p:stCondLst>
                                            <p:cond delay="0"/>
                                          </p:stCondLst>
                                        </p:cTn>
                                        <p:tgtEl>
                                          <p:spTgt spid="237574"/>
                                        </p:tgtEl>
                                        <p:attrNameLst>
                                          <p:attrName>style.visibility</p:attrName>
                                        </p:attrNameLst>
                                      </p:cBhvr>
                                      <p:to>
                                        <p:strVal val="visible"/>
                                      </p:to>
                                    </p:set>
                                    <p:animEffect transition="in" filter="barn(outHorizontal)">
                                      <p:cBhvr>
                                        <p:cTn id="32" dur="1000"/>
                                        <p:tgtEl>
                                          <p:spTgt spid="23757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ntr" presetSubtype="32" fill="hold" nodeType="clickEffect">
                                  <p:stCondLst>
                                    <p:cond delay="0"/>
                                  </p:stCondLst>
                                  <p:childTnLst>
                                    <p:set>
                                      <p:cBhvr>
                                        <p:cTn id="36" dur="1" fill="hold">
                                          <p:stCondLst>
                                            <p:cond delay="0"/>
                                          </p:stCondLst>
                                        </p:cTn>
                                        <p:tgtEl>
                                          <p:spTgt spid="237576"/>
                                        </p:tgtEl>
                                        <p:attrNameLst>
                                          <p:attrName>style.visibility</p:attrName>
                                        </p:attrNameLst>
                                      </p:cBhvr>
                                      <p:to>
                                        <p:strVal val="visible"/>
                                      </p:to>
                                    </p:set>
                                    <p:animEffect transition="in" filter="diamond(out)">
                                      <p:cBhvr>
                                        <p:cTn id="37" dur="1000"/>
                                        <p:tgtEl>
                                          <p:spTgt spid="23757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4" presetClass="entr" presetSubtype="5" fill="hold" nodeType="clickEffect">
                                  <p:stCondLst>
                                    <p:cond delay="0"/>
                                  </p:stCondLst>
                                  <p:childTnLst>
                                    <p:set>
                                      <p:cBhvr>
                                        <p:cTn id="41" dur="1" fill="hold">
                                          <p:stCondLst>
                                            <p:cond delay="0"/>
                                          </p:stCondLst>
                                        </p:cTn>
                                        <p:tgtEl>
                                          <p:spTgt spid="237578"/>
                                        </p:tgtEl>
                                        <p:attrNameLst>
                                          <p:attrName>style.visibility</p:attrName>
                                        </p:attrNameLst>
                                      </p:cBhvr>
                                      <p:to>
                                        <p:strVal val="visible"/>
                                      </p:to>
                                    </p:set>
                                    <p:animEffect transition="in" filter="randombar(vertical)">
                                      <p:cBhvr>
                                        <p:cTn id="42" dur="1000"/>
                                        <p:tgtEl>
                                          <p:spTgt spid="237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1" grpId="0"/>
      <p:bldP spid="237572" grpId="0"/>
      <p:bldP spid="237573" grpId="0" animBg="1"/>
      <p:bldP spid="237574" grpId="0"/>
      <p:bldP spid="237575" grpId="0"/>
      <p:bldP spid="237576" grpId="0" animBg="1"/>
      <p:bldP spid="237577" grpId="0" animBg="1"/>
      <p:bldP spid="237578"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5" name="Rectangle 3">
            <a:extLst>
              <a:ext uri="{FF2B5EF4-FFF2-40B4-BE49-F238E27FC236}">
                <a16:creationId xmlns:a16="http://schemas.microsoft.com/office/drawing/2014/main" id="{E2B0B437-512D-0655-93BA-113726B0DED5}"/>
              </a:ext>
            </a:extLst>
          </p:cNvPr>
          <p:cNvSpPr>
            <a:spLocks noChangeArrowheads="1"/>
          </p:cNvSpPr>
          <p:nvPr/>
        </p:nvSpPr>
        <p:spPr bwMode="auto">
          <a:xfrm>
            <a:off x="76200" y="2958295"/>
            <a:ext cx="182880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800" b="1" dirty="0">
                <a:latin typeface="Tahoma" panose="020B0604030504040204" pitchFamily="34" charset="0"/>
                <a:ea typeface="Tahoma" panose="020B0604030504040204" pitchFamily="34" charset="0"/>
                <a:cs typeface="Tahoma" panose="020B0604030504040204" pitchFamily="34" charset="0"/>
              </a:rPr>
              <a:t>Proveer paz en</a:t>
            </a:r>
          </a:p>
          <a:p>
            <a:pPr algn="ctr"/>
            <a:r>
              <a:rPr lang="es-ES" altLang="en-US" sz="2800" b="1" dirty="0">
                <a:latin typeface="Tahoma" panose="020B0604030504040204" pitchFamily="34" charset="0"/>
                <a:ea typeface="Tahoma" panose="020B0604030504040204" pitchFamily="34" charset="0"/>
                <a:cs typeface="Tahoma" panose="020B0604030504040204" pitchFamily="34" charset="0"/>
              </a:rPr>
              <a:t>lugar de la ansiedad</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238596" name="Rectangle 4">
            <a:extLst>
              <a:ext uri="{FF2B5EF4-FFF2-40B4-BE49-F238E27FC236}">
                <a16:creationId xmlns:a16="http://schemas.microsoft.com/office/drawing/2014/main" id="{7E289FA4-044B-E255-7DC9-1FAE12EADA40}"/>
              </a:ext>
            </a:extLst>
          </p:cNvPr>
          <p:cNvSpPr>
            <a:spLocks noChangeArrowheads="1"/>
          </p:cNvSpPr>
          <p:nvPr/>
        </p:nvSpPr>
        <p:spPr bwMode="auto">
          <a:xfrm>
            <a:off x="2092452" y="2514600"/>
            <a:ext cx="66294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b="1" dirty="0">
                <a:latin typeface="Tahoma" panose="020B0604030504040204" pitchFamily="34" charset="0"/>
                <a:ea typeface="Tahoma" panose="020B0604030504040204" pitchFamily="34" charset="0"/>
                <a:cs typeface="Tahoma" panose="020B0604030504040204" pitchFamily="34" charset="0"/>
              </a:rPr>
              <a:t>Fil 4:6-7 - </a:t>
            </a:r>
            <a:r>
              <a:rPr lang="es-E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Por nada estéis afanosos, </a:t>
            </a:r>
            <a:r>
              <a:rPr lang="es-ES" altLang="en-US" sz="2800" b="1" i="1" dirty="0">
                <a:latin typeface="Tahoma" panose="020B0604030504040204" pitchFamily="34" charset="0"/>
                <a:ea typeface="Tahoma" panose="020B0604030504040204" pitchFamily="34" charset="0"/>
                <a:cs typeface="Tahoma" panose="020B0604030504040204" pitchFamily="34" charset="0"/>
              </a:rPr>
              <a:t>sino</a:t>
            </a:r>
            <a:r>
              <a:rPr lang="es-ES" altLang="en-US" sz="2800" b="1" i="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sean conocidas vuestras peticiones delante de Dios </a:t>
            </a:r>
            <a:r>
              <a:rPr lang="es-ES" altLang="en-US" sz="2800" b="1" i="1" dirty="0">
                <a:latin typeface="Tahoma" panose="020B0604030504040204" pitchFamily="34" charset="0"/>
                <a:ea typeface="Tahoma" panose="020B0604030504040204" pitchFamily="34" charset="0"/>
                <a:cs typeface="Tahoma" panose="020B0604030504040204" pitchFamily="34" charset="0"/>
              </a:rPr>
              <a:t>en toda oración y ruego, con acción de gracias.  Y </a:t>
            </a:r>
            <a:r>
              <a:rPr lang="es-E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la paz de Dios</a:t>
            </a:r>
            <a:r>
              <a:rPr lang="es-ES" altLang="en-US" sz="2800" b="1" i="1" dirty="0">
                <a:latin typeface="Tahoma" panose="020B0604030504040204" pitchFamily="34" charset="0"/>
                <a:ea typeface="Tahoma" panose="020B0604030504040204" pitchFamily="34" charset="0"/>
                <a:cs typeface="Tahoma" panose="020B0604030504040204" pitchFamily="34" charset="0"/>
              </a:rPr>
              <a:t>, que sobrepasa todo entendimiento, </a:t>
            </a:r>
            <a:r>
              <a:rPr lang="es-E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guardará vuestros corazones y vuestros pensamientos </a:t>
            </a:r>
            <a:r>
              <a:rPr lang="es-ES" altLang="en-US" sz="2800" b="1" i="1" dirty="0">
                <a:latin typeface="Tahoma" panose="020B0604030504040204" pitchFamily="34" charset="0"/>
                <a:ea typeface="Tahoma" panose="020B0604030504040204" pitchFamily="34" charset="0"/>
                <a:cs typeface="Tahoma" panose="020B0604030504040204" pitchFamily="34" charset="0"/>
              </a:rPr>
              <a:t>en Cristo Jesús. </a:t>
            </a:r>
            <a:endParaRPr lang="en-US" altLang="en-US" sz="2800" b="1" i="1" dirty="0">
              <a:latin typeface="Tahoma" panose="020B0604030504040204" pitchFamily="34" charset="0"/>
              <a:ea typeface="Tahoma" panose="020B0604030504040204" pitchFamily="34" charset="0"/>
              <a:cs typeface="Tahoma" panose="020B0604030504040204" pitchFamily="34" charset="0"/>
            </a:endParaRPr>
          </a:p>
        </p:txBody>
      </p:sp>
      <p:sp>
        <p:nvSpPr>
          <p:cNvPr id="238597" name="Rectangle 5">
            <a:extLst>
              <a:ext uri="{FF2B5EF4-FFF2-40B4-BE49-F238E27FC236}">
                <a16:creationId xmlns:a16="http://schemas.microsoft.com/office/drawing/2014/main" id="{7186BC7D-5524-8C0D-5607-9987EF8AF148}"/>
              </a:ext>
            </a:extLst>
          </p:cNvPr>
          <p:cNvSpPr>
            <a:spLocks noChangeArrowheads="1"/>
          </p:cNvSpPr>
          <p:nvPr/>
        </p:nvSpPr>
        <p:spPr bwMode="auto">
          <a:xfrm>
            <a:off x="8909304" y="1524000"/>
            <a:ext cx="3276600" cy="2169825"/>
          </a:xfrm>
          <a:prstGeom prst="rect">
            <a:avLst/>
          </a:prstGeom>
          <a:solidFill>
            <a:srgbClr val="F9F9E3"/>
          </a:solidFill>
          <a:ln>
            <a:noFill/>
          </a:ln>
          <a:effectLst/>
        </p:spPr>
        <p:txBody>
          <a:bodyPr wrap="square">
            <a:spAutoFit/>
          </a:bodyPr>
          <a:lstStyle/>
          <a:p>
            <a:pPr algn="ctr"/>
            <a:r>
              <a:rPr lang="es-ES" altLang="en-US" sz="27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¿Cómo Él sabe nuestras ansiedades…</a:t>
            </a:r>
          </a:p>
          <a:p>
            <a:pPr algn="ctr"/>
            <a:r>
              <a:rPr lang="es-ES" altLang="en-US" sz="27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y como nos dará la paz?</a:t>
            </a:r>
            <a:endParaRPr lang="en-US" altLang="en-US" sz="27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38598" name="Rectangle 6">
            <a:extLst>
              <a:ext uri="{FF2B5EF4-FFF2-40B4-BE49-F238E27FC236}">
                <a16:creationId xmlns:a16="http://schemas.microsoft.com/office/drawing/2014/main" id="{7E2990BB-E71D-957B-02D8-4488F9650ED5}"/>
              </a:ext>
            </a:extLst>
          </p:cNvPr>
          <p:cNvSpPr>
            <a:spLocks noChangeArrowheads="1"/>
          </p:cNvSpPr>
          <p:nvPr/>
        </p:nvSpPr>
        <p:spPr bwMode="auto">
          <a:xfrm>
            <a:off x="8894064" y="3838891"/>
            <a:ext cx="3276600" cy="258532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700" b="1" dirty="0">
                <a:solidFill>
                  <a:schemeClr val="bg1"/>
                </a:solidFill>
                <a:latin typeface="Tahoma" panose="020B0604030504040204" pitchFamily="34" charset="0"/>
                <a:ea typeface="Tahoma" panose="020B0604030504040204" pitchFamily="34" charset="0"/>
                <a:cs typeface="Tahoma" panose="020B0604030504040204" pitchFamily="34" charset="0"/>
              </a:rPr>
              <a:t>¿Cómo permaneció Pablo tranquilo y confiado durante las 2 semanas de la tormenta?</a:t>
            </a:r>
            <a:endParaRPr lang="en-US" altLang="en-US" sz="27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 Box 2">
            <a:extLst>
              <a:ext uri="{FF2B5EF4-FFF2-40B4-BE49-F238E27FC236}">
                <a16:creationId xmlns:a16="http://schemas.microsoft.com/office/drawing/2014/main" id="{2381A84A-3B1A-1ED0-6D6D-DB90C86FC72D}"/>
              </a:ext>
            </a:extLst>
          </p:cNvPr>
          <p:cNvSpPr txBox="1">
            <a:spLocks noChangeArrowheads="1"/>
          </p:cNvSpPr>
          <p:nvPr/>
        </p:nvSpPr>
        <p:spPr bwMode="auto">
          <a:xfrm>
            <a:off x="0" y="0"/>
            <a:ext cx="12192000" cy="523220"/>
          </a:xfrm>
          <a:prstGeom prst="rect">
            <a:avLst/>
          </a:prstGeom>
          <a:solidFill>
            <a:srgbClr val="F9F9E3"/>
          </a:solidFill>
          <a:ln>
            <a:noFill/>
          </a:ln>
          <a:effectLst/>
        </p:spPr>
        <p:txBody>
          <a:bodyPr wrap="square">
            <a:spAutoFit/>
          </a:bodyPr>
          <a:lstStyle/>
          <a:p>
            <a:pPr algn="ctr"/>
            <a:r>
              <a:rPr lang="es-E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Algunas cosas que Dios prometió proveer</a:t>
            </a:r>
            <a:endParaRPr lang="en-U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nodeType="withEffect">
                                  <p:stCondLst>
                                    <p:cond delay="0"/>
                                  </p:stCondLst>
                                  <p:iterate type="wd">
                                    <p:tmPct val="1000"/>
                                  </p:iterate>
                                  <p:childTnLst>
                                    <p:set>
                                      <p:cBhvr>
                                        <p:cTn id="6" dur="1" fill="hold">
                                          <p:stCondLst>
                                            <p:cond delay="0"/>
                                          </p:stCondLst>
                                        </p:cTn>
                                        <p:tgtEl>
                                          <p:spTgt spid="238596"/>
                                        </p:tgtEl>
                                        <p:attrNameLst>
                                          <p:attrName>style.visibility</p:attrName>
                                        </p:attrNameLst>
                                      </p:cBhvr>
                                      <p:to>
                                        <p:strVal val="visible"/>
                                      </p:to>
                                    </p:set>
                                    <p:animEffect transition="in" filter="wedge">
                                      <p:cBhvr>
                                        <p:cTn id="7" dur="1000"/>
                                        <p:tgtEl>
                                          <p:spTgt spid="2385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nodeType="clickEffect">
                                  <p:stCondLst>
                                    <p:cond delay="0"/>
                                  </p:stCondLst>
                                  <p:iterate type="wd">
                                    <p:tmPct val="3000"/>
                                  </p:iterate>
                                  <p:childTnLst>
                                    <p:set>
                                      <p:cBhvr>
                                        <p:cTn id="11" dur="1" fill="hold">
                                          <p:stCondLst>
                                            <p:cond delay="0"/>
                                          </p:stCondLst>
                                        </p:cTn>
                                        <p:tgtEl>
                                          <p:spTgt spid="238595"/>
                                        </p:tgtEl>
                                        <p:attrNameLst>
                                          <p:attrName>style.visibility</p:attrName>
                                        </p:attrNameLst>
                                      </p:cBhvr>
                                      <p:to>
                                        <p:strVal val="visible"/>
                                      </p:to>
                                    </p:set>
                                    <p:anim calcmode="lin" valueType="num">
                                      <p:cBhvr additive="base">
                                        <p:cTn id="12" dur="1000" fill="hold"/>
                                        <p:tgtEl>
                                          <p:spTgt spid="238595"/>
                                        </p:tgtEl>
                                        <p:attrNameLst>
                                          <p:attrName>ppt_x</p:attrName>
                                        </p:attrNameLst>
                                      </p:cBhvr>
                                      <p:tavLst>
                                        <p:tav tm="0">
                                          <p:val>
                                            <p:strVal val="0-#ppt_w/2"/>
                                          </p:val>
                                        </p:tav>
                                        <p:tav tm="100000">
                                          <p:val>
                                            <p:strVal val="#ppt_x"/>
                                          </p:val>
                                        </p:tav>
                                      </p:tavLst>
                                    </p:anim>
                                    <p:anim calcmode="lin" valueType="num">
                                      <p:cBhvr additive="base">
                                        <p:cTn id="13" dur="1000" fill="hold"/>
                                        <p:tgtEl>
                                          <p:spTgt spid="238595"/>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32" fill="hold" nodeType="clickEffect">
                                  <p:stCondLst>
                                    <p:cond delay="0"/>
                                  </p:stCondLst>
                                  <p:childTnLst>
                                    <p:set>
                                      <p:cBhvr>
                                        <p:cTn id="17" dur="1" fill="hold">
                                          <p:stCondLst>
                                            <p:cond delay="0"/>
                                          </p:stCondLst>
                                        </p:cTn>
                                        <p:tgtEl>
                                          <p:spTgt spid="238597"/>
                                        </p:tgtEl>
                                        <p:attrNameLst>
                                          <p:attrName>style.visibility</p:attrName>
                                        </p:attrNameLst>
                                      </p:cBhvr>
                                      <p:to>
                                        <p:strVal val="visible"/>
                                      </p:to>
                                    </p:set>
                                    <p:animEffect transition="in" filter="box(out)">
                                      <p:cBhvr>
                                        <p:cTn id="18" dur="1000"/>
                                        <p:tgtEl>
                                          <p:spTgt spid="23859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32" fill="hold" nodeType="clickEffect">
                                  <p:stCondLst>
                                    <p:cond delay="0"/>
                                  </p:stCondLst>
                                  <p:childTnLst>
                                    <p:set>
                                      <p:cBhvr>
                                        <p:cTn id="22" dur="1" fill="hold">
                                          <p:stCondLst>
                                            <p:cond delay="0"/>
                                          </p:stCondLst>
                                        </p:cTn>
                                        <p:tgtEl>
                                          <p:spTgt spid="238598"/>
                                        </p:tgtEl>
                                        <p:attrNameLst>
                                          <p:attrName>style.visibility</p:attrName>
                                        </p:attrNameLst>
                                      </p:cBhvr>
                                      <p:to>
                                        <p:strVal val="visible"/>
                                      </p:to>
                                    </p:set>
                                    <p:animEffect transition="in" filter="box(out)">
                                      <p:cBhvr>
                                        <p:cTn id="23" dur="1000"/>
                                        <p:tgtEl>
                                          <p:spTgt spid="2385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595" grpId="0"/>
      <p:bldP spid="238596" grpId="0"/>
      <p:bldP spid="238597" grpId="0" animBg="1"/>
      <p:bldP spid="238598"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9" name="Rectangle 3">
            <a:extLst>
              <a:ext uri="{FF2B5EF4-FFF2-40B4-BE49-F238E27FC236}">
                <a16:creationId xmlns:a16="http://schemas.microsoft.com/office/drawing/2014/main" id="{ED733CA6-B76C-D2B4-C69E-F0A1DAF79FED}"/>
              </a:ext>
            </a:extLst>
          </p:cNvPr>
          <p:cNvSpPr>
            <a:spLocks noChangeArrowheads="1"/>
          </p:cNvSpPr>
          <p:nvPr/>
        </p:nvSpPr>
        <p:spPr bwMode="auto">
          <a:xfrm>
            <a:off x="76199" y="5165725"/>
            <a:ext cx="2032000" cy="452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600" b="1" dirty="0" err="1">
                <a:latin typeface="Tahoma" panose="020B0604030504040204" pitchFamily="34" charset="0"/>
                <a:ea typeface="Tahoma" panose="020B0604030504040204" pitchFamily="34" charset="0"/>
                <a:cs typeface="Tahoma" panose="020B0604030504040204" pitchFamily="34" charset="0"/>
              </a:rPr>
              <a:t>Sabiduría</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239620" name="Rectangle 4">
            <a:extLst>
              <a:ext uri="{FF2B5EF4-FFF2-40B4-BE49-F238E27FC236}">
                <a16:creationId xmlns:a16="http://schemas.microsoft.com/office/drawing/2014/main" id="{56A6F527-61F3-0F0F-6518-6BA47DAEF3C2}"/>
              </a:ext>
            </a:extLst>
          </p:cNvPr>
          <p:cNvSpPr>
            <a:spLocks noChangeArrowheads="1"/>
          </p:cNvSpPr>
          <p:nvPr/>
        </p:nvSpPr>
        <p:spPr bwMode="auto">
          <a:xfrm>
            <a:off x="2586317" y="4096687"/>
            <a:ext cx="5186083"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700" b="1" dirty="0">
                <a:solidFill>
                  <a:srgbClr val="C00000"/>
                </a:solidFill>
                <a:latin typeface="Tahoma" panose="020B0604030504040204" pitchFamily="34" charset="0"/>
                <a:ea typeface="Tahoma" panose="020B0604030504040204" pitchFamily="34" charset="0"/>
                <a:cs typeface="Tahoma" panose="020B0604030504040204" pitchFamily="34" charset="0"/>
              </a:rPr>
              <a:t>Sant. 1:5 - </a:t>
            </a:r>
            <a:r>
              <a:rPr lang="es-ES" altLang="en-US" sz="2700" b="1" i="1" dirty="0">
                <a:latin typeface="Tahoma" panose="020B0604030504040204" pitchFamily="34" charset="0"/>
                <a:ea typeface="Tahoma" panose="020B0604030504040204" pitchFamily="34" charset="0"/>
                <a:cs typeface="Tahoma" panose="020B0604030504040204" pitchFamily="34" charset="0"/>
              </a:rPr>
              <a:t>Y si alguno de vosotros tiene falta de </a:t>
            </a:r>
            <a:r>
              <a:rPr lang="es-ES" altLang="en-US" sz="2700" b="1" i="1" dirty="0">
                <a:solidFill>
                  <a:srgbClr val="C00000"/>
                </a:solidFill>
                <a:latin typeface="Tahoma" panose="020B0604030504040204" pitchFamily="34" charset="0"/>
                <a:ea typeface="Tahoma" panose="020B0604030504040204" pitchFamily="34" charset="0"/>
                <a:cs typeface="Tahoma" panose="020B0604030504040204" pitchFamily="34" charset="0"/>
              </a:rPr>
              <a:t>sabiduría, </a:t>
            </a:r>
            <a:r>
              <a:rPr lang="es-ES" altLang="en-US" sz="2700" b="1" i="1" dirty="0">
                <a:latin typeface="Tahoma" panose="020B0604030504040204" pitchFamily="34" charset="0"/>
                <a:ea typeface="Tahoma" panose="020B0604030504040204" pitchFamily="34" charset="0"/>
                <a:cs typeface="Tahoma" panose="020B0604030504040204" pitchFamily="34" charset="0"/>
              </a:rPr>
              <a:t>pídala a Dios, el cual da a todos abundantemente y sin reproche, y </a:t>
            </a:r>
            <a:r>
              <a:rPr lang="es-ES" altLang="en-US" sz="2700" b="1" i="1" dirty="0">
                <a:solidFill>
                  <a:srgbClr val="C00000"/>
                </a:solidFill>
                <a:latin typeface="Tahoma" panose="020B0604030504040204" pitchFamily="34" charset="0"/>
                <a:ea typeface="Tahoma" panose="020B0604030504040204" pitchFamily="34" charset="0"/>
                <a:cs typeface="Tahoma" panose="020B0604030504040204" pitchFamily="34" charset="0"/>
              </a:rPr>
              <a:t>le será dada. </a:t>
            </a:r>
          </a:p>
        </p:txBody>
      </p:sp>
      <p:sp>
        <p:nvSpPr>
          <p:cNvPr id="239621" name="Rectangle 5">
            <a:extLst>
              <a:ext uri="{FF2B5EF4-FFF2-40B4-BE49-F238E27FC236}">
                <a16:creationId xmlns:a16="http://schemas.microsoft.com/office/drawing/2014/main" id="{9022C199-D7C0-22CB-B94D-2ABD82A5ADCB}"/>
              </a:ext>
            </a:extLst>
          </p:cNvPr>
          <p:cNvSpPr>
            <a:spLocks noChangeArrowheads="1"/>
          </p:cNvSpPr>
          <p:nvPr/>
        </p:nvSpPr>
        <p:spPr bwMode="auto">
          <a:xfrm>
            <a:off x="8183881" y="3738287"/>
            <a:ext cx="3962400" cy="1588127"/>
          </a:xfrm>
          <a:prstGeom prst="rect">
            <a:avLst/>
          </a:prstGeom>
          <a:solidFill>
            <a:srgbClr val="F9F9E3"/>
          </a:solidFill>
          <a:ln>
            <a:noFill/>
          </a:ln>
          <a:effectLst/>
        </p:spPr>
        <p:txBody>
          <a:bodyPr wrap="square">
            <a:spAutoFit/>
          </a:bodyPr>
          <a:lstStyle/>
          <a:p>
            <a:pPr algn="ctr">
              <a:lnSpc>
                <a:spcPct val="90000"/>
              </a:lnSpc>
            </a:pPr>
            <a:r>
              <a:rPr lang="es-ES" altLang="en-US" sz="27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¿Cómo Él sabe la sabiduría específica que necesitamos…y como la provee?</a:t>
            </a:r>
            <a:endParaRPr lang="en-US" altLang="en-US" sz="27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39622" name="Rectangle 6">
            <a:extLst>
              <a:ext uri="{FF2B5EF4-FFF2-40B4-BE49-F238E27FC236}">
                <a16:creationId xmlns:a16="http://schemas.microsoft.com/office/drawing/2014/main" id="{A76ECC2A-3708-A22E-DD68-18488E4A7887}"/>
              </a:ext>
            </a:extLst>
          </p:cNvPr>
          <p:cNvSpPr>
            <a:spLocks noChangeArrowheads="1"/>
          </p:cNvSpPr>
          <p:nvPr/>
        </p:nvSpPr>
        <p:spPr bwMode="auto">
          <a:xfrm>
            <a:off x="76200" y="1965325"/>
            <a:ext cx="228600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err="1">
                <a:latin typeface="Tahoma" panose="020B0604030504040204" pitchFamily="34" charset="0"/>
                <a:ea typeface="Tahoma" panose="020B0604030504040204" pitchFamily="34" charset="0"/>
                <a:cs typeface="Tahoma" panose="020B0604030504040204" pitchFamily="34" charset="0"/>
              </a:rPr>
              <a:t>Suplir</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todas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nuestras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necesidades</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239623" name="Rectangle 7">
            <a:extLst>
              <a:ext uri="{FF2B5EF4-FFF2-40B4-BE49-F238E27FC236}">
                <a16:creationId xmlns:a16="http://schemas.microsoft.com/office/drawing/2014/main" id="{A2ED32EA-7FE8-ECBC-3894-50E6E1B15CEB}"/>
              </a:ext>
            </a:extLst>
          </p:cNvPr>
          <p:cNvSpPr>
            <a:spLocks noChangeArrowheads="1"/>
          </p:cNvSpPr>
          <p:nvPr/>
        </p:nvSpPr>
        <p:spPr bwMode="auto">
          <a:xfrm>
            <a:off x="2629498" y="1734493"/>
            <a:ext cx="5378525"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700" b="1" dirty="0">
                <a:solidFill>
                  <a:srgbClr val="C00000"/>
                </a:solidFill>
                <a:latin typeface="Tahoma" panose="020B0604030504040204" pitchFamily="34" charset="0"/>
                <a:ea typeface="Tahoma" panose="020B0604030504040204" pitchFamily="34" charset="0"/>
                <a:cs typeface="Tahoma" panose="020B0604030504040204" pitchFamily="34" charset="0"/>
              </a:rPr>
              <a:t>Fil 4:19 - </a:t>
            </a:r>
            <a:r>
              <a:rPr lang="es-ES" altLang="en-US" sz="2700" b="1" i="1" dirty="0">
                <a:latin typeface="Tahoma" panose="020B0604030504040204" pitchFamily="34" charset="0"/>
                <a:ea typeface="Tahoma" panose="020B0604030504040204" pitchFamily="34" charset="0"/>
                <a:cs typeface="Tahoma" panose="020B0604030504040204" pitchFamily="34" charset="0"/>
              </a:rPr>
              <a:t>Mi </a:t>
            </a:r>
            <a:r>
              <a:rPr lang="es-ES" altLang="en-US" sz="2700" b="1" i="1" dirty="0">
                <a:solidFill>
                  <a:srgbClr val="C00000"/>
                </a:solidFill>
                <a:latin typeface="Tahoma" panose="020B0604030504040204" pitchFamily="34" charset="0"/>
                <a:ea typeface="Tahoma" panose="020B0604030504040204" pitchFamily="34" charset="0"/>
                <a:cs typeface="Tahoma" panose="020B0604030504040204" pitchFamily="34" charset="0"/>
              </a:rPr>
              <a:t>Dios, pues, suplirá todo lo que os falta </a:t>
            </a:r>
            <a:r>
              <a:rPr lang="es-ES" altLang="en-US" sz="2700" b="1" i="1" dirty="0">
                <a:latin typeface="Tahoma" panose="020B0604030504040204" pitchFamily="34" charset="0"/>
                <a:ea typeface="Tahoma" panose="020B0604030504040204" pitchFamily="34" charset="0"/>
                <a:cs typeface="Tahoma" panose="020B0604030504040204" pitchFamily="34" charset="0"/>
              </a:rPr>
              <a:t>conforme a sus riquezas en gloria en Cristo Jesús. </a:t>
            </a:r>
          </a:p>
        </p:txBody>
      </p:sp>
      <p:sp>
        <p:nvSpPr>
          <p:cNvPr id="239624" name="Rectangle 8">
            <a:extLst>
              <a:ext uri="{FF2B5EF4-FFF2-40B4-BE49-F238E27FC236}">
                <a16:creationId xmlns:a16="http://schemas.microsoft.com/office/drawing/2014/main" id="{44C89786-72D7-3267-FEF3-08C155D7EA2B}"/>
              </a:ext>
            </a:extLst>
          </p:cNvPr>
          <p:cNvSpPr>
            <a:spLocks noChangeArrowheads="1"/>
          </p:cNvSpPr>
          <p:nvPr/>
        </p:nvSpPr>
        <p:spPr bwMode="auto">
          <a:xfrm>
            <a:off x="8214360" y="1429016"/>
            <a:ext cx="3962400" cy="840230"/>
          </a:xfrm>
          <a:prstGeom prst="rect">
            <a:avLst/>
          </a:prstGeom>
          <a:solidFill>
            <a:srgbClr val="F9F9E3"/>
          </a:solidFill>
          <a:ln>
            <a:noFill/>
          </a:ln>
          <a:effectLst/>
        </p:spPr>
        <p:txBody>
          <a:bodyPr wrap="square">
            <a:spAutoFit/>
          </a:bodyPr>
          <a:lstStyle/>
          <a:p>
            <a:pPr algn="ctr">
              <a:lnSpc>
                <a:spcPct val="90000"/>
              </a:lnSpc>
            </a:pPr>
            <a:r>
              <a:rPr lang="es-ES" altLang="en-US" sz="27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¿Cómo Él sabe y cómo provee?</a:t>
            </a:r>
            <a:endParaRPr lang="en-US" altLang="en-US" sz="27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39625" name="Rectangle 9">
            <a:extLst>
              <a:ext uri="{FF2B5EF4-FFF2-40B4-BE49-F238E27FC236}">
                <a16:creationId xmlns:a16="http://schemas.microsoft.com/office/drawing/2014/main" id="{0E129765-5C5D-6AC7-441E-5A6F2333F307}"/>
              </a:ext>
            </a:extLst>
          </p:cNvPr>
          <p:cNvSpPr>
            <a:spLocks noChangeArrowheads="1"/>
          </p:cNvSpPr>
          <p:nvPr/>
        </p:nvSpPr>
        <p:spPr bwMode="auto">
          <a:xfrm>
            <a:off x="8220456" y="2332180"/>
            <a:ext cx="3962400" cy="1214179"/>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700" b="1" dirty="0">
                <a:solidFill>
                  <a:schemeClr val="bg1"/>
                </a:solidFill>
                <a:latin typeface="Tahoma" panose="020B0604030504040204" pitchFamily="34" charset="0"/>
                <a:ea typeface="Tahoma" panose="020B0604030504040204" pitchFamily="34" charset="0"/>
                <a:cs typeface="Tahoma" panose="020B0604030504040204" pitchFamily="34" charset="0"/>
              </a:rPr>
              <a:t>¿Cómo sobrevivió Israel en el desierto por 40 años?</a:t>
            </a:r>
            <a:endParaRPr lang="en-US" altLang="en-US" sz="27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239626" name="Rectangle 10">
            <a:extLst>
              <a:ext uri="{FF2B5EF4-FFF2-40B4-BE49-F238E27FC236}">
                <a16:creationId xmlns:a16="http://schemas.microsoft.com/office/drawing/2014/main" id="{2D7D3FCF-8948-E337-BC1C-8976B5AC7DBB}"/>
              </a:ext>
            </a:extLst>
          </p:cNvPr>
          <p:cNvSpPr>
            <a:spLocks noChangeArrowheads="1"/>
          </p:cNvSpPr>
          <p:nvPr/>
        </p:nvSpPr>
        <p:spPr bwMode="auto">
          <a:xfrm>
            <a:off x="8174737" y="5389348"/>
            <a:ext cx="3962400" cy="1214179"/>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700" b="1" dirty="0">
                <a:solidFill>
                  <a:schemeClr val="bg1"/>
                </a:solidFill>
                <a:latin typeface="Tahoma" panose="020B0604030504040204" pitchFamily="34" charset="0"/>
                <a:ea typeface="Tahoma" panose="020B0604030504040204" pitchFamily="34" charset="0"/>
                <a:cs typeface="Tahoma" panose="020B0604030504040204" pitchFamily="34" charset="0"/>
              </a:rPr>
              <a:t>¿Cómo consiguió Daniel su perspicacia y entendimiento?</a:t>
            </a:r>
            <a:endParaRPr lang="en-US" altLang="en-US" sz="27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 Box 2">
            <a:extLst>
              <a:ext uri="{FF2B5EF4-FFF2-40B4-BE49-F238E27FC236}">
                <a16:creationId xmlns:a16="http://schemas.microsoft.com/office/drawing/2014/main" id="{C0948EDD-21A3-E9D9-23F7-772C1C5708DA}"/>
              </a:ext>
            </a:extLst>
          </p:cNvPr>
          <p:cNvSpPr txBox="1">
            <a:spLocks noChangeArrowheads="1"/>
          </p:cNvSpPr>
          <p:nvPr/>
        </p:nvSpPr>
        <p:spPr bwMode="auto">
          <a:xfrm>
            <a:off x="0" y="0"/>
            <a:ext cx="12192000" cy="523220"/>
          </a:xfrm>
          <a:prstGeom prst="rect">
            <a:avLst/>
          </a:prstGeom>
          <a:solidFill>
            <a:srgbClr val="F9F9E3"/>
          </a:solidFill>
          <a:ln>
            <a:noFill/>
          </a:ln>
          <a:effectLst/>
        </p:spPr>
        <p:txBody>
          <a:bodyPr wrap="square">
            <a:spAutoFit/>
          </a:bodyPr>
          <a:lstStyle/>
          <a:p>
            <a:pPr algn="ct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Algunas cosas que Dios prometió proveer</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nodeType="withEffect">
                                  <p:stCondLst>
                                    <p:cond delay="0"/>
                                  </p:stCondLst>
                                  <p:iterate type="wd">
                                    <p:tmPct val="1000"/>
                                  </p:iterate>
                                  <p:childTnLst>
                                    <p:set>
                                      <p:cBhvr>
                                        <p:cTn id="6" dur="1" fill="hold">
                                          <p:stCondLst>
                                            <p:cond delay="0"/>
                                          </p:stCondLst>
                                        </p:cTn>
                                        <p:tgtEl>
                                          <p:spTgt spid="239623"/>
                                        </p:tgtEl>
                                        <p:attrNameLst>
                                          <p:attrName>style.visibility</p:attrName>
                                        </p:attrNameLst>
                                      </p:cBhvr>
                                      <p:to>
                                        <p:strVal val="visible"/>
                                      </p:to>
                                    </p:set>
                                    <p:anim calcmode="lin" valueType="num">
                                      <p:cBhvr>
                                        <p:cTn id="7" dur="1000" fill="hold"/>
                                        <p:tgtEl>
                                          <p:spTgt spid="239623"/>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239623"/>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239623"/>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239623"/>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5" presetClass="entr" presetSubtype="10" fill="hold" nodeType="clickEffect">
                                  <p:stCondLst>
                                    <p:cond delay="0"/>
                                  </p:stCondLst>
                                  <p:childTnLst>
                                    <p:set>
                                      <p:cBhvr>
                                        <p:cTn id="14" dur="1" fill="hold">
                                          <p:stCondLst>
                                            <p:cond delay="0"/>
                                          </p:stCondLst>
                                        </p:cTn>
                                        <p:tgtEl>
                                          <p:spTgt spid="239622"/>
                                        </p:tgtEl>
                                        <p:attrNameLst>
                                          <p:attrName>style.visibility</p:attrName>
                                        </p:attrNameLst>
                                      </p:cBhvr>
                                      <p:to>
                                        <p:strVal val="visible"/>
                                      </p:to>
                                    </p:set>
                                    <p:animEffect transition="in" filter="checkerboard(across)">
                                      <p:cBhvr>
                                        <p:cTn id="15" dur="1000"/>
                                        <p:tgtEl>
                                          <p:spTgt spid="23962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37" fill="hold" nodeType="clickEffect">
                                  <p:stCondLst>
                                    <p:cond delay="0"/>
                                  </p:stCondLst>
                                  <p:childTnLst>
                                    <p:set>
                                      <p:cBhvr>
                                        <p:cTn id="19" dur="1" fill="hold">
                                          <p:stCondLst>
                                            <p:cond delay="0"/>
                                          </p:stCondLst>
                                        </p:cTn>
                                        <p:tgtEl>
                                          <p:spTgt spid="239624"/>
                                        </p:tgtEl>
                                        <p:attrNameLst>
                                          <p:attrName>style.visibility</p:attrName>
                                        </p:attrNameLst>
                                      </p:cBhvr>
                                      <p:to>
                                        <p:strVal val="visible"/>
                                      </p:to>
                                    </p:set>
                                    <p:animEffect transition="in" filter="barn(outVertical)">
                                      <p:cBhvr>
                                        <p:cTn id="20" dur="1000"/>
                                        <p:tgtEl>
                                          <p:spTgt spid="23962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1" fill="hold" nodeType="clickEffect">
                                  <p:stCondLst>
                                    <p:cond delay="0"/>
                                  </p:stCondLst>
                                  <p:childTnLst>
                                    <p:set>
                                      <p:cBhvr>
                                        <p:cTn id="24" dur="1" fill="hold">
                                          <p:stCondLst>
                                            <p:cond delay="0"/>
                                          </p:stCondLst>
                                        </p:cTn>
                                        <p:tgtEl>
                                          <p:spTgt spid="239625"/>
                                        </p:tgtEl>
                                        <p:attrNameLst>
                                          <p:attrName>style.visibility</p:attrName>
                                        </p:attrNameLst>
                                      </p:cBhvr>
                                      <p:to>
                                        <p:strVal val="visible"/>
                                      </p:to>
                                    </p:set>
                                    <p:animEffect transition="in" filter="slide(fromTop)">
                                      <p:cBhvr>
                                        <p:cTn id="25" dur="1000"/>
                                        <p:tgtEl>
                                          <p:spTgt spid="23962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9" presetClass="entr" presetSubtype="0" accel="100000" fill="hold" nodeType="clickEffect">
                                  <p:stCondLst>
                                    <p:cond delay="0"/>
                                  </p:stCondLst>
                                  <p:iterate type="wd">
                                    <p:tmPct val="1000"/>
                                  </p:iterate>
                                  <p:childTnLst>
                                    <p:set>
                                      <p:cBhvr>
                                        <p:cTn id="29" dur="1" fill="hold">
                                          <p:stCondLst>
                                            <p:cond delay="0"/>
                                          </p:stCondLst>
                                        </p:cTn>
                                        <p:tgtEl>
                                          <p:spTgt spid="239620"/>
                                        </p:tgtEl>
                                        <p:attrNameLst>
                                          <p:attrName>style.visibility</p:attrName>
                                        </p:attrNameLst>
                                      </p:cBhvr>
                                      <p:to>
                                        <p:strVal val="visible"/>
                                      </p:to>
                                    </p:set>
                                    <p:anim calcmode="lin" valueType="num">
                                      <p:cBhvr>
                                        <p:cTn id="30" dur="1000" fill="hold"/>
                                        <p:tgtEl>
                                          <p:spTgt spid="239620"/>
                                        </p:tgtEl>
                                        <p:attrNameLst>
                                          <p:attrName>ppt_h</p:attrName>
                                        </p:attrNameLst>
                                      </p:cBhvr>
                                      <p:tavLst>
                                        <p:tav tm="0">
                                          <p:val>
                                            <p:strVal val="#ppt_h/20"/>
                                          </p:val>
                                        </p:tav>
                                        <p:tav tm="50000">
                                          <p:val>
                                            <p:strVal val="#ppt_h/20"/>
                                          </p:val>
                                        </p:tav>
                                        <p:tav tm="100000">
                                          <p:val>
                                            <p:strVal val="#ppt_h"/>
                                          </p:val>
                                        </p:tav>
                                      </p:tavLst>
                                    </p:anim>
                                    <p:anim calcmode="lin" valueType="num">
                                      <p:cBhvr>
                                        <p:cTn id="31" dur="1000" fill="hold"/>
                                        <p:tgtEl>
                                          <p:spTgt spid="239620"/>
                                        </p:tgtEl>
                                        <p:attrNameLst>
                                          <p:attrName>ppt_w</p:attrName>
                                        </p:attrNameLst>
                                      </p:cBhvr>
                                      <p:tavLst>
                                        <p:tav tm="0">
                                          <p:val>
                                            <p:strVal val="#ppt_w+.3"/>
                                          </p:val>
                                        </p:tav>
                                        <p:tav tm="50000">
                                          <p:val>
                                            <p:strVal val="#ppt_w+.3"/>
                                          </p:val>
                                        </p:tav>
                                        <p:tav tm="100000">
                                          <p:val>
                                            <p:strVal val="#ppt_w"/>
                                          </p:val>
                                        </p:tav>
                                      </p:tavLst>
                                    </p:anim>
                                    <p:anim calcmode="lin" valueType="num">
                                      <p:cBhvr>
                                        <p:cTn id="32" dur="1000" fill="hold"/>
                                        <p:tgtEl>
                                          <p:spTgt spid="239620"/>
                                        </p:tgtEl>
                                        <p:attrNameLst>
                                          <p:attrName>ppt_x</p:attrName>
                                        </p:attrNameLst>
                                      </p:cBhvr>
                                      <p:tavLst>
                                        <p:tav tm="0">
                                          <p:val>
                                            <p:strVal val="#ppt_x-.3"/>
                                          </p:val>
                                        </p:tav>
                                        <p:tav tm="50000">
                                          <p:val>
                                            <p:strVal val="#ppt_x"/>
                                          </p:val>
                                        </p:tav>
                                        <p:tav tm="100000">
                                          <p:val>
                                            <p:strVal val="#ppt_x"/>
                                          </p:val>
                                        </p:tav>
                                      </p:tavLst>
                                    </p:anim>
                                    <p:anim calcmode="lin" valueType="num">
                                      <p:cBhvr>
                                        <p:cTn id="33" dur="1000" fill="hold"/>
                                        <p:tgtEl>
                                          <p:spTgt spid="239620"/>
                                        </p:tgtEl>
                                        <p:attrNameLst>
                                          <p:attrName>ppt_y</p:attrName>
                                        </p:attrNameLst>
                                      </p:cBhvr>
                                      <p:tavLst>
                                        <p:tav tm="0">
                                          <p:val>
                                            <p:strVal val="#ppt_y"/>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5" presetClass="entr" presetSubtype="10" fill="hold" nodeType="clickEffect">
                                  <p:stCondLst>
                                    <p:cond delay="0"/>
                                  </p:stCondLst>
                                  <p:childTnLst>
                                    <p:set>
                                      <p:cBhvr>
                                        <p:cTn id="37" dur="1" fill="hold">
                                          <p:stCondLst>
                                            <p:cond delay="0"/>
                                          </p:stCondLst>
                                        </p:cTn>
                                        <p:tgtEl>
                                          <p:spTgt spid="239619"/>
                                        </p:tgtEl>
                                        <p:attrNameLst>
                                          <p:attrName>style.visibility</p:attrName>
                                        </p:attrNameLst>
                                      </p:cBhvr>
                                      <p:to>
                                        <p:strVal val="visible"/>
                                      </p:to>
                                    </p:set>
                                    <p:animEffect transition="in" filter="checkerboard(across)">
                                      <p:cBhvr>
                                        <p:cTn id="38" dur="1000"/>
                                        <p:tgtEl>
                                          <p:spTgt spid="239619"/>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6" presetClass="entr" presetSubtype="37" fill="hold" nodeType="clickEffect">
                                  <p:stCondLst>
                                    <p:cond delay="0"/>
                                  </p:stCondLst>
                                  <p:childTnLst>
                                    <p:set>
                                      <p:cBhvr>
                                        <p:cTn id="42" dur="1" fill="hold">
                                          <p:stCondLst>
                                            <p:cond delay="0"/>
                                          </p:stCondLst>
                                        </p:cTn>
                                        <p:tgtEl>
                                          <p:spTgt spid="239621"/>
                                        </p:tgtEl>
                                        <p:attrNameLst>
                                          <p:attrName>style.visibility</p:attrName>
                                        </p:attrNameLst>
                                      </p:cBhvr>
                                      <p:to>
                                        <p:strVal val="visible"/>
                                      </p:to>
                                    </p:set>
                                    <p:animEffect transition="in" filter="barn(outVertical)">
                                      <p:cBhvr>
                                        <p:cTn id="43" dur="1000"/>
                                        <p:tgtEl>
                                          <p:spTgt spid="239621"/>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nodeType="clickEffect">
                                  <p:stCondLst>
                                    <p:cond delay="0"/>
                                  </p:stCondLst>
                                  <p:childTnLst>
                                    <p:set>
                                      <p:cBhvr>
                                        <p:cTn id="47" dur="1" fill="hold">
                                          <p:stCondLst>
                                            <p:cond delay="0"/>
                                          </p:stCondLst>
                                        </p:cTn>
                                        <p:tgtEl>
                                          <p:spTgt spid="239626"/>
                                        </p:tgtEl>
                                        <p:attrNameLst>
                                          <p:attrName>style.visibility</p:attrName>
                                        </p:attrNameLst>
                                      </p:cBhvr>
                                      <p:to>
                                        <p:strVal val="visible"/>
                                      </p:to>
                                    </p:set>
                                    <p:animEffect transition="in" filter="slide(fromTop)">
                                      <p:cBhvr>
                                        <p:cTn id="48" dur="1000"/>
                                        <p:tgtEl>
                                          <p:spTgt spid="2396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619" grpId="0"/>
      <p:bldP spid="239620" grpId="0"/>
      <p:bldP spid="239621" grpId="0" animBg="1"/>
      <p:bldP spid="239622" grpId="0"/>
      <p:bldP spid="239623" grpId="0"/>
      <p:bldP spid="239624" grpId="0" animBg="1"/>
      <p:bldP spid="239625" grpId="0" animBg="1"/>
      <p:bldP spid="239626" grpId="0"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3" name="Rectangle 3">
            <a:extLst>
              <a:ext uri="{FF2B5EF4-FFF2-40B4-BE49-F238E27FC236}">
                <a16:creationId xmlns:a16="http://schemas.microsoft.com/office/drawing/2014/main" id="{C5062D43-AD9B-6F02-0422-A96BCC57B8F0}"/>
              </a:ext>
            </a:extLst>
          </p:cNvPr>
          <p:cNvSpPr>
            <a:spLocks noChangeArrowheads="1"/>
          </p:cNvSpPr>
          <p:nvPr/>
        </p:nvSpPr>
        <p:spPr bwMode="auto">
          <a:xfrm>
            <a:off x="0" y="3054096"/>
            <a:ext cx="1981200"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800" b="1" dirty="0">
                <a:latin typeface="Tahoma" panose="020B0604030504040204" pitchFamily="34" charset="0"/>
                <a:ea typeface="Tahoma" panose="020B0604030504040204" pitchFamily="34" charset="0"/>
                <a:cs typeface="Tahoma" panose="020B0604030504040204" pitchFamily="34" charset="0"/>
              </a:rPr>
              <a:t>Dirección de líderes políticos</a:t>
            </a:r>
          </a:p>
          <a:p>
            <a:pPr algn="ctr">
              <a:lnSpc>
                <a:spcPct val="90000"/>
              </a:lnSpc>
            </a:pPr>
            <a:r>
              <a:rPr lang="es-ES" altLang="en-US" sz="2800" b="1" dirty="0">
                <a:latin typeface="Tahoma" panose="020B0604030504040204" pitchFamily="34" charset="0"/>
                <a:ea typeface="Tahoma" panose="020B0604030504040204" pitchFamily="34" charset="0"/>
                <a:cs typeface="Tahoma" panose="020B0604030504040204" pitchFamily="34" charset="0"/>
              </a:rPr>
              <a:t>y de las naciones</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240644" name="Rectangle 4">
            <a:extLst>
              <a:ext uri="{FF2B5EF4-FFF2-40B4-BE49-F238E27FC236}">
                <a16:creationId xmlns:a16="http://schemas.microsoft.com/office/drawing/2014/main" id="{D90B5536-B952-5AD6-0380-4126C1E32816}"/>
              </a:ext>
            </a:extLst>
          </p:cNvPr>
          <p:cNvSpPr>
            <a:spLocks noChangeArrowheads="1"/>
          </p:cNvSpPr>
          <p:nvPr/>
        </p:nvSpPr>
        <p:spPr bwMode="auto">
          <a:xfrm>
            <a:off x="8534400" y="1940510"/>
            <a:ext cx="3657600" cy="1815882"/>
          </a:xfrm>
          <a:prstGeom prst="rect">
            <a:avLst/>
          </a:prstGeom>
          <a:solidFill>
            <a:srgbClr val="F9F9E3"/>
          </a:solidFill>
          <a:ln>
            <a:noFill/>
          </a:ln>
          <a:effectLst/>
        </p:spPr>
        <p:txBody>
          <a:bodyPr wrap="square">
            <a:spAutoFit/>
          </a:bodyPr>
          <a:lstStyle/>
          <a:p>
            <a:pPr algn="ct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¿Cómo Él dirige a los líderes, incluso a los que no creen en Él?</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40645" name="Rectangle 5">
            <a:extLst>
              <a:ext uri="{FF2B5EF4-FFF2-40B4-BE49-F238E27FC236}">
                <a16:creationId xmlns:a16="http://schemas.microsoft.com/office/drawing/2014/main" id="{01884BAF-E8E8-A338-D3D2-22E358D5D47D}"/>
              </a:ext>
            </a:extLst>
          </p:cNvPr>
          <p:cNvSpPr>
            <a:spLocks noChangeArrowheads="1"/>
          </p:cNvSpPr>
          <p:nvPr/>
        </p:nvSpPr>
        <p:spPr bwMode="auto">
          <a:xfrm>
            <a:off x="2209800" y="2286000"/>
            <a:ext cx="60960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1 Tim. 2:1-2 - </a:t>
            </a:r>
            <a:r>
              <a:rPr lang="es-ES" altLang="en-US" sz="2800" b="1" dirty="0">
                <a:latin typeface="Tahoma" panose="020B0604030504040204" pitchFamily="34" charset="0"/>
                <a:ea typeface="Tahoma" panose="020B0604030504040204" pitchFamily="34" charset="0"/>
                <a:cs typeface="Tahoma" panose="020B0604030504040204" pitchFamily="34" charset="0"/>
              </a:rPr>
              <a:t>Exhorto ante todo, a que se hagan rogativas, </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oraciones, peticiones </a:t>
            </a:r>
            <a:r>
              <a:rPr lang="es-ES" altLang="en-US" sz="2800" b="1" dirty="0">
                <a:latin typeface="Tahoma" panose="020B0604030504040204" pitchFamily="34" charset="0"/>
                <a:ea typeface="Tahoma" panose="020B0604030504040204" pitchFamily="34" charset="0"/>
                <a:cs typeface="Tahoma" panose="020B0604030504040204" pitchFamily="34" charset="0"/>
              </a:rPr>
              <a:t>y acciones de gracias, por todos los hombres; </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por los reyes y por todos los que están en eminencia, </a:t>
            </a:r>
            <a:r>
              <a:rPr lang="es-ES" altLang="en-US" sz="2800" b="1" dirty="0">
                <a:latin typeface="Tahoma" panose="020B0604030504040204" pitchFamily="34" charset="0"/>
                <a:ea typeface="Tahoma" panose="020B0604030504040204" pitchFamily="34" charset="0"/>
                <a:cs typeface="Tahoma" panose="020B0604030504040204" pitchFamily="34" charset="0"/>
              </a:rPr>
              <a:t>para que </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vivamos quieta y reposadamente </a:t>
            </a:r>
            <a:r>
              <a:rPr lang="es-ES" altLang="en-US" sz="2800" b="1" dirty="0">
                <a:latin typeface="Tahoma" panose="020B0604030504040204" pitchFamily="34" charset="0"/>
                <a:ea typeface="Tahoma" panose="020B0604030504040204" pitchFamily="34" charset="0"/>
                <a:cs typeface="Tahoma" panose="020B0604030504040204" pitchFamily="34" charset="0"/>
              </a:rPr>
              <a:t>en toda piedad y honestidad.</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240646" name="Rectangle 6">
            <a:extLst>
              <a:ext uri="{FF2B5EF4-FFF2-40B4-BE49-F238E27FC236}">
                <a16:creationId xmlns:a16="http://schemas.microsoft.com/office/drawing/2014/main" id="{C8791156-8BD9-A44C-9C9D-A92F57CBF70F}"/>
              </a:ext>
            </a:extLst>
          </p:cNvPr>
          <p:cNvSpPr>
            <a:spLocks noChangeArrowheads="1"/>
          </p:cNvSpPr>
          <p:nvPr/>
        </p:nvSpPr>
        <p:spPr bwMode="auto">
          <a:xfrm>
            <a:off x="8534400" y="4009549"/>
            <a:ext cx="3657600" cy="2246769"/>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¿Cuáles ejemplos tenemos de tal dirección, y cómo fue provista en aquellos ejemplos?</a:t>
            </a:r>
            <a:endPar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 Box 2">
            <a:extLst>
              <a:ext uri="{FF2B5EF4-FFF2-40B4-BE49-F238E27FC236}">
                <a16:creationId xmlns:a16="http://schemas.microsoft.com/office/drawing/2014/main" id="{10C4A9A5-DCA1-F88E-2795-43A57142ADB6}"/>
              </a:ext>
            </a:extLst>
          </p:cNvPr>
          <p:cNvSpPr txBox="1">
            <a:spLocks noChangeArrowheads="1"/>
          </p:cNvSpPr>
          <p:nvPr/>
        </p:nvSpPr>
        <p:spPr bwMode="auto">
          <a:xfrm>
            <a:off x="0" y="0"/>
            <a:ext cx="12192000" cy="523220"/>
          </a:xfrm>
          <a:prstGeom prst="rect">
            <a:avLst/>
          </a:prstGeom>
          <a:solidFill>
            <a:srgbClr val="F9F9E3"/>
          </a:solidFill>
          <a:ln>
            <a:noFill/>
          </a:ln>
          <a:effectLst/>
        </p:spPr>
        <p:txBody>
          <a:bodyPr wrap="square">
            <a:spAutoFit/>
          </a:bodyPr>
          <a:lstStyle/>
          <a:p>
            <a:pPr algn="ctr"/>
            <a:r>
              <a:rPr lang="es-E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Algunas cosas que Dios prometió proveer</a:t>
            </a:r>
            <a:endParaRPr lang="en-U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withEffect">
                                  <p:stCondLst>
                                    <p:cond delay="0"/>
                                  </p:stCondLst>
                                  <p:iterate type="wd">
                                    <p:tmPct val="2000"/>
                                  </p:iterate>
                                  <p:childTnLst>
                                    <p:set>
                                      <p:cBhvr>
                                        <p:cTn id="6" dur="1" fill="hold">
                                          <p:stCondLst>
                                            <p:cond delay="0"/>
                                          </p:stCondLst>
                                        </p:cTn>
                                        <p:tgtEl>
                                          <p:spTgt spid="240645"/>
                                        </p:tgtEl>
                                        <p:attrNameLst>
                                          <p:attrName>style.visibility</p:attrName>
                                        </p:attrNameLst>
                                      </p:cBhvr>
                                      <p:to>
                                        <p:strVal val="visible"/>
                                      </p:to>
                                    </p:set>
                                    <p:animEffect transition="in" filter="strips(downRight)">
                                      <p:cBhvr>
                                        <p:cTn id="7" dur="1000"/>
                                        <p:tgtEl>
                                          <p:spTgt spid="2406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nodeType="clickEffect">
                                  <p:stCondLst>
                                    <p:cond delay="0"/>
                                  </p:stCondLst>
                                  <p:iterate type="wd">
                                    <p:tmPct val="2000"/>
                                  </p:iterate>
                                  <p:childTnLst>
                                    <p:set>
                                      <p:cBhvr>
                                        <p:cTn id="11" dur="1" fill="hold">
                                          <p:stCondLst>
                                            <p:cond delay="0"/>
                                          </p:stCondLst>
                                        </p:cTn>
                                        <p:tgtEl>
                                          <p:spTgt spid="240643"/>
                                        </p:tgtEl>
                                        <p:attrNameLst>
                                          <p:attrName>style.visibility</p:attrName>
                                        </p:attrNameLst>
                                      </p:cBhvr>
                                      <p:to>
                                        <p:strVal val="visible"/>
                                      </p:to>
                                    </p:set>
                                    <p:animEffect transition="in" filter="barn(outHorizontal)">
                                      <p:cBhvr>
                                        <p:cTn id="12" dur="1000"/>
                                        <p:tgtEl>
                                          <p:spTgt spid="24064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5" fill="hold" nodeType="clickEffect">
                                  <p:stCondLst>
                                    <p:cond delay="0"/>
                                  </p:stCondLst>
                                  <p:childTnLst>
                                    <p:set>
                                      <p:cBhvr>
                                        <p:cTn id="16" dur="1" fill="hold">
                                          <p:stCondLst>
                                            <p:cond delay="0"/>
                                          </p:stCondLst>
                                        </p:cTn>
                                        <p:tgtEl>
                                          <p:spTgt spid="240644"/>
                                        </p:tgtEl>
                                        <p:attrNameLst>
                                          <p:attrName>style.visibility</p:attrName>
                                        </p:attrNameLst>
                                      </p:cBhvr>
                                      <p:to>
                                        <p:strVal val="visible"/>
                                      </p:to>
                                    </p:set>
                                    <p:animEffect transition="in" filter="checkerboard(down)">
                                      <p:cBhvr>
                                        <p:cTn id="17" dur="1000"/>
                                        <p:tgtEl>
                                          <p:spTgt spid="24064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40646"/>
                                        </p:tgtEl>
                                        <p:attrNameLst>
                                          <p:attrName>style.visibility</p:attrName>
                                        </p:attrNameLst>
                                      </p:cBhvr>
                                      <p:to>
                                        <p:strVal val="visible"/>
                                      </p:to>
                                    </p:set>
                                    <p:animEffect transition="in" filter="checkerboard(across)">
                                      <p:cBhvr>
                                        <p:cTn id="22" dur="1000"/>
                                        <p:tgtEl>
                                          <p:spTgt spid="2406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3" grpId="0"/>
      <p:bldP spid="240644" grpId="0" animBg="1"/>
      <p:bldP spid="240645" grpId="0"/>
      <p:bldP spid="240646"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7" name="Rectangle 3">
            <a:extLst>
              <a:ext uri="{FF2B5EF4-FFF2-40B4-BE49-F238E27FC236}">
                <a16:creationId xmlns:a16="http://schemas.microsoft.com/office/drawing/2014/main" id="{6C35E8D3-55E2-8F35-2565-F36EB8F65597}"/>
              </a:ext>
            </a:extLst>
          </p:cNvPr>
          <p:cNvSpPr>
            <a:spLocks noChangeArrowheads="1"/>
          </p:cNvSpPr>
          <p:nvPr/>
        </p:nvSpPr>
        <p:spPr bwMode="auto">
          <a:xfrm>
            <a:off x="3048" y="2694295"/>
            <a:ext cx="2453640"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latin typeface="Tahoma" panose="020B0604030504040204" pitchFamily="34" charset="0"/>
                <a:ea typeface="Tahoma" panose="020B0604030504040204" pitchFamily="34" charset="0"/>
                <a:cs typeface="Tahoma" panose="020B0604030504040204" pitchFamily="34" charset="0"/>
              </a:rPr>
              <a:t>Él decidirá si nuestros proyectos serán realizados</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241668" name="Rectangle 4">
            <a:extLst>
              <a:ext uri="{FF2B5EF4-FFF2-40B4-BE49-F238E27FC236}">
                <a16:creationId xmlns:a16="http://schemas.microsoft.com/office/drawing/2014/main" id="{5B9E0D7B-EB6F-CEFC-F560-77AC962AB130}"/>
              </a:ext>
            </a:extLst>
          </p:cNvPr>
          <p:cNvSpPr>
            <a:spLocks noChangeArrowheads="1"/>
          </p:cNvSpPr>
          <p:nvPr/>
        </p:nvSpPr>
        <p:spPr bwMode="auto">
          <a:xfrm>
            <a:off x="9022080" y="1905000"/>
            <a:ext cx="3200400" cy="1692771"/>
          </a:xfrm>
          <a:prstGeom prst="rect">
            <a:avLst/>
          </a:prstGeom>
          <a:solidFill>
            <a:srgbClr val="F9F9E3"/>
          </a:solidFill>
          <a:ln>
            <a:noFill/>
          </a:ln>
          <a:effectLst/>
        </p:spPr>
        <p:txBody>
          <a:bodyPr wrap="square">
            <a:spAutoFit/>
          </a:bodyPr>
          <a:lstStyle/>
          <a:p>
            <a:pPr algn="ct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¿Cómo Él sabe nuestros planes … y cómo los hará ocurrir o no?</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41669" name="Rectangle 5">
            <a:extLst>
              <a:ext uri="{FF2B5EF4-FFF2-40B4-BE49-F238E27FC236}">
                <a16:creationId xmlns:a16="http://schemas.microsoft.com/office/drawing/2014/main" id="{4235258D-D570-62C8-72FF-EEA0DB937519}"/>
              </a:ext>
            </a:extLst>
          </p:cNvPr>
          <p:cNvSpPr>
            <a:spLocks noChangeArrowheads="1"/>
          </p:cNvSpPr>
          <p:nvPr/>
        </p:nvSpPr>
        <p:spPr bwMode="auto">
          <a:xfrm>
            <a:off x="2590800" y="1676400"/>
            <a:ext cx="5967984"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Sant. 4:13-15 - </a:t>
            </a:r>
            <a:r>
              <a:rPr lang="es-ES" altLang="en-US" sz="2600" b="1" dirty="0">
                <a:latin typeface="Tahoma" panose="020B0604030504040204" pitchFamily="34" charset="0"/>
                <a:ea typeface="Tahoma" panose="020B0604030504040204" pitchFamily="34" charset="0"/>
                <a:cs typeface="Tahoma" panose="020B0604030504040204" pitchFamily="34" charset="0"/>
              </a:rPr>
              <a:t>¡Vamos ahora! los que decís: Hoy y mañana iremos a tal ciudad, y estaremos allá un año, y traficaremos, y ganaremos; cuando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no sabéis lo que será mañana. </a:t>
            </a:r>
            <a:r>
              <a:rPr lang="es-ES" altLang="en-US" sz="2600" b="1" dirty="0">
                <a:latin typeface="Tahoma" panose="020B0604030504040204" pitchFamily="34" charset="0"/>
                <a:ea typeface="Tahoma" panose="020B0604030504040204" pitchFamily="34" charset="0"/>
                <a:cs typeface="Tahoma" panose="020B0604030504040204" pitchFamily="34" charset="0"/>
              </a:rPr>
              <a:t>Porque ¿qué es vuestra vida? Ciertamente es neblina que se aparece por un poco de tiempo, y luego se desvanece. En lugar de lo cual </a:t>
            </a:r>
            <a:r>
              <a:rPr lang="es-ES" altLang="en-US" sz="2600" b="1" dirty="0">
                <a:solidFill>
                  <a:srgbClr val="C00000"/>
                </a:solidFill>
                <a:latin typeface="Tahoma" panose="020B0604030504040204" pitchFamily="34" charset="0"/>
                <a:ea typeface="Tahoma" panose="020B0604030504040204" pitchFamily="34" charset="0"/>
                <a:cs typeface="Tahoma" panose="020B0604030504040204" pitchFamily="34" charset="0"/>
              </a:rPr>
              <a:t>deberíais decir: Si el Señor quiere, viviremos y haremos esto o aquello.</a:t>
            </a:r>
          </a:p>
        </p:txBody>
      </p:sp>
      <p:sp>
        <p:nvSpPr>
          <p:cNvPr id="241670" name="Rectangle 6">
            <a:extLst>
              <a:ext uri="{FF2B5EF4-FFF2-40B4-BE49-F238E27FC236}">
                <a16:creationId xmlns:a16="http://schemas.microsoft.com/office/drawing/2014/main" id="{DC79D6B3-F81D-5FC8-FC34-91DE551D9ED7}"/>
              </a:ext>
            </a:extLst>
          </p:cNvPr>
          <p:cNvSpPr>
            <a:spLocks noChangeArrowheads="1"/>
          </p:cNvSpPr>
          <p:nvPr/>
        </p:nvSpPr>
        <p:spPr bwMode="auto">
          <a:xfrm>
            <a:off x="9022080" y="4221479"/>
            <a:ext cx="3200400" cy="2252924"/>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600" b="1">
                <a:solidFill>
                  <a:schemeClr val="bg1"/>
                </a:solidFill>
                <a:latin typeface="Tahoma" panose="020B0604030504040204" pitchFamily="34" charset="0"/>
                <a:ea typeface="Tahoma" panose="020B0604030504040204" pitchFamily="34" charset="0"/>
                <a:cs typeface="Tahoma" panose="020B0604030504040204" pitchFamily="34" charset="0"/>
              </a:rPr>
              <a:t>¿Cómo fue realizado el plan de Abraham de conseguir a una esposa para Isaac?</a:t>
            </a:r>
            <a:endParaRPr lang="en-US" altLang="en-US" sz="2600" b="1">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 Box 2">
            <a:extLst>
              <a:ext uri="{FF2B5EF4-FFF2-40B4-BE49-F238E27FC236}">
                <a16:creationId xmlns:a16="http://schemas.microsoft.com/office/drawing/2014/main" id="{11105DEB-4FD2-DB89-71CD-A4ADF9078B6D}"/>
              </a:ext>
            </a:extLst>
          </p:cNvPr>
          <p:cNvSpPr txBox="1">
            <a:spLocks noChangeArrowheads="1"/>
          </p:cNvSpPr>
          <p:nvPr/>
        </p:nvSpPr>
        <p:spPr bwMode="auto">
          <a:xfrm>
            <a:off x="0" y="0"/>
            <a:ext cx="12192000" cy="523220"/>
          </a:xfrm>
          <a:prstGeom prst="rect">
            <a:avLst/>
          </a:prstGeom>
          <a:solidFill>
            <a:srgbClr val="F9F9E3"/>
          </a:solidFill>
          <a:ln>
            <a:noFill/>
          </a:ln>
          <a:effectLst/>
        </p:spPr>
        <p:txBody>
          <a:bodyPr wrap="square">
            <a:spAutoFit/>
          </a:bodyPr>
          <a:lstStyle/>
          <a:p>
            <a:pPr algn="ctr"/>
            <a:r>
              <a:rPr lang="es-E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Algunas cosas que Dios prometió proveer</a:t>
            </a:r>
            <a:endParaRPr lang="en-U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nodeType="withEffect">
                                  <p:stCondLst>
                                    <p:cond delay="0"/>
                                  </p:stCondLst>
                                  <p:iterate type="wd">
                                    <p:tmPct val="1000"/>
                                  </p:iterate>
                                  <p:childTnLst>
                                    <p:set>
                                      <p:cBhvr>
                                        <p:cTn id="6" dur="1" fill="hold">
                                          <p:stCondLst>
                                            <p:cond delay="0"/>
                                          </p:stCondLst>
                                        </p:cTn>
                                        <p:tgtEl>
                                          <p:spTgt spid="241669"/>
                                        </p:tgtEl>
                                        <p:attrNameLst>
                                          <p:attrName>style.visibility</p:attrName>
                                        </p:attrNameLst>
                                      </p:cBhvr>
                                      <p:to>
                                        <p:strVal val="visible"/>
                                      </p:to>
                                    </p:set>
                                    <p:anim calcmode="lin" valueType="num">
                                      <p:cBhvr additive="base">
                                        <p:cTn id="7" dur="1000" fill="hold"/>
                                        <p:tgtEl>
                                          <p:spTgt spid="241669"/>
                                        </p:tgtEl>
                                        <p:attrNameLst>
                                          <p:attrName>ppt_x</p:attrName>
                                        </p:attrNameLst>
                                      </p:cBhvr>
                                      <p:tavLst>
                                        <p:tav tm="0">
                                          <p:val>
                                            <p:strVal val="0-#ppt_w/2"/>
                                          </p:val>
                                        </p:tav>
                                        <p:tav tm="100000">
                                          <p:val>
                                            <p:strVal val="#ppt_x"/>
                                          </p:val>
                                        </p:tav>
                                      </p:tavLst>
                                    </p:anim>
                                    <p:anim calcmode="lin" valueType="num">
                                      <p:cBhvr additive="base">
                                        <p:cTn id="8" dur="1000" fill="hold"/>
                                        <p:tgtEl>
                                          <p:spTgt spid="241669"/>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4" presetClass="entr" presetSubtype="5" fill="hold" nodeType="clickEffect">
                                  <p:stCondLst>
                                    <p:cond delay="0"/>
                                  </p:stCondLst>
                                  <p:childTnLst>
                                    <p:set>
                                      <p:cBhvr>
                                        <p:cTn id="12" dur="1" fill="hold">
                                          <p:stCondLst>
                                            <p:cond delay="0"/>
                                          </p:stCondLst>
                                        </p:cTn>
                                        <p:tgtEl>
                                          <p:spTgt spid="241667"/>
                                        </p:tgtEl>
                                        <p:attrNameLst>
                                          <p:attrName>style.visibility</p:attrName>
                                        </p:attrNameLst>
                                      </p:cBhvr>
                                      <p:to>
                                        <p:strVal val="visible"/>
                                      </p:to>
                                    </p:set>
                                    <p:animEffect transition="in" filter="randombar(vertical)">
                                      <p:cBhvr>
                                        <p:cTn id="13" dur="1000"/>
                                        <p:tgtEl>
                                          <p:spTgt spid="24166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8" presetClass="entr" presetSubtype="3" fill="hold" nodeType="clickEffect">
                                  <p:stCondLst>
                                    <p:cond delay="0"/>
                                  </p:stCondLst>
                                  <p:childTnLst>
                                    <p:set>
                                      <p:cBhvr>
                                        <p:cTn id="17" dur="1" fill="hold">
                                          <p:stCondLst>
                                            <p:cond delay="0"/>
                                          </p:stCondLst>
                                        </p:cTn>
                                        <p:tgtEl>
                                          <p:spTgt spid="241668"/>
                                        </p:tgtEl>
                                        <p:attrNameLst>
                                          <p:attrName>style.visibility</p:attrName>
                                        </p:attrNameLst>
                                      </p:cBhvr>
                                      <p:to>
                                        <p:strVal val="visible"/>
                                      </p:to>
                                    </p:set>
                                    <p:animEffect transition="in" filter="strips(upRight)">
                                      <p:cBhvr>
                                        <p:cTn id="18" dur="1000"/>
                                        <p:tgtEl>
                                          <p:spTgt spid="24166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8" presetClass="entr" presetSubtype="12" fill="hold" nodeType="clickEffect">
                                  <p:stCondLst>
                                    <p:cond delay="0"/>
                                  </p:stCondLst>
                                  <p:childTnLst>
                                    <p:set>
                                      <p:cBhvr>
                                        <p:cTn id="22" dur="1" fill="hold">
                                          <p:stCondLst>
                                            <p:cond delay="0"/>
                                          </p:stCondLst>
                                        </p:cTn>
                                        <p:tgtEl>
                                          <p:spTgt spid="241670"/>
                                        </p:tgtEl>
                                        <p:attrNameLst>
                                          <p:attrName>style.visibility</p:attrName>
                                        </p:attrNameLst>
                                      </p:cBhvr>
                                      <p:to>
                                        <p:strVal val="visible"/>
                                      </p:to>
                                    </p:set>
                                    <p:animEffect transition="in" filter="strips(downLeft)">
                                      <p:cBhvr>
                                        <p:cTn id="23" dur="1000"/>
                                        <p:tgtEl>
                                          <p:spTgt spid="2416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7" grpId="0"/>
      <p:bldP spid="241668" grpId="0" animBg="1"/>
      <p:bldP spid="241669" grpId="0"/>
      <p:bldP spid="241670" grpId="0" animBg="1"/>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5" name="Rectangle 3">
            <a:extLst>
              <a:ext uri="{FF2B5EF4-FFF2-40B4-BE49-F238E27FC236}">
                <a16:creationId xmlns:a16="http://schemas.microsoft.com/office/drawing/2014/main" id="{9921D339-06B1-1AA4-70A3-6261B151E943}"/>
              </a:ext>
            </a:extLst>
          </p:cNvPr>
          <p:cNvSpPr>
            <a:spLocks noChangeArrowheads="1"/>
          </p:cNvSpPr>
          <p:nvPr/>
        </p:nvSpPr>
        <p:spPr bwMode="auto">
          <a:xfrm>
            <a:off x="152400" y="990600"/>
            <a:ext cx="12115800" cy="5793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Dirección para nuestras vidas</a:t>
            </a:r>
          </a:p>
          <a:p>
            <a:pP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Respuestas a nuestras oraciones</a:t>
            </a:r>
          </a:p>
          <a:p>
            <a:pPr>
              <a:lnSpc>
                <a:spcPct val="95000"/>
              </a:lnSpc>
            </a:pPr>
            <a:r>
              <a:rPr lang="es-ES" altLang="en-US" sz="2600" b="1" dirty="0" err="1">
                <a:latin typeface="Tahoma" panose="020B0604030504040204" pitchFamily="34" charset="0"/>
                <a:ea typeface="Tahoma" panose="020B0604030504040204" pitchFamily="34" charset="0"/>
                <a:cs typeface="Tahoma" panose="020B0604030504040204" pitchFamily="34" charset="0"/>
              </a:rPr>
              <a:t>Bendiciónes</a:t>
            </a:r>
            <a:r>
              <a:rPr lang="es-ES" altLang="en-US" sz="2600" b="1" dirty="0">
                <a:latin typeface="Tahoma" panose="020B0604030504040204" pitchFamily="34" charset="0"/>
                <a:ea typeface="Tahoma" panose="020B0604030504040204" pitchFamily="34" charset="0"/>
                <a:cs typeface="Tahoma" panose="020B0604030504040204" pitchFamily="34" charset="0"/>
              </a:rPr>
              <a:t> que vienen del conocimiento de los detalles de nuestra </a:t>
            </a:r>
          </a:p>
          <a:p>
            <a:pP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	vida</a:t>
            </a:r>
          </a:p>
          <a:p>
            <a:pPr>
              <a:lnSpc>
                <a:spcPct val="95000"/>
              </a:lnSpc>
            </a:pPr>
            <a:r>
              <a:rPr lang="es-ES" altLang="en-US" sz="2600" b="1" dirty="0" err="1">
                <a:latin typeface="Tahoma" panose="020B0604030504040204" pitchFamily="34" charset="0"/>
                <a:ea typeface="Tahoma" panose="020B0604030504040204" pitchFamily="34" charset="0"/>
                <a:cs typeface="Tahoma" panose="020B0604030504040204" pitchFamily="34" charset="0"/>
              </a:rPr>
              <a:t>Bendiciónes</a:t>
            </a:r>
            <a:r>
              <a:rPr lang="es-ES" altLang="en-US" sz="2600" b="1" dirty="0">
                <a:latin typeface="Tahoma" panose="020B0604030504040204" pitchFamily="34" charset="0"/>
                <a:ea typeface="Tahoma" panose="020B0604030504040204" pitchFamily="34" charset="0"/>
                <a:cs typeface="Tahoma" panose="020B0604030504040204" pitchFamily="34" charset="0"/>
              </a:rPr>
              <a:t> materiales</a:t>
            </a:r>
          </a:p>
          <a:p>
            <a:pP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Todas las cosas resultarán para lo mejor</a:t>
            </a:r>
          </a:p>
          <a:p>
            <a:pP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Darnos todo lo suficiente para toda buena obra</a:t>
            </a:r>
          </a:p>
          <a:p>
            <a:pP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Siempre proveer una salida de la tentación</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pPr>
              <a:lnSpc>
                <a:spcPct val="95000"/>
              </a:lnSpc>
            </a:pPr>
            <a:r>
              <a:rPr lang="en-US" altLang="en-US" sz="2600" b="1" dirty="0" err="1">
                <a:latin typeface="Tahoma" panose="020B0604030504040204" pitchFamily="34" charset="0"/>
                <a:ea typeface="Tahoma" panose="020B0604030504040204" pitchFamily="34" charset="0"/>
                <a:cs typeface="Tahoma" panose="020B0604030504040204" pitchFamily="34" charset="0"/>
              </a:rPr>
              <a:t>Hacer</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más</a:t>
            </a:r>
            <a:r>
              <a:rPr lang="en-US" altLang="en-US" sz="2600" b="1" dirty="0">
                <a:latin typeface="Tahoma" panose="020B0604030504040204" pitchFamily="34" charset="0"/>
                <a:ea typeface="Tahoma" panose="020B0604030504040204" pitchFamily="34" charset="0"/>
                <a:cs typeface="Tahoma" panose="020B0604030504040204" pitchFamily="34" charset="0"/>
              </a:rPr>
              <a:t> que </a:t>
            </a:r>
            <a:r>
              <a:rPr lang="en-US" altLang="en-US" sz="2600" b="1" dirty="0" err="1">
                <a:latin typeface="Tahoma" panose="020B0604030504040204" pitchFamily="34" charset="0"/>
                <a:ea typeface="Tahoma" panose="020B0604030504040204" pitchFamily="34" charset="0"/>
                <a:cs typeface="Tahoma" panose="020B0604030504040204" pitchFamily="34" charset="0"/>
              </a:rPr>
              <a:t>pedimos</a:t>
            </a:r>
            <a:r>
              <a:rPr lang="en-US" altLang="en-US" sz="2600" b="1" dirty="0">
                <a:latin typeface="Tahoma" panose="020B0604030504040204" pitchFamily="34" charset="0"/>
                <a:ea typeface="Tahoma" panose="020B0604030504040204" pitchFamily="34" charset="0"/>
                <a:cs typeface="Tahoma" panose="020B0604030504040204" pitchFamily="34" charset="0"/>
              </a:rPr>
              <a:t> o </a:t>
            </a:r>
            <a:r>
              <a:rPr lang="en-US" altLang="en-US" sz="2600" b="1" dirty="0" err="1">
                <a:latin typeface="Tahoma" panose="020B0604030504040204" pitchFamily="34" charset="0"/>
                <a:ea typeface="Tahoma" panose="020B0604030504040204" pitchFamily="34" charset="0"/>
                <a:cs typeface="Tahoma" panose="020B0604030504040204" pitchFamily="34" charset="0"/>
              </a:rPr>
              <a:t>entendemos</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pPr>
              <a:lnSpc>
                <a:spcPct val="95000"/>
              </a:lnSpc>
            </a:pPr>
            <a:r>
              <a:rPr lang="en-US" altLang="en-US" sz="2600" b="1" dirty="0" err="1">
                <a:latin typeface="Tahoma" panose="020B0604030504040204" pitchFamily="34" charset="0"/>
                <a:ea typeface="Tahoma" panose="020B0604030504040204" pitchFamily="34" charset="0"/>
                <a:cs typeface="Tahoma" panose="020B0604030504040204" pitchFamily="34" charset="0"/>
              </a:rPr>
              <a:t>Recompensar</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el</a:t>
            </a:r>
            <a:r>
              <a:rPr lang="en-US" altLang="en-US" sz="2600" b="1" dirty="0">
                <a:latin typeface="Tahoma" panose="020B0604030504040204" pitchFamily="34" charset="0"/>
                <a:ea typeface="Tahoma" panose="020B0604030504040204" pitchFamily="34" charset="0"/>
                <a:cs typeface="Tahoma" panose="020B0604030504040204" pitchFamily="34" charset="0"/>
              </a:rPr>
              <a:t> bien</a:t>
            </a:r>
          </a:p>
          <a:p>
            <a:pP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Proveer paz en el lugar de la ansiedad</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pPr>
              <a:lnSpc>
                <a:spcPct val="95000"/>
              </a:lnSpc>
            </a:pPr>
            <a:r>
              <a:rPr lang="en-US" altLang="en-US" sz="2600" b="1" dirty="0" err="1">
                <a:latin typeface="Tahoma" panose="020B0604030504040204" pitchFamily="34" charset="0"/>
                <a:ea typeface="Tahoma" panose="020B0604030504040204" pitchFamily="34" charset="0"/>
                <a:cs typeface="Tahoma" panose="020B0604030504040204" pitchFamily="34" charset="0"/>
              </a:rPr>
              <a:t>Suplir</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todas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nuestras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necesidades</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pPr>
              <a:lnSpc>
                <a:spcPct val="95000"/>
              </a:lnSpc>
            </a:pPr>
            <a:r>
              <a:rPr lang="en-US" altLang="en-US" sz="2600" b="1" dirty="0" err="1">
                <a:latin typeface="Tahoma" panose="020B0604030504040204" pitchFamily="34" charset="0"/>
                <a:ea typeface="Tahoma" panose="020B0604030504040204" pitchFamily="34" charset="0"/>
                <a:cs typeface="Tahoma" panose="020B0604030504040204" pitchFamily="34" charset="0"/>
              </a:rPr>
              <a:t>Proveer</a:t>
            </a:r>
            <a:r>
              <a:rPr lang="en-US" altLang="en-US" sz="2600" b="1" dirty="0">
                <a:latin typeface="Tahoma" panose="020B0604030504040204" pitchFamily="34" charset="0"/>
                <a:ea typeface="Tahoma" panose="020B0604030504040204" pitchFamily="34" charset="0"/>
                <a:cs typeface="Tahoma" panose="020B0604030504040204" pitchFamily="34" charset="0"/>
              </a:rPr>
              <a:t> la </a:t>
            </a:r>
            <a:r>
              <a:rPr lang="en-US" altLang="en-US" sz="2600" b="1" dirty="0" err="1">
                <a:latin typeface="Tahoma" panose="020B0604030504040204" pitchFamily="34" charset="0"/>
                <a:ea typeface="Tahoma" panose="020B0604030504040204" pitchFamily="34" charset="0"/>
                <a:cs typeface="Tahoma" panose="020B0604030504040204" pitchFamily="34" charset="0"/>
              </a:rPr>
              <a:t>sabiduría</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pPr>
              <a:lnSpc>
                <a:spcPct val="95000"/>
              </a:lnSpc>
            </a:pPr>
            <a:r>
              <a:rPr lang="en-US" altLang="en-US" sz="2600" b="1" dirty="0" err="1">
                <a:latin typeface="Tahoma" panose="020B0604030504040204" pitchFamily="34" charset="0"/>
                <a:ea typeface="Tahoma" panose="020B0604030504040204" pitchFamily="34" charset="0"/>
                <a:cs typeface="Tahoma" panose="020B0604030504040204" pitchFamily="34" charset="0"/>
              </a:rPr>
              <a:t>Dirigir</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los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líderes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políticos</a:t>
            </a:r>
            <a:r>
              <a:rPr lang="en-US" altLang="en-US" sz="2600" b="1" dirty="0">
                <a:latin typeface="Tahoma" panose="020B0604030504040204" pitchFamily="34" charset="0"/>
                <a:ea typeface="Tahoma" panose="020B0604030504040204" pitchFamily="34" charset="0"/>
                <a:cs typeface="Tahoma" panose="020B0604030504040204" pitchFamily="34" charset="0"/>
              </a:rPr>
              <a:t> y las </a:t>
            </a:r>
            <a:r>
              <a:rPr lang="en-US" altLang="en-US" sz="2600" b="1" dirty="0" err="1">
                <a:latin typeface="Tahoma" panose="020B0604030504040204" pitchFamily="34" charset="0"/>
                <a:ea typeface="Tahoma" panose="020B0604030504040204" pitchFamily="34" charset="0"/>
                <a:cs typeface="Tahoma" panose="020B0604030504040204" pitchFamily="34" charset="0"/>
              </a:rPr>
              <a:t>naciones</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pPr>
              <a:lnSpc>
                <a:spcPct val="95000"/>
              </a:lnSpc>
            </a:pPr>
            <a:r>
              <a:rPr lang="en-US" altLang="en-US" sz="2600" b="1" dirty="0" err="1">
                <a:latin typeface="Tahoma" panose="020B0604030504040204" pitchFamily="34" charset="0"/>
                <a:ea typeface="Tahoma" panose="020B0604030504040204" pitchFamily="34" charset="0"/>
                <a:cs typeface="Tahoma" panose="020B0604030504040204" pitchFamily="34" charset="0"/>
              </a:rPr>
              <a:t>Decidir</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s-ES" altLang="en-US" sz="2600" b="1" dirty="0">
                <a:latin typeface="Tahoma" panose="020B0604030504040204" pitchFamily="34" charset="0"/>
                <a:ea typeface="Tahoma" panose="020B0604030504040204" pitchFamily="34" charset="0"/>
                <a:cs typeface="Tahoma" panose="020B0604030504040204" pitchFamily="34" charset="0"/>
              </a:rPr>
              <a:t>si nuestros proyectos serán realizados</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4" name="Text Box 2">
            <a:extLst>
              <a:ext uri="{FF2B5EF4-FFF2-40B4-BE49-F238E27FC236}">
                <a16:creationId xmlns:a16="http://schemas.microsoft.com/office/drawing/2014/main" id="{793D7511-F15C-4540-696E-C9B240410416}"/>
              </a:ext>
            </a:extLst>
          </p:cNvPr>
          <p:cNvSpPr txBox="1">
            <a:spLocks noChangeArrowheads="1"/>
          </p:cNvSpPr>
          <p:nvPr/>
        </p:nvSpPr>
        <p:spPr bwMode="auto">
          <a:xfrm>
            <a:off x="0" y="0"/>
            <a:ext cx="12192000" cy="523220"/>
          </a:xfrm>
          <a:prstGeom prst="rect">
            <a:avLst/>
          </a:prstGeom>
          <a:solidFill>
            <a:srgbClr val="F9F9E3"/>
          </a:solidFill>
          <a:ln>
            <a:noFill/>
          </a:ln>
          <a:effectLst/>
        </p:spPr>
        <p:txBody>
          <a:bodyPr wrap="square">
            <a:spAutoFit/>
          </a:bodyPr>
          <a:lstStyle/>
          <a:p>
            <a:pPr algn="ct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Promesas que Dios dio a nosotros</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nodeType="clickEffect">
                                  <p:stCondLst>
                                    <p:cond delay="0"/>
                                  </p:stCondLst>
                                  <p:iterate type="wd">
                                    <p:tmPct val="1000"/>
                                  </p:iterate>
                                  <p:childTnLst>
                                    <p:set>
                                      <p:cBhvr>
                                        <p:cTn id="11" dur="1" fill="hold">
                                          <p:stCondLst>
                                            <p:cond delay="0"/>
                                          </p:stCondLst>
                                        </p:cTn>
                                        <p:tgtEl>
                                          <p:spTgt spid="243715">
                                            <p:txEl>
                                              <p:pRg st="0" end="0"/>
                                            </p:txEl>
                                          </p:spTgt>
                                        </p:tgtEl>
                                        <p:attrNameLst>
                                          <p:attrName>style.visibility</p:attrName>
                                        </p:attrNameLst>
                                      </p:cBhvr>
                                      <p:to>
                                        <p:strVal val="visible"/>
                                      </p:to>
                                    </p:set>
                                    <p:animEffect transition="in" filter="barn(outVertical)">
                                      <p:cBhvr>
                                        <p:cTn id="12" dur="1500"/>
                                        <p:tgtEl>
                                          <p:spTgt spid="243715">
                                            <p:txEl>
                                              <p:pRg st="0" end="0"/>
                                            </p:txEl>
                                          </p:spTgt>
                                        </p:tgtEl>
                                      </p:cBhvr>
                                    </p:animEffect>
                                  </p:childTnLst>
                                </p:cTn>
                              </p:par>
                              <p:par>
                                <p:cTn id="13" presetID="16" presetClass="entr" presetSubtype="37" fill="hold" nodeType="withEffect">
                                  <p:stCondLst>
                                    <p:cond delay="0"/>
                                  </p:stCondLst>
                                  <p:iterate type="wd">
                                    <p:tmPct val="1000"/>
                                  </p:iterate>
                                  <p:childTnLst>
                                    <p:set>
                                      <p:cBhvr>
                                        <p:cTn id="14" dur="1" fill="hold">
                                          <p:stCondLst>
                                            <p:cond delay="0"/>
                                          </p:stCondLst>
                                        </p:cTn>
                                        <p:tgtEl>
                                          <p:spTgt spid="243715">
                                            <p:txEl>
                                              <p:pRg st="1" end="1"/>
                                            </p:txEl>
                                          </p:spTgt>
                                        </p:tgtEl>
                                        <p:attrNameLst>
                                          <p:attrName>style.visibility</p:attrName>
                                        </p:attrNameLst>
                                      </p:cBhvr>
                                      <p:to>
                                        <p:strVal val="visible"/>
                                      </p:to>
                                    </p:set>
                                    <p:animEffect transition="in" filter="barn(outVertical)">
                                      <p:cBhvr>
                                        <p:cTn id="15" dur="1500"/>
                                        <p:tgtEl>
                                          <p:spTgt spid="243715">
                                            <p:txEl>
                                              <p:pRg st="1" end="1"/>
                                            </p:txEl>
                                          </p:spTgt>
                                        </p:tgtEl>
                                      </p:cBhvr>
                                    </p:animEffect>
                                  </p:childTnLst>
                                </p:cTn>
                              </p:par>
                              <p:par>
                                <p:cTn id="16" presetID="16" presetClass="entr" presetSubtype="37" fill="hold" nodeType="withEffect">
                                  <p:stCondLst>
                                    <p:cond delay="0"/>
                                  </p:stCondLst>
                                  <p:iterate type="wd">
                                    <p:tmPct val="1000"/>
                                  </p:iterate>
                                  <p:childTnLst>
                                    <p:set>
                                      <p:cBhvr>
                                        <p:cTn id="17" dur="1" fill="hold">
                                          <p:stCondLst>
                                            <p:cond delay="0"/>
                                          </p:stCondLst>
                                        </p:cTn>
                                        <p:tgtEl>
                                          <p:spTgt spid="243715">
                                            <p:txEl>
                                              <p:pRg st="2" end="2"/>
                                            </p:txEl>
                                          </p:spTgt>
                                        </p:tgtEl>
                                        <p:attrNameLst>
                                          <p:attrName>style.visibility</p:attrName>
                                        </p:attrNameLst>
                                      </p:cBhvr>
                                      <p:to>
                                        <p:strVal val="visible"/>
                                      </p:to>
                                    </p:set>
                                    <p:animEffect transition="in" filter="barn(outVertical)">
                                      <p:cBhvr>
                                        <p:cTn id="18" dur="1500"/>
                                        <p:tgtEl>
                                          <p:spTgt spid="243715">
                                            <p:txEl>
                                              <p:pRg st="2" end="2"/>
                                            </p:txEl>
                                          </p:spTgt>
                                        </p:tgtEl>
                                      </p:cBhvr>
                                    </p:animEffect>
                                  </p:childTnLst>
                                </p:cTn>
                              </p:par>
                              <p:par>
                                <p:cTn id="19" presetID="16" presetClass="entr" presetSubtype="37" fill="hold" nodeType="withEffect">
                                  <p:stCondLst>
                                    <p:cond delay="0"/>
                                  </p:stCondLst>
                                  <p:iterate type="wd">
                                    <p:tmPct val="1000"/>
                                  </p:iterate>
                                  <p:childTnLst>
                                    <p:set>
                                      <p:cBhvr>
                                        <p:cTn id="20" dur="1" fill="hold">
                                          <p:stCondLst>
                                            <p:cond delay="0"/>
                                          </p:stCondLst>
                                        </p:cTn>
                                        <p:tgtEl>
                                          <p:spTgt spid="243715">
                                            <p:txEl>
                                              <p:pRg st="3" end="3"/>
                                            </p:txEl>
                                          </p:spTgt>
                                        </p:tgtEl>
                                        <p:attrNameLst>
                                          <p:attrName>style.visibility</p:attrName>
                                        </p:attrNameLst>
                                      </p:cBhvr>
                                      <p:to>
                                        <p:strVal val="visible"/>
                                      </p:to>
                                    </p:set>
                                    <p:animEffect transition="in" filter="barn(outVertical)">
                                      <p:cBhvr>
                                        <p:cTn id="21" dur="1500"/>
                                        <p:tgtEl>
                                          <p:spTgt spid="243715">
                                            <p:txEl>
                                              <p:pRg st="3" end="3"/>
                                            </p:txEl>
                                          </p:spTgt>
                                        </p:tgtEl>
                                      </p:cBhvr>
                                    </p:animEffect>
                                  </p:childTnLst>
                                </p:cTn>
                              </p:par>
                              <p:par>
                                <p:cTn id="22" presetID="16" presetClass="entr" presetSubtype="37" fill="hold" nodeType="withEffect">
                                  <p:stCondLst>
                                    <p:cond delay="0"/>
                                  </p:stCondLst>
                                  <p:iterate type="wd">
                                    <p:tmPct val="1000"/>
                                  </p:iterate>
                                  <p:childTnLst>
                                    <p:set>
                                      <p:cBhvr>
                                        <p:cTn id="23" dur="1" fill="hold">
                                          <p:stCondLst>
                                            <p:cond delay="0"/>
                                          </p:stCondLst>
                                        </p:cTn>
                                        <p:tgtEl>
                                          <p:spTgt spid="243715">
                                            <p:txEl>
                                              <p:pRg st="4" end="4"/>
                                            </p:txEl>
                                          </p:spTgt>
                                        </p:tgtEl>
                                        <p:attrNameLst>
                                          <p:attrName>style.visibility</p:attrName>
                                        </p:attrNameLst>
                                      </p:cBhvr>
                                      <p:to>
                                        <p:strVal val="visible"/>
                                      </p:to>
                                    </p:set>
                                    <p:animEffect transition="in" filter="barn(outVertical)">
                                      <p:cBhvr>
                                        <p:cTn id="24" dur="1500"/>
                                        <p:tgtEl>
                                          <p:spTgt spid="243715">
                                            <p:txEl>
                                              <p:pRg st="4" end="4"/>
                                            </p:txEl>
                                          </p:spTgt>
                                        </p:tgtEl>
                                      </p:cBhvr>
                                    </p:animEffect>
                                  </p:childTnLst>
                                </p:cTn>
                              </p:par>
                              <p:par>
                                <p:cTn id="25" presetID="16" presetClass="entr" presetSubtype="37" fill="hold" nodeType="withEffect">
                                  <p:stCondLst>
                                    <p:cond delay="0"/>
                                  </p:stCondLst>
                                  <p:iterate type="wd">
                                    <p:tmPct val="1000"/>
                                  </p:iterate>
                                  <p:childTnLst>
                                    <p:set>
                                      <p:cBhvr>
                                        <p:cTn id="26" dur="1" fill="hold">
                                          <p:stCondLst>
                                            <p:cond delay="0"/>
                                          </p:stCondLst>
                                        </p:cTn>
                                        <p:tgtEl>
                                          <p:spTgt spid="243715">
                                            <p:txEl>
                                              <p:pRg st="5" end="5"/>
                                            </p:txEl>
                                          </p:spTgt>
                                        </p:tgtEl>
                                        <p:attrNameLst>
                                          <p:attrName>style.visibility</p:attrName>
                                        </p:attrNameLst>
                                      </p:cBhvr>
                                      <p:to>
                                        <p:strVal val="visible"/>
                                      </p:to>
                                    </p:set>
                                    <p:animEffect transition="in" filter="barn(outVertical)">
                                      <p:cBhvr>
                                        <p:cTn id="27" dur="1500"/>
                                        <p:tgtEl>
                                          <p:spTgt spid="243715">
                                            <p:txEl>
                                              <p:pRg st="5" end="5"/>
                                            </p:txEl>
                                          </p:spTgt>
                                        </p:tgtEl>
                                      </p:cBhvr>
                                    </p:animEffect>
                                  </p:childTnLst>
                                </p:cTn>
                              </p:par>
                              <p:par>
                                <p:cTn id="28" presetID="16" presetClass="entr" presetSubtype="37" fill="hold" nodeType="withEffect">
                                  <p:stCondLst>
                                    <p:cond delay="0"/>
                                  </p:stCondLst>
                                  <p:iterate type="wd">
                                    <p:tmPct val="1000"/>
                                  </p:iterate>
                                  <p:childTnLst>
                                    <p:set>
                                      <p:cBhvr>
                                        <p:cTn id="29" dur="1" fill="hold">
                                          <p:stCondLst>
                                            <p:cond delay="0"/>
                                          </p:stCondLst>
                                        </p:cTn>
                                        <p:tgtEl>
                                          <p:spTgt spid="243715">
                                            <p:txEl>
                                              <p:pRg st="6" end="6"/>
                                            </p:txEl>
                                          </p:spTgt>
                                        </p:tgtEl>
                                        <p:attrNameLst>
                                          <p:attrName>style.visibility</p:attrName>
                                        </p:attrNameLst>
                                      </p:cBhvr>
                                      <p:to>
                                        <p:strVal val="visible"/>
                                      </p:to>
                                    </p:set>
                                    <p:animEffect transition="in" filter="barn(outVertical)">
                                      <p:cBhvr>
                                        <p:cTn id="30" dur="1500"/>
                                        <p:tgtEl>
                                          <p:spTgt spid="243715">
                                            <p:txEl>
                                              <p:pRg st="6" end="6"/>
                                            </p:txEl>
                                          </p:spTgt>
                                        </p:tgtEl>
                                      </p:cBhvr>
                                    </p:animEffect>
                                  </p:childTnLst>
                                </p:cTn>
                              </p:par>
                              <p:par>
                                <p:cTn id="31" presetID="16" presetClass="entr" presetSubtype="37" fill="hold" nodeType="withEffect">
                                  <p:stCondLst>
                                    <p:cond delay="0"/>
                                  </p:stCondLst>
                                  <p:iterate type="wd">
                                    <p:tmPct val="1000"/>
                                  </p:iterate>
                                  <p:childTnLst>
                                    <p:set>
                                      <p:cBhvr>
                                        <p:cTn id="32" dur="1" fill="hold">
                                          <p:stCondLst>
                                            <p:cond delay="0"/>
                                          </p:stCondLst>
                                        </p:cTn>
                                        <p:tgtEl>
                                          <p:spTgt spid="243715">
                                            <p:txEl>
                                              <p:pRg st="7" end="7"/>
                                            </p:txEl>
                                          </p:spTgt>
                                        </p:tgtEl>
                                        <p:attrNameLst>
                                          <p:attrName>style.visibility</p:attrName>
                                        </p:attrNameLst>
                                      </p:cBhvr>
                                      <p:to>
                                        <p:strVal val="visible"/>
                                      </p:to>
                                    </p:set>
                                    <p:animEffect transition="in" filter="barn(outVertical)">
                                      <p:cBhvr>
                                        <p:cTn id="33" dur="1500"/>
                                        <p:tgtEl>
                                          <p:spTgt spid="243715">
                                            <p:txEl>
                                              <p:pRg st="7" end="7"/>
                                            </p:txEl>
                                          </p:spTgt>
                                        </p:tgtEl>
                                      </p:cBhvr>
                                    </p:animEffect>
                                  </p:childTnLst>
                                </p:cTn>
                              </p:par>
                              <p:par>
                                <p:cTn id="34" presetID="16" presetClass="entr" presetSubtype="37" fill="hold" nodeType="withEffect">
                                  <p:stCondLst>
                                    <p:cond delay="0"/>
                                  </p:stCondLst>
                                  <p:iterate type="wd">
                                    <p:tmPct val="1000"/>
                                  </p:iterate>
                                  <p:childTnLst>
                                    <p:set>
                                      <p:cBhvr>
                                        <p:cTn id="35" dur="1" fill="hold">
                                          <p:stCondLst>
                                            <p:cond delay="0"/>
                                          </p:stCondLst>
                                        </p:cTn>
                                        <p:tgtEl>
                                          <p:spTgt spid="243715">
                                            <p:txEl>
                                              <p:pRg st="8" end="8"/>
                                            </p:txEl>
                                          </p:spTgt>
                                        </p:tgtEl>
                                        <p:attrNameLst>
                                          <p:attrName>style.visibility</p:attrName>
                                        </p:attrNameLst>
                                      </p:cBhvr>
                                      <p:to>
                                        <p:strVal val="visible"/>
                                      </p:to>
                                    </p:set>
                                    <p:animEffect transition="in" filter="barn(outVertical)">
                                      <p:cBhvr>
                                        <p:cTn id="36" dur="1500"/>
                                        <p:tgtEl>
                                          <p:spTgt spid="243715">
                                            <p:txEl>
                                              <p:pRg st="8" end="8"/>
                                            </p:txEl>
                                          </p:spTgt>
                                        </p:tgtEl>
                                      </p:cBhvr>
                                    </p:animEffect>
                                  </p:childTnLst>
                                </p:cTn>
                              </p:par>
                              <p:par>
                                <p:cTn id="37" presetID="16" presetClass="entr" presetSubtype="37" fill="hold" nodeType="withEffect">
                                  <p:stCondLst>
                                    <p:cond delay="0"/>
                                  </p:stCondLst>
                                  <p:iterate type="wd">
                                    <p:tmPct val="1000"/>
                                  </p:iterate>
                                  <p:childTnLst>
                                    <p:set>
                                      <p:cBhvr>
                                        <p:cTn id="38" dur="1" fill="hold">
                                          <p:stCondLst>
                                            <p:cond delay="0"/>
                                          </p:stCondLst>
                                        </p:cTn>
                                        <p:tgtEl>
                                          <p:spTgt spid="243715">
                                            <p:txEl>
                                              <p:pRg st="9" end="9"/>
                                            </p:txEl>
                                          </p:spTgt>
                                        </p:tgtEl>
                                        <p:attrNameLst>
                                          <p:attrName>style.visibility</p:attrName>
                                        </p:attrNameLst>
                                      </p:cBhvr>
                                      <p:to>
                                        <p:strVal val="visible"/>
                                      </p:to>
                                    </p:set>
                                    <p:animEffect transition="in" filter="barn(outVertical)">
                                      <p:cBhvr>
                                        <p:cTn id="39" dur="1500"/>
                                        <p:tgtEl>
                                          <p:spTgt spid="243715">
                                            <p:txEl>
                                              <p:pRg st="9" end="9"/>
                                            </p:txEl>
                                          </p:spTgt>
                                        </p:tgtEl>
                                      </p:cBhvr>
                                    </p:animEffect>
                                  </p:childTnLst>
                                </p:cTn>
                              </p:par>
                              <p:par>
                                <p:cTn id="40" presetID="16" presetClass="entr" presetSubtype="37" fill="hold" nodeType="withEffect">
                                  <p:stCondLst>
                                    <p:cond delay="0"/>
                                  </p:stCondLst>
                                  <p:iterate type="wd">
                                    <p:tmPct val="1000"/>
                                  </p:iterate>
                                  <p:childTnLst>
                                    <p:set>
                                      <p:cBhvr>
                                        <p:cTn id="41" dur="1" fill="hold">
                                          <p:stCondLst>
                                            <p:cond delay="0"/>
                                          </p:stCondLst>
                                        </p:cTn>
                                        <p:tgtEl>
                                          <p:spTgt spid="243715">
                                            <p:txEl>
                                              <p:pRg st="10" end="10"/>
                                            </p:txEl>
                                          </p:spTgt>
                                        </p:tgtEl>
                                        <p:attrNameLst>
                                          <p:attrName>style.visibility</p:attrName>
                                        </p:attrNameLst>
                                      </p:cBhvr>
                                      <p:to>
                                        <p:strVal val="visible"/>
                                      </p:to>
                                    </p:set>
                                    <p:animEffect transition="in" filter="barn(outVertical)">
                                      <p:cBhvr>
                                        <p:cTn id="42" dur="1500"/>
                                        <p:tgtEl>
                                          <p:spTgt spid="243715">
                                            <p:txEl>
                                              <p:pRg st="10" end="10"/>
                                            </p:txEl>
                                          </p:spTgt>
                                        </p:tgtEl>
                                      </p:cBhvr>
                                    </p:animEffect>
                                  </p:childTnLst>
                                </p:cTn>
                              </p:par>
                              <p:par>
                                <p:cTn id="43" presetID="16" presetClass="entr" presetSubtype="37" fill="hold" nodeType="withEffect">
                                  <p:stCondLst>
                                    <p:cond delay="0"/>
                                  </p:stCondLst>
                                  <p:iterate type="wd">
                                    <p:tmPct val="1000"/>
                                  </p:iterate>
                                  <p:childTnLst>
                                    <p:set>
                                      <p:cBhvr>
                                        <p:cTn id="44" dur="1" fill="hold">
                                          <p:stCondLst>
                                            <p:cond delay="0"/>
                                          </p:stCondLst>
                                        </p:cTn>
                                        <p:tgtEl>
                                          <p:spTgt spid="243715">
                                            <p:txEl>
                                              <p:pRg st="11" end="11"/>
                                            </p:txEl>
                                          </p:spTgt>
                                        </p:tgtEl>
                                        <p:attrNameLst>
                                          <p:attrName>style.visibility</p:attrName>
                                        </p:attrNameLst>
                                      </p:cBhvr>
                                      <p:to>
                                        <p:strVal val="visible"/>
                                      </p:to>
                                    </p:set>
                                    <p:animEffect transition="in" filter="barn(outVertical)">
                                      <p:cBhvr>
                                        <p:cTn id="45" dur="1500"/>
                                        <p:tgtEl>
                                          <p:spTgt spid="243715">
                                            <p:txEl>
                                              <p:pRg st="11" end="11"/>
                                            </p:txEl>
                                          </p:spTgt>
                                        </p:tgtEl>
                                      </p:cBhvr>
                                    </p:animEffect>
                                  </p:childTnLst>
                                </p:cTn>
                              </p:par>
                              <p:par>
                                <p:cTn id="46" presetID="16" presetClass="entr" presetSubtype="37" fill="hold" nodeType="withEffect">
                                  <p:stCondLst>
                                    <p:cond delay="0"/>
                                  </p:stCondLst>
                                  <p:iterate type="wd">
                                    <p:tmPct val="1000"/>
                                  </p:iterate>
                                  <p:childTnLst>
                                    <p:set>
                                      <p:cBhvr>
                                        <p:cTn id="47" dur="1" fill="hold">
                                          <p:stCondLst>
                                            <p:cond delay="0"/>
                                          </p:stCondLst>
                                        </p:cTn>
                                        <p:tgtEl>
                                          <p:spTgt spid="243715">
                                            <p:txEl>
                                              <p:pRg st="12" end="12"/>
                                            </p:txEl>
                                          </p:spTgt>
                                        </p:tgtEl>
                                        <p:attrNameLst>
                                          <p:attrName>style.visibility</p:attrName>
                                        </p:attrNameLst>
                                      </p:cBhvr>
                                      <p:to>
                                        <p:strVal val="visible"/>
                                      </p:to>
                                    </p:set>
                                    <p:animEffect transition="in" filter="barn(outVertical)">
                                      <p:cBhvr>
                                        <p:cTn id="48" dur="1500"/>
                                        <p:tgtEl>
                                          <p:spTgt spid="243715">
                                            <p:txEl>
                                              <p:pRg st="12" end="12"/>
                                            </p:txEl>
                                          </p:spTgt>
                                        </p:tgtEl>
                                      </p:cBhvr>
                                    </p:animEffect>
                                  </p:childTnLst>
                                </p:cTn>
                              </p:par>
                              <p:par>
                                <p:cTn id="49" presetID="16" presetClass="entr" presetSubtype="37" fill="hold" nodeType="withEffect">
                                  <p:stCondLst>
                                    <p:cond delay="0"/>
                                  </p:stCondLst>
                                  <p:iterate type="wd">
                                    <p:tmPct val="1000"/>
                                  </p:iterate>
                                  <p:childTnLst>
                                    <p:set>
                                      <p:cBhvr>
                                        <p:cTn id="50" dur="1" fill="hold">
                                          <p:stCondLst>
                                            <p:cond delay="0"/>
                                          </p:stCondLst>
                                        </p:cTn>
                                        <p:tgtEl>
                                          <p:spTgt spid="243715">
                                            <p:txEl>
                                              <p:pRg st="13" end="13"/>
                                            </p:txEl>
                                          </p:spTgt>
                                        </p:tgtEl>
                                        <p:attrNameLst>
                                          <p:attrName>style.visibility</p:attrName>
                                        </p:attrNameLst>
                                      </p:cBhvr>
                                      <p:to>
                                        <p:strVal val="visible"/>
                                      </p:to>
                                    </p:set>
                                    <p:animEffect transition="in" filter="barn(outVertical)">
                                      <p:cBhvr>
                                        <p:cTn id="51" dur="1500"/>
                                        <p:tgtEl>
                                          <p:spTgt spid="243715">
                                            <p:txEl>
                                              <p:pRg st="13" end="13"/>
                                            </p:txEl>
                                          </p:spTgt>
                                        </p:tgtEl>
                                      </p:cBhvr>
                                    </p:animEffect>
                                  </p:childTnLst>
                                </p:cTn>
                              </p:par>
                              <p:par>
                                <p:cTn id="52" presetID="16" presetClass="entr" presetSubtype="37" fill="hold" nodeType="withEffect">
                                  <p:stCondLst>
                                    <p:cond delay="0"/>
                                  </p:stCondLst>
                                  <p:iterate type="wd">
                                    <p:tmPct val="1000"/>
                                  </p:iterate>
                                  <p:childTnLst>
                                    <p:set>
                                      <p:cBhvr>
                                        <p:cTn id="53" dur="1" fill="hold">
                                          <p:stCondLst>
                                            <p:cond delay="0"/>
                                          </p:stCondLst>
                                        </p:cTn>
                                        <p:tgtEl>
                                          <p:spTgt spid="243715">
                                            <p:txEl>
                                              <p:pRg st="14" end="14"/>
                                            </p:txEl>
                                          </p:spTgt>
                                        </p:tgtEl>
                                        <p:attrNameLst>
                                          <p:attrName>style.visibility</p:attrName>
                                        </p:attrNameLst>
                                      </p:cBhvr>
                                      <p:to>
                                        <p:strVal val="visible"/>
                                      </p:to>
                                    </p:set>
                                    <p:animEffect transition="in" filter="barn(outVertical)">
                                      <p:cBhvr>
                                        <p:cTn id="54" dur="1500"/>
                                        <p:tgtEl>
                                          <p:spTgt spid="24371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2" name="Text Box 4">
            <a:extLst>
              <a:ext uri="{FF2B5EF4-FFF2-40B4-BE49-F238E27FC236}">
                <a16:creationId xmlns:a16="http://schemas.microsoft.com/office/drawing/2014/main" id="{D0DADF73-D2A1-4AFB-7A23-737C4EF41F1B}"/>
              </a:ext>
            </a:extLst>
          </p:cNvPr>
          <p:cNvSpPr txBox="1">
            <a:spLocks noChangeArrowheads="1"/>
          </p:cNvSpPr>
          <p:nvPr/>
        </p:nvSpPr>
        <p:spPr bwMode="auto">
          <a:xfrm>
            <a:off x="381000" y="2209800"/>
            <a:ext cx="11506200" cy="3839384"/>
          </a:xfrm>
          <a:prstGeom prst="rect">
            <a:avLst/>
          </a:prstGeom>
          <a:noFill/>
          <a:ln>
            <a:noFill/>
          </a:ln>
          <a:effec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10000"/>
              </a:lnSpc>
              <a:spcBef>
                <a:spcPct val="0"/>
              </a:spcBef>
              <a:buFontTx/>
              <a:buNone/>
            </a:pPr>
            <a:r>
              <a:rPr lang="es-ES" altLang="en-US" b="1" dirty="0">
                <a:solidFill>
                  <a:srgbClr val="C00000"/>
                </a:solidFill>
                <a:latin typeface="Tahoma" panose="020B0604030504040204" pitchFamily="34" charset="0"/>
                <a:ea typeface="Tahoma" panose="020B0604030504040204" pitchFamily="34" charset="0"/>
                <a:cs typeface="Tahoma" panose="020B0604030504040204" pitchFamily="34" charset="0"/>
              </a:rPr>
              <a:t>Col. 2</a:t>
            </a:r>
            <a:r>
              <a:rPr lang="en-US" altLang="en-US" b="1" dirty="0">
                <a:solidFill>
                  <a:srgbClr val="C00000"/>
                </a:solidFill>
                <a:latin typeface="Tahoma" panose="020B0604030504040204" pitchFamily="34" charset="0"/>
                <a:ea typeface="Tahoma" panose="020B0604030504040204" pitchFamily="34" charset="0"/>
                <a:cs typeface="Tahoma" panose="020B0604030504040204" pitchFamily="34" charset="0"/>
              </a:rPr>
              <a:t>:18 – </a:t>
            </a:r>
            <a:r>
              <a:rPr lang="en-US" altLang="en-US" b="1" i="1" dirty="0" err="1">
                <a:latin typeface="Tahoma" panose="020B0604030504040204" pitchFamily="34" charset="0"/>
                <a:ea typeface="Tahoma" panose="020B0604030504040204" pitchFamily="34" charset="0"/>
                <a:cs typeface="Tahoma" panose="020B0604030504040204" pitchFamily="34" charset="0"/>
              </a:rPr>
              <a:t>Nadie</a:t>
            </a:r>
            <a:r>
              <a:rPr lang="en-US" altLang="en-US" b="1" i="1" dirty="0">
                <a:latin typeface="Tahoma" panose="020B0604030504040204" pitchFamily="34" charset="0"/>
                <a:ea typeface="Tahoma" panose="020B0604030504040204" pitchFamily="34" charset="0"/>
                <a:cs typeface="Tahoma" panose="020B0604030504040204" pitchFamily="34" charset="0"/>
              </a:rPr>
              <a:t> </a:t>
            </a:r>
            <a:r>
              <a:rPr lang="en-US" altLang="en-US" b="1" i="1" dirty="0" err="1">
                <a:latin typeface="Tahoma" panose="020B0604030504040204" pitchFamily="34" charset="0"/>
                <a:ea typeface="Tahoma" panose="020B0604030504040204" pitchFamily="34" charset="0"/>
                <a:cs typeface="Tahoma" panose="020B0604030504040204" pitchFamily="34" charset="0"/>
              </a:rPr>
              <a:t>os</a:t>
            </a:r>
            <a:r>
              <a:rPr lang="en-US" altLang="en-US" b="1" i="1" dirty="0">
                <a:latin typeface="Tahoma" panose="020B0604030504040204" pitchFamily="34" charset="0"/>
                <a:ea typeface="Tahoma" panose="020B0604030504040204" pitchFamily="34" charset="0"/>
                <a:cs typeface="Tahoma" panose="020B0604030504040204" pitchFamily="34" charset="0"/>
              </a:rPr>
              <a:t> </a:t>
            </a:r>
            <a:r>
              <a:rPr lang="en-US" altLang="en-US" b="1" i="1" dirty="0" err="1">
                <a:latin typeface="Tahoma" panose="020B0604030504040204" pitchFamily="34" charset="0"/>
                <a:ea typeface="Tahoma" panose="020B0604030504040204" pitchFamily="34" charset="0"/>
                <a:cs typeface="Tahoma" panose="020B0604030504040204" pitchFamily="34" charset="0"/>
              </a:rPr>
              <a:t>prive</a:t>
            </a:r>
            <a:r>
              <a:rPr lang="en-US" altLang="en-US" b="1" i="1" dirty="0">
                <a:latin typeface="Tahoma" panose="020B0604030504040204" pitchFamily="34" charset="0"/>
                <a:ea typeface="Tahoma" panose="020B0604030504040204" pitchFamily="34" charset="0"/>
                <a:cs typeface="Tahoma" panose="020B0604030504040204" pitchFamily="34" charset="0"/>
              </a:rPr>
              <a:t> de </a:t>
            </a:r>
            <a:r>
              <a:rPr lang="en-US" altLang="en-US" b="1" i="1" dirty="0" err="1">
                <a:latin typeface="Tahoma" panose="020B0604030504040204" pitchFamily="34" charset="0"/>
                <a:ea typeface="Tahoma" panose="020B0604030504040204" pitchFamily="34" charset="0"/>
                <a:cs typeface="Tahoma" panose="020B0604030504040204" pitchFamily="34" charset="0"/>
              </a:rPr>
              <a:t>vuestro</a:t>
            </a:r>
            <a:r>
              <a:rPr lang="en-US" altLang="en-US" b="1" i="1" dirty="0">
                <a:latin typeface="Tahoma" panose="020B0604030504040204" pitchFamily="34" charset="0"/>
                <a:ea typeface="Tahoma" panose="020B0604030504040204" pitchFamily="34" charset="0"/>
                <a:cs typeface="Tahoma" panose="020B0604030504040204" pitchFamily="34" charset="0"/>
              </a:rPr>
              <a:t> </a:t>
            </a:r>
            <a:r>
              <a:rPr lang="en-US" altLang="en-US" b="1" i="1" dirty="0" err="1">
                <a:latin typeface="Tahoma" panose="020B0604030504040204" pitchFamily="34" charset="0"/>
                <a:ea typeface="Tahoma" panose="020B0604030504040204" pitchFamily="34" charset="0"/>
                <a:cs typeface="Tahoma" panose="020B0604030504040204" pitchFamily="34" charset="0"/>
              </a:rPr>
              <a:t>premio</a:t>
            </a:r>
            <a:r>
              <a:rPr lang="en-US" altLang="en-US" b="1" i="1" dirty="0">
                <a:latin typeface="Tahoma" panose="020B0604030504040204" pitchFamily="34" charset="0"/>
                <a:ea typeface="Tahoma" panose="020B0604030504040204" pitchFamily="34" charset="0"/>
                <a:cs typeface="Tahoma" panose="020B0604030504040204" pitchFamily="34" charset="0"/>
              </a:rPr>
              <a:t>, </a:t>
            </a:r>
            <a:r>
              <a:rPr lang="en-US" altLang="en-US" b="1" i="1" dirty="0" err="1">
                <a:latin typeface="Tahoma" panose="020B0604030504040204" pitchFamily="34" charset="0"/>
                <a:ea typeface="Tahoma" panose="020B0604030504040204" pitchFamily="34" charset="0"/>
                <a:cs typeface="Tahoma" panose="020B0604030504040204" pitchFamily="34" charset="0"/>
              </a:rPr>
              <a:t>afectando</a:t>
            </a:r>
            <a:r>
              <a:rPr lang="en-US" altLang="en-US" b="1" i="1" dirty="0">
                <a:latin typeface="Tahoma" panose="020B0604030504040204" pitchFamily="34" charset="0"/>
                <a:ea typeface="Tahoma" panose="020B0604030504040204" pitchFamily="34" charset="0"/>
                <a:cs typeface="Tahoma" panose="020B0604030504040204" pitchFamily="34" charset="0"/>
              </a:rPr>
              <a:t> </a:t>
            </a:r>
            <a:r>
              <a:rPr lang="en-US" altLang="en-US" b="1" i="1" dirty="0" err="1">
                <a:latin typeface="Tahoma" panose="020B0604030504040204" pitchFamily="34" charset="0"/>
                <a:ea typeface="Tahoma" panose="020B0604030504040204" pitchFamily="34" charset="0"/>
                <a:cs typeface="Tahoma" panose="020B0604030504040204" pitchFamily="34" charset="0"/>
              </a:rPr>
              <a:t>humildad</a:t>
            </a:r>
            <a:r>
              <a:rPr lang="en-US" altLang="en-US" b="1" i="1" dirty="0">
                <a:latin typeface="Tahoma" panose="020B0604030504040204" pitchFamily="34" charset="0"/>
                <a:ea typeface="Tahoma" panose="020B0604030504040204" pitchFamily="34" charset="0"/>
                <a:cs typeface="Tahoma" panose="020B0604030504040204" pitchFamily="34" charset="0"/>
              </a:rPr>
              <a:t> y </a:t>
            </a:r>
            <a:r>
              <a:rPr lang="en-US" altLang="en-US" b="1" i="1" dirty="0" err="1">
                <a:latin typeface="Tahoma" panose="020B0604030504040204" pitchFamily="34" charset="0"/>
                <a:ea typeface="Tahoma" panose="020B0604030504040204" pitchFamily="34" charset="0"/>
                <a:cs typeface="Tahoma" panose="020B0604030504040204" pitchFamily="34" charset="0"/>
              </a:rPr>
              <a:t>culto</a:t>
            </a:r>
            <a:r>
              <a:rPr lang="en-US" altLang="en-US" b="1" i="1" dirty="0">
                <a:latin typeface="Tahoma" panose="020B0604030504040204" pitchFamily="34" charset="0"/>
                <a:ea typeface="Tahoma" panose="020B0604030504040204" pitchFamily="34" charset="0"/>
                <a:cs typeface="Tahoma" panose="020B0604030504040204" pitchFamily="34" charset="0"/>
              </a:rPr>
              <a:t> a </a:t>
            </a:r>
            <a:r>
              <a:rPr lang="en-US" altLang="en-US" b="1" i="1" dirty="0" err="1">
                <a:latin typeface="Tahoma" panose="020B0604030504040204" pitchFamily="34" charset="0"/>
                <a:ea typeface="Tahoma" panose="020B0604030504040204" pitchFamily="34" charset="0"/>
                <a:cs typeface="Tahoma" panose="020B0604030504040204" pitchFamily="34" charset="0"/>
              </a:rPr>
              <a:t>los</a:t>
            </a:r>
            <a:r>
              <a:rPr lang="en-US" altLang="en-US" b="1" i="1" dirty="0">
                <a:latin typeface="Tahoma" panose="020B0604030504040204" pitchFamily="34" charset="0"/>
                <a:ea typeface="Tahoma" panose="020B0604030504040204" pitchFamily="34" charset="0"/>
                <a:cs typeface="Tahoma" panose="020B0604030504040204" pitchFamily="34" charset="0"/>
              </a:rPr>
              <a:t> </a:t>
            </a:r>
            <a:r>
              <a:rPr lang="es-CO" altLang="en-US" b="1" i="1" dirty="0">
                <a:latin typeface="Tahoma" panose="020B0604030504040204" pitchFamily="34" charset="0"/>
                <a:ea typeface="Tahoma" panose="020B0604030504040204" pitchFamily="34" charset="0"/>
                <a:cs typeface="Tahoma" panose="020B0604030504040204" pitchFamily="34" charset="0"/>
              </a:rPr>
              <a:t>ángeles, entremetiéndose en lo que no ha visto, vanamente hinchado por su propia mente carnal.</a:t>
            </a:r>
          </a:p>
          <a:p>
            <a:pPr algn="ctr" eaLnBrk="1" hangingPunct="1">
              <a:lnSpc>
                <a:spcPct val="110000"/>
              </a:lnSpc>
              <a:spcBef>
                <a:spcPct val="0"/>
              </a:spcBef>
              <a:buFontTx/>
              <a:buNone/>
            </a:pPr>
            <a:endParaRPr lang="es-CO" altLang="en-US" b="1" dirty="0">
              <a:latin typeface="Tahoma" panose="020B0604030504040204" pitchFamily="34" charset="0"/>
              <a:ea typeface="Tahoma" panose="020B0604030504040204" pitchFamily="34" charset="0"/>
              <a:cs typeface="Tahoma" panose="020B0604030504040204" pitchFamily="34" charset="0"/>
            </a:endParaRPr>
          </a:p>
          <a:p>
            <a:pPr algn="ctr" eaLnBrk="1" hangingPunct="1">
              <a:lnSpc>
                <a:spcPct val="110000"/>
              </a:lnSpc>
              <a:spcBef>
                <a:spcPct val="0"/>
              </a:spcBef>
              <a:buFontTx/>
              <a:buNone/>
            </a:pPr>
            <a:r>
              <a:rPr lang="es-CO" altLang="en-US" b="1" dirty="0">
                <a:latin typeface="Tahoma" panose="020B0604030504040204" pitchFamily="34" charset="0"/>
                <a:ea typeface="Tahoma" panose="020B0604030504040204" pitchFamily="34" charset="0"/>
                <a:cs typeface="Tahoma" panose="020B0604030504040204" pitchFamily="34" charset="0"/>
              </a:rPr>
              <a:t>Es decir que tenemos que adorar sólo a Dios, no a los ángeles.  Estos textos ilustran cómo nuestro Señor nos provee mediante Su providencia, utilizando Sus ángeles en los procesos de cumplir Sus promesas. </a:t>
            </a:r>
            <a:endParaRPr lang="es-ES" altLang="en-US" b="1" dirty="0">
              <a:latin typeface="Tahoma" panose="020B0604030504040204" pitchFamily="34" charset="0"/>
              <a:ea typeface="Tahoma" panose="020B0604030504040204" pitchFamily="34" charset="0"/>
              <a:cs typeface="Tahoma" panose="020B0604030504040204" pitchFamily="34" charset="0"/>
            </a:endParaRPr>
          </a:p>
        </p:txBody>
      </p:sp>
      <p:sp>
        <p:nvSpPr>
          <p:cNvPr id="39940" name="Rectangle 8">
            <a:extLst>
              <a:ext uri="{FF2B5EF4-FFF2-40B4-BE49-F238E27FC236}">
                <a16:creationId xmlns:a16="http://schemas.microsoft.com/office/drawing/2014/main" id="{3103B0B4-62C0-7965-594C-6FD5AED170E9}"/>
              </a:ext>
            </a:extLst>
          </p:cNvPr>
          <p:cNvSpPr>
            <a:spLocks noChangeArrowheads="1"/>
          </p:cNvSpPr>
          <p:nvPr/>
        </p:nvSpPr>
        <p:spPr bwMode="auto">
          <a:xfrm>
            <a:off x="0" y="0"/>
            <a:ext cx="12192000" cy="584775"/>
          </a:xfrm>
          <a:prstGeom prst="rect">
            <a:avLst/>
          </a:prstGeom>
          <a:solidFill>
            <a:srgbClr val="F1F4E0"/>
          </a:solidFill>
          <a:ln>
            <a:noFill/>
          </a:ln>
          <a:effec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en-US" sz="3200" b="1" dirty="0">
                <a:latin typeface="Tahoma" panose="020B0604030504040204" pitchFamily="34" charset="0"/>
                <a:ea typeface="Tahoma" panose="020B0604030504040204" pitchFamily="34" charset="0"/>
                <a:cs typeface="Tahoma" panose="020B0604030504040204" pitchFamily="34" charset="0"/>
              </a:rPr>
              <a:t>Pero </a:t>
            </a:r>
            <a:r>
              <a:rPr lang="en-US" altLang="en-US" sz="3200" b="1" dirty="0" err="1">
                <a:latin typeface="Tahoma" panose="020B0604030504040204" pitchFamily="34" charset="0"/>
                <a:ea typeface="Tahoma" panose="020B0604030504040204" pitchFamily="34" charset="0"/>
                <a:cs typeface="Tahoma" panose="020B0604030504040204" pitchFamily="34" charset="0"/>
              </a:rPr>
              <a:t>escuche</a:t>
            </a:r>
            <a:r>
              <a:rPr lang="en-US" altLang="en-US" sz="3200" b="1"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20663943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withEffect">
                                  <p:stCondLst>
                                    <p:cond delay="0"/>
                                  </p:stCondLst>
                                  <p:childTnLst>
                                    <p:set>
                                      <p:cBhvr>
                                        <p:cTn id="6" dur="1" fill="hold">
                                          <p:stCondLst>
                                            <p:cond delay="0"/>
                                          </p:stCondLst>
                                        </p:cTn>
                                        <p:tgtEl>
                                          <p:spTgt spid="278532"/>
                                        </p:tgtEl>
                                        <p:attrNameLst>
                                          <p:attrName>style.visibility</p:attrName>
                                        </p:attrNameLst>
                                      </p:cBhvr>
                                      <p:to>
                                        <p:strVal val="visible"/>
                                      </p:to>
                                    </p:set>
                                    <p:animEffect transition="in" filter="slide(fromTop)">
                                      <p:cBhvr>
                                        <p:cTn id="7" dur="1000"/>
                                        <p:tgtEl>
                                          <p:spTgt spid="27853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78532">
                                            <p:txEl>
                                              <p:pRg st="2" end="2"/>
                                            </p:txEl>
                                          </p:spTgt>
                                        </p:tgtEl>
                                        <p:attrNameLst>
                                          <p:attrName>style.visibility</p:attrName>
                                        </p:attrNameLst>
                                      </p:cBhvr>
                                      <p:to>
                                        <p:strVal val="visible"/>
                                      </p:to>
                                    </p:set>
                                    <p:animEffect transition="in" filter="dissolve">
                                      <p:cBhvr>
                                        <p:cTn id="12" dur="1000"/>
                                        <p:tgtEl>
                                          <p:spTgt spid="27853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53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3" name="Text Box 5">
            <a:extLst>
              <a:ext uri="{FF2B5EF4-FFF2-40B4-BE49-F238E27FC236}">
                <a16:creationId xmlns:a16="http://schemas.microsoft.com/office/drawing/2014/main" id="{F5032E8C-20ED-7850-7FA4-7E716DF44E4C}"/>
              </a:ext>
            </a:extLst>
          </p:cNvPr>
          <p:cNvSpPr txBox="1">
            <a:spLocks noChangeArrowheads="1"/>
          </p:cNvSpPr>
          <p:nvPr/>
        </p:nvSpPr>
        <p:spPr bwMode="auto">
          <a:xfrm>
            <a:off x="1562100" y="4572000"/>
            <a:ext cx="9144000" cy="1938992"/>
          </a:xfrm>
          <a:prstGeom prst="rect">
            <a:avLst/>
          </a:prstGeom>
          <a:solidFill>
            <a:srgbClr val="FBF5D9"/>
          </a:solidFill>
          <a:ln>
            <a:noFill/>
          </a:ln>
          <a:effectLst/>
        </p:spPr>
        <p:txBody>
          <a:bodyPr wrap="square">
            <a:spAutoFit/>
          </a:bodyPr>
          <a:lstStyle/>
          <a:p>
            <a:pPr algn="ctr"/>
            <a:r>
              <a:rPr lang="es-ES" altLang="en-US" sz="3000" b="1" dirty="0">
                <a:latin typeface="Tahoma" panose="020B0604030504040204" pitchFamily="34" charset="0"/>
                <a:ea typeface="Tahoma" panose="020B0604030504040204" pitchFamily="34" charset="0"/>
                <a:cs typeface="Tahoma" panose="020B0604030504040204" pitchFamily="34" charset="0"/>
              </a:rPr>
              <a:t>¿Es posible que los ángeles nos hayan servido </a:t>
            </a:r>
            <a:r>
              <a:rPr lang="es-ES" altLang="en-US" sz="3000" b="1" dirty="0" err="1">
                <a:latin typeface="Tahoma" panose="020B0604030504040204" pitchFamily="34" charset="0"/>
                <a:ea typeface="Tahoma" panose="020B0604030504040204" pitchFamily="34" charset="0"/>
                <a:cs typeface="Tahoma" panose="020B0604030504040204" pitchFamily="34" charset="0"/>
              </a:rPr>
              <a:t>tambi</a:t>
            </a:r>
            <a:r>
              <a:rPr lang="es-CO" altLang="en-US" sz="3000" b="1" dirty="0" err="1">
                <a:latin typeface="Tahoma" panose="020B0604030504040204" pitchFamily="34" charset="0"/>
                <a:ea typeface="Tahoma" panose="020B0604030504040204" pitchFamily="34" charset="0"/>
                <a:cs typeface="Tahoma" panose="020B0604030504040204" pitchFamily="34" charset="0"/>
              </a:rPr>
              <a:t>én</a:t>
            </a:r>
            <a:r>
              <a:rPr lang="es-CO" altLang="en-US" sz="3000" b="1" dirty="0">
                <a:latin typeface="Tahoma" panose="020B0604030504040204" pitchFamily="34" charset="0"/>
                <a:ea typeface="Tahoma" panose="020B0604030504040204" pitchFamily="34" charset="0"/>
                <a:cs typeface="Tahoma" panose="020B0604030504040204" pitchFamily="34" charset="0"/>
              </a:rPr>
              <a:t> y que estén diariamente alrededor de nosotros, listos de servirnos por proveer lo que Dios nos prometió</a:t>
            </a:r>
            <a:r>
              <a:rPr lang="es-ES" altLang="en-US" sz="3000" b="1" dirty="0">
                <a:latin typeface="Tahoma" panose="020B0604030504040204" pitchFamily="34" charset="0"/>
                <a:ea typeface="Tahoma" panose="020B0604030504040204" pitchFamily="34" charset="0"/>
                <a:cs typeface="Tahoma" panose="020B0604030504040204" pitchFamily="34" charset="0"/>
              </a:rPr>
              <a:t>?</a:t>
            </a:r>
            <a:endParaRPr lang="en-US" altLang="en-US" sz="3000" b="1" dirty="0">
              <a:latin typeface="Tahoma" panose="020B0604030504040204" pitchFamily="34" charset="0"/>
              <a:ea typeface="Tahoma" panose="020B0604030504040204" pitchFamily="34" charset="0"/>
              <a:cs typeface="Tahoma" panose="020B0604030504040204" pitchFamily="34" charset="0"/>
            </a:endParaRPr>
          </a:p>
        </p:txBody>
      </p:sp>
      <p:sp>
        <p:nvSpPr>
          <p:cNvPr id="258055" name="Rectangle 7">
            <a:extLst>
              <a:ext uri="{FF2B5EF4-FFF2-40B4-BE49-F238E27FC236}">
                <a16:creationId xmlns:a16="http://schemas.microsoft.com/office/drawing/2014/main" id="{268EE5E5-98D1-FF4D-16D3-F1679199545C}"/>
              </a:ext>
            </a:extLst>
          </p:cNvPr>
          <p:cNvSpPr>
            <a:spLocks noChangeArrowheads="1"/>
          </p:cNvSpPr>
          <p:nvPr/>
        </p:nvSpPr>
        <p:spPr bwMode="auto">
          <a:xfrm>
            <a:off x="1676400" y="1981200"/>
            <a:ext cx="8915400"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3200" b="1" i="1" dirty="0">
                <a:latin typeface="Tahoma" panose="020B0604030504040204" pitchFamily="34" charset="0"/>
                <a:ea typeface="Tahoma" panose="020B0604030504040204" pitchFamily="34" charset="0"/>
                <a:cs typeface="Tahoma" panose="020B0604030504040204" pitchFamily="34" charset="0"/>
              </a:rPr>
              <a:t>¿No son </a:t>
            </a:r>
            <a:r>
              <a:rPr lang="en-US" altLang="en-US" sz="3200" b="1" i="1" dirty="0" err="1">
                <a:latin typeface="Tahoma" panose="020B0604030504040204" pitchFamily="34" charset="0"/>
                <a:ea typeface="Tahoma" panose="020B0604030504040204" pitchFamily="34" charset="0"/>
                <a:cs typeface="Tahoma" panose="020B0604030504040204" pitchFamily="34" charset="0"/>
              </a:rPr>
              <a:t>todos</a:t>
            </a:r>
            <a:r>
              <a:rPr lang="en-US" altLang="en-US" sz="3200" b="1" i="1" dirty="0">
                <a:latin typeface="Tahoma" panose="020B0604030504040204" pitchFamily="34" charset="0"/>
                <a:ea typeface="Tahoma" panose="020B0604030504040204" pitchFamily="34" charset="0"/>
                <a:cs typeface="Tahoma" panose="020B0604030504040204" pitchFamily="34" charset="0"/>
              </a:rPr>
              <a:t> </a:t>
            </a:r>
            <a:r>
              <a:rPr lang="en-US" altLang="en-US" sz="3200" b="1" i="1" dirty="0" err="1">
                <a:latin typeface="Tahoma" panose="020B0604030504040204" pitchFamily="34" charset="0"/>
                <a:ea typeface="Tahoma" panose="020B0604030504040204" pitchFamily="34" charset="0"/>
                <a:cs typeface="Tahoma" panose="020B0604030504040204" pitchFamily="34" charset="0"/>
              </a:rPr>
              <a:t>ellos</a:t>
            </a:r>
            <a:r>
              <a:rPr lang="en-US" altLang="en-US" sz="3200" b="1" i="1" dirty="0">
                <a:latin typeface="Tahoma" panose="020B0604030504040204" pitchFamily="34" charset="0"/>
                <a:ea typeface="Tahoma" panose="020B0604030504040204" pitchFamily="34" charset="0"/>
                <a:cs typeface="Tahoma" panose="020B0604030504040204" pitchFamily="34" charset="0"/>
              </a:rPr>
              <a:t> </a:t>
            </a:r>
            <a:r>
              <a:rPr lang="en-US" altLang="en-US" sz="3200" b="1" i="1" dirty="0" err="1">
                <a:latin typeface="Tahoma" panose="020B0604030504040204" pitchFamily="34" charset="0"/>
                <a:ea typeface="Tahoma" panose="020B0604030504040204" pitchFamily="34" charset="0"/>
                <a:cs typeface="Tahoma" panose="020B0604030504040204" pitchFamily="34" charset="0"/>
              </a:rPr>
              <a:t>espíritus</a:t>
            </a:r>
            <a:r>
              <a:rPr lang="en-US" altLang="en-US" sz="3200" b="1" i="1" dirty="0">
                <a:latin typeface="Tahoma" panose="020B0604030504040204" pitchFamily="34" charset="0"/>
                <a:ea typeface="Tahoma" panose="020B0604030504040204" pitchFamily="34" charset="0"/>
                <a:cs typeface="Tahoma" panose="020B0604030504040204" pitchFamily="34" charset="0"/>
              </a:rPr>
              <a:t> </a:t>
            </a:r>
            <a:r>
              <a:rPr lang="en-US" altLang="en-US" sz="3200" b="1" i="1" dirty="0" err="1">
                <a:latin typeface="Tahoma" panose="020B0604030504040204" pitchFamily="34" charset="0"/>
                <a:ea typeface="Tahoma" panose="020B0604030504040204" pitchFamily="34" charset="0"/>
                <a:cs typeface="Tahoma" panose="020B0604030504040204" pitchFamily="34" charset="0"/>
              </a:rPr>
              <a:t>ministradores</a:t>
            </a:r>
            <a:r>
              <a:rPr lang="en-US" altLang="en-US" sz="3200" b="1" i="1" dirty="0">
                <a:latin typeface="Tahoma" panose="020B0604030504040204" pitchFamily="34" charset="0"/>
                <a:ea typeface="Tahoma" panose="020B0604030504040204" pitchFamily="34" charset="0"/>
                <a:cs typeface="Tahoma" panose="020B0604030504040204" pitchFamily="34" charset="0"/>
              </a:rPr>
              <a:t>, </a:t>
            </a:r>
            <a:r>
              <a:rPr lang="en-US" altLang="en-US" sz="3200" b="1" i="1" dirty="0" err="1">
                <a:latin typeface="Tahoma" panose="020B0604030504040204" pitchFamily="34" charset="0"/>
                <a:ea typeface="Tahoma" panose="020B0604030504040204" pitchFamily="34" charset="0"/>
                <a:cs typeface="Tahoma" panose="020B0604030504040204" pitchFamily="34" charset="0"/>
              </a:rPr>
              <a:t>enviados</a:t>
            </a:r>
            <a:r>
              <a:rPr lang="en-US" altLang="en-US" sz="3200" b="1" i="1" dirty="0">
                <a:latin typeface="Tahoma" panose="020B0604030504040204" pitchFamily="34" charset="0"/>
                <a:ea typeface="Tahoma" panose="020B0604030504040204" pitchFamily="34" charset="0"/>
                <a:cs typeface="Tahoma" panose="020B0604030504040204" pitchFamily="34" charset="0"/>
              </a:rPr>
              <a:t> para </a:t>
            </a:r>
            <a:r>
              <a:rPr lang="en-US" altLang="en-US" sz="3200" b="1" i="1" dirty="0" err="1">
                <a:latin typeface="Tahoma" panose="020B0604030504040204" pitchFamily="34" charset="0"/>
                <a:ea typeface="Tahoma" panose="020B0604030504040204" pitchFamily="34" charset="0"/>
                <a:cs typeface="Tahoma" panose="020B0604030504040204" pitchFamily="34" charset="0"/>
              </a:rPr>
              <a:t>servir</a:t>
            </a:r>
            <a:r>
              <a:rPr lang="en-US" altLang="en-US" sz="3200" b="1" i="1" dirty="0">
                <a:latin typeface="Tahoma" panose="020B0604030504040204" pitchFamily="34" charset="0"/>
                <a:ea typeface="Tahoma" panose="020B0604030504040204" pitchFamily="34" charset="0"/>
                <a:cs typeface="Tahoma" panose="020B0604030504040204" pitchFamily="34" charset="0"/>
              </a:rPr>
              <a:t> </a:t>
            </a:r>
            <a:r>
              <a:rPr lang="en-US" altLang="en-US" sz="3200" b="1" i="1" dirty="0" err="1">
                <a:latin typeface="Tahoma" panose="020B0604030504040204" pitchFamily="34" charset="0"/>
                <a:ea typeface="Tahoma" panose="020B0604030504040204" pitchFamily="34" charset="0"/>
                <a:cs typeface="Tahoma" panose="020B0604030504040204" pitchFamily="34" charset="0"/>
              </a:rPr>
              <a:t>por</a:t>
            </a:r>
            <a:r>
              <a:rPr lang="en-US" altLang="en-US" sz="3200" b="1" i="1" dirty="0">
                <a:latin typeface="Tahoma" panose="020B0604030504040204" pitchFamily="34" charset="0"/>
                <a:ea typeface="Tahoma" panose="020B0604030504040204" pitchFamily="34" charset="0"/>
                <a:cs typeface="Tahoma" panose="020B0604030504040204" pitchFamily="34" charset="0"/>
              </a:rPr>
              <a:t> causa de </a:t>
            </a:r>
            <a:r>
              <a:rPr lang="en-US" altLang="en-US" sz="3200" b="1" i="1" dirty="0" err="1">
                <a:latin typeface="Tahoma" panose="020B0604030504040204" pitchFamily="34" charset="0"/>
                <a:ea typeface="Tahoma" panose="020B0604030504040204" pitchFamily="34" charset="0"/>
                <a:cs typeface="Tahoma" panose="020B0604030504040204" pitchFamily="34" charset="0"/>
              </a:rPr>
              <a:t>los</a:t>
            </a:r>
            <a:r>
              <a:rPr lang="en-US" altLang="en-US" sz="3200" b="1" i="1" dirty="0">
                <a:latin typeface="Tahoma" panose="020B0604030504040204" pitchFamily="34" charset="0"/>
                <a:ea typeface="Tahoma" panose="020B0604030504040204" pitchFamily="34" charset="0"/>
                <a:cs typeface="Tahoma" panose="020B0604030504040204" pitchFamily="34" charset="0"/>
              </a:rPr>
              <a:t> que </a:t>
            </a:r>
            <a:r>
              <a:rPr lang="en-US" altLang="en-US" sz="3200" b="1" i="1" dirty="0" err="1">
                <a:latin typeface="Tahoma" panose="020B0604030504040204" pitchFamily="34" charset="0"/>
                <a:ea typeface="Tahoma" panose="020B0604030504040204" pitchFamily="34" charset="0"/>
                <a:cs typeface="Tahoma" panose="020B0604030504040204" pitchFamily="34" charset="0"/>
              </a:rPr>
              <a:t>heredarán</a:t>
            </a:r>
            <a:r>
              <a:rPr lang="en-US" altLang="en-US" sz="3200" b="1" i="1" dirty="0">
                <a:latin typeface="Tahoma" panose="020B0604030504040204" pitchFamily="34" charset="0"/>
                <a:ea typeface="Tahoma" panose="020B0604030504040204" pitchFamily="34" charset="0"/>
                <a:cs typeface="Tahoma" panose="020B0604030504040204" pitchFamily="34" charset="0"/>
              </a:rPr>
              <a:t> la </a:t>
            </a:r>
            <a:r>
              <a:rPr lang="en-US" altLang="en-US" sz="3200" b="1" i="1" dirty="0" err="1">
                <a:latin typeface="Tahoma" panose="020B0604030504040204" pitchFamily="34" charset="0"/>
                <a:ea typeface="Tahoma" panose="020B0604030504040204" pitchFamily="34" charset="0"/>
                <a:cs typeface="Tahoma" panose="020B0604030504040204" pitchFamily="34" charset="0"/>
              </a:rPr>
              <a:t>salvación</a:t>
            </a:r>
            <a:r>
              <a:rPr lang="en-US" altLang="en-US" sz="3200" b="1" i="1" dirty="0">
                <a:latin typeface="Tahoma" panose="020B0604030504040204" pitchFamily="34" charset="0"/>
                <a:ea typeface="Tahoma" panose="020B0604030504040204" pitchFamily="34" charset="0"/>
                <a:cs typeface="Tahoma" panose="020B0604030504040204" pitchFamily="34" charset="0"/>
              </a:rPr>
              <a:t>? </a:t>
            </a:r>
          </a:p>
          <a:p>
            <a:pPr algn="ctr"/>
            <a:r>
              <a:rPr lang="en-US" altLang="en-US" sz="3200" b="1" dirty="0">
                <a:solidFill>
                  <a:srgbClr val="C00000"/>
                </a:solidFill>
                <a:latin typeface="Tahoma" panose="020B0604030504040204" pitchFamily="34" charset="0"/>
                <a:ea typeface="Tahoma" panose="020B0604030504040204" pitchFamily="34" charset="0"/>
                <a:cs typeface="Tahoma" panose="020B0604030504040204" pitchFamily="34" charset="0"/>
              </a:rPr>
              <a:t>Heb. 1:14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nodeType="withEffect">
                                  <p:stCondLst>
                                    <p:cond delay="0"/>
                                  </p:stCondLst>
                                  <p:iterate type="wd">
                                    <p:tmPct val="2000"/>
                                  </p:iterate>
                                  <p:childTnLst>
                                    <p:set>
                                      <p:cBhvr>
                                        <p:cTn id="6" dur="1" fill="hold">
                                          <p:stCondLst>
                                            <p:cond delay="0"/>
                                          </p:stCondLst>
                                        </p:cTn>
                                        <p:tgtEl>
                                          <p:spTgt spid="258055"/>
                                        </p:tgtEl>
                                        <p:attrNameLst>
                                          <p:attrName>style.visibility</p:attrName>
                                        </p:attrNameLst>
                                      </p:cBhvr>
                                      <p:to>
                                        <p:strVal val="visible"/>
                                      </p:to>
                                    </p:set>
                                    <p:anim calcmode="lin" valueType="num">
                                      <p:cBhvr>
                                        <p:cTn id="7" dur="1000" fill="hold"/>
                                        <p:tgtEl>
                                          <p:spTgt spid="258055"/>
                                        </p:tgtEl>
                                        <p:attrNameLst>
                                          <p:attrName>ppt_w</p:attrName>
                                        </p:attrNameLst>
                                      </p:cBhvr>
                                      <p:tavLst>
                                        <p:tav tm="0">
                                          <p:val>
                                            <p:fltVal val="0"/>
                                          </p:val>
                                        </p:tav>
                                        <p:tav tm="100000">
                                          <p:val>
                                            <p:strVal val="#ppt_w"/>
                                          </p:val>
                                        </p:tav>
                                      </p:tavLst>
                                    </p:anim>
                                    <p:anim calcmode="lin" valueType="num">
                                      <p:cBhvr>
                                        <p:cTn id="8" dur="1000" fill="hold"/>
                                        <p:tgtEl>
                                          <p:spTgt spid="258055"/>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1" presetClass="entr" presetSubtype="2" fill="hold" nodeType="clickEffect">
                                  <p:stCondLst>
                                    <p:cond delay="0"/>
                                  </p:stCondLst>
                                  <p:childTnLst>
                                    <p:set>
                                      <p:cBhvr>
                                        <p:cTn id="12" dur="1" fill="hold">
                                          <p:stCondLst>
                                            <p:cond delay="0"/>
                                          </p:stCondLst>
                                        </p:cTn>
                                        <p:tgtEl>
                                          <p:spTgt spid="258053"/>
                                        </p:tgtEl>
                                        <p:attrNameLst>
                                          <p:attrName>style.visibility</p:attrName>
                                        </p:attrNameLst>
                                      </p:cBhvr>
                                      <p:to>
                                        <p:strVal val="visible"/>
                                      </p:to>
                                    </p:set>
                                    <p:animEffect transition="in" filter="wheel(2)">
                                      <p:cBhvr>
                                        <p:cTn id="13" dur="1000"/>
                                        <p:tgtEl>
                                          <p:spTgt spid="258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053" grpId="0" animBg="1"/>
      <p:bldP spid="25805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9" name="AutoShape 13">
            <a:hlinkClick r:id="rId2"/>
            <a:extLst>
              <a:ext uri="{FF2B5EF4-FFF2-40B4-BE49-F238E27FC236}">
                <a16:creationId xmlns:a16="http://schemas.microsoft.com/office/drawing/2014/main" id="{9F459BA2-8E50-2623-65CD-0F9EBDB4EC1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51" name="AutoShape 15">
            <a:hlinkClick r:id="rId2"/>
            <a:extLst>
              <a:ext uri="{FF2B5EF4-FFF2-40B4-BE49-F238E27FC236}">
                <a16:creationId xmlns:a16="http://schemas.microsoft.com/office/drawing/2014/main" id="{4B2E56E5-14F6-11A8-3BF4-25D5A1CD05BC}"/>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53" name="AutoShape 17">
            <a:hlinkClick r:id="rId2"/>
            <a:extLst>
              <a:ext uri="{FF2B5EF4-FFF2-40B4-BE49-F238E27FC236}">
                <a16:creationId xmlns:a16="http://schemas.microsoft.com/office/drawing/2014/main" id="{B3BBADC9-DC0E-3A44-6108-421E66F9191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pic>
        <p:nvPicPr>
          <p:cNvPr id="14360" name="Picture 24">
            <a:extLst>
              <a:ext uri="{FF2B5EF4-FFF2-40B4-BE49-F238E27FC236}">
                <a16:creationId xmlns:a16="http://schemas.microsoft.com/office/drawing/2014/main" id="{5DBA9B1B-6421-E537-CB01-0D69B03BA3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125" y="6201"/>
            <a:ext cx="10953750" cy="6851799"/>
          </a:xfrm>
          <a:prstGeom prst="rect">
            <a:avLst/>
          </a:prstGeom>
          <a:noFill/>
          <a:extLst>
            <a:ext uri="{909E8E84-426E-40DD-AFC4-6F175D3DCCD1}">
              <a14:hiddenFill xmlns:a14="http://schemas.microsoft.com/office/drawing/2010/main">
                <a:solidFill>
                  <a:srgbClr val="FFFFFF"/>
                </a:solidFill>
              </a14:hiddenFill>
            </a:ext>
          </a:extLst>
        </p:spPr>
      </p:pic>
      <p:sp>
        <p:nvSpPr>
          <p:cNvPr id="14361" name="Text Box 25">
            <a:extLst>
              <a:ext uri="{FF2B5EF4-FFF2-40B4-BE49-F238E27FC236}">
                <a16:creationId xmlns:a16="http://schemas.microsoft.com/office/drawing/2014/main" id="{BFB867BF-2F17-99D8-0A45-ECAD03D7859C}"/>
              </a:ext>
            </a:extLst>
          </p:cNvPr>
          <p:cNvSpPr txBox="1">
            <a:spLocks noChangeArrowheads="1"/>
          </p:cNvSpPr>
          <p:nvPr/>
        </p:nvSpPr>
        <p:spPr bwMode="auto">
          <a:xfrm>
            <a:off x="3048000" y="381000"/>
            <a:ext cx="8686800" cy="1760610"/>
          </a:xfrm>
          <a:prstGeom prst="rect">
            <a:avLst/>
          </a:prstGeom>
          <a:noFill/>
          <a:ln>
            <a:noFill/>
          </a:ln>
          <a:effectLst>
            <a:outerShdw dist="89803" dir="2700000" algn="ctr" rotWithShape="0">
              <a:srgbClr val="8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lnSpc>
                <a:spcPct val="75000"/>
              </a:lnSpc>
            </a:pPr>
            <a:r>
              <a:rPr lang="en-US" altLang="en-US" sz="4800" b="1" dirty="0">
                <a:solidFill>
                  <a:srgbClr val="FFFF00"/>
                </a:solidFill>
                <a:latin typeface="Harrington" panose="04040505050A02020702" pitchFamily="82" charset="0"/>
              </a:rPr>
              <a:t>Los ANGELES</a:t>
            </a:r>
          </a:p>
          <a:p>
            <a:pPr algn="ctr">
              <a:lnSpc>
                <a:spcPct val="75000"/>
              </a:lnSpc>
            </a:pPr>
            <a:r>
              <a:rPr lang="en-US" altLang="en-US" sz="4800" b="1" dirty="0">
                <a:solidFill>
                  <a:srgbClr val="FFFF00"/>
                </a:solidFill>
                <a:latin typeface="Harrington" panose="04040505050A02020702" pitchFamily="82" charset="0"/>
              </a:rPr>
              <a:t>y la </a:t>
            </a:r>
          </a:p>
          <a:p>
            <a:pPr algn="ctr">
              <a:lnSpc>
                <a:spcPct val="75000"/>
              </a:lnSpc>
            </a:pPr>
            <a:r>
              <a:rPr lang="en-US" altLang="en-US" sz="4800" b="1" dirty="0">
                <a:solidFill>
                  <a:srgbClr val="FFFF00"/>
                </a:solidFill>
                <a:latin typeface="Harrington" panose="04040505050A02020702" pitchFamily="82" charset="0"/>
              </a:rPr>
              <a:t>PROVIDENCIA  DE  DIOS</a:t>
            </a:r>
          </a:p>
        </p:txBody>
      </p:sp>
      <p:sp>
        <p:nvSpPr>
          <p:cNvPr id="14362" name="Rectangle 26">
            <a:extLst>
              <a:ext uri="{FF2B5EF4-FFF2-40B4-BE49-F238E27FC236}">
                <a16:creationId xmlns:a16="http://schemas.microsoft.com/office/drawing/2014/main" id="{4E520657-D4F2-E687-D41D-E361A323538C}"/>
              </a:ext>
            </a:extLst>
          </p:cNvPr>
          <p:cNvSpPr>
            <a:spLocks noChangeArrowheads="1"/>
          </p:cNvSpPr>
          <p:nvPr/>
        </p:nvSpPr>
        <p:spPr bwMode="auto">
          <a:xfrm>
            <a:off x="619125" y="5039951"/>
            <a:ext cx="5867400" cy="1792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¿No son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todos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ellos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espíritus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ministradores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enviados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para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servir</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por</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causa de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los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que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heredarán</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la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salvación</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 Heb. 1:14</a:t>
            </a: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9" name="AutoShape 13">
            <a:hlinkClick r:id="rId2"/>
            <a:extLst>
              <a:ext uri="{FF2B5EF4-FFF2-40B4-BE49-F238E27FC236}">
                <a16:creationId xmlns:a16="http://schemas.microsoft.com/office/drawing/2014/main" id="{9F459BA2-8E50-2623-65CD-0F9EBDB4EC1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51" name="AutoShape 15">
            <a:hlinkClick r:id="rId2"/>
            <a:extLst>
              <a:ext uri="{FF2B5EF4-FFF2-40B4-BE49-F238E27FC236}">
                <a16:creationId xmlns:a16="http://schemas.microsoft.com/office/drawing/2014/main" id="{4B2E56E5-14F6-11A8-3BF4-25D5A1CD05BC}"/>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53" name="AutoShape 17">
            <a:hlinkClick r:id="rId2"/>
            <a:extLst>
              <a:ext uri="{FF2B5EF4-FFF2-40B4-BE49-F238E27FC236}">
                <a16:creationId xmlns:a16="http://schemas.microsoft.com/office/drawing/2014/main" id="{B3BBADC9-DC0E-3A44-6108-421E66F9191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pic>
        <p:nvPicPr>
          <p:cNvPr id="14360" name="Picture 24">
            <a:extLst>
              <a:ext uri="{FF2B5EF4-FFF2-40B4-BE49-F238E27FC236}">
                <a16:creationId xmlns:a16="http://schemas.microsoft.com/office/drawing/2014/main" id="{5DBA9B1B-6421-E537-CB01-0D69B03BA3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125" y="6201"/>
            <a:ext cx="10953750" cy="6851799"/>
          </a:xfrm>
          <a:prstGeom prst="rect">
            <a:avLst/>
          </a:prstGeom>
          <a:noFill/>
          <a:extLst>
            <a:ext uri="{909E8E84-426E-40DD-AFC4-6F175D3DCCD1}">
              <a14:hiddenFill xmlns:a14="http://schemas.microsoft.com/office/drawing/2010/main">
                <a:solidFill>
                  <a:srgbClr val="FFFFFF"/>
                </a:solidFill>
              </a14:hiddenFill>
            </a:ext>
          </a:extLst>
        </p:spPr>
      </p:pic>
      <p:sp>
        <p:nvSpPr>
          <p:cNvPr id="14361" name="Text Box 25">
            <a:extLst>
              <a:ext uri="{FF2B5EF4-FFF2-40B4-BE49-F238E27FC236}">
                <a16:creationId xmlns:a16="http://schemas.microsoft.com/office/drawing/2014/main" id="{BFB867BF-2F17-99D8-0A45-ECAD03D7859C}"/>
              </a:ext>
            </a:extLst>
          </p:cNvPr>
          <p:cNvSpPr txBox="1">
            <a:spLocks noChangeArrowheads="1"/>
          </p:cNvSpPr>
          <p:nvPr/>
        </p:nvSpPr>
        <p:spPr bwMode="auto">
          <a:xfrm>
            <a:off x="3048000" y="381000"/>
            <a:ext cx="8686800" cy="1760610"/>
          </a:xfrm>
          <a:prstGeom prst="rect">
            <a:avLst/>
          </a:prstGeom>
          <a:noFill/>
          <a:ln>
            <a:noFill/>
          </a:ln>
          <a:effectLst>
            <a:outerShdw dist="89803" dir="2700000" algn="ctr" rotWithShape="0">
              <a:srgbClr val="8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lnSpc>
                <a:spcPct val="75000"/>
              </a:lnSpc>
            </a:pPr>
            <a:r>
              <a:rPr lang="en-US" altLang="en-US" sz="4800" b="1" dirty="0">
                <a:solidFill>
                  <a:srgbClr val="FFFF00"/>
                </a:solidFill>
                <a:latin typeface="Harrington" panose="04040505050A02020702" pitchFamily="82" charset="0"/>
              </a:rPr>
              <a:t>Los ANGELES</a:t>
            </a:r>
          </a:p>
          <a:p>
            <a:pPr algn="ctr">
              <a:lnSpc>
                <a:spcPct val="75000"/>
              </a:lnSpc>
            </a:pPr>
            <a:r>
              <a:rPr lang="en-US" altLang="en-US" sz="4800" b="1" dirty="0">
                <a:solidFill>
                  <a:srgbClr val="FFFF00"/>
                </a:solidFill>
                <a:latin typeface="Harrington" panose="04040505050A02020702" pitchFamily="82" charset="0"/>
              </a:rPr>
              <a:t>y la </a:t>
            </a:r>
          </a:p>
          <a:p>
            <a:pPr algn="ctr">
              <a:lnSpc>
                <a:spcPct val="75000"/>
              </a:lnSpc>
            </a:pPr>
            <a:r>
              <a:rPr lang="en-US" altLang="en-US" sz="4800" b="1" dirty="0">
                <a:solidFill>
                  <a:srgbClr val="FFFF00"/>
                </a:solidFill>
                <a:latin typeface="Harrington" panose="04040505050A02020702" pitchFamily="82" charset="0"/>
              </a:rPr>
              <a:t>PROVIDENCIA  DE  DIOS</a:t>
            </a:r>
          </a:p>
        </p:txBody>
      </p:sp>
      <p:sp>
        <p:nvSpPr>
          <p:cNvPr id="14362" name="Rectangle 26">
            <a:extLst>
              <a:ext uri="{FF2B5EF4-FFF2-40B4-BE49-F238E27FC236}">
                <a16:creationId xmlns:a16="http://schemas.microsoft.com/office/drawing/2014/main" id="{4E520657-D4F2-E687-D41D-E361A323538C}"/>
              </a:ext>
            </a:extLst>
          </p:cNvPr>
          <p:cNvSpPr>
            <a:spLocks noChangeArrowheads="1"/>
          </p:cNvSpPr>
          <p:nvPr/>
        </p:nvSpPr>
        <p:spPr bwMode="auto">
          <a:xfrm>
            <a:off x="619125" y="5039951"/>
            <a:ext cx="5867400" cy="1792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¿No son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todos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ellos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espíritus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ministradores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enviados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para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servir</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por</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causa de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los</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que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heredarán</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la </a:t>
            </a:r>
            <a:r>
              <a:rPr lang="en-US" altLang="en-US" sz="2600" b="1" dirty="0" err="1">
                <a:solidFill>
                  <a:schemeClr val="bg1"/>
                </a:solidFill>
                <a:latin typeface="Tahoma" panose="020B0604030504040204" pitchFamily="34" charset="0"/>
                <a:ea typeface="Tahoma" panose="020B0604030504040204" pitchFamily="34" charset="0"/>
                <a:cs typeface="Tahoma" panose="020B0604030504040204" pitchFamily="34" charset="0"/>
              </a:rPr>
              <a:t>salvación</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 Heb. 1:14</a:t>
            </a: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Text Box 2">
            <a:extLst>
              <a:ext uri="{FF2B5EF4-FFF2-40B4-BE49-F238E27FC236}">
                <a16:creationId xmlns:a16="http://schemas.microsoft.com/office/drawing/2014/main" id="{5083DE7E-2815-7773-AE92-4812E01A1E6D}"/>
              </a:ext>
            </a:extLst>
          </p:cNvPr>
          <p:cNvSpPr txBox="1">
            <a:spLocks noChangeArrowheads="1"/>
          </p:cNvSpPr>
          <p:nvPr/>
        </p:nvSpPr>
        <p:spPr bwMode="auto">
          <a:xfrm>
            <a:off x="0" y="1"/>
            <a:ext cx="12192000" cy="519113"/>
          </a:xfrm>
          <a:prstGeom prst="rect">
            <a:avLst/>
          </a:prstGeom>
          <a:solidFill>
            <a:srgbClr val="F9F9E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¿Los ángeles están interesados en nosotros?</a:t>
            </a:r>
          </a:p>
        </p:txBody>
      </p:sp>
      <p:sp>
        <p:nvSpPr>
          <p:cNvPr id="244742" name="Rectangle 6">
            <a:extLst>
              <a:ext uri="{FF2B5EF4-FFF2-40B4-BE49-F238E27FC236}">
                <a16:creationId xmlns:a16="http://schemas.microsoft.com/office/drawing/2014/main" id="{BA932AB0-300B-5493-37AA-B9FC63D0B93E}"/>
              </a:ext>
            </a:extLst>
          </p:cNvPr>
          <p:cNvSpPr>
            <a:spLocks noChangeArrowheads="1"/>
          </p:cNvSpPr>
          <p:nvPr/>
        </p:nvSpPr>
        <p:spPr bwMode="auto">
          <a:xfrm>
            <a:off x="1295400" y="2667000"/>
            <a:ext cx="74676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Mt 18:10 - </a:t>
            </a:r>
            <a:r>
              <a:rPr lang="es-ES" altLang="en-US" sz="2800" b="1" dirty="0">
                <a:latin typeface="Tahoma" panose="020B0604030504040204" pitchFamily="34" charset="0"/>
                <a:ea typeface="Tahoma" panose="020B0604030504040204" pitchFamily="34" charset="0"/>
                <a:cs typeface="Tahoma" panose="020B0604030504040204" pitchFamily="34" charset="0"/>
              </a:rPr>
              <a:t>Mirad que no menospreciéis a uno de estos pequeños; porque os digo que </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sus ángeles en los cielos ven siempre el rostro de mi Padre </a:t>
            </a:r>
            <a:r>
              <a:rPr lang="es-ES" altLang="en-US" sz="2800" b="1" dirty="0">
                <a:latin typeface="Tahoma" panose="020B0604030504040204" pitchFamily="34" charset="0"/>
                <a:ea typeface="Tahoma" panose="020B0604030504040204" pitchFamily="34" charset="0"/>
                <a:cs typeface="Tahoma" panose="020B0604030504040204" pitchFamily="34" charset="0"/>
              </a:rPr>
              <a:t>que está en los cielos.</a:t>
            </a:r>
          </a:p>
          <a:p>
            <a:endPar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Lc 15:10 - </a:t>
            </a:r>
            <a:r>
              <a:rPr lang="es-ES" altLang="en-US" sz="2800" b="1" dirty="0">
                <a:latin typeface="Tahoma" panose="020B0604030504040204" pitchFamily="34" charset="0"/>
                <a:ea typeface="Tahoma" panose="020B0604030504040204" pitchFamily="34" charset="0"/>
                <a:cs typeface="Tahoma" panose="020B0604030504040204" pitchFamily="34" charset="0"/>
              </a:rPr>
              <a:t>Así os digo que </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hay gozo delante de los ángeles de Dios por un pecador que se arrepiente.</a:t>
            </a:r>
          </a:p>
        </p:txBody>
      </p:sp>
      <p:sp>
        <p:nvSpPr>
          <p:cNvPr id="244743" name="Text Box 7">
            <a:extLst>
              <a:ext uri="{FF2B5EF4-FFF2-40B4-BE49-F238E27FC236}">
                <a16:creationId xmlns:a16="http://schemas.microsoft.com/office/drawing/2014/main" id="{E7E46ED6-C9A2-7A72-BF8D-F1CA9A9DDF27}"/>
              </a:ext>
            </a:extLst>
          </p:cNvPr>
          <p:cNvSpPr txBox="1">
            <a:spLocks noChangeArrowheads="1"/>
          </p:cNvSpPr>
          <p:nvPr/>
        </p:nvSpPr>
        <p:spPr bwMode="auto">
          <a:xfrm>
            <a:off x="8753475" y="2671762"/>
            <a:ext cx="3352800" cy="3970318"/>
          </a:xfrm>
          <a:prstGeom prst="rect">
            <a:avLst/>
          </a:prstGeom>
          <a:solidFill>
            <a:srgbClr val="F9F9E3"/>
          </a:solidFill>
          <a:ln>
            <a:noFill/>
          </a:ln>
          <a:effectLst/>
        </p:spPr>
        <p:txBody>
          <a:bodyPr wrap="square">
            <a:spAutoFit/>
          </a:bodyPr>
          <a:lstStyle/>
          <a:p>
            <a:pPr algn="ct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Están</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involucrados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intensamente</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en</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la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vida</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los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hombres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piadosos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…y ese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nos</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incluye</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especialmente</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nosotros</a:t>
            </a:r>
            <a:endParaRPr lang="en-US" altLang="en-US" sz="2800" b="1" i="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244738"/>
                                        </p:tgtEl>
                                        <p:attrNameLst>
                                          <p:attrName>style.visibility</p:attrName>
                                        </p:attrNameLst>
                                      </p:cBhvr>
                                      <p:to>
                                        <p:strVal val="visible"/>
                                      </p:to>
                                    </p:set>
                                    <p:animEffect transition="in" filter="dissolve">
                                      <p:cBhvr>
                                        <p:cTn id="7" dur="500"/>
                                        <p:tgtEl>
                                          <p:spTgt spid="244738"/>
                                        </p:tgtEl>
                                      </p:cBhvr>
                                    </p:animEffect>
                                  </p:childTnLst>
                                </p:cTn>
                              </p:par>
                            </p:childTnLst>
                          </p:cTn>
                        </p:par>
                        <p:par>
                          <p:cTn id="8" fill="hold" nodeType="afterGroup">
                            <p:stCondLst>
                              <p:cond delay="500"/>
                            </p:stCondLst>
                            <p:childTnLst>
                              <p:par>
                                <p:cTn id="9" presetID="8" presetClass="entr" presetSubtype="32" fill="hold" nodeType="afterEffect">
                                  <p:stCondLst>
                                    <p:cond delay="0"/>
                                  </p:stCondLst>
                                  <p:iterate type="wd">
                                    <p:tmPct val="1000"/>
                                  </p:iterate>
                                  <p:childTnLst>
                                    <p:set>
                                      <p:cBhvr>
                                        <p:cTn id="10" dur="1" fill="hold">
                                          <p:stCondLst>
                                            <p:cond delay="0"/>
                                          </p:stCondLst>
                                        </p:cTn>
                                        <p:tgtEl>
                                          <p:spTgt spid="244742">
                                            <p:txEl>
                                              <p:pRg st="0" end="0"/>
                                            </p:txEl>
                                          </p:spTgt>
                                        </p:tgtEl>
                                        <p:attrNameLst>
                                          <p:attrName>style.visibility</p:attrName>
                                        </p:attrNameLst>
                                      </p:cBhvr>
                                      <p:to>
                                        <p:strVal val="visible"/>
                                      </p:to>
                                    </p:set>
                                    <p:animEffect transition="in" filter="diamond(out)">
                                      <p:cBhvr>
                                        <p:cTn id="11" dur="1000"/>
                                        <p:tgtEl>
                                          <p:spTgt spid="244742">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8" presetClass="entr" presetSubtype="32" fill="hold" nodeType="clickEffect">
                                  <p:stCondLst>
                                    <p:cond delay="0"/>
                                  </p:stCondLst>
                                  <p:iterate type="wd">
                                    <p:tmPct val="1000"/>
                                  </p:iterate>
                                  <p:childTnLst>
                                    <p:set>
                                      <p:cBhvr>
                                        <p:cTn id="15" dur="1" fill="hold">
                                          <p:stCondLst>
                                            <p:cond delay="0"/>
                                          </p:stCondLst>
                                        </p:cTn>
                                        <p:tgtEl>
                                          <p:spTgt spid="244742">
                                            <p:txEl>
                                              <p:pRg st="2" end="2"/>
                                            </p:txEl>
                                          </p:spTgt>
                                        </p:tgtEl>
                                        <p:attrNameLst>
                                          <p:attrName>style.visibility</p:attrName>
                                        </p:attrNameLst>
                                      </p:cBhvr>
                                      <p:to>
                                        <p:strVal val="visible"/>
                                      </p:to>
                                    </p:set>
                                    <p:animEffect transition="in" filter="diamond(out)">
                                      <p:cBhvr>
                                        <p:cTn id="16" dur="1000"/>
                                        <p:tgtEl>
                                          <p:spTgt spid="24474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1" nodeType="clickEffect">
                                  <p:stCondLst>
                                    <p:cond delay="0"/>
                                  </p:stCondLst>
                                  <p:childTnLst>
                                    <p:set>
                                      <p:cBhvr>
                                        <p:cTn id="20" dur="1" fill="hold">
                                          <p:stCondLst>
                                            <p:cond delay="0"/>
                                          </p:stCondLst>
                                        </p:cTn>
                                        <p:tgtEl>
                                          <p:spTgt spid="244743"/>
                                        </p:tgtEl>
                                        <p:attrNameLst>
                                          <p:attrName>style.visibility</p:attrName>
                                        </p:attrNameLst>
                                      </p:cBhvr>
                                      <p:to>
                                        <p:strVal val="visible"/>
                                      </p:to>
                                    </p:set>
                                    <p:animEffect transition="in" filter="dissolve">
                                      <p:cBhvr>
                                        <p:cTn id="21" dur="1000"/>
                                        <p:tgtEl>
                                          <p:spTgt spid="2447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38" grpId="0" animBg="1"/>
      <p:bldP spid="244743" grpId="0" animBg="1"/>
      <p:bldP spid="244743"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Text Box 2">
            <a:extLst>
              <a:ext uri="{FF2B5EF4-FFF2-40B4-BE49-F238E27FC236}">
                <a16:creationId xmlns:a16="http://schemas.microsoft.com/office/drawing/2014/main" id="{ACB9007C-D503-B4D0-2CB2-8592F0D98266}"/>
              </a:ext>
            </a:extLst>
          </p:cNvPr>
          <p:cNvSpPr txBox="1">
            <a:spLocks noChangeArrowheads="1"/>
          </p:cNvSpPr>
          <p:nvPr/>
        </p:nvSpPr>
        <p:spPr bwMode="auto">
          <a:xfrm>
            <a:off x="0" y="0"/>
            <a:ext cx="12192000" cy="523220"/>
          </a:xfrm>
          <a:prstGeom prst="rect">
            <a:avLst/>
          </a:prstGeom>
          <a:solidFill>
            <a:srgbClr val="F9F9E3"/>
          </a:solidFill>
          <a:ln>
            <a:noFill/>
          </a:ln>
          <a:effectLst/>
        </p:spPr>
        <p:txBody>
          <a:bodyPr wrap="square">
            <a:spAutoFit/>
          </a:bodyPr>
          <a:lstStyle/>
          <a:p>
            <a:pPr algn="ct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Algunas cosas que Dios prometió proveer</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31427" name="Rectangle 3">
            <a:extLst>
              <a:ext uri="{FF2B5EF4-FFF2-40B4-BE49-F238E27FC236}">
                <a16:creationId xmlns:a16="http://schemas.microsoft.com/office/drawing/2014/main" id="{2DA7CA49-54C2-6841-D49E-D7F578431044}"/>
              </a:ext>
            </a:extLst>
          </p:cNvPr>
          <p:cNvSpPr>
            <a:spLocks noChangeArrowheads="1"/>
          </p:cNvSpPr>
          <p:nvPr/>
        </p:nvSpPr>
        <p:spPr bwMode="auto">
          <a:xfrm>
            <a:off x="1524000" y="1828800"/>
            <a:ext cx="1828800" cy="1765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altLang="en-US" sz="3000">
                <a:solidFill>
                  <a:schemeClr val="bg1"/>
                </a:solidFill>
              </a:rPr>
              <a:t>Dirección en nuestras vidas</a:t>
            </a:r>
          </a:p>
        </p:txBody>
      </p:sp>
      <p:sp>
        <p:nvSpPr>
          <p:cNvPr id="231428" name="Rectangle 4">
            <a:extLst>
              <a:ext uri="{FF2B5EF4-FFF2-40B4-BE49-F238E27FC236}">
                <a16:creationId xmlns:a16="http://schemas.microsoft.com/office/drawing/2014/main" id="{776314A9-1098-D6E1-B610-E759C8AFC7D5}"/>
              </a:ext>
            </a:extLst>
          </p:cNvPr>
          <p:cNvSpPr>
            <a:spLocks noChangeArrowheads="1"/>
          </p:cNvSpPr>
          <p:nvPr/>
        </p:nvSpPr>
        <p:spPr bwMode="auto">
          <a:xfrm>
            <a:off x="609600" y="3189767"/>
            <a:ext cx="491490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Prov 3:5-6</a:t>
            </a:r>
          </a:p>
          <a:p>
            <a:pPr algn="ctr"/>
            <a:r>
              <a:rPr lang="es-ES" altLang="en-US" sz="2800" b="1" i="1" dirty="0">
                <a:latin typeface="Tahoma" panose="020B0604030504040204" pitchFamily="34" charset="0"/>
                <a:ea typeface="Tahoma" panose="020B0604030504040204" pitchFamily="34" charset="0"/>
                <a:cs typeface="Tahoma" panose="020B0604030504040204" pitchFamily="34" charset="0"/>
              </a:rPr>
              <a:t>Fíate de Jehová de todo tu corazón, y no te apoyes en tu propia prudencia. </a:t>
            </a:r>
          </a:p>
          <a:p>
            <a:pPr algn="ctr"/>
            <a:r>
              <a:rPr lang="es-ES" altLang="en-US" sz="2800" b="1" i="1" dirty="0">
                <a:latin typeface="Tahoma" panose="020B0604030504040204" pitchFamily="34" charset="0"/>
                <a:ea typeface="Tahoma" panose="020B0604030504040204" pitchFamily="34" charset="0"/>
                <a:cs typeface="Tahoma" panose="020B0604030504040204" pitchFamily="34" charset="0"/>
              </a:rPr>
              <a:t>Reconócelo en todos tus caminos, y </a:t>
            </a:r>
            <a:r>
              <a:rPr lang="es-E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él enderezará tus veredas.</a:t>
            </a:r>
            <a:endParaRPr lang="es-ES" altLang="en-US" sz="2800" b="1" i="1" dirty="0">
              <a:latin typeface="Tahoma" panose="020B0604030504040204" pitchFamily="34" charset="0"/>
              <a:ea typeface="Tahoma" panose="020B0604030504040204" pitchFamily="34" charset="0"/>
              <a:cs typeface="Tahoma" panose="020B0604030504040204" pitchFamily="34" charset="0"/>
            </a:endParaRPr>
          </a:p>
        </p:txBody>
      </p:sp>
      <p:sp>
        <p:nvSpPr>
          <p:cNvPr id="231429" name="Rectangle 5">
            <a:extLst>
              <a:ext uri="{FF2B5EF4-FFF2-40B4-BE49-F238E27FC236}">
                <a16:creationId xmlns:a16="http://schemas.microsoft.com/office/drawing/2014/main" id="{A2341B45-1E40-FF3F-4807-49C2640A9CA9}"/>
              </a:ext>
            </a:extLst>
          </p:cNvPr>
          <p:cNvSpPr>
            <a:spLocks noChangeArrowheads="1"/>
          </p:cNvSpPr>
          <p:nvPr/>
        </p:nvSpPr>
        <p:spPr bwMode="auto">
          <a:xfrm>
            <a:off x="6438900" y="1848439"/>
            <a:ext cx="5486400" cy="521553"/>
          </a:xfrm>
          <a:prstGeom prst="rect">
            <a:avLst/>
          </a:prstGeom>
          <a:solidFill>
            <a:srgbClr val="0070C0"/>
          </a:solidFill>
          <a:ln>
            <a:noFill/>
          </a:ln>
          <a:effectLst/>
        </p:spPr>
        <p:txBody>
          <a:bodyPr wrap="square">
            <a:spAutoFit/>
          </a:bodyPr>
          <a:lstStyle/>
          <a:p>
            <a:pPr algn="ctr">
              <a:lnSpc>
                <a:spcPct val="110000"/>
              </a:lnSpc>
            </a:pPr>
            <a:r>
              <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800" b="1" dirty="0" err="1">
                <a:solidFill>
                  <a:schemeClr val="bg1"/>
                </a:solidFill>
                <a:latin typeface="Tahoma" panose="020B0604030504040204" pitchFamily="34" charset="0"/>
                <a:ea typeface="Tahoma" panose="020B0604030504040204" pitchFamily="34" charset="0"/>
                <a:cs typeface="Tahoma" panose="020B0604030504040204" pitchFamily="34" charset="0"/>
              </a:rPr>
              <a:t>Cómo</a:t>
            </a:r>
            <a:r>
              <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chemeClr val="bg1"/>
                </a:solidFill>
                <a:latin typeface="Tahoma" panose="020B0604030504040204" pitchFamily="34" charset="0"/>
                <a:ea typeface="Tahoma" panose="020B0604030504040204" pitchFamily="34" charset="0"/>
                <a:cs typeface="Tahoma" panose="020B0604030504040204" pitchFamily="34" charset="0"/>
              </a:rPr>
              <a:t>Él</a:t>
            </a:r>
            <a:r>
              <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dirige las </a:t>
            </a:r>
            <a:r>
              <a:rPr lang="en-US" altLang="en-US" sz="2800" b="1" dirty="0" err="1">
                <a:solidFill>
                  <a:schemeClr val="bg1"/>
                </a:solidFill>
                <a:latin typeface="Tahoma" panose="020B0604030504040204" pitchFamily="34" charset="0"/>
                <a:ea typeface="Tahoma" panose="020B0604030504040204" pitchFamily="34" charset="0"/>
                <a:cs typeface="Tahoma" panose="020B0604030504040204" pitchFamily="34" charset="0"/>
              </a:rPr>
              <a:t>vidas</a:t>
            </a:r>
            <a:r>
              <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
        <p:nvSpPr>
          <p:cNvPr id="231430" name="Rectangle 6">
            <a:extLst>
              <a:ext uri="{FF2B5EF4-FFF2-40B4-BE49-F238E27FC236}">
                <a16:creationId xmlns:a16="http://schemas.microsoft.com/office/drawing/2014/main" id="{48481A07-8FC8-621B-873C-28103CA71C30}"/>
              </a:ext>
            </a:extLst>
          </p:cNvPr>
          <p:cNvSpPr>
            <a:spLocks noChangeArrowheads="1"/>
          </p:cNvSpPr>
          <p:nvPr/>
        </p:nvSpPr>
        <p:spPr bwMode="auto">
          <a:xfrm>
            <a:off x="6438900" y="2381838"/>
            <a:ext cx="5486400" cy="2246769"/>
          </a:xfrm>
          <a:prstGeom prst="rect">
            <a:avLst/>
          </a:prstGeom>
          <a:solidFill>
            <a:srgbClr val="F9F9E3"/>
          </a:solidFill>
          <a:ln>
            <a:noFill/>
          </a:ln>
          <a:effectLst/>
        </p:spPr>
        <p:txBody>
          <a:bodyPr wrap="square">
            <a:spAutoFit/>
          </a:bodyPr>
          <a:lstStyle/>
          <a:p>
            <a:pPr algn="ct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Abraham…Jacob…</a:t>
            </a:r>
          </a:p>
          <a:p>
            <a:pPr algn="ct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José…Daniel…Felipe y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el</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etíope</a:t>
            </a:r>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Cornelio...Pablo… </a:t>
            </a:r>
          </a:p>
          <a:p>
            <a:pPr algn="ct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¿Cómo eran dirigidas sus veredas por Dios?</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31431" name="Rectangle 7">
            <a:extLst>
              <a:ext uri="{FF2B5EF4-FFF2-40B4-BE49-F238E27FC236}">
                <a16:creationId xmlns:a16="http://schemas.microsoft.com/office/drawing/2014/main" id="{9697D654-530A-B943-252F-B6D5B4A2CB47}"/>
              </a:ext>
            </a:extLst>
          </p:cNvPr>
          <p:cNvSpPr>
            <a:spLocks noChangeArrowheads="1"/>
          </p:cNvSpPr>
          <p:nvPr/>
        </p:nvSpPr>
        <p:spPr bwMode="auto">
          <a:xfrm>
            <a:off x="6438900" y="4744039"/>
            <a:ext cx="5486400" cy="1815882"/>
          </a:xfrm>
          <a:prstGeom prst="rect">
            <a:avLst/>
          </a:prstGeom>
          <a:solidFill>
            <a:srgbClr val="F9F9E3"/>
          </a:solidFill>
          <a:ln>
            <a:noFill/>
          </a:ln>
          <a:effectLst/>
        </p:spPr>
        <p:txBody>
          <a:bodyPr wrap="square">
            <a:spAutoFit/>
          </a:bodyPr>
          <a:lstStyle/>
          <a:p>
            <a:pPr algn="ct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¿Cuántos de ellos </a:t>
            </a:r>
          </a:p>
          <a:p>
            <a:pPr algn="ct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eran ayudados,</a:t>
            </a:r>
          </a:p>
          <a:p>
            <a:pPr algn="ct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dirigidos a veces, </a:t>
            </a:r>
          </a:p>
          <a:p>
            <a:pPr algn="ct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por ángeles?</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nodeType="withEffect">
                                  <p:stCondLst>
                                    <p:cond delay="0"/>
                                  </p:stCondLst>
                                  <p:childTnLst>
                                    <p:set>
                                      <p:cBhvr>
                                        <p:cTn id="6" dur="1" fill="hold">
                                          <p:stCondLst>
                                            <p:cond delay="0"/>
                                          </p:stCondLst>
                                        </p:cTn>
                                        <p:tgtEl>
                                          <p:spTgt spid="231426"/>
                                        </p:tgtEl>
                                        <p:attrNameLst>
                                          <p:attrName>style.visibility</p:attrName>
                                        </p:attrNameLst>
                                      </p:cBhvr>
                                      <p:to>
                                        <p:strVal val="visible"/>
                                      </p:to>
                                    </p:set>
                                    <p:animEffect transition="in" filter="barn(outVertical)">
                                      <p:cBhvr>
                                        <p:cTn id="7" dur="1000"/>
                                        <p:tgtEl>
                                          <p:spTgt spid="231426"/>
                                        </p:tgtEl>
                                      </p:cBhvr>
                                    </p:animEffect>
                                  </p:childTnLst>
                                </p:cTn>
                              </p:par>
                            </p:childTnLst>
                          </p:cTn>
                        </p:par>
                        <p:par>
                          <p:cTn id="8" fill="hold" nodeType="afterGroup">
                            <p:stCondLst>
                              <p:cond delay="1000"/>
                            </p:stCondLst>
                            <p:childTnLst>
                              <p:par>
                                <p:cTn id="9" presetID="12" presetClass="entr" presetSubtype="1" fill="hold" nodeType="afterEffect">
                                  <p:stCondLst>
                                    <p:cond delay="0"/>
                                  </p:stCondLst>
                                  <p:iterate type="wd">
                                    <p:tmPct val="1000"/>
                                  </p:iterate>
                                  <p:childTnLst>
                                    <p:set>
                                      <p:cBhvr>
                                        <p:cTn id="10" dur="1" fill="hold">
                                          <p:stCondLst>
                                            <p:cond delay="0"/>
                                          </p:stCondLst>
                                        </p:cTn>
                                        <p:tgtEl>
                                          <p:spTgt spid="231428"/>
                                        </p:tgtEl>
                                        <p:attrNameLst>
                                          <p:attrName>style.visibility</p:attrName>
                                        </p:attrNameLst>
                                      </p:cBhvr>
                                      <p:to>
                                        <p:strVal val="visible"/>
                                      </p:to>
                                    </p:set>
                                    <p:animEffect transition="in" filter="slide(fromTop)">
                                      <p:cBhvr>
                                        <p:cTn id="11" dur="1000"/>
                                        <p:tgtEl>
                                          <p:spTgt spid="23142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4" presetClass="entr" presetSubtype="5" fill="hold" nodeType="clickEffect">
                                  <p:stCondLst>
                                    <p:cond delay="0"/>
                                  </p:stCondLst>
                                  <p:childTnLst>
                                    <p:set>
                                      <p:cBhvr>
                                        <p:cTn id="15" dur="1" fill="hold">
                                          <p:stCondLst>
                                            <p:cond delay="0"/>
                                          </p:stCondLst>
                                        </p:cTn>
                                        <p:tgtEl>
                                          <p:spTgt spid="231429"/>
                                        </p:tgtEl>
                                        <p:attrNameLst>
                                          <p:attrName>style.visibility</p:attrName>
                                        </p:attrNameLst>
                                      </p:cBhvr>
                                      <p:to>
                                        <p:strVal val="visible"/>
                                      </p:to>
                                    </p:set>
                                    <p:animEffect transition="in" filter="randombar(vertical)">
                                      <p:cBhvr>
                                        <p:cTn id="16" dur="1000"/>
                                        <p:tgtEl>
                                          <p:spTgt spid="23142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8" presetClass="entr" presetSubtype="32" fill="hold" nodeType="clickEffect">
                                  <p:stCondLst>
                                    <p:cond delay="0"/>
                                  </p:stCondLst>
                                  <p:childTnLst>
                                    <p:set>
                                      <p:cBhvr>
                                        <p:cTn id="20" dur="1" fill="hold">
                                          <p:stCondLst>
                                            <p:cond delay="0"/>
                                          </p:stCondLst>
                                        </p:cTn>
                                        <p:tgtEl>
                                          <p:spTgt spid="231430"/>
                                        </p:tgtEl>
                                        <p:attrNameLst>
                                          <p:attrName>style.visibility</p:attrName>
                                        </p:attrNameLst>
                                      </p:cBhvr>
                                      <p:to>
                                        <p:strVal val="visible"/>
                                      </p:to>
                                    </p:set>
                                    <p:animEffect transition="in" filter="diamond(out)">
                                      <p:cBhvr>
                                        <p:cTn id="21" dur="1000"/>
                                        <p:tgtEl>
                                          <p:spTgt spid="23143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8" presetClass="entr" presetSubtype="32" fill="hold" nodeType="clickEffect">
                                  <p:stCondLst>
                                    <p:cond delay="0"/>
                                  </p:stCondLst>
                                  <p:childTnLst>
                                    <p:set>
                                      <p:cBhvr>
                                        <p:cTn id="25" dur="1" fill="hold">
                                          <p:stCondLst>
                                            <p:cond delay="0"/>
                                          </p:stCondLst>
                                        </p:cTn>
                                        <p:tgtEl>
                                          <p:spTgt spid="231431"/>
                                        </p:tgtEl>
                                        <p:attrNameLst>
                                          <p:attrName>style.visibility</p:attrName>
                                        </p:attrNameLst>
                                      </p:cBhvr>
                                      <p:to>
                                        <p:strVal val="visible"/>
                                      </p:to>
                                    </p:set>
                                    <p:animEffect transition="in" filter="diamond(out)">
                                      <p:cBhvr>
                                        <p:cTn id="26" dur="1000"/>
                                        <p:tgtEl>
                                          <p:spTgt spid="2314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6" grpId="0" animBg="1"/>
      <p:bldP spid="231427" grpId="0"/>
      <p:bldP spid="231428" grpId="0"/>
      <p:bldP spid="231429" grpId="0" animBg="1"/>
      <p:bldP spid="231430" grpId="0" animBg="1"/>
      <p:bldP spid="23143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1" name="Rectangle 3">
            <a:extLst>
              <a:ext uri="{FF2B5EF4-FFF2-40B4-BE49-F238E27FC236}">
                <a16:creationId xmlns:a16="http://schemas.microsoft.com/office/drawing/2014/main" id="{BF8D14E7-8F4C-7D4E-8A90-078F47F59ADA}"/>
              </a:ext>
            </a:extLst>
          </p:cNvPr>
          <p:cNvSpPr>
            <a:spLocks noChangeArrowheads="1"/>
          </p:cNvSpPr>
          <p:nvPr/>
        </p:nvSpPr>
        <p:spPr bwMode="auto">
          <a:xfrm>
            <a:off x="1524000" y="2590800"/>
            <a:ext cx="17526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800">
                <a:solidFill>
                  <a:schemeClr val="bg1"/>
                </a:solidFill>
              </a:rPr>
              <a:t>Respuestas a nuestras oraciones</a:t>
            </a:r>
          </a:p>
        </p:txBody>
      </p:sp>
      <p:sp>
        <p:nvSpPr>
          <p:cNvPr id="232452" name="Rectangle 4">
            <a:extLst>
              <a:ext uri="{FF2B5EF4-FFF2-40B4-BE49-F238E27FC236}">
                <a16:creationId xmlns:a16="http://schemas.microsoft.com/office/drawing/2014/main" id="{47A6B8F5-D609-01F4-1ED3-D45E9C9502F2}"/>
              </a:ext>
            </a:extLst>
          </p:cNvPr>
          <p:cNvSpPr>
            <a:spLocks noChangeArrowheads="1"/>
          </p:cNvSpPr>
          <p:nvPr/>
        </p:nvSpPr>
        <p:spPr bwMode="auto">
          <a:xfrm>
            <a:off x="176784" y="1010145"/>
            <a:ext cx="6934200"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Mt 7:7-11 - </a:t>
            </a:r>
            <a:r>
              <a:rPr lang="es-ES" altLang="en-US" sz="2800" b="1" i="1" dirty="0">
                <a:latin typeface="Tahoma" panose="020B0604030504040204" pitchFamily="34" charset="0"/>
                <a:ea typeface="Tahoma" panose="020B0604030504040204" pitchFamily="34" charset="0"/>
                <a:cs typeface="Tahoma" panose="020B0604030504040204" pitchFamily="34" charset="0"/>
              </a:rPr>
              <a:t>Pedid, y se </a:t>
            </a:r>
            <a:r>
              <a:rPr lang="es-E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os dará; </a:t>
            </a:r>
            <a:r>
              <a:rPr lang="es-ES" altLang="en-US" sz="2800" b="1" i="1" dirty="0">
                <a:latin typeface="Tahoma" panose="020B0604030504040204" pitchFamily="34" charset="0"/>
                <a:ea typeface="Tahoma" panose="020B0604030504040204" pitchFamily="34" charset="0"/>
                <a:cs typeface="Tahoma" panose="020B0604030504040204" pitchFamily="34" charset="0"/>
              </a:rPr>
              <a:t>buscad, y </a:t>
            </a:r>
            <a:r>
              <a:rPr lang="es-E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hallaréis; </a:t>
            </a:r>
            <a:r>
              <a:rPr lang="es-ES" altLang="en-US" sz="2800" b="1" i="1" dirty="0">
                <a:latin typeface="Tahoma" panose="020B0604030504040204" pitchFamily="34" charset="0"/>
                <a:ea typeface="Tahoma" panose="020B0604030504040204" pitchFamily="34" charset="0"/>
                <a:cs typeface="Tahoma" panose="020B0604030504040204" pitchFamily="34" charset="0"/>
              </a:rPr>
              <a:t>llamad, y se </a:t>
            </a:r>
            <a:r>
              <a:rPr lang="es-E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os abrirá</a:t>
            </a:r>
            <a:r>
              <a:rPr lang="es-ES" altLang="en-US" sz="2800" b="1" i="1" dirty="0">
                <a:latin typeface="Tahoma" panose="020B0604030504040204" pitchFamily="34" charset="0"/>
                <a:ea typeface="Tahoma" panose="020B0604030504040204" pitchFamily="34" charset="0"/>
                <a:cs typeface="Tahoma" panose="020B0604030504040204" pitchFamily="34" charset="0"/>
              </a:rPr>
              <a:t>. Porque todo aquel que pide, recibe; y el que busca, halla; y al que llama, se le abrirá. ¿Qué hombre hay de vosotros, que si su hijo le pide pan, le dará una piedra?  ¿O si le pide un pescado, le dará una serpiente? Pues si vosotros, siendo malos, sabéis dar buenas dádivas a vuestros hijos, ¿cuánto más </a:t>
            </a:r>
            <a:r>
              <a:rPr lang="es-E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vuestro Padre </a:t>
            </a:r>
            <a:r>
              <a:rPr lang="es-ES" altLang="en-US" sz="2800" b="1" i="1" dirty="0">
                <a:latin typeface="Tahoma" panose="020B0604030504040204" pitchFamily="34" charset="0"/>
                <a:ea typeface="Tahoma" panose="020B0604030504040204" pitchFamily="34" charset="0"/>
                <a:cs typeface="Tahoma" panose="020B0604030504040204" pitchFamily="34" charset="0"/>
              </a:rPr>
              <a:t>que está en los cielos </a:t>
            </a:r>
            <a:r>
              <a:rPr lang="es-E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dará buenas cosas a los que le pidan?</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232453" name="Rectangle 5">
            <a:extLst>
              <a:ext uri="{FF2B5EF4-FFF2-40B4-BE49-F238E27FC236}">
                <a16:creationId xmlns:a16="http://schemas.microsoft.com/office/drawing/2014/main" id="{96AC5CD1-9E71-A85F-7368-9EE9F8BD6C38}"/>
              </a:ext>
            </a:extLst>
          </p:cNvPr>
          <p:cNvSpPr>
            <a:spLocks noChangeArrowheads="1"/>
          </p:cNvSpPr>
          <p:nvPr/>
        </p:nvSpPr>
        <p:spPr bwMode="auto">
          <a:xfrm>
            <a:off x="7391400" y="685801"/>
            <a:ext cx="4648200" cy="2677656"/>
          </a:xfrm>
          <a:prstGeom prst="rect">
            <a:avLst/>
          </a:prstGeom>
          <a:solidFill>
            <a:srgbClr val="F9F9E3"/>
          </a:solidFill>
          <a:ln>
            <a:noFill/>
          </a:ln>
          <a:effectLst/>
        </p:spPr>
        <p:txBody>
          <a:bodyPr wrap="square">
            <a:spAutoFit/>
          </a:bodyPr>
          <a:lstStyle/>
          <a:p>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t>
            </a:r>
            <a:r>
              <a:rPr lang="es-ES" altLang="en-US" sz="2800" b="1" u="sng"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Como es que Él</a:t>
            </a:r>
          </a:p>
          <a:p>
            <a:r>
              <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t>
            </a: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nos da</a:t>
            </a:r>
            <a:r>
              <a:rPr lang="es-CO"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rá</a:t>
            </a:r>
            <a:r>
              <a:rPr lang="es-CO"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las peticiones</a:t>
            </a:r>
            <a:r>
              <a:rPr lang="es-CO" altLang="en-US" sz="20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t>
            </a:r>
            <a:endPar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a:p>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*nos asegurará que </a:t>
            </a:r>
          </a:p>
          <a:p>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encontraremos lo que </a:t>
            </a:r>
          </a:p>
          <a:p>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buscamos?</a:t>
            </a:r>
          </a:p>
          <a:p>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*abrirá?</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32454" name="Rectangle 6">
            <a:extLst>
              <a:ext uri="{FF2B5EF4-FFF2-40B4-BE49-F238E27FC236}">
                <a16:creationId xmlns:a16="http://schemas.microsoft.com/office/drawing/2014/main" id="{91D95B84-DD1D-95C7-B8DB-4F0C474BE7E3}"/>
              </a:ext>
            </a:extLst>
          </p:cNvPr>
          <p:cNvSpPr>
            <a:spLocks noChangeArrowheads="1"/>
          </p:cNvSpPr>
          <p:nvPr/>
        </p:nvSpPr>
        <p:spPr bwMode="auto">
          <a:xfrm>
            <a:off x="7391400" y="3857078"/>
            <a:ext cx="4648200" cy="2315121"/>
          </a:xfrm>
          <a:prstGeom prst="rect">
            <a:avLst/>
          </a:prstGeom>
          <a:solidFill>
            <a:srgbClr val="F9F9E3"/>
          </a:solidFill>
          <a:ln>
            <a:noFill/>
          </a:ln>
          <a:effectLst/>
        </p:spPr>
        <p:txBody>
          <a:bodyPr wrap="square">
            <a:spAutoFit/>
          </a:bodyPr>
          <a:lstStyle/>
          <a:p>
            <a:pPr>
              <a:lnSpc>
                <a:spcPct val="105000"/>
              </a:lnSpc>
            </a:pP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¿C</a:t>
            </a:r>
            <a:r>
              <a:rPr lang="es-CO"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ó</a:t>
            </a:r>
            <a:r>
              <a:rPr lang="es-ES" altLang="en-US" sz="2800" b="1" dirty="0" err="1">
                <a:solidFill>
                  <a:sysClr val="windowText" lastClr="000000"/>
                </a:solidFill>
                <a:latin typeface="Tahoma" panose="020B0604030504040204" pitchFamily="34" charset="0"/>
                <a:ea typeface="Tahoma" panose="020B0604030504040204" pitchFamily="34" charset="0"/>
                <a:cs typeface="Tahoma" panose="020B0604030504040204" pitchFamily="34" charset="0"/>
              </a:rPr>
              <a:t>mo</a:t>
            </a: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dio Él a Sara?</a:t>
            </a:r>
          </a:p>
          <a:p>
            <a:pPr>
              <a:lnSpc>
                <a:spcPct val="105000"/>
              </a:lnSpc>
            </a:pP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¿Como es que Eliezer </a:t>
            </a:r>
          </a:p>
          <a:p>
            <a:pPr>
              <a:lnSpc>
                <a:spcPct val="105000"/>
              </a:lnSpc>
            </a:pP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encontró a Rebeca?</a:t>
            </a:r>
          </a:p>
          <a:p>
            <a:pPr>
              <a:lnSpc>
                <a:spcPct val="105000"/>
              </a:lnSpc>
            </a:pP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¿Qué abrió Dios a </a:t>
            </a:r>
          </a:p>
          <a:p>
            <a:pPr>
              <a:lnSpc>
                <a:spcPct val="105000"/>
              </a:lnSpc>
            </a:pP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    Eliseo y su criado?</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 Box 2">
            <a:extLst>
              <a:ext uri="{FF2B5EF4-FFF2-40B4-BE49-F238E27FC236}">
                <a16:creationId xmlns:a16="http://schemas.microsoft.com/office/drawing/2014/main" id="{E3E70368-08FF-5558-C299-2B94EC10E131}"/>
              </a:ext>
            </a:extLst>
          </p:cNvPr>
          <p:cNvSpPr txBox="1">
            <a:spLocks noChangeArrowheads="1"/>
          </p:cNvSpPr>
          <p:nvPr/>
        </p:nvSpPr>
        <p:spPr bwMode="auto">
          <a:xfrm>
            <a:off x="0" y="0"/>
            <a:ext cx="12192000" cy="523220"/>
          </a:xfrm>
          <a:prstGeom prst="rect">
            <a:avLst/>
          </a:prstGeom>
          <a:solidFill>
            <a:srgbClr val="F9F9E3"/>
          </a:solidFill>
          <a:ln>
            <a:noFill/>
          </a:ln>
          <a:effectLst/>
        </p:spPr>
        <p:txBody>
          <a:bodyPr wrap="square">
            <a:spAutoFit/>
          </a:bodyPr>
          <a:lstStyle/>
          <a:p>
            <a:pPr algn="ct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Algunas cosas que Dios prometió proveer</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32" fill="hold" nodeType="withEffect">
                                  <p:stCondLst>
                                    <p:cond delay="0"/>
                                  </p:stCondLst>
                                  <p:iterate type="wd">
                                    <p:tmPct val="1000"/>
                                  </p:iterate>
                                  <p:childTnLst>
                                    <p:set>
                                      <p:cBhvr>
                                        <p:cTn id="6" dur="1" fill="hold">
                                          <p:stCondLst>
                                            <p:cond delay="0"/>
                                          </p:stCondLst>
                                        </p:cTn>
                                        <p:tgtEl>
                                          <p:spTgt spid="232452"/>
                                        </p:tgtEl>
                                        <p:attrNameLst>
                                          <p:attrName>style.visibility</p:attrName>
                                        </p:attrNameLst>
                                      </p:cBhvr>
                                      <p:to>
                                        <p:strVal val="visible"/>
                                      </p:to>
                                    </p:set>
                                    <p:animEffect transition="in" filter="diamond(out)">
                                      <p:cBhvr>
                                        <p:cTn id="7" dur="1000"/>
                                        <p:tgtEl>
                                          <p:spTgt spid="2324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232453"/>
                                        </p:tgtEl>
                                        <p:attrNameLst>
                                          <p:attrName>style.visibility</p:attrName>
                                        </p:attrNameLst>
                                      </p:cBhvr>
                                      <p:to>
                                        <p:strVal val="visible"/>
                                      </p:to>
                                    </p:set>
                                    <p:animEffect transition="in" filter="wedge">
                                      <p:cBhvr>
                                        <p:cTn id="12" dur="1000"/>
                                        <p:tgtEl>
                                          <p:spTgt spid="23245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nodeType="clickEffect">
                                  <p:stCondLst>
                                    <p:cond delay="0"/>
                                  </p:stCondLst>
                                  <p:childTnLst>
                                    <p:set>
                                      <p:cBhvr>
                                        <p:cTn id="16" dur="1" fill="hold">
                                          <p:stCondLst>
                                            <p:cond delay="0"/>
                                          </p:stCondLst>
                                        </p:cTn>
                                        <p:tgtEl>
                                          <p:spTgt spid="232454"/>
                                        </p:tgtEl>
                                        <p:attrNameLst>
                                          <p:attrName>style.visibility</p:attrName>
                                        </p:attrNameLst>
                                      </p:cBhvr>
                                      <p:to>
                                        <p:strVal val="visible"/>
                                      </p:to>
                                    </p:set>
                                    <p:animEffect transition="in" filter="wedge">
                                      <p:cBhvr>
                                        <p:cTn id="17" dur="1000"/>
                                        <p:tgtEl>
                                          <p:spTgt spid="2324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1" grpId="0"/>
      <p:bldP spid="232452" grpId="0"/>
      <p:bldP spid="232453" grpId="0" animBg="1"/>
      <p:bldP spid="232454"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5" name="Rectangle 3">
            <a:extLst>
              <a:ext uri="{FF2B5EF4-FFF2-40B4-BE49-F238E27FC236}">
                <a16:creationId xmlns:a16="http://schemas.microsoft.com/office/drawing/2014/main" id="{261EE35A-C9BF-7DD7-BC45-027B006907B4}"/>
              </a:ext>
            </a:extLst>
          </p:cNvPr>
          <p:cNvSpPr>
            <a:spLocks noChangeArrowheads="1"/>
          </p:cNvSpPr>
          <p:nvPr/>
        </p:nvSpPr>
        <p:spPr bwMode="auto">
          <a:xfrm>
            <a:off x="76200" y="3429000"/>
            <a:ext cx="3505200" cy="2957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s-ES" altLang="en-US" sz="2800" b="1" dirty="0" err="1">
                <a:latin typeface="Tahoma" panose="020B0604030504040204" pitchFamily="34" charset="0"/>
                <a:ea typeface="Tahoma" panose="020B0604030504040204" pitchFamily="34" charset="0"/>
                <a:cs typeface="Tahoma" panose="020B0604030504040204" pitchFamily="34" charset="0"/>
              </a:rPr>
              <a:t>Bendiciónes</a:t>
            </a:r>
            <a:r>
              <a:rPr lang="es-ES" altLang="en-US" sz="2800" b="1" dirty="0">
                <a:latin typeface="Tahoma" panose="020B0604030504040204" pitchFamily="34" charset="0"/>
                <a:ea typeface="Tahoma" panose="020B0604030504040204" pitchFamily="34" charset="0"/>
                <a:cs typeface="Tahoma" panose="020B0604030504040204" pitchFamily="34" charset="0"/>
              </a:rPr>
              <a:t> que vienen porque Dios tiene un conocimiento minúsculo de los detalles de nuestra vida</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233476" name="Rectangle 4">
            <a:extLst>
              <a:ext uri="{FF2B5EF4-FFF2-40B4-BE49-F238E27FC236}">
                <a16:creationId xmlns:a16="http://schemas.microsoft.com/office/drawing/2014/main" id="{501F86C2-28F6-6179-49E2-041C00CFCEB5}"/>
              </a:ext>
            </a:extLst>
          </p:cNvPr>
          <p:cNvSpPr>
            <a:spLocks noChangeArrowheads="1"/>
          </p:cNvSpPr>
          <p:nvPr/>
        </p:nvSpPr>
        <p:spPr bwMode="auto">
          <a:xfrm>
            <a:off x="3733800" y="3364367"/>
            <a:ext cx="47244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Mat 6:8 - </a:t>
            </a:r>
            <a:r>
              <a:rPr lang="es-ES" altLang="en-US" sz="2800" b="1" i="1" dirty="0">
                <a:latin typeface="Tahoma" panose="020B0604030504040204" pitchFamily="34" charset="0"/>
                <a:ea typeface="Tahoma" panose="020B0604030504040204" pitchFamily="34" charset="0"/>
                <a:cs typeface="Tahoma" panose="020B0604030504040204" pitchFamily="34" charset="0"/>
              </a:rPr>
              <a:t>No os hagáis, pues, semejantes a ellos; porque </a:t>
            </a:r>
            <a:r>
              <a:rPr lang="es-E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vuestro Padre sabe </a:t>
            </a:r>
            <a:r>
              <a:rPr lang="es-ES" altLang="en-US" sz="2800" b="1" i="1" dirty="0">
                <a:latin typeface="Tahoma" panose="020B0604030504040204" pitchFamily="34" charset="0"/>
                <a:ea typeface="Tahoma" panose="020B0604030504040204" pitchFamily="34" charset="0"/>
                <a:cs typeface="Tahoma" panose="020B0604030504040204" pitchFamily="34" charset="0"/>
              </a:rPr>
              <a:t>de qué cosas tenéis necesidad, </a:t>
            </a:r>
            <a:r>
              <a:rPr lang="es-E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antes que vosotros le pidáis</a:t>
            </a:r>
            <a:r>
              <a:rPr lang="es-ES" altLang="en-US" sz="2800" b="1" i="1" dirty="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
        <p:nvSpPr>
          <p:cNvPr id="233477" name="Rectangle 5">
            <a:extLst>
              <a:ext uri="{FF2B5EF4-FFF2-40B4-BE49-F238E27FC236}">
                <a16:creationId xmlns:a16="http://schemas.microsoft.com/office/drawing/2014/main" id="{47A5DEE4-426C-4F6D-90B7-3BD2E08D62BC}"/>
              </a:ext>
            </a:extLst>
          </p:cNvPr>
          <p:cNvSpPr>
            <a:spLocks noChangeArrowheads="1"/>
          </p:cNvSpPr>
          <p:nvPr/>
        </p:nvSpPr>
        <p:spPr bwMode="auto">
          <a:xfrm>
            <a:off x="8915400" y="3138661"/>
            <a:ext cx="3048000" cy="1729704"/>
          </a:xfrm>
          <a:prstGeom prst="rect">
            <a:avLst/>
          </a:prstGeom>
          <a:solidFill>
            <a:srgbClr val="F9F9E3"/>
          </a:solidFill>
          <a:ln>
            <a:noFill/>
          </a:ln>
          <a:effectLst/>
        </p:spPr>
        <p:txBody>
          <a:bodyPr wrap="square">
            <a:spAutoFit/>
          </a:bodyPr>
          <a:lstStyle/>
          <a:p>
            <a:pPr algn="ctr">
              <a:lnSpc>
                <a:spcPct val="95000"/>
              </a:lnSpc>
            </a:pP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¿Cómo sabe Él tales cosas acerca de nosotros?</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33478" name="Rectangle 6">
            <a:extLst>
              <a:ext uri="{FF2B5EF4-FFF2-40B4-BE49-F238E27FC236}">
                <a16:creationId xmlns:a16="http://schemas.microsoft.com/office/drawing/2014/main" id="{357C97B9-41A0-21B6-EBE8-6599679B45C3}"/>
              </a:ext>
            </a:extLst>
          </p:cNvPr>
          <p:cNvSpPr>
            <a:spLocks noChangeArrowheads="1"/>
          </p:cNvSpPr>
          <p:nvPr/>
        </p:nvSpPr>
        <p:spPr bwMode="auto">
          <a:xfrm>
            <a:off x="8915400" y="5272261"/>
            <a:ext cx="3048000" cy="1410258"/>
          </a:xfrm>
          <a:prstGeom prst="rect">
            <a:avLst/>
          </a:prstGeom>
          <a:solidFill>
            <a:srgbClr val="F9F9E3"/>
          </a:solidFill>
          <a:ln>
            <a:noFill/>
          </a:ln>
          <a:effectLst/>
        </p:spPr>
        <p:txBody>
          <a:bodyPr wrap="square">
            <a:spAutoFit/>
          </a:bodyPr>
          <a:lstStyle/>
          <a:p>
            <a:pPr algn="ctr">
              <a:lnSpc>
                <a:spcPct val="105000"/>
              </a:lnSpc>
            </a:pP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¿Cómo sabía Él las necesidades de Agar?</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6" name="Text Box 2">
            <a:extLst>
              <a:ext uri="{FF2B5EF4-FFF2-40B4-BE49-F238E27FC236}">
                <a16:creationId xmlns:a16="http://schemas.microsoft.com/office/drawing/2014/main" id="{959923AD-74AE-F74C-89E1-44BA76E2CACB}"/>
              </a:ext>
            </a:extLst>
          </p:cNvPr>
          <p:cNvSpPr txBox="1">
            <a:spLocks noChangeArrowheads="1"/>
          </p:cNvSpPr>
          <p:nvPr/>
        </p:nvSpPr>
        <p:spPr bwMode="auto">
          <a:xfrm>
            <a:off x="0" y="0"/>
            <a:ext cx="12192000" cy="523220"/>
          </a:xfrm>
          <a:prstGeom prst="rect">
            <a:avLst/>
          </a:prstGeom>
          <a:solidFill>
            <a:srgbClr val="F9F9E3"/>
          </a:solidFill>
          <a:ln>
            <a:noFill/>
          </a:ln>
          <a:effectLst/>
        </p:spPr>
        <p:txBody>
          <a:bodyPr wrap="square">
            <a:spAutoFit/>
          </a:bodyPr>
          <a:lstStyle/>
          <a:p>
            <a:pPr algn="ctr"/>
            <a:r>
              <a:rPr lang="es-E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Algunas cosas que Dios prometió proveer</a:t>
            </a:r>
            <a:endParaRPr lang="en-U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nodeType="withEffect">
                                  <p:stCondLst>
                                    <p:cond delay="0"/>
                                  </p:stCondLst>
                                  <p:iterate type="wd">
                                    <p:tmPct val="2000"/>
                                  </p:iterate>
                                  <p:childTnLst>
                                    <p:set>
                                      <p:cBhvr>
                                        <p:cTn id="6" dur="1" fill="hold">
                                          <p:stCondLst>
                                            <p:cond delay="0"/>
                                          </p:stCondLst>
                                        </p:cTn>
                                        <p:tgtEl>
                                          <p:spTgt spid="233476"/>
                                        </p:tgtEl>
                                        <p:attrNameLst>
                                          <p:attrName>style.visibility</p:attrName>
                                        </p:attrNameLst>
                                      </p:cBhvr>
                                      <p:to>
                                        <p:strVal val="visible"/>
                                      </p:to>
                                    </p:set>
                                    <p:animEffect transition="in" filter="wipe(right)">
                                      <p:cBhvr>
                                        <p:cTn id="7" dur="1000"/>
                                        <p:tgtEl>
                                          <p:spTgt spid="2334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iterate type="wd">
                                    <p:tmPct val="2000"/>
                                  </p:iterate>
                                  <p:childTnLst>
                                    <p:set>
                                      <p:cBhvr>
                                        <p:cTn id="11" dur="1" fill="hold">
                                          <p:stCondLst>
                                            <p:cond delay="0"/>
                                          </p:stCondLst>
                                        </p:cTn>
                                        <p:tgtEl>
                                          <p:spTgt spid="233475"/>
                                        </p:tgtEl>
                                        <p:attrNameLst>
                                          <p:attrName>style.visibility</p:attrName>
                                        </p:attrNameLst>
                                      </p:cBhvr>
                                      <p:to>
                                        <p:strVal val="visible"/>
                                      </p:to>
                                    </p:set>
                                    <p:animEffect transition="in" filter="wipe(left)">
                                      <p:cBhvr>
                                        <p:cTn id="12" dur="1000"/>
                                        <p:tgtEl>
                                          <p:spTgt spid="23347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5" fill="hold" nodeType="clickEffect">
                                  <p:stCondLst>
                                    <p:cond delay="0"/>
                                  </p:stCondLst>
                                  <p:childTnLst>
                                    <p:set>
                                      <p:cBhvr>
                                        <p:cTn id="16" dur="1" fill="hold">
                                          <p:stCondLst>
                                            <p:cond delay="0"/>
                                          </p:stCondLst>
                                        </p:cTn>
                                        <p:tgtEl>
                                          <p:spTgt spid="233477"/>
                                        </p:tgtEl>
                                        <p:attrNameLst>
                                          <p:attrName>style.visibility</p:attrName>
                                        </p:attrNameLst>
                                      </p:cBhvr>
                                      <p:to>
                                        <p:strVal val="visible"/>
                                      </p:to>
                                    </p:set>
                                    <p:animEffect transition="in" filter="randombar(vertical)">
                                      <p:cBhvr>
                                        <p:cTn id="17" dur="1000"/>
                                        <p:tgtEl>
                                          <p:spTgt spid="23347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5" fill="hold" nodeType="clickEffect">
                                  <p:stCondLst>
                                    <p:cond delay="0"/>
                                  </p:stCondLst>
                                  <p:childTnLst>
                                    <p:set>
                                      <p:cBhvr>
                                        <p:cTn id="21" dur="1" fill="hold">
                                          <p:stCondLst>
                                            <p:cond delay="0"/>
                                          </p:stCondLst>
                                        </p:cTn>
                                        <p:tgtEl>
                                          <p:spTgt spid="233478"/>
                                        </p:tgtEl>
                                        <p:attrNameLst>
                                          <p:attrName>style.visibility</p:attrName>
                                        </p:attrNameLst>
                                      </p:cBhvr>
                                      <p:to>
                                        <p:strVal val="visible"/>
                                      </p:to>
                                    </p:set>
                                    <p:animEffect transition="in" filter="randombar(vertical)">
                                      <p:cBhvr>
                                        <p:cTn id="22" dur="1000"/>
                                        <p:tgtEl>
                                          <p:spTgt spid="2334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5" grpId="0"/>
      <p:bldP spid="233476" grpId="0"/>
      <p:bldP spid="233477" grpId="0" animBg="1"/>
      <p:bldP spid="233478"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9" name="Rectangle 3">
            <a:extLst>
              <a:ext uri="{FF2B5EF4-FFF2-40B4-BE49-F238E27FC236}">
                <a16:creationId xmlns:a16="http://schemas.microsoft.com/office/drawing/2014/main" id="{6AB817F2-B339-8EF9-39E7-4E790CE1C1B2}"/>
              </a:ext>
            </a:extLst>
          </p:cNvPr>
          <p:cNvSpPr>
            <a:spLocks noChangeArrowheads="1"/>
          </p:cNvSpPr>
          <p:nvPr/>
        </p:nvSpPr>
        <p:spPr bwMode="auto">
          <a:xfrm>
            <a:off x="0" y="3788287"/>
            <a:ext cx="2514600" cy="18626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05000"/>
              </a:lnSpc>
            </a:pPr>
            <a:r>
              <a:rPr lang="en-US" altLang="en-US" sz="2800" b="1" dirty="0" err="1">
                <a:latin typeface="Tahoma" panose="020B0604030504040204" pitchFamily="34" charset="0"/>
                <a:ea typeface="Tahoma" panose="020B0604030504040204" pitchFamily="34" charset="0"/>
                <a:cs typeface="Tahoma" panose="020B0604030504040204" pitchFamily="34" charset="0"/>
              </a:rPr>
              <a:t>Bendiciones</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materiales</a:t>
            </a:r>
            <a:r>
              <a:rPr lang="en-US" altLang="en-US" sz="2800" b="1" dirty="0">
                <a:latin typeface="Tahoma" panose="020B0604030504040204" pitchFamily="34" charset="0"/>
                <a:ea typeface="Tahoma" panose="020B0604030504040204" pitchFamily="34" charset="0"/>
                <a:cs typeface="Tahoma" panose="020B0604030504040204" pitchFamily="34" charset="0"/>
              </a:rPr>
              <a:t> para </a:t>
            </a:r>
            <a:r>
              <a:rPr lang="en-US" altLang="en-US" sz="2800" b="1" dirty="0" err="1">
                <a:latin typeface="Tahoma" panose="020B0604030504040204" pitchFamily="34" charset="0"/>
                <a:ea typeface="Tahoma" panose="020B0604030504040204" pitchFamily="34" charset="0"/>
                <a:cs typeface="Tahoma" panose="020B0604030504040204" pitchFamily="34" charset="0"/>
              </a:rPr>
              <a:t>cada</a:t>
            </a:r>
            <a:r>
              <a:rPr lang="en-US" altLang="en-US" sz="2800" b="1" dirty="0">
                <a:latin typeface="Tahoma" panose="020B0604030504040204" pitchFamily="34" charset="0"/>
                <a:ea typeface="Tahoma" panose="020B0604030504040204" pitchFamily="34" charset="0"/>
                <a:cs typeface="Tahoma" panose="020B0604030504040204" pitchFamily="34" charset="0"/>
              </a:rPr>
              <a:t> día</a:t>
            </a:r>
          </a:p>
        </p:txBody>
      </p:sp>
      <p:sp>
        <p:nvSpPr>
          <p:cNvPr id="234500" name="Rectangle 4">
            <a:extLst>
              <a:ext uri="{FF2B5EF4-FFF2-40B4-BE49-F238E27FC236}">
                <a16:creationId xmlns:a16="http://schemas.microsoft.com/office/drawing/2014/main" id="{13C66CDD-FDF6-A9C8-61BE-28B50EDB9CED}"/>
              </a:ext>
            </a:extLst>
          </p:cNvPr>
          <p:cNvSpPr>
            <a:spLocks noChangeArrowheads="1"/>
          </p:cNvSpPr>
          <p:nvPr/>
        </p:nvSpPr>
        <p:spPr bwMode="auto">
          <a:xfrm>
            <a:off x="2362200" y="1252579"/>
            <a:ext cx="7162800" cy="54137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s-E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Mat 6:30-33  - </a:t>
            </a:r>
            <a:r>
              <a:rPr lang="es-ES" altLang="en-US" sz="2800" b="1" i="1" dirty="0">
                <a:latin typeface="Tahoma" panose="020B0604030504040204" pitchFamily="34" charset="0"/>
                <a:ea typeface="Tahoma" panose="020B0604030504040204" pitchFamily="34" charset="0"/>
                <a:cs typeface="Tahoma" panose="020B0604030504040204" pitchFamily="34" charset="0"/>
              </a:rPr>
              <a:t>Y si la hierba del campo que hoy es, y mañana se echa en el horno, Dios la viste así, ¿no hará mucho más a vosotros, hombres de poca fe?  No os afanéis, pues, diciendo: ¿Qué </a:t>
            </a:r>
            <a:r>
              <a:rPr lang="es-E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comeremos, </a:t>
            </a:r>
            <a:r>
              <a:rPr lang="es-ES" altLang="en-US" sz="2800" b="1" i="1" dirty="0">
                <a:latin typeface="Tahoma" panose="020B0604030504040204" pitchFamily="34" charset="0"/>
                <a:ea typeface="Tahoma" panose="020B0604030504040204" pitchFamily="34" charset="0"/>
                <a:cs typeface="Tahoma" panose="020B0604030504040204" pitchFamily="34" charset="0"/>
              </a:rPr>
              <a:t>o qué </a:t>
            </a:r>
            <a:r>
              <a:rPr lang="es-E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beberemos, </a:t>
            </a:r>
            <a:r>
              <a:rPr lang="es-ES" altLang="en-US" sz="2800" b="1" i="1" dirty="0">
                <a:latin typeface="Tahoma" panose="020B0604030504040204" pitchFamily="34" charset="0"/>
                <a:ea typeface="Tahoma" panose="020B0604030504040204" pitchFamily="34" charset="0"/>
                <a:cs typeface="Tahoma" panose="020B0604030504040204" pitchFamily="34" charset="0"/>
              </a:rPr>
              <a:t>o qué </a:t>
            </a:r>
            <a:r>
              <a:rPr lang="es-E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vestiremos? </a:t>
            </a:r>
            <a:r>
              <a:rPr lang="es-ES" altLang="en-US" sz="2800" b="1" i="1" dirty="0">
                <a:latin typeface="Tahoma" panose="020B0604030504040204" pitchFamily="34" charset="0"/>
                <a:ea typeface="Tahoma" panose="020B0604030504040204" pitchFamily="34" charset="0"/>
                <a:cs typeface="Tahoma" panose="020B0604030504040204" pitchFamily="34" charset="0"/>
              </a:rPr>
              <a:t> Porque los gentiles buscan todas estas cosas; pero </a:t>
            </a:r>
            <a:r>
              <a:rPr lang="es-E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vuestro Padre celestial sabe </a:t>
            </a:r>
            <a:r>
              <a:rPr lang="es-ES" altLang="en-US" sz="2800" b="1" i="1" dirty="0">
                <a:latin typeface="Tahoma" panose="020B0604030504040204" pitchFamily="34" charset="0"/>
                <a:ea typeface="Tahoma" panose="020B0604030504040204" pitchFamily="34" charset="0"/>
                <a:cs typeface="Tahoma" panose="020B0604030504040204" pitchFamily="34" charset="0"/>
              </a:rPr>
              <a:t>que tenéis necesidad de todas estas cosas.  Mas buscad primeramente el reino de Dios y su justicia, y </a:t>
            </a:r>
            <a:r>
              <a:rPr lang="es-E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todas estas cosas os serán añadidas.</a:t>
            </a:r>
          </a:p>
        </p:txBody>
      </p:sp>
      <p:sp>
        <p:nvSpPr>
          <p:cNvPr id="234501" name="Rectangle 5">
            <a:extLst>
              <a:ext uri="{FF2B5EF4-FFF2-40B4-BE49-F238E27FC236}">
                <a16:creationId xmlns:a16="http://schemas.microsoft.com/office/drawing/2014/main" id="{47372EDF-3E83-10C4-A5C7-01B4616CE104}"/>
              </a:ext>
            </a:extLst>
          </p:cNvPr>
          <p:cNvSpPr>
            <a:spLocks noChangeArrowheads="1"/>
          </p:cNvSpPr>
          <p:nvPr/>
        </p:nvSpPr>
        <p:spPr bwMode="auto">
          <a:xfrm>
            <a:off x="9753600" y="2053149"/>
            <a:ext cx="2438400" cy="1384995"/>
          </a:xfrm>
          <a:prstGeom prst="rect">
            <a:avLst/>
          </a:prstGeom>
          <a:solidFill>
            <a:srgbClr val="F9F9E3"/>
          </a:solidFill>
          <a:ln>
            <a:noFill/>
          </a:ln>
          <a:effectLst/>
        </p:spPr>
        <p:txBody>
          <a:bodyPr>
            <a:spAutoFit/>
          </a:bodyPr>
          <a:lstStyle/>
          <a:p>
            <a:pPr algn="ct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¿Cómo Él nos provee estas cosas?</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34502" name="Rectangle 6">
            <a:extLst>
              <a:ext uri="{FF2B5EF4-FFF2-40B4-BE49-F238E27FC236}">
                <a16:creationId xmlns:a16="http://schemas.microsoft.com/office/drawing/2014/main" id="{6FB91C15-C750-78B0-9E6D-51F8FBEB514B}"/>
              </a:ext>
            </a:extLst>
          </p:cNvPr>
          <p:cNvSpPr>
            <a:spLocks noChangeArrowheads="1"/>
          </p:cNvSpPr>
          <p:nvPr/>
        </p:nvSpPr>
        <p:spPr bwMode="auto">
          <a:xfrm>
            <a:off x="9753600" y="4419600"/>
            <a:ext cx="2438400" cy="2246769"/>
          </a:xfrm>
          <a:prstGeom prst="rect">
            <a:avLst/>
          </a:prstGeom>
          <a:solidFill>
            <a:srgbClr val="F9F9E3"/>
          </a:solidFill>
          <a:ln>
            <a:noFill/>
          </a:ln>
          <a:effectLst/>
        </p:spPr>
        <p:txBody>
          <a:bodyPr>
            <a:spAutoFit/>
          </a:bodyPr>
          <a:lstStyle/>
          <a:p>
            <a:pPr algn="ct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¿Cómo dio Él el alimento a Elías … a Israel?</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 Box 2">
            <a:extLst>
              <a:ext uri="{FF2B5EF4-FFF2-40B4-BE49-F238E27FC236}">
                <a16:creationId xmlns:a16="http://schemas.microsoft.com/office/drawing/2014/main" id="{D72C18BD-4278-2B5E-0003-7BFD55BBD760}"/>
              </a:ext>
            </a:extLst>
          </p:cNvPr>
          <p:cNvSpPr txBox="1">
            <a:spLocks noChangeArrowheads="1"/>
          </p:cNvSpPr>
          <p:nvPr/>
        </p:nvSpPr>
        <p:spPr bwMode="auto">
          <a:xfrm>
            <a:off x="0" y="0"/>
            <a:ext cx="12192000" cy="523220"/>
          </a:xfrm>
          <a:prstGeom prst="rect">
            <a:avLst/>
          </a:prstGeom>
          <a:solidFill>
            <a:srgbClr val="F9F9E3"/>
          </a:solidFill>
          <a:ln>
            <a:noFill/>
          </a:ln>
          <a:effectLst/>
        </p:spPr>
        <p:txBody>
          <a:bodyPr wrap="square">
            <a:spAutoFit/>
          </a:bodyPr>
          <a:lstStyle/>
          <a:p>
            <a:pPr algn="ctr"/>
            <a:r>
              <a:rPr lang="es-E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Algunas cosas que Dios prometió proveer</a:t>
            </a:r>
            <a:endParaRPr lang="en-U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234500"/>
                                        </p:tgtEl>
                                        <p:attrNameLst>
                                          <p:attrName>style.visibility</p:attrName>
                                        </p:attrNameLst>
                                      </p:cBhvr>
                                      <p:to>
                                        <p:strVal val="visible"/>
                                      </p:to>
                                    </p:set>
                                    <p:animEffect transition="in" filter="dissolve">
                                      <p:cBhvr>
                                        <p:cTn id="7" dur="1000"/>
                                        <p:tgtEl>
                                          <p:spTgt spid="2345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nodeType="clickEffect">
                                  <p:stCondLst>
                                    <p:cond delay="0"/>
                                  </p:stCondLst>
                                  <p:childTnLst>
                                    <p:set>
                                      <p:cBhvr>
                                        <p:cTn id="11" dur="1" fill="hold">
                                          <p:stCondLst>
                                            <p:cond delay="0"/>
                                          </p:stCondLst>
                                        </p:cTn>
                                        <p:tgtEl>
                                          <p:spTgt spid="234499"/>
                                        </p:tgtEl>
                                        <p:attrNameLst>
                                          <p:attrName>style.visibility</p:attrName>
                                        </p:attrNameLst>
                                      </p:cBhvr>
                                      <p:to>
                                        <p:strVal val="visible"/>
                                      </p:to>
                                    </p:set>
                                    <p:animEffect transition="in" filter="barn(outHorizontal)">
                                      <p:cBhvr>
                                        <p:cTn id="12" dur="1000"/>
                                        <p:tgtEl>
                                          <p:spTgt spid="23449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1" nodeType="clickEffect">
                                  <p:stCondLst>
                                    <p:cond delay="0"/>
                                  </p:stCondLst>
                                  <p:childTnLst>
                                    <p:set>
                                      <p:cBhvr>
                                        <p:cTn id="16" dur="1" fill="hold">
                                          <p:stCondLst>
                                            <p:cond delay="0"/>
                                          </p:stCondLst>
                                        </p:cTn>
                                        <p:tgtEl>
                                          <p:spTgt spid="234501"/>
                                        </p:tgtEl>
                                        <p:attrNameLst>
                                          <p:attrName>style.visibility</p:attrName>
                                        </p:attrNameLst>
                                      </p:cBhvr>
                                      <p:to>
                                        <p:strVal val="visible"/>
                                      </p:to>
                                    </p:set>
                                    <p:animEffect transition="in" filter="strips(downRight)">
                                      <p:cBhvr>
                                        <p:cTn id="17" dur="1000"/>
                                        <p:tgtEl>
                                          <p:spTgt spid="234501"/>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1" nodeType="clickEffect">
                                  <p:stCondLst>
                                    <p:cond delay="0"/>
                                  </p:stCondLst>
                                  <p:childTnLst>
                                    <p:set>
                                      <p:cBhvr>
                                        <p:cTn id="21" dur="1" fill="hold">
                                          <p:stCondLst>
                                            <p:cond delay="0"/>
                                          </p:stCondLst>
                                        </p:cTn>
                                        <p:tgtEl>
                                          <p:spTgt spid="234502"/>
                                        </p:tgtEl>
                                        <p:attrNameLst>
                                          <p:attrName>style.visibility</p:attrName>
                                        </p:attrNameLst>
                                      </p:cBhvr>
                                      <p:to>
                                        <p:strVal val="visible"/>
                                      </p:to>
                                    </p:set>
                                    <p:animEffect transition="in" filter="strips(downRight)">
                                      <p:cBhvr>
                                        <p:cTn id="22" dur="1000"/>
                                        <p:tgtEl>
                                          <p:spTgt spid="2345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499" grpId="0"/>
      <p:bldP spid="234500" grpId="0"/>
      <p:bldP spid="234501" grpId="0" animBg="1"/>
      <p:bldP spid="234501" grpId="1" animBg="1"/>
      <p:bldP spid="234502" grpId="0" animBg="1"/>
      <p:bldP spid="234502" grpId="1"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3" name="Rectangle 3">
            <a:extLst>
              <a:ext uri="{FF2B5EF4-FFF2-40B4-BE49-F238E27FC236}">
                <a16:creationId xmlns:a16="http://schemas.microsoft.com/office/drawing/2014/main" id="{C3307611-0A0C-544C-7492-74202DAED370}"/>
              </a:ext>
            </a:extLst>
          </p:cNvPr>
          <p:cNvSpPr>
            <a:spLocks noChangeArrowheads="1"/>
          </p:cNvSpPr>
          <p:nvPr/>
        </p:nvSpPr>
        <p:spPr bwMode="auto">
          <a:xfrm>
            <a:off x="0" y="1445883"/>
            <a:ext cx="2057400" cy="1892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s-ES" altLang="en-US" sz="2600" b="1" dirty="0">
                <a:latin typeface="Tahoma" panose="020B0604030504040204" pitchFamily="34" charset="0"/>
                <a:ea typeface="Tahoma" panose="020B0604030504040204" pitchFamily="34" charset="0"/>
                <a:cs typeface="Tahoma" panose="020B0604030504040204" pitchFamily="34" charset="0"/>
              </a:rPr>
              <a:t>Todas las cosas resultarán para lo mejor</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235524" name="Rectangle 4">
            <a:extLst>
              <a:ext uri="{FF2B5EF4-FFF2-40B4-BE49-F238E27FC236}">
                <a16:creationId xmlns:a16="http://schemas.microsoft.com/office/drawing/2014/main" id="{3EFCBA09-65AD-DC04-343D-BAF9E467F303}"/>
              </a:ext>
            </a:extLst>
          </p:cNvPr>
          <p:cNvSpPr>
            <a:spLocks noChangeArrowheads="1"/>
          </p:cNvSpPr>
          <p:nvPr/>
        </p:nvSpPr>
        <p:spPr bwMode="auto">
          <a:xfrm>
            <a:off x="2165023" y="1142572"/>
            <a:ext cx="6248400" cy="2139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Rom 8:28</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a:p>
            <a:pPr algn="ctr">
              <a:lnSpc>
                <a:spcPct val="95000"/>
              </a:lnSpc>
            </a:pPr>
            <a:r>
              <a:rPr lang="es-ES" altLang="en-US" sz="2800" b="1" i="1" dirty="0">
                <a:latin typeface="Tahoma" panose="020B0604030504040204" pitchFamily="34" charset="0"/>
                <a:ea typeface="Tahoma" panose="020B0604030504040204" pitchFamily="34" charset="0"/>
                <a:cs typeface="Tahoma" panose="020B0604030504040204" pitchFamily="34" charset="0"/>
              </a:rPr>
              <a:t>Y sabemos que a los que aman a Dios, </a:t>
            </a:r>
            <a:r>
              <a:rPr lang="es-E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todas las cosas les ayudan a bien, </a:t>
            </a:r>
            <a:r>
              <a:rPr lang="es-ES" altLang="en-US" sz="2800" b="1" i="1" dirty="0">
                <a:latin typeface="Tahoma" panose="020B0604030504040204" pitchFamily="34" charset="0"/>
                <a:ea typeface="Tahoma" panose="020B0604030504040204" pitchFamily="34" charset="0"/>
                <a:cs typeface="Tahoma" panose="020B0604030504040204" pitchFamily="34" charset="0"/>
              </a:rPr>
              <a:t>esto es, a los que conforme a su propósito son llamados.</a:t>
            </a:r>
          </a:p>
        </p:txBody>
      </p:sp>
      <p:sp>
        <p:nvSpPr>
          <p:cNvPr id="235525" name="Rectangle 5">
            <a:extLst>
              <a:ext uri="{FF2B5EF4-FFF2-40B4-BE49-F238E27FC236}">
                <a16:creationId xmlns:a16="http://schemas.microsoft.com/office/drawing/2014/main" id="{D052BAC6-1380-E219-F11F-84018A7063AD}"/>
              </a:ext>
            </a:extLst>
          </p:cNvPr>
          <p:cNvSpPr>
            <a:spLocks noChangeArrowheads="1"/>
          </p:cNvSpPr>
          <p:nvPr/>
        </p:nvSpPr>
        <p:spPr bwMode="auto">
          <a:xfrm>
            <a:off x="8763000" y="683883"/>
            <a:ext cx="3425858" cy="772519"/>
          </a:xfrm>
          <a:prstGeom prst="rect">
            <a:avLst/>
          </a:prstGeom>
          <a:solidFill>
            <a:srgbClr val="F9F9E3"/>
          </a:solidFill>
          <a:ln>
            <a:noFill/>
          </a:ln>
          <a:effectLst/>
        </p:spPr>
        <p:txBody>
          <a:bodyPr wrap="square">
            <a:spAutoFit/>
          </a:bodyPr>
          <a:lstStyle/>
          <a:p>
            <a:pPr algn="ctr">
              <a:lnSpc>
                <a:spcPct val="85000"/>
              </a:lnSpc>
            </a:pP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¿Cómo hace Él que esto pase?</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35526" name="Rectangle 6">
            <a:extLst>
              <a:ext uri="{FF2B5EF4-FFF2-40B4-BE49-F238E27FC236}">
                <a16:creationId xmlns:a16="http://schemas.microsoft.com/office/drawing/2014/main" id="{34425AF0-1C9C-A23E-053A-72A2BC8E6ABE}"/>
              </a:ext>
            </a:extLst>
          </p:cNvPr>
          <p:cNvSpPr>
            <a:spLocks noChangeArrowheads="1"/>
          </p:cNvSpPr>
          <p:nvPr/>
        </p:nvSpPr>
        <p:spPr bwMode="auto">
          <a:xfrm>
            <a:off x="0" y="4261372"/>
            <a:ext cx="2133600" cy="1892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600" b="1" dirty="0">
                <a:latin typeface="Tahoma" panose="020B0604030504040204" pitchFamily="34" charset="0"/>
                <a:ea typeface="Tahoma" panose="020B0604030504040204" pitchFamily="34" charset="0"/>
                <a:cs typeface="Tahoma" panose="020B0604030504040204" pitchFamily="34" charset="0"/>
              </a:rPr>
              <a:t>Proveer todo lo suficiente para toda buena obra</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235527" name="Rectangle 7">
            <a:extLst>
              <a:ext uri="{FF2B5EF4-FFF2-40B4-BE49-F238E27FC236}">
                <a16:creationId xmlns:a16="http://schemas.microsoft.com/office/drawing/2014/main" id="{4996D19A-9D9E-EF1B-9615-0BDB8F6D3408}"/>
              </a:ext>
            </a:extLst>
          </p:cNvPr>
          <p:cNvSpPr>
            <a:spLocks noChangeArrowheads="1"/>
          </p:cNvSpPr>
          <p:nvPr/>
        </p:nvSpPr>
        <p:spPr bwMode="auto">
          <a:xfrm>
            <a:off x="2182305" y="3731883"/>
            <a:ext cx="6248400" cy="2957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2 Cor. 9:8</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a:p>
            <a:pPr algn="ctr">
              <a:lnSpc>
                <a:spcPct val="95000"/>
              </a:lnSpc>
            </a:pPr>
            <a:r>
              <a:rPr lang="es-ES" altLang="en-US" sz="2800" b="1" i="1" dirty="0">
                <a:latin typeface="Tahoma" panose="020B0604030504040204" pitchFamily="34" charset="0"/>
                <a:ea typeface="Tahoma" panose="020B0604030504040204" pitchFamily="34" charset="0"/>
                <a:cs typeface="Tahoma" panose="020B0604030504040204" pitchFamily="34" charset="0"/>
              </a:rPr>
              <a:t>Y poderoso es Dios para </a:t>
            </a:r>
            <a:r>
              <a:rPr lang="es-E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hacer que abunde en vosotros toda gracia</a:t>
            </a:r>
            <a:r>
              <a:rPr lang="es-ES" altLang="en-US" sz="2800" b="1" i="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800" b="1" i="1" dirty="0">
                <a:latin typeface="Tahoma" panose="020B0604030504040204" pitchFamily="34" charset="0"/>
                <a:ea typeface="Tahoma" panose="020B0604030504040204" pitchFamily="34" charset="0"/>
                <a:cs typeface="Tahoma" panose="020B0604030504040204" pitchFamily="34" charset="0"/>
              </a:rPr>
              <a:t>a fin de que, teniendo siempre en todas las cosas todo lo suficiente,</a:t>
            </a:r>
            <a:r>
              <a:rPr lang="es-ES" altLang="en-US" sz="2800" b="1" i="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abundéis para toda buena obra</a:t>
            </a:r>
            <a:r>
              <a:rPr lang="es-ES" altLang="en-US" sz="2800" b="1" i="1" dirty="0">
                <a:solidFill>
                  <a:schemeClr val="bg1"/>
                </a:solidFill>
                <a:latin typeface="Tahoma" panose="020B0604030504040204" pitchFamily="34" charset="0"/>
                <a:ea typeface="Tahoma" panose="020B0604030504040204" pitchFamily="34" charset="0"/>
                <a:cs typeface="Tahoma" panose="020B0604030504040204" pitchFamily="34" charset="0"/>
              </a:rPr>
              <a:t>; </a:t>
            </a:r>
          </a:p>
        </p:txBody>
      </p:sp>
      <p:sp>
        <p:nvSpPr>
          <p:cNvPr id="235528" name="Rectangle 8">
            <a:extLst>
              <a:ext uri="{FF2B5EF4-FFF2-40B4-BE49-F238E27FC236}">
                <a16:creationId xmlns:a16="http://schemas.microsoft.com/office/drawing/2014/main" id="{1DE225E1-74AA-AE4C-9CBB-A1D524F6EF03}"/>
              </a:ext>
            </a:extLst>
          </p:cNvPr>
          <p:cNvSpPr>
            <a:spLocks noChangeArrowheads="1"/>
          </p:cNvSpPr>
          <p:nvPr/>
        </p:nvSpPr>
        <p:spPr bwMode="auto">
          <a:xfrm>
            <a:off x="8763000" y="3731883"/>
            <a:ext cx="3425858" cy="772519"/>
          </a:xfrm>
          <a:prstGeom prst="rect">
            <a:avLst/>
          </a:prstGeom>
          <a:solidFill>
            <a:srgbClr val="F9F9E3"/>
          </a:solidFill>
          <a:ln>
            <a:noFill/>
          </a:ln>
          <a:effectLst/>
        </p:spPr>
        <p:txBody>
          <a:bodyPr wrap="square">
            <a:spAutoFit/>
          </a:bodyPr>
          <a:lstStyle/>
          <a:p>
            <a:pPr algn="ctr">
              <a:lnSpc>
                <a:spcPct val="85000"/>
              </a:lnSpc>
            </a:pPr>
            <a:r>
              <a:rPr lang="es-E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¿Cómo hace Él abundar la gracia?</a:t>
            </a:r>
            <a:endParaRPr lang="en-US" altLang="en-US" sz="26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35529" name="Rectangle 9">
            <a:extLst>
              <a:ext uri="{FF2B5EF4-FFF2-40B4-BE49-F238E27FC236}">
                <a16:creationId xmlns:a16="http://schemas.microsoft.com/office/drawing/2014/main" id="{9A56895E-784A-9696-349E-32FE4177CDF8}"/>
              </a:ext>
            </a:extLst>
          </p:cNvPr>
          <p:cNvSpPr>
            <a:spLocks noChangeArrowheads="1"/>
          </p:cNvSpPr>
          <p:nvPr/>
        </p:nvSpPr>
        <p:spPr bwMode="auto">
          <a:xfrm>
            <a:off x="8763000" y="1445883"/>
            <a:ext cx="3425858" cy="1532727"/>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¿Cómo ayudó a bien la tormenta y el naufragio para Pablo y los otros?</a:t>
            </a:r>
            <a:endPar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235530" name="Rectangle 10">
            <a:extLst>
              <a:ext uri="{FF2B5EF4-FFF2-40B4-BE49-F238E27FC236}">
                <a16:creationId xmlns:a16="http://schemas.microsoft.com/office/drawing/2014/main" id="{759F2791-7AA4-988E-ACD5-70BAE51F8CD1}"/>
              </a:ext>
            </a:extLst>
          </p:cNvPr>
          <p:cNvSpPr>
            <a:spLocks noChangeArrowheads="1"/>
          </p:cNvSpPr>
          <p:nvPr/>
        </p:nvSpPr>
        <p:spPr bwMode="auto">
          <a:xfrm>
            <a:off x="8763000" y="4493883"/>
            <a:ext cx="3425858" cy="2252924"/>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¿Cómo hizo Él abundar su gracia a Israel … a mujeres estériles … a Daniel … y a otros?</a:t>
            </a:r>
            <a:endPar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6" name="Text Box 2">
            <a:extLst>
              <a:ext uri="{FF2B5EF4-FFF2-40B4-BE49-F238E27FC236}">
                <a16:creationId xmlns:a16="http://schemas.microsoft.com/office/drawing/2014/main" id="{340F2DA6-92E2-B10E-0337-454A2A4C46BB}"/>
              </a:ext>
            </a:extLst>
          </p:cNvPr>
          <p:cNvSpPr txBox="1">
            <a:spLocks noChangeArrowheads="1"/>
          </p:cNvSpPr>
          <p:nvPr/>
        </p:nvSpPr>
        <p:spPr bwMode="auto">
          <a:xfrm>
            <a:off x="0" y="0"/>
            <a:ext cx="12192000" cy="523220"/>
          </a:xfrm>
          <a:prstGeom prst="rect">
            <a:avLst/>
          </a:prstGeom>
          <a:solidFill>
            <a:srgbClr val="F9F9E3"/>
          </a:solidFill>
          <a:ln>
            <a:noFill/>
          </a:ln>
          <a:effectLst/>
        </p:spPr>
        <p:txBody>
          <a:bodyPr wrap="square">
            <a:spAutoFit/>
          </a:bodyPr>
          <a:lstStyle/>
          <a:p>
            <a:pPr algn="ctr"/>
            <a:r>
              <a:rPr lang="es-E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Algunas cosas que Dios prometió proveer</a:t>
            </a:r>
            <a:endParaRPr lang="en-U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nodeType="withEffect">
                                  <p:stCondLst>
                                    <p:cond delay="0"/>
                                  </p:stCondLst>
                                  <p:iterate type="wd">
                                    <p:tmPct val="2000"/>
                                  </p:iterate>
                                  <p:childTnLst>
                                    <p:set>
                                      <p:cBhvr>
                                        <p:cTn id="6" dur="1" fill="hold">
                                          <p:stCondLst>
                                            <p:cond delay="0"/>
                                          </p:stCondLst>
                                        </p:cTn>
                                        <p:tgtEl>
                                          <p:spTgt spid="235524"/>
                                        </p:tgtEl>
                                        <p:attrNameLst>
                                          <p:attrName>style.visibility</p:attrName>
                                        </p:attrNameLst>
                                      </p:cBhvr>
                                      <p:to>
                                        <p:strVal val="visible"/>
                                      </p:to>
                                    </p:set>
                                    <p:animEffect transition="in" filter="barn(outVertical)">
                                      <p:cBhvr>
                                        <p:cTn id="7" dur="1000"/>
                                        <p:tgtEl>
                                          <p:spTgt spid="2355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5" fill="hold" nodeType="clickEffect">
                                  <p:stCondLst>
                                    <p:cond delay="0"/>
                                  </p:stCondLst>
                                  <p:iterate type="wd">
                                    <p:tmPct val="2000"/>
                                  </p:iterate>
                                  <p:childTnLst>
                                    <p:set>
                                      <p:cBhvr>
                                        <p:cTn id="11" dur="1" fill="hold">
                                          <p:stCondLst>
                                            <p:cond delay="0"/>
                                          </p:stCondLst>
                                        </p:cTn>
                                        <p:tgtEl>
                                          <p:spTgt spid="235523"/>
                                        </p:tgtEl>
                                        <p:attrNameLst>
                                          <p:attrName>style.visibility</p:attrName>
                                        </p:attrNameLst>
                                      </p:cBhvr>
                                      <p:to>
                                        <p:strVal val="visible"/>
                                      </p:to>
                                    </p:set>
                                    <p:animEffect transition="in" filter="randombar(vertical)">
                                      <p:cBhvr>
                                        <p:cTn id="12" dur="1000"/>
                                        <p:tgtEl>
                                          <p:spTgt spid="23552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3" presetClass="entr" presetSubtype="32" fill="hold" nodeType="clickEffect">
                                  <p:stCondLst>
                                    <p:cond delay="0"/>
                                  </p:stCondLst>
                                  <p:childTnLst>
                                    <p:set>
                                      <p:cBhvr>
                                        <p:cTn id="16" dur="1" fill="hold">
                                          <p:stCondLst>
                                            <p:cond delay="0"/>
                                          </p:stCondLst>
                                        </p:cTn>
                                        <p:tgtEl>
                                          <p:spTgt spid="235525"/>
                                        </p:tgtEl>
                                        <p:attrNameLst>
                                          <p:attrName>style.visibility</p:attrName>
                                        </p:attrNameLst>
                                      </p:cBhvr>
                                      <p:to>
                                        <p:strVal val="visible"/>
                                      </p:to>
                                    </p:set>
                                    <p:animEffect transition="in" filter="plus(out)">
                                      <p:cBhvr>
                                        <p:cTn id="17" dur="1000"/>
                                        <p:tgtEl>
                                          <p:spTgt spid="23552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32" fill="hold" nodeType="clickEffect">
                                  <p:stCondLst>
                                    <p:cond delay="0"/>
                                  </p:stCondLst>
                                  <p:childTnLst>
                                    <p:set>
                                      <p:cBhvr>
                                        <p:cTn id="21" dur="1" fill="hold">
                                          <p:stCondLst>
                                            <p:cond delay="0"/>
                                          </p:stCondLst>
                                        </p:cTn>
                                        <p:tgtEl>
                                          <p:spTgt spid="235529"/>
                                        </p:tgtEl>
                                        <p:attrNameLst>
                                          <p:attrName>style.visibility</p:attrName>
                                        </p:attrNameLst>
                                      </p:cBhvr>
                                      <p:to>
                                        <p:strVal val="visible"/>
                                      </p:to>
                                    </p:set>
                                    <p:animEffect transition="in" filter="diamond(out)">
                                      <p:cBhvr>
                                        <p:cTn id="22" dur="1000"/>
                                        <p:tgtEl>
                                          <p:spTgt spid="23552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37" fill="hold" nodeType="clickEffect">
                                  <p:stCondLst>
                                    <p:cond delay="0"/>
                                  </p:stCondLst>
                                  <p:iterate type="wd">
                                    <p:tmPct val="2000"/>
                                  </p:iterate>
                                  <p:childTnLst>
                                    <p:set>
                                      <p:cBhvr>
                                        <p:cTn id="26" dur="1" fill="hold">
                                          <p:stCondLst>
                                            <p:cond delay="0"/>
                                          </p:stCondLst>
                                        </p:cTn>
                                        <p:tgtEl>
                                          <p:spTgt spid="235527"/>
                                        </p:tgtEl>
                                        <p:attrNameLst>
                                          <p:attrName>style.visibility</p:attrName>
                                        </p:attrNameLst>
                                      </p:cBhvr>
                                      <p:to>
                                        <p:strVal val="visible"/>
                                      </p:to>
                                    </p:set>
                                    <p:animEffect transition="in" filter="barn(outVertical)">
                                      <p:cBhvr>
                                        <p:cTn id="27" dur="1000"/>
                                        <p:tgtEl>
                                          <p:spTgt spid="23552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4" presetClass="entr" presetSubtype="5" fill="hold" nodeType="clickEffect">
                                  <p:stCondLst>
                                    <p:cond delay="0"/>
                                  </p:stCondLst>
                                  <p:iterate type="wd">
                                    <p:tmPct val="2000"/>
                                  </p:iterate>
                                  <p:childTnLst>
                                    <p:set>
                                      <p:cBhvr>
                                        <p:cTn id="31" dur="1" fill="hold">
                                          <p:stCondLst>
                                            <p:cond delay="0"/>
                                          </p:stCondLst>
                                        </p:cTn>
                                        <p:tgtEl>
                                          <p:spTgt spid="235526"/>
                                        </p:tgtEl>
                                        <p:attrNameLst>
                                          <p:attrName>style.visibility</p:attrName>
                                        </p:attrNameLst>
                                      </p:cBhvr>
                                      <p:to>
                                        <p:strVal val="visible"/>
                                      </p:to>
                                    </p:set>
                                    <p:animEffect transition="in" filter="randombar(vertical)">
                                      <p:cBhvr>
                                        <p:cTn id="32" dur="1000"/>
                                        <p:tgtEl>
                                          <p:spTgt spid="23552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3" presetClass="entr" presetSubtype="32" fill="hold" nodeType="clickEffect">
                                  <p:stCondLst>
                                    <p:cond delay="0"/>
                                  </p:stCondLst>
                                  <p:childTnLst>
                                    <p:set>
                                      <p:cBhvr>
                                        <p:cTn id="36" dur="1" fill="hold">
                                          <p:stCondLst>
                                            <p:cond delay="0"/>
                                          </p:stCondLst>
                                        </p:cTn>
                                        <p:tgtEl>
                                          <p:spTgt spid="235528"/>
                                        </p:tgtEl>
                                        <p:attrNameLst>
                                          <p:attrName>style.visibility</p:attrName>
                                        </p:attrNameLst>
                                      </p:cBhvr>
                                      <p:to>
                                        <p:strVal val="visible"/>
                                      </p:to>
                                    </p:set>
                                    <p:animEffect transition="in" filter="plus(out)">
                                      <p:cBhvr>
                                        <p:cTn id="37" dur="1000"/>
                                        <p:tgtEl>
                                          <p:spTgt spid="23552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8" presetClass="entr" presetSubtype="32" fill="hold" nodeType="clickEffect">
                                  <p:stCondLst>
                                    <p:cond delay="0"/>
                                  </p:stCondLst>
                                  <p:childTnLst>
                                    <p:set>
                                      <p:cBhvr>
                                        <p:cTn id="41" dur="1" fill="hold">
                                          <p:stCondLst>
                                            <p:cond delay="0"/>
                                          </p:stCondLst>
                                        </p:cTn>
                                        <p:tgtEl>
                                          <p:spTgt spid="235530"/>
                                        </p:tgtEl>
                                        <p:attrNameLst>
                                          <p:attrName>style.visibility</p:attrName>
                                        </p:attrNameLst>
                                      </p:cBhvr>
                                      <p:to>
                                        <p:strVal val="visible"/>
                                      </p:to>
                                    </p:set>
                                    <p:animEffect transition="in" filter="diamond(out)">
                                      <p:cBhvr>
                                        <p:cTn id="42" dur="1000"/>
                                        <p:tgtEl>
                                          <p:spTgt spid="235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p:bldP spid="235524" grpId="0"/>
      <p:bldP spid="235525" grpId="0" animBg="1"/>
      <p:bldP spid="235526" grpId="0"/>
      <p:bldP spid="235527" grpId="0"/>
      <p:bldP spid="235528" grpId="0" animBg="1"/>
      <p:bldP spid="235529" grpId="0" animBg="1"/>
      <p:bldP spid="235530"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7" name="Rectangle 3">
            <a:extLst>
              <a:ext uri="{FF2B5EF4-FFF2-40B4-BE49-F238E27FC236}">
                <a16:creationId xmlns:a16="http://schemas.microsoft.com/office/drawing/2014/main" id="{8CC90C62-9BDE-4590-9751-3CFEF6C6E1D9}"/>
              </a:ext>
            </a:extLst>
          </p:cNvPr>
          <p:cNvSpPr>
            <a:spLocks noChangeArrowheads="1"/>
          </p:cNvSpPr>
          <p:nvPr/>
        </p:nvSpPr>
        <p:spPr bwMode="auto">
          <a:xfrm>
            <a:off x="1524000" y="2514601"/>
            <a:ext cx="1752600" cy="146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000">
                <a:solidFill>
                  <a:schemeClr val="bg1"/>
                </a:solidFill>
              </a:rPr>
              <a:t>Siempre proveer una salida</a:t>
            </a:r>
          </a:p>
        </p:txBody>
      </p:sp>
      <p:sp>
        <p:nvSpPr>
          <p:cNvPr id="236548" name="Rectangle 4">
            <a:extLst>
              <a:ext uri="{FF2B5EF4-FFF2-40B4-BE49-F238E27FC236}">
                <a16:creationId xmlns:a16="http://schemas.microsoft.com/office/drawing/2014/main" id="{E13C6D6E-618C-6A6D-AD1D-ADB86EB92EA2}"/>
              </a:ext>
            </a:extLst>
          </p:cNvPr>
          <p:cNvSpPr>
            <a:spLocks noChangeArrowheads="1"/>
          </p:cNvSpPr>
          <p:nvPr/>
        </p:nvSpPr>
        <p:spPr bwMode="auto">
          <a:xfrm>
            <a:off x="76200" y="2242899"/>
            <a:ext cx="60198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1 </a:t>
            </a:r>
            <a:r>
              <a:rPr lang="es-ES" altLang="en-US" sz="2800" b="1" dirty="0" err="1">
                <a:solidFill>
                  <a:srgbClr val="C00000"/>
                </a:solidFill>
                <a:latin typeface="Tahoma" panose="020B0604030504040204" pitchFamily="34" charset="0"/>
                <a:ea typeface="Tahoma" panose="020B0604030504040204" pitchFamily="34" charset="0"/>
                <a:cs typeface="Tahoma" panose="020B0604030504040204" pitchFamily="34" charset="0"/>
              </a:rPr>
              <a:t>Cor</a:t>
            </a:r>
            <a:r>
              <a:rPr lang="es-ES" altLang="en-US" sz="2800" b="1" dirty="0">
                <a:solidFill>
                  <a:srgbClr val="C00000"/>
                </a:solidFill>
                <a:latin typeface="Tahoma" panose="020B0604030504040204" pitchFamily="34" charset="0"/>
                <a:ea typeface="Tahoma" panose="020B0604030504040204" pitchFamily="34" charset="0"/>
                <a:cs typeface="Tahoma" panose="020B0604030504040204" pitchFamily="34" charset="0"/>
              </a:rPr>
              <a:t> 10:13</a:t>
            </a:r>
          </a:p>
          <a:p>
            <a:pPr algn="ctr"/>
            <a:r>
              <a:rPr lang="es-ES" altLang="en-US" sz="2800" b="1" i="1" dirty="0">
                <a:latin typeface="Tahoma" panose="020B0604030504040204" pitchFamily="34" charset="0"/>
                <a:ea typeface="Tahoma" panose="020B0604030504040204" pitchFamily="34" charset="0"/>
                <a:cs typeface="Tahoma" panose="020B0604030504040204" pitchFamily="34" charset="0"/>
              </a:rPr>
              <a:t>No os ha sobrevenido ninguna tentación que no sea humana; pero fiel es Dios, que </a:t>
            </a:r>
            <a:r>
              <a:rPr lang="es-E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no os dejará ser tentados más de lo que podéis resistir, </a:t>
            </a:r>
            <a:r>
              <a:rPr lang="es-ES" altLang="en-US" sz="2800" b="1" i="1" dirty="0">
                <a:latin typeface="Tahoma" panose="020B0604030504040204" pitchFamily="34" charset="0"/>
                <a:ea typeface="Tahoma" panose="020B0604030504040204" pitchFamily="34" charset="0"/>
                <a:cs typeface="Tahoma" panose="020B0604030504040204" pitchFamily="34" charset="0"/>
              </a:rPr>
              <a:t>sino que </a:t>
            </a:r>
            <a:r>
              <a:rPr lang="es-E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dará también </a:t>
            </a:r>
            <a:r>
              <a:rPr lang="es-ES" altLang="en-US" sz="2800" b="1" i="1" dirty="0">
                <a:latin typeface="Tahoma" panose="020B0604030504040204" pitchFamily="34" charset="0"/>
                <a:ea typeface="Tahoma" panose="020B0604030504040204" pitchFamily="34" charset="0"/>
                <a:cs typeface="Tahoma" panose="020B0604030504040204" pitchFamily="34" charset="0"/>
              </a:rPr>
              <a:t>juntamente con la tentación </a:t>
            </a:r>
            <a:r>
              <a:rPr lang="es-ES" altLang="en-US" sz="2800" b="1" i="1" dirty="0">
                <a:solidFill>
                  <a:srgbClr val="C00000"/>
                </a:solidFill>
                <a:latin typeface="Tahoma" panose="020B0604030504040204" pitchFamily="34" charset="0"/>
                <a:ea typeface="Tahoma" panose="020B0604030504040204" pitchFamily="34" charset="0"/>
                <a:cs typeface="Tahoma" panose="020B0604030504040204" pitchFamily="34" charset="0"/>
              </a:rPr>
              <a:t>la salida, </a:t>
            </a:r>
            <a:r>
              <a:rPr lang="es-ES" altLang="en-US" sz="2800" b="1" i="1" dirty="0">
                <a:latin typeface="Tahoma" panose="020B0604030504040204" pitchFamily="34" charset="0"/>
                <a:ea typeface="Tahoma" panose="020B0604030504040204" pitchFamily="34" charset="0"/>
                <a:cs typeface="Tahoma" panose="020B0604030504040204" pitchFamily="34" charset="0"/>
              </a:rPr>
              <a:t>para que podáis soportar.</a:t>
            </a:r>
          </a:p>
        </p:txBody>
      </p:sp>
      <p:sp>
        <p:nvSpPr>
          <p:cNvPr id="236549" name="Rectangle 5">
            <a:extLst>
              <a:ext uri="{FF2B5EF4-FFF2-40B4-BE49-F238E27FC236}">
                <a16:creationId xmlns:a16="http://schemas.microsoft.com/office/drawing/2014/main" id="{2767F986-1B8B-A73D-0B27-36CF7C764162}"/>
              </a:ext>
            </a:extLst>
          </p:cNvPr>
          <p:cNvSpPr>
            <a:spLocks noChangeArrowheads="1"/>
          </p:cNvSpPr>
          <p:nvPr/>
        </p:nvSpPr>
        <p:spPr bwMode="auto">
          <a:xfrm>
            <a:off x="7048500" y="3271838"/>
            <a:ext cx="4172712" cy="1384995"/>
          </a:xfrm>
          <a:prstGeom prst="rect">
            <a:avLst/>
          </a:prstGeom>
          <a:solidFill>
            <a:srgbClr val="F9F9E3"/>
          </a:solidFill>
          <a:ln>
            <a:noFill/>
          </a:ln>
          <a:effectLst/>
        </p:spPr>
        <p:txBody>
          <a:bodyPr wrap="square">
            <a:spAutoFit/>
          </a:bodyPr>
          <a:lstStyle/>
          <a:p>
            <a:pPr algn="ct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¿Cómo es que Él nos protegerá y proveerá una salida?</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36550" name="Rectangle 6">
            <a:extLst>
              <a:ext uri="{FF2B5EF4-FFF2-40B4-BE49-F238E27FC236}">
                <a16:creationId xmlns:a16="http://schemas.microsoft.com/office/drawing/2014/main" id="{01430BBE-DD13-75AC-1F1C-AE640DF6AF39}"/>
              </a:ext>
            </a:extLst>
          </p:cNvPr>
          <p:cNvSpPr>
            <a:spLocks noChangeArrowheads="1"/>
          </p:cNvSpPr>
          <p:nvPr/>
        </p:nvSpPr>
        <p:spPr bwMode="auto">
          <a:xfrm>
            <a:off x="7086600" y="4800600"/>
            <a:ext cx="4172712" cy="1815882"/>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¿Cómo proporcionó Él para Sadrac, </a:t>
            </a:r>
            <a:r>
              <a:rPr lang="es-ES" altLang="en-US" sz="2800" b="1" dirty="0" err="1">
                <a:solidFill>
                  <a:schemeClr val="bg1"/>
                </a:solidFill>
                <a:latin typeface="Tahoma" panose="020B0604030504040204" pitchFamily="34" charset="0"/>
                <a:ea typeface="Tahoma" panose="020B0604030504040204" pitchFamily="34" charset="0"/>
                <a:cs typeface="Tahoma" panose="020B0604030504040204" pitchFamily="34" charset="0"/>
              </a:rPr>
              <a:t>Mesac</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y </a:t>
            </a:r>
          </a:p>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Abed-</a:t>
            </a:r>
            <a:r>
              <a:rPr lang="es-ES" altLang="en-US" sz="2800" b="1" dirty="0" err="1">
                <a:solidFill>
                  <a:schemeClr val="bg1"/>
                </a:solidFill>
                <a:latin typeface="Tahoma" panose="020B0604030504040204" pitchFamily="34" charset="0"/>
                <a:ea typeface="Tahoma" panose="020B0604030504040204" pitchFamily="34" charset="0"/>
                <a:cs typeface="Tahoma" panose="020B0604030504040204" pitchFamily="34" charset="0"/>
              </a:rPr>
              <a:t>nego</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 para Jesús?</a:t>
            </a:r>
            <a:endPar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 Box 2">
            <a:extLst>
              <a:ext uri="{FF2B5EF4-FFF2-40B4-BE49-F238E27FC236}">
                <a16:creationId xmlns:a16="http://schemas.microsoft.com/office/drawing/2014/main" id="{1544393C-395F-8AF9-42A4-10089A770636}"/>
              </a:ext>
            </a:extLst>
          </p:cNvPr>
          <p:cNvSpPr txBox="1">
            <a:spLocks noChangeArrowheads="1"/>
          </p:cNvSpPr>
          <p:nvPr/>
        </p:nvSpPr>
        <p:spPr bwMode="auto">
          <a:xfrm>
            <a:off x="0" y="0"/>
            <a:ext cx="12192000" cy="523220"/>
          </a:xfrm>
          <a:prstGeom prst="rect">
            <a:avLst/>
          </a:prstGeom>
          <a:solidFill>
            <a:srgbClr val="F9F9E3"/>
          </a:solidFill>
          <a:ln>
            <a:noFill/>
          </a:ln>
          <a:effectLst/>
        </p:spPr>
        <p:txBody>
          <a:bodyPr wrap="square">
            <a:spAutoFit/>
          </a:bodyPr>
          <a:lstStyle/>
          <a:p>
            <a:pPr algn="ctr"/>
            <a:r>
              <a:rPr lang="es-E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rPr>
              <a:t>Algunas cosas que Dios prometió proveer</a:t>
            </a:r>
            <a:endParaRPr lang="en-US" altLang="en-US" sz="2800" b="1">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
        <p:nvSpPr>
          <p:cNvPr id="2" name="Rectangle 5">
            <a:extLst>
              <a:ext uri="{FF2B5EF4-FFF2-40B4-BE49-F238E27FC236}">
                <a16:creationId xmlns:a16="http://schemas.microsoft.com/office/drawing/2014/main" id="{96CA329D-6533-3C4C-89CB-89EFA420779C}"/>
              </a:ext>
            </a:extLst>
          </p:cNvPr>
          <p:cNvSpPr>
            <a:spLocks noChangeArrowheads="1"/>
          </p:cNvSpPr>
          <p:nvPr/>
        </p:nvSpPr>
        <p:spPr bwMode="auto">
          <a:xfrm>
            <a:off x="7048500" y="1213588"/>
            <a:ext cx="4172712" cy="1815882"/>
          </a:xfrm>
          <a:prstGeom prst="rect">
            <a:avLst/>
          </a:prstGeom>
          <a:solidFill>
            <a:srgbClr val="F9F9E3"/>
          </a:solidFill>
          <a:ln>
            <a:noFill/>
          </a:ln>
          <a:effectLst/>
        </p:spPr>
        <p:txBody>
          <a:bodyPr wrap="square">
            <a:spAutoFit/>
          </a:bodyPr>
          <a:lstStyle/>
          <a:p>
            <a:pPr algn="ctr"/>
            <a:r>
              <a:rPr lang="es-E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rPr>
              <a:t>¿Sabe Dios nuestras limitaciones, a cuál punto una tentación es demasiado fuerte?</a:t>
            </a:r>
            <a:endParaRPr lang="en-US" altLang="en-US" sz="2800" b="1" dirty="0">
              <a:solidFill>
                <a:sysClr val="windowText" lastClr="0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withEffect">
                                  <p:stCondLst>
                                    <p:cond delay="0"/>
                                  </p:stCondLst>
                                  <p:iterate type="wd">
                                    <p:tmPct val="2000"/>
                                  </p:iterate>
                                  <p:childTnLst>
                                    <p:set>
                                      <p:cBhvr>
                                        <p:cTn id="6" dur="1" fill="hold">
                                          <p:stCondLst>
                                            <p:cond delay="0"/>
                                          </p:stCondLst>
                                        </p:cTn>
                                        <p:tgtEl>
                                          <p:spTgt spid="236548"/>
                                        </p:tgtEl>
                                        <p:attrNameLst>
                                          <p:attrName>style.visibility</p:attrName>
                                        </p:attrNameLst>
                                      </p:cBhvr>
                                      <p:to>
                                        <p:strVal val="visible"/>
                                      </p:to>
                                    </p:set>
                                    <p:animEffect transition="in" filter="strips(downRight)">
                                      <p:cBhvr>
                                        <p:cTn id="7" dur="1000"/>
                                        <p:tgtEl>
                                          <p:spTgt spid="2365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downRight)">
                                      <p:cBhvr>
                                        <p:cTn id="12" dur="1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236549"/>
                                        </p:tgtEl>
                                        <p:attrNameLst>
                                          <p:attrName>style.visibility</p:attrName>
                                        </p:attrNameLst>
                                      </p:cBhvr>
                                      <p:to>
                                        <p:strVal val="visible"/>
                                      </p:to>
                                    </p:set>
                                    <p:animEffect transition="in" filter="strips(downRight)">
                                      <p:cBhvr>
                                        <p:cTn id="17" dur="1000"/>
                                        <p:tgtEl>
                                          <p:spTgt spid="236549"/>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236550"/>
                                        </p:tgtEl>
                                        <p:attrNameLst>
                                          <p:attrName>style.visibility</p:attrName>
                                        </p:attrNameLst>
                                      </p:cBhvr>
                                      <p:to>
                                        <p:strVal val="visible"/>
                                      </p:to>
                                    </p:set>
                                    <p:animEffect transition="in" filter="strips(downLeft)">
                                      <p:cBhvr>
                                        <p:cTn id="22" dur="1000"/>
                                        <p:tgtEl>
                                          <p:spTgt spid="2365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47" grpId="0"/>
      <p:bldP spid="236548" grpId="0"/>
      <p:bldP spid="236549" grpId="0" animBg="1"/>
      <p:bldP spid="236550" grpId="0" animBg="1"/>
      <p:bldP spid="4" grpId="0" animBg="1"/>
      <p:bldP spid="2"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8144</TotalTime>
  <Words>1637</Words>
  <Application>Microsoft Office PowerPoint</Application>
  <PresentationFormat>Widescreen</PresentationFormat>
  <Paragraphs>129</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Harrington</vt:lpstr>
      <vt:lpstr>Tahoma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WOODMONT CHURCH OF CHRIST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ROYCE CHANDLER</dc:creator>
  <cp:lastModifiedBy>ROYCE CHANDLER</cp:lastModifiedBy>
  <cp:revision>858</cp:revision>
  <dcterms:created xsi:type="dcterms:W3CDTF">2006-01-19T23:48:47Z</dcterms:created>
  <dcterms:modified xsi:type="dcterms:W3CDTF">2024-10-20T02:54:41Z</dcterms:modified>
</cp:coreProperties>
</file>