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1" r:id="rId2"/>
    <p:sldId id="317" r:id="rId3"/>
    <p:sldId id="313" r:id="rId4"/>
    <p:sldId id="314" r:id="rId5"/>
    <p:sldId id="334" r:id="rId6"/>
    <p:sldId id="315" r:id="rId7"/>
    <p:sldId id="316" r:id="rId8"/>
    <p:sldId id="319" r:id="rId9"/>
    <p:sldId id="320" r:id="rId10"/>
    <p:sldId id="321" r:id="rId11"/>
    <p:sldId id="322" r:id="rId12"/>
    <p:sldId id="323" r:id="rId13"/>
    <p:sldId id="324" r:id="rId14"/>
    <p:sldId id="325" r:id="rId15"/>
    <p:sldId id="326" r:id="rId16"/>
    <p:sldId id="327" r:id="rId17"/>
    <p:sldId id="328" r:id="rId18"/>
    <p:sldId id="335" r:id="rId19"/>
    <p:sldId id="336" r:id="rId20"/>
    <p:sldId id="337" r:id="rId21"/>
    <p:sldId id="332" r:id="rId22"/>
    <p:sldId id="318" r:id="rId23"/>
    <p:sldId id="281" r:id="rId24"/>
  </p:sldIdLst>
  <p:sldSz cx="9144000" cy="6858000" type="screen4x3"/>
  <p:notesSz cx="6858000" cy="9144000"/>
  <p:defaultTextStyle>
    <a:defPPr>
      <a:defRPr lang="en-US"/>
    </a:defPPr>
    <a:lvl1pPr algn="l" rtl="0" fontAlgn="base">
      <a:spcBef>
        <a:spcPct val="0"/>
      </a:spcBef>
      <a:spcAft>
        <a:spcPct val="0"/>
      </a:spcAft>
      <a:defRPr sz="2200" b="1" kern="1200">
        <a:solidFill>
          <a:schemeClr val="tx1"/>
        </a:solidFill>
        <a:latin typeface="Tempus Sans ITC" panose="04020404030D07020202" pitchFamily="82" charset="0"/>
        <a:ea typeface="+mn-ea"/>
        <a:cs typeface="+mn-cs"/>
      </a:defRPr>
    </a:lvl1pPr>
    <a:lvl2pPr marL="457200" algn="l" rtl="0" fontAlgn="base">
      <a:spcBef>
        <a:spcPct val="0"/>
      </a:spcBef>
      <a:spcAft>
        <a:spcPct val="0"/>
      </a:spcAft>
      <a:defRPr sz="2200" b="1" kern="1200">
        <a:solidFill>
          <a:schemeClr val="tx1"/>
        </a:solidFill>
        <a:latin typeface="Tempus Sans ITC" panose="04020404030D07020202" pitchFamily="82" charset="0"/>
        <a:ea typeface="+mn-ea"/>
        <a:cs typeface="+mn-cs"/>
      </a:defRPr>
    </a:lvl2pPr>
    <a:lvl3pPr marL="914400" algn="l" rtl="0" fontAlgn="base">
      <a:spcBef>
        <a:spcPct val="0"/>
      </a:spcBef>
      <a:spcAft>
        <a:spcPct val="0"/>
      </a:spcAft>
      <a:defRPr sz="2200" b="1" kern="1200">
        <a:solidFill>
          <a:schemeClr val="tx1"/>
        </a:solidFill>
        <a:latin typeface="Tempus Sans ITC" panose="04020404030D07020202" pitchFamily="82" charset="0"/>
        <a:ea typeface="+mn-ea"/>
        <a:cs typeface="+mn-cs"/>
      </a:defRPr>
    </a:lvl3pPr>
    <a:lvl4pPr marL="1371600" algn="l" rtl="0" fontAlgn="base">
      <a:spcBef>
        <a:spcPct val="0"/>
      </a:spcBef>
      <a:spcAft>
        <a:spcPct val="0"/>
      </a:spcAft>
      <a:defRPr sz="2200" b="1" kern="1200">
        <a:solidFill>
          <a:schemeClr val="tx1"/>
        </a:solidFill>
        <a:latin typeface="Tempus Sans ITC" panose="04020404030D07020202" pitchFamily="82" charset="0"/>
        <a:ea typeface="+mn-ea"/>
        <a:cs typeface="+mn-cs"/>
      </a:defRPr>
    </a:lvl4pPr>
    <a:lvl5pPr marL="1828800" algn="l" rtl="0" fontAlgn="base">
      <a:spcBef>
        <a:spcPct val="0"/>
      </a:spcBef>
      <a:spcAft>
        <a:spcPct val="0"/>
      </a:spcAft>
      <a:defRPr sz="2200" b="1" kern="1200">
        <a:solidFill>
          <a:schemeClr val="tx1"/>
        </a:solidFill>
        <a:latin typeface="Tempus Sans ITC" panose="04020404030D07020202" pitchFamily="82" charset="0"/>
        <a:ea typeface="+mn-ea"/>
        <a:cs typeface="+mn-cs"/>
      </a:defRPr>
    </a:lvl5pPr>
    <a:lvl6pPr marL="2286000" algn="l" defTabSz="914400" rtl="0" eaLnBrk="1" latinLnBrk="0" hangingPunct="1">
      <a:defRPr sz="2200" b="1" kern="1200">
        <a:solidFill>
          <a:schemeClr val="tx1"/>
        </a:solidFill>
        <a:latin typeface="Tempus Sans ITC" panose="04020404030D07020202" pitchFamily="82" charset="0"/>
        <a:ea typeface="+mn-ea"/>
        <a:cs typeface="+mn-cs"/>
      </a:defRPr>
    </a:lvl6pPr>
    <a:lvl7pPr marL="2743200" algn="l" defTabSz="914400" rtl="0" eaLnBrk="1" latinLnBrk="0" hangingPunct="1">
      <a:defRPr sz="2200" b="1" kern="1200">
        <a:solidFill>
          <a:schemeClr val="tx1"/>
        </a:solidFill>
        <a:latin typeface="Tempus Sans ITC" panose="04020404030D07020202" pitchFamily="82" charset="0"/>
        <a:ea typeface="+mn-ea"/>
        <a:cs typeface="+mn-cs"/>
      </a:defRPr>
    </a:lvl7pPr>
    <a:lvl8pPr marL="3200400" algn="l" defTabSz="914400" rtl="0" eaLnBrk="1" latinLnBrk="0" hangingPunct="1">
      <a:defRPr sz="2200" b="1" kern="1200">
        <a:solidFill>
          <a:schemeClr val="tx1"/>
        </a:solidFill>
        <a:latin typeface="Tempus Sans ITC" panose="04020404030D07020202" pitchFamily="82" charset="0"/>
        <a:ea typeface="+mn-ea"/>
        <a:cs typeface="+mn-cs"/>
      </a:defRPr>
    </a:lvl8pPr>
    <a:lvl9pPr marL="3657600" algn="l" defTabSz="914400" rtl="0" eaLnBrk="1" latinLnBrk="0" hangingPunct="1">
      <a:defRPr sz="2200" b="1" kern="1200">
        <a:solidFill>
          <a:schemeClr val="tx1"/>
        </a:solidFill>
        <a:latin typeface="Tempus Sans ITC" panose="04020404030D07020202"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0E0"/>
    <a:srgbClr val="B2B2B2"/>
    <a:srgbClr val="4D4D4D"/>
    <a:srgbClr val="3333FF"/>
    <a:srgbClr val="FFCC66"/>
    <a:srgbClr val="FFCC00"/>
    <a:srgbClr val="FF3300"/>
    <a:srgbClr val="FFFF0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099874-952C-4E8A-9810-EB7DD44955C6}"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AA278A-4D64-4A71-8D87-EEB36CF03117}" type="slidenum">
              <a:rPr lang="en-US" smtClean="0"/>
              <a:t>‹#›</a:t>
            </a:fld>
            <a:endParaRPr lang="en-US"/>
          </a:p>
        </p:txBody>
      </p:sp>
    </p:spTree>
    <p:extLst>
      <p:ext uri="{BB962C8B-B14F-4D97-AF65-F5344CB8AC3E}">
        <p14:creationId xmlns:p14="http://schemas.microsoft.com/office/powerpoint/2010/main" val="1162423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AA278A-4D64-4A71-8D87-EEB36CF03117}" type="slidenum">
              <a:rPr lang="en-US" smtClean="0"/>
              <a:t>13</a:t>
            </a:fld>
            <a:endParaRPr lang="en-US"/>
          </a:p>
        </p:txBody>
      </p:sp>
    </p:spTree>
    <p:extLst>
      <p:ext uri="{BB962C8B-B14F-4D97-AF65-F5344CB8AC3E}">
        <p14:creationId xmlns:p14="http://schemas.microsoft.com/office/powerpoint/2010/main" val="1410337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517DADD-F22A-47D6-9B26-5514DAFFA7CC}" type="slidenum">
              <a:rPr lang="en-US" altLang="en-US"/>
              <a:pPr/>
              <a:t>‹#›</a:t>
            </a:fld>
            <a:endParaRPr lang="en-US" altLang="en-US"/>
          </a:p>
        </p:txBody>
      </p:sp>
    </p:spTree>
    <p:extLst>
      <p:ext uri="{BB962C8B-B14F-4D97-AF65-F5344CB8AC3E}">
        <p14:creationId xmlns:p14="http://schemas.microsoft.com/office/powerpoint/2010/main" val="23457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42CE3AE-CE09-4800-BEC9-0D20F69A7654}" type="slidenum">
              <a:rPr lang="en-US" altLang="en-US"/>
              <a:pPr/>
              <a:t>‹#›</a:t>
            </a:fld>
            <a:endParaRPr lang="en-US" altLang="en-US"/>
          </a:p>
        </p:txBody>
      </p:sp>
    </p:spTree>
    <p:extLst>
      <p:ext uri="{BB962C8B-B14F-4D97-AF65-F5344CB8AC3E}">
        <p14:creationId xmlns:p14="http://schemas.microsoft.com/office/powerpoint/2010/main" val="3025805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D2F8477-E7F9-4973-8320-061A50B92034}" type="slidenum">
              <a:rPr lang="en-US" altLang="en-US"/>
              <a:pPr/>
              <a:t>‹#›</a:t>
            </a:fld>
            <a:endParaRPr lang="en-US" altLang="en-US"/>
          </a:p>
        </p:txBody>
      </p:sp>
    </p:spTree>
    <p:extLst>
      <p:ext uri="{BB962C8B-B14F-4D97-AF65-F5344CB8AC3E}">
        <p14:creationId xmlns:p14="http://schemas.microsoft.com/office/powerpoint/2010/main" val="255298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DCE96EB-C246-4584-ABC7-B998DAACAEDC}" type="slidenum">
              <a:rPr lang="en-US" altLang="en-US"/>
              <a:pPr/>
              <a:t>‹#›</a:t>
            </a:fld>
            <a:endParaRPr lang="en-US" altLang="en-US"/>
          </a:p>
        </p:txBody>
      </p:sp>
    </p:spTree>
    <p:extLst>
      <p:ext uri="{BB962C8B-B14F-4D97-AF65-F5344CB8AC3E}">
        <p14:creationId xmlns:p14="http://schemas.microsoft.com/office/powerpoint/2010/main" val="3279554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50BC862-E17F-41B6-9320-9F1ADA6FF617}" type="slidenum">
              <a:rPr lang="en-US" altLang="en-US"/>
              <a:pPr/>
              <a:t>‹#›</a:t>
            </a:fld>
            <a:endParaRPr lang="en-US" altLang="en-US"/>
          </a:p>
        </p:txBody>
      </p:sp>
    </p:spTree>
    <p:extLst>
      <p:ext uri="{BB962C8B-B14F-4D97-AF65-F5344CB8AC3E}">
        <p14:creationId xmlns:p14="http://schemas.microsoft.com/office/powerpoint/2010/main" val="292946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83E0B31-1E27-4D0B-98DC-022CCE9B5BA6}" type="slidenum">
              <a:rPr lang="en-US" altLang="en-US"/>
              <a:pPr/>
              <a:t>‹#›</a:t>
            </a:fld>
            <a:endParaRPr lang="en-US" altLang="en-US"/>
          </a:p>
        </p:txBody>
      </p:sp>
    </p:spTree>
    <p:extLst>
      <p:ext uri="{BB962C8B-B14F-4D97-AF65-F5344CB8AC3E}">
        <p14:creationId xmlns:p14="http://schemas.microsoft.com/office/powerpoint/2010/main" val="382340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00B5F3B7-29E7-4DBD-B5BA-AB47EA5FD348}" type="slidenum">
              <a:rPr lang="en-US" altLang="en-US"/>
              <a:pPr/>
              <a:t>‹#›</a:t>
            </a:fld>
            <a:endParaRPr lang="en-US" altLang="en-US"/>
          </a:p>
        </p:txBody>
      </p:sp>
    </p:spTree>
    <p:extLst>
      <p:ext uri="{BB962C8B-B14F-4D97-AF65-F5344CB8AC3E}">
        <p14:creationId xmlns:p14="http://schemas.microsoft.com/office/powerpoint/2010/main" val="98137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5E88EBED-0255-4D73-9DE0-E727EAFE4222}" type="slidenum">
              <a:rPr lang="en-US" altLang="en-US"/>
              <a:pPr/>
              <a:t>‹#›</a:t>
            </a:fld>
            <a:endParaRPr lang="en-US" altLang="en-US"/>
          </a:p>
        </p:txBody>
      </p:sp>
    </p:spTree>
    <p:extLst>
      <p:ext uri="{BB962C8B-B14F-4D97-AF65-F5344CB8AC3E}">
        <p14:creationId xmlns:p14="http://schemas.microsoft.com/office/powerpoint/2010/main" val="3857043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D4CCF8FD-F613-45D3-AF4B-B791F6F0B40C}" type="slidenum">
              <a:rPr lang="en-US" altLang="en-US"/>
              <a:pPr/>
              <a:t>‹#›</a:t>
            </a:fld>
            <a:endParaRPr lang="en-US" altLang="en-US"/>
          </a:p>
        </p:txBody>
      </p:sp>
    </p:spTree>
    <p:extLst>
      <p:ext uri="{BB962C8B-B14F-4D97-AF65-F5344CB8AC3E}">
        <p14:creationId xmlns:p14="http://schemas.microsoft.com/office/powerpoint/2010/main" val="2257603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22D30F7-4A23-4A9B-AF5E-69395E241895}" type="slidenum">
              <a:rPr lang="en-US" altLang="en-US"/>
              <a:pPr/>
              <a:t>‹#›</a:t>
            </a:fld>
            <a:endParaRPr lang="en-US" altLang="en-US"/>
          </a:p>
        </p:txBody>
      </p:sp>
    </p:spTree>
    <p:extLst>
      <p:ext uri="{BB962C8B-B14F-4D97-AF65-F5344CB8AC3E}">
        <p14:creationId xmlns:p14="http://schemas.microsoft.com/office/powerpoint/2010/main" val="3994084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AE43E3C-D6B7-4999-9B13-0DCEB5B0EE6D}" type="slidenum">
              <a:rPr lang="en-US" altLang="en-US"/>
              <a:pPr/>
              <a:t>‹#›</a:t>
            </a:fld>
            <a:endParaRPr lang="en-US" altLang="en-US"/>
          </a:p>
        </p:txBody>
      </p:sp>
    </p:spTree>
    <p:extLst>
      <p:ext uri="{BB962C8B-B14F-4D97-AF65-F5344CB8AC3E}">
        <p14:creationId xmlns:p14="http://schemas.microsoft.com/office/powerpoint/2010/main" val="2355516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mn-lt"/>
              </a:defRPr>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mn-lt"/>
              </a:defRPr>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mn-lt"/>
              </a:defRPr>
            </a:lvl1pPr>
          </a:lstStyle>
          <a:p>
            <a:fld id="{B165F699-71F4-4054-BE17-BCAD009E1A1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www.sanfords.net/DarK_Wolfs_free_demonic_graphics/blood1.gif" TargetMode="External"/><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hyperlink" Target="http://www.sanfords.net/DarK_Wolfs_free_demonic_graphics/blood8.gi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4" name="Rectangle 6"/>
          <p:cNvSpPr>
            <a:spLocks noChangeArrowheads="1"/>
          </p:cNvSpPr>
          <p:nvPr/>
        </p:nvSpPr>
        <p:spPr bwMode="auto">
          <a:xfrm>
            <a:off x="3124200" y="762000"/>
            <a:ext cx="6019800" cy="2930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400" u="sng" dirty="0" err="1">
                <a:solidFill>
                  <a:srgbClr val="FFFF00"/>
                </a:solidFill>
              </a:rPr>
              <a:t>Alumbrado</a:t>
            </a:r>
            <a:r>
              <a:rPr lang="en-US" altLang="en-US" sz="2400" u="sng" dirty="0">
                <a:solidFill>
                  <a:srgbClr val="FFFF00"/>
                </a:solidFill>
              </a:rPr>
              <a:t>=</a:t>
            </a:r>
            <a:r>
              <a:rPr lang="en-US" altLang="en-US" sz="2400" u="sng" dirty="0" err="1">
                <a:solidFill>
                  <a:srgbClr val="FFFF00"/>
                </a:solidFill>
              </a:rPr>
              <a:t>entendimiento</a:t>
            </a:r>
            <a:r>
              <a:rPr lang="en-US" altLang="en-US" sz="2400" u="sng" dirty="0">
                <a:solidFill>
                  <a:srgbClr val="FFFF00"/>
                </a:solidFill>
              </a:rPr>
              <a:t> </a:t>
            </a:r>
            <a:r>
              <a:rPr lang="en-US" altLang="en-US" sz="2400" u="sng" dirty="0" err="1">
                <a:solidFill>
                  <a:srgbClr val="FFFF00"/>
                </a:solidFill>
              </a:rPr>
              <a:t>completo</a:t>
            </a:r>
            <a:r>
              <a:rPr lang="en-US" altLang="en-US" sz="2400" u="sng" dirty="0">
                <a:solidFill>
                  <a:srgbClr val="FFFF00"/>
                </a:solidFill>
              </a:rPr>
              <a:t> </a:t>
            </a:r>
            <a:r>
              <a:rPr lang="en-US" altLang="en-US" sz="2400" u="sng" dirty="0" err="1">
                <a:solidFill>
                  <a:srgbClr val="FFFF00"/>
                </a:solidFill>
              </a:rPr>
              <a:t>sobre</a:t>
            </a:r>
            <a:r>
              <a:rPr lang="en-US" altLang="en-US" sz="2400" dirty="0">
                <a:solidFill>
                  <a:srgbClr val="FFFF00"/>
                </a:solidFill>
              </a:rPr>
              <a:t>:</a:t>
            </a:r>
            <a:endParaRPr lang="en-US" altLang="en-US" sz="1200" dirty="0">
              <a:solidFill>
                <a:srgbClr val="FFFF00"/>
              </a:solidFill>
            </a:endParaRPr>
          </a:p>
          <a:p>
            <a:pPr>
              <a:lnSpc>
                <a:spcPct val="90000"/>
              </a:lnSpc>
            </a:pPr>
            <a:endParaRPr lang="en-US" altLang="en-US" sz="1200" dirty="0">
              <a:solidFill>
                <a:srgbClr val="FFFF00"/>
              </a:solidFill>
            </a:endParaRPr>
          </a:p>
          <a:p>
            <a:r>
              <a:rPr lang="es-ES" altLang="en-US" sz="2400" dirty="0">
                <a:solidFill>
                  <a:schemeClr val="bg1"/>
                </a:solidFill>
              </a:rPr>
              <a:t>la esperanza a que él os ha llamado</a:t>
            </a:r>
          </a:p>
          <a:p>
            <a:endParaRPr lang="es-ES" altLang="en-US" sz="1600" dirty="0">
              <a:solidFill>
                <a:schemeClr val="bg1"/>
              </a:solidFill>
            </a:endParaRPr>
          </a:p>
          <a:p>
            <a:r>
              <a:rPr lang="es-ES" altLang="en-US" sz="2400" dirty="0">
                <a:solidFill>
                  <a:schemeClr val="bg1"/>
                </a:solidFill>
              </a:rPr>
              <a:t>las riquezas de la gloria de su herencia en los santos</a:t>
            </a:r>
          </a:p>
          <a:p>
            <a:endParaRPr lang="en-US" altLang="en-US" sz="1600" dirty="0">
              <a:solidFill>
                <a:schemeClr val="bg1"/>
              </a:solidFill>
            </a:endParaRPr>
          </a:p>
          <a:p>
            <a:r>
              <a:rPr lang="es-ES" altLang="en-US" sz="2400" dirty="0">
                <a:solidFill>
                  <a:schemeClr val="bg1"/>
                </a:solidFill>
              </a:rPr>
              <a:t>la supereminente grandeza de su poder para con nosotros</a:t>
            </a:r>
            <a:endParaRPr lang="en-US" altLang="en-US" sz="2400" dirty="0">
              <a:solidFill>
                <a:schemeClr val="bg1"/>
              </a:solidFill>
            </a:endParaRPr>
          </a:p>
        </p:txBody>
      </p:sp>
      <p:sp>
        <p:nvSpPr>
          <p:cNvPr id="83975" name="Rectangle 7"/>
          <p:cNvSpPr>
            <a:spLocks noChangeArrowheads="1"/>
          </p:cNvSpPr>
          <p:nvPr/>
        </p:nvSpPr>
        <p:spPr bwMode="auto">
          <a:xfrm>
            <a:off x="533400" y="533400"/>
            <a:ext cx="2590800" cy="574311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dirty="0">
                <a:solidFill>
                  <a:srgbClr val="FFFF00"/>
                </a:solidFill>
              </a:rPr>
              <a:t>1:18-19</a:t>
            </a:r>
            <a:r>
              <a:rPr lang="en-US" altLang="en-US" sz="2400" dirty="0">
                <a:solidFill>
                  <a:schemeClr val="bg1"/>
                </a:solidFill>
              </a:rPr>
              <a:t> </a:t>
            </a:r>
            <a:r>
              <a:rPr lang="es-ES" altLang="en-US" sz="2400" dirty="0">
                <a:solidFill>
                  <a:srgbClr val="FFFF00"/>
                </a:solidFill>
              </a:rPr>
              <a:t>alumbrando los ojos de vuestro entendimiento</a:t>
            </a:r>
            <a:r>
              <a:rPr lang="es-ES" altLang="en-US" sz="2400" dirty="0">
                <a:solidFill>
                  <a:schemeClr val="bg1"/>
                </a:solidFill>
              </a:rPr>
              <a:t>, para que sepáis cuál es la esperanza a que él os ha llamado, y cuáles las riquezas de la gloria de su herencia en los santos, y cuál la supereminente grandeza de su poder para con nosotros los que creemos</a:t>
            </a:r>
          </a:p>
        </p:txBody>
      </p:sp>
      <p:sp>
        <p:nvSpPr>
          <p:cNvPr id="83977" name="Rectangle 9"/>
          <p:cNvSpPr>
            <a:spLocks noChangeArrowheads="1"/>
          </p:cNvSpPr>
          <p:nvPr/>
        </p:nvSpPr>
        <p:spPr bwMode="auto">
          <a:xfrm>
            <a:off x="3691890" y="3993658"/>
            <a:ext cx="5071110" cy="1569660"/>
          </a:xfrm>
          <a:prstGeom prst="rect">
            <a:avLst/>
          </a:prstGeom>
          <a:solidFill>
            <a:srgbClr val="E0E0E0"/>
          </a:solidFill>
          <a:ln>
            <a:noFill/>
          </a:ln>
          <a:effectLst/>
        </p:spPr>
        <p:txBody>
          <a:bodyPr wrap="square">
            <a:spAutoFit/>
          </a:bodyPr>
          <a:lstStyle/>
          <a:p>
            <a:r>
              <a:rPr lang="en-US" altLang="en-US" sz="2400" u="sng" dirty="0" err="1">
                <a:solidFill>
                  <a:srgbClr val="C00000"/>
                </a:solidFill>
              </a:rPr>
              <a:t>En</a:t>
            </a:r>
            <a:r>
              <a:rPr lang="en-US" altLang="en-US" sz="2400" u="sng" dirty="0">
                <a:solidFill>
                  <a:srgbClr val="C00000"/>
                </a:solidFill>
              </a:rPr>
              <a:t> </a:t>
            </a:r>
            <a:r>
              <a:rPr lang="en-US" altLang="en-US" sz="2400" u="sng" dirty="0" err="1">
                <a:solidFill>
                  <a:srgbClr val="C00000"/>
                </a:solidFill>
              </a:rPr>
              <a:t>otras</a:t>
            </a:r>
            <a:r>
              <a:rPr lang="en-US" altLang="en-US" sz="2400" u="sng" dirty="0">
                <a:solidFill>
                  <a:srgbClr val="C00000"/>
                </a:solidFill>
              </a:rPr>
              <a:t> palabras</a:t>
            </a:r>
            <a:r>
              <a:rPr lang="en-US" altLang="en-US" sz="2400" dirty="0">
                <a:solidFill>
                  <a:srgbClr val="C00000"/>
                </a:solidFill>
              </a:rPr>
              <a:t>:</a:t>
            </a:r>
            <a:endParaRPr lang="en-US" altLang="en-US" sz="800" dirty="0">
              <a:solidFill>
                <a:srgbClr val="C00000"/>
              </a:solidFill>
            </a:endParaRPr>
          </a:p>
          <a:p>
            <a:pPr algn="ctr"/>
            <a:r>
              <a:rPr lang="es-ES" altLang="en-US" sz="2400" dirty="0"/>
              <a:t>un entendimiento lleno y completo de lo que significa recibir 'toda bendición espiritual en Cristo</a:t>
            </a:r>
            <a:r>
              <a:rPr lang="en-US" altLang="en-US" sz="2400" dirty="0"/>
              <a:t>”</a:t>
            </a:r>
          </a:p>
        </p:txBody>
      </p:sp>
      <p:sp>
        <p:nvSpPr>
          <p:cNvPr id="7"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8"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extLst>
      <p:ext uri="{BB962C8B-B14F-4D97-AF65-F5344CB8AC3E}">
        <p14:creationId xmlns:p14="http://schemas.microsoft.com/office/powerpoint/2010/main" val="54583292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83975"/>
                                        </p:tgtEl>
                                        <p:attrNameLst>
                                          <p:attrName>style.visibility</p:attrName>
                                        </p:attrNameLst>
                                      </p:cBhvr>
                                      <p:to>
                                        <p:strVal val="visible"/>
                                      </p:to>
                                    </p:set>
                                    <p:animEffect transition="in" filter="checkerboard(across)">
                                      <p:cBhvr>
                                        <p:cTn id="7" dur="1000"/>
                                        <p:tgtEl>
                                          <p:spTgt spid="839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grpId="0" nodeType="clickEffect">
                                  <p:stCondLst>
                                    <p:cond delay="0"/>
                                  </p:stCondLst>
                                  <p:childTnLst>
                                    <p:set>
                                      <p:cBhvr>
                                        <p:cTn id="11" dur="1" fill="hold">
                                          <p:stCondLst>
                                            <p:cond delay="0"/>
                                          </p:stCondLst>
                                        </p:cTn>
                                        <p:tgtEl>
                                          <p:spTgt spid="83974"/>
                                        </p:tgtEl>
                                        <p:attrNameLst>
                                          <p:attrName>style.visibility</p:attrName>
                                        </p:attrNameLst>
                                      </p:cBhvr>
                                      <p:to>
                                        <p:strVal val="visible"/>
                                      </p:to>
                                    </p:set>
                                    <p:anim calcmode="lin" valueType="num">
                                      <p:cBhvr>
                                        <p:cTn id="12" dur="1000" fill="hold"/>
                                        <p:tgtEl>
                                          <p:spTgt spid="83974"/>
                                        </p:tgtEl>
                                        <p:attrNameLst>
                                          <p:attrName>ppt_w</p:attrName>
                                        </p:attrNameLst>
                                      </p:cBhvr>
                                      <p:tavLst>
                                        <p:tav tm="0">
                                          <p:val>
                                            <p:strVal val="4/3*#ppt_w"/>
                                          </p:val>
                                        </p:tav>
                                        <p:tav tm="100000">
                                          <p:val>
                                            <p:strVal val="#ppt_w"/>
                                          </p:val>
                                        </p:tav>
                                      </p:tavLst>
                                    </p:anim>
                                    <p:anim calcmode="lin" valueType="num">
                                      <p:cBhvr>
                                        <p:cTn id="13" dur="1000" fill="hold"/>
                                        <p:tgtEl>
                                          <p:spTgt spid="83974"/>
                                        </p:tgtEl>
                                        <p:attrNameLst>
                                          <p:attrName>ppt_h</p:attrName>
                                        </p:attrNameLst>
                                      </p:cBhvr>
                                      <p:tavLst>
                                        <p:tav tm="0">
                                          <p:val>
                                            <p:strVal val="4/3*#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288" fill="hold" grpId="0" nodeType="clickEffect">
                                  <p:stCondLst>
                                    <p:cond delay="0"/>
                                  </p:stCondLst>
                                  <p:childTnLst>
                                    <p:set>
                                      <p:cBhvr>
                                        <p:cTn id="17" dur="1" fill="hold">
                                          <p:stCondLst>
                                            <p:cond delay="0"/>
                                          </p:stCondLst>
                                        </p:cTn>
                                        <p:tgtEl>
                                          <p:spTgt spid="83977"/>
                                        </p:tgtEl>
                                        <p:attrNameLst>
                                          <p:attrName>style.visibility</p:attrName>
                                        </p:attrNameLst>
                                      </p:cBhvr>
                                      <p:to>
                                        <p:strVal val="visible"/>
                                      </p:to>
                                    </p:set>
                                    <p:anim calcmode="lin" valueType="num">
                                      <p:cBhvr>
                                        <p:cTn id="18" dur="1000" fill="hold"/>
                                        <p:tgtEl>
                                          <p:spTgt spid="83977"/>
                                        </p:tgtEl>
                                        <p:attrNameLst>
                                          <p:attrName>ppt_w</p:attrName>
                                        </p:attrNameLst>
                                      </p:cBhvr>
                                      <p:tavLst>
                                        <p:tav tm="0">
                                          <p:val>
                                            <p:strVal val="4/3*#ppt_w"/>
                                          </p:val>
                                        </p:tav>
                                        <p:tav tm="100000">
                                          <p:val>
                                            <p:strVal val="#ppt_w"/>
                                          </p:val>
                                        </p:tav>
                                      </p:tavLst>
                                    </p:anim>
                                    <p:anim calcmode="lin" valueType="num">
                                      <p:cBhvr>
                                        <p:cTn id="19" dur="1000" fill="hold"/>
                                        <p:tgtEl>
                                          <p:spTgt spid="83977"/>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4" grpId="0"/>
      <p:bldP spid="83975" grpId="0" animBg="1"/>
      <p:bldP spid="8397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7" name="Rectangle 5"/>
          <p:cNvSpPr>
            <a:spLocks noChangeArrowheads="1"/>
          </p:cNvSpPr>
          <p:nvPr/>
        </p:nvSpPr>
        <p:spPr bwMode="auto">
          <a:xfrm>
            <a:off x="4792980" y="2362200"/>
            <a:ext cx="43434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dirty="0">
                <a:solidFill>
                  <a:srgbClr val="FFFF00"/>
                </a:solidFill>
              </a:rPr>
              <a:t>Este entendimiento completo y todas estas bendiciones han ocurrido a través de la resurrección y la exaltación de Cristo</a:t>
            </a:r>
            <a:r>
              <a:rPr lang="en-US" altLang="en-US" sz="2400" dirty="0">
                <a:solidFill>
                  <a:srgbClr val="FFFF00"/>
                </a:solidFill>
              </a:rPr>
              <a:t>:  </a:t>
            </a:r>
            <a:r>
              <a:rPr lang="es-ES" altLang="en-US" sz="2400" dirty="0">
                <a:solidFill>
                  <a:srgbClr val="FFFF00"/>
                </a:solidFill>
              </a:rPr>
              <a:t>ellos no fueron ni entendidos, ni realizados hasta que aquellos grandes actos divinos fueran llevados a cabo.</a:t>
            </a:r>
            <a:endParaRPr lang="en-US" altLang="en-US" sz="2400" dirty="0">
              <a:solidFill>
                <a:schemeClr val="bg1"/>
              </a:solidFill>
            </a:endParaRPr>
          </a:p>
        </p:txBody>
      </p:sp>
      <p:sp>
        <p:nvSpPr>
          <p:cNvPr id="84998" name="Rectangle 6"/>
          <p:cNvSpPr>
            <a:spLocks noChangeArrowheads="1"/>
          </p:cNvSpPr>
          <p:nvPr/>
        </p:nvSpPr>
        <p:spPr bwMode="auto">
          <a:xfrm>
            <a:off x="533400" y="533400"/>
            <a:ext cx="3886200" cy="60016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a:solidFill>
                  <a:srgbClr val="FFFF00"/>
                </a:solidFill>
              </a:rPr>
              <a:t>1:19-21 –</a:t>
            </a:r>
            <a:r>
              <a:rPr lang="en-US" altLang="en-US" sz="2400" dirty="0">
                <a:solidFill>
                  <a:schemeClr val="bg1"/>
                </a:solidFill>
              </a:rPr>
              <a:t> </a:t>
            </a:r>
          </a:p>
          <a:p>
            <a:pPr algn="ctr"/>
            <a:r>
              <a:rPr lang="es-ES" altLang="en-US" sz="2400" dirty="0">
                <a:solidFill>
                  <a:schemeClr val="bg1"/>
                </a:solidFill>
              </a:rPr>
              <a:t>la supereminente grandeza de su poder para con nosotros los que creemos, según la operación del poder de su fuerza, la cual operó en Cristo, resucitándole de los muertos y sentándole a su diestra en los lugares celestiales, sobre todo principado y autoridad y poder y señorío, y sobre todo nombre que se nombra, no sólo en este siglo, sino también en el venidero;</a:t>
            </a:r>
          </a:p>
        </p:txBody>
      </p:sp>
      <p:sp>
        <p:nvSpPr>
          <p:cNvPr id="6"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7"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extLst>
      <p:ext uri="{BB962C8B-B14F-4D97-AF65-F5344CB8AC3E}">
        <p14:creationId xmlns:p14="http://schemas.microsoft.com/office/powerpoint/2010/main" val="279638404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84998"/>
                                        </p:tgtEl>
                                        <p:attrNameLst>
                                          <p:attrName>style.visibility</p:attrName>
                                        </p:attrNameLst>
                                      </p:cBhvr>
                                      <p:to>
                                        <p:strVal val="visible"/>
                                      </p:to>
                                    </p:set>
                                    <p:animEffect transition="in" filter="checkerboard(across)">
                                      <p:cBhvr>
                                        <p:cTn id="7" dur="1000"/>
                                        <p:tgtEl>
                                          <p:spTgt spid="849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grpId="0" nodeType="clickEffect">
                                  <p:stCondLst>
                                    <p:cond delay="0"/>
                                  </p:stCondLst>
                                  <p:iterate type="wd">
                                    <p:tmPct val="4000"/>
                                  </p:iterate>
                                  <p:childTnLst>
                                    <p:set>
                                      <p:cBhvr>
                                        <p:cTn id="11" dur="1" fill="hold">
                                          <p:stCondLst>
                                            <p:cond delay="0"/>
                                          </p:stCondLst>
                                        </p:cTn>
                                        <p:tgtEl>
                                          <p:spTgt spid="84997"/>
                                        </p:tgtEl>
                                        <p:attrNameLst>
                                          <p:attrName>style.visibility</p:attrName>
                                        </p:attrNameLst>
                                      </p:cBhvr>
                                      <p:to>
                                        <p:strVal val="visible"/>
                                      </p:to>
                                    </p:set>
                                    <p:anim calcmode="lin" valueType="num">
                                      <p:cBhvr>
                                        <p:cTn id="12" dur="1000" fill="hold"/>
                                        <p:tgtEl>
                                          <p:spTgt spid="84997"/>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84997"/>
                                        </p:tgtEl>
                                        <p:attrNameLst>
                                          <p:attrName>ppt_y</p:attrName>
                                        </p:attrNameLst>
                                      </p:cBhvr>
                                      <p:tavLst>
                                        <p:tav tm="0">
                                          <p:val>
                                            <p:strVal val="#ppt_y"/>
                                          </p:val>
                                        </p:tav>
                                        <p:tav tm="100000">
                                          <p:val>
                                            <p:strVal val="#ppt_y"/>
                                          </p:val>
                                        </p:tav>
                                      </p:tavLst>
                                    </p:anim>
                                    <p:anim calcmode="lin" valueType="num">
                                      <p:cBhvr>
                                        <p:cTn id="14" dur="1000" fill="hold"/>
                                        <p:tgtEl>
                                          <p:spTgt spid="84997"/>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84997"/>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84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7" grpId="0"/>
      <p:bldP spid="8499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p:cNvSpPr>
            <a:spLocks noChangeArrowheads="1"/>
          </p:cNvSpPr>
          <p:nvPr/>
        </p:nvSpPr>
        <p:spPr bwMode="auto">
          <a:xfrm>
            <a:off x="2895600" y="2438400"/>
            <a:ext cx="5562600" cy="2446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dirty="0">
                <a:solidFill>
                  <a:srgbClr val="FFFF00"/>
                </a:solidFill>
              </a:rPr>
              <a:t>Esto también era parte del plan formulado antes de la creación del mundo</a:t>
            </a:r>
            <a:r>
              <a:rPr lang="en-US" altLang="en-US" sz="2400" dirty="0">
                <a:solidFill>
                  <a:srgbClr val="FFFF00"/>
                </a:solidFill>
              </a:rPr>
              <a:t>:</a:t>
            </a:r>
          </a:p>
          <a:p>
            <a:pPr algn="ctr"/>
            <a:endParaRPr lang="en-US" altLang="en-US" sz="900" dirty="0">
              <a:solidFill>
                <a:srgbClr val="FFFF00"/>
              </a:solidFill>
            </a:endParaRPr>
          </a:p>
          <a:p>
            <a:r>
              <a:rPr lang="en-US" altLang="en-US" sz="2400" dirty="0">
                <a:solidFill>
                  <a:srgbClr val="FFFF00"/>
                </a:solidFill>
              </a:rPr>
              <a:t>		</a:t>
            </a:r>
            <a:r>
              <a:rPr lang="en-US" altLang="en-US" sz="2400" u="sng" dirty="0">
                <a:solidFill>
                  <a:srgbClr val="FFFF00"/>
                </a:solidFill>
              </a:rPr>
              <a:t>Mire a</a:t>
            </a:r>
            <a:r>
              <a:rPr lang="en-US" altLang="en-US" sz="2400" dirty="0">
                <a:solidFill>
                  <a:srgbClr val="FFFF00"/>
                </a:solidFill>
              </a:rPr>
              <a:t>:</a:t>
            </a:r>
          </a:p>
          <a:p>
            <a:r>
              <a:rPr lang="en-US" altLang="en-US" sz="2400" dirty="0">
                <a:solidFill>
                  <a:srgbClr val="FFFF00"/>
                </a:solidFill>
              </a:rPr>
              <a:t>		</a:t>
            </a:r>
            <a:r>
              <a:rPr lang="en-US" altLang="en-US" sz="2400" dirty="0" err="1">
                <a:solidFill>
                  <a:srgbClr val="FFFF00"/>
                </a:solidFill>
              </a:rPr>
              <a:t>Salmo</a:t>
            </a:r>
            <a:r>
              <a:rPr lang="en-US" altLang="en-US" sz="2400" dirty="0">
                <a:solidFill>
                  <a:srgbClr val="FFFF00"/>
                </a:solidFill>
              </a:rPr>
              <a:t> 2</a:t>
            </a:r>
          </a:p>
          <a:p>
            <a:r>
              <a:rPr lang="en-US" altLang="en-US" sz="2400" dirty="0">
                <a:solidFill>
                  <a:srgbClr val="FFFF00"/>
                </a:solidFill>
              </a:rPr>
              <a:t>		</a:t>
            </a:r>
            <a:r>
              <a:rPr lang="en-US" altLang="en-US" sz="2400" dirty="0" err="1">
                <a:solidFill>
                  <a:srgbClr val="FFFF00"/>
                </a:solidFill>
              </a:rPr>
              <a:t>Salmo</a:t>
            </a:r>
            <a:r>
              <a:rPr lang="en-US" altLang="en-US" sz="2400" dirty="0">
                <a:solidFill>
                  <a:srgbClr val="FFFF00"/>
                </a:solidFill>
              </a:rPr>
              <a:t> 110</a:t>
            </a:r>
          </a:p>
          <a:p>
            <a:r>
              <a:rPr lang="en-US" altLang="en-US" sz="2400" dirty="0">
                <a:solidFill>
                  <a:srgbClr val="FFFF00"/>
                </a:solidFill>
              </a:rPr>
              <a:t>		</a:t>
            </a:r>
            <a:r>
              <a:rPr lang="en-US" altLang="en-US" sz="2400" dirty="0" err="1">
                <a:solidFill>
                  <a:srgbClr val="FFFF00"/>
                </a:solidFill>
              </a:rPr>
              <a:t>Isaías</a:t>
            </a:r>
            <a:r>
              <a:rPr lang="en-US" altLang="en-US" sz="2400" dirty="0">
                <a:solidFill>
                  <a:srgbClr val="FFFF00"/>
                </a:solidFill>
              </a:rPr>
              <a:t> 11:1-5,20</a:t>
            </a:r>
            <a:endParaRPr lang="en-US" altLang="en-US" sz="2400" dirty="0">
              <a:solidFill>
                <a:schemeClr val="bg1"/>
              </a:solidFill>
            </a:endParaRPr>
          </a:p>
        </p:txBody>
      </p:sp>
      <p:sp>
        <p:nvSpPr>
          <p:cNvPr id="86021" name="Rectangle 5"/>
          <p:cNvSpPr>
            <a:spLocks noChangeArrowheads="1"/>
          </p:cNvSpPr>
          <p:nvPr/>
        </p:nvSpPr>
        <p:spPr bwMode="auto">
          <a:xfrm>
            <a:off x="533400" y="533400"/>
            <a:ext cx="2133600" cy="4893647"/>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1:23 -</a:t>
            </a:r>
            <a:r>
              <a:rPr lang="en-US" altLang="en-US" sz="2400" dirty="0">
                <a:solidFill>
                  <a:schemeClr val="bg1"/>
                </a:solidFill>
              </a:rPr>
              <a:t> </a:t>
            </a:r>
            <a:r>
              <a:rPr lang="es-ES" altLang="en-US" sz="2400" dirty="0">
                <a:solidFill>
                  <a:schemeClr val="bg1"/>
                </a:solidFill>
              </a:rPr>
              <a:t>y sometió todas las cosas bajo sus pies, y lo dio por cabeza sobre todas las cosas a la iglesia, la cual es su cuerpo, la plenitud de Aquel que todo lo llena en todo.</a:t>
            </a:r>
          </a:p>
        </p:txBody>
      </p:sp>
      <p:sp>
        <p:nvSpPr>
          <p:cNvPr id="6"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7"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extLst>
      <p:ext uri="{BB962C8B-B14F-4D97-AF65-F5344CB8AC3E}">
        <p14:creationId xmlns:p14="http://schemas.microsoft.com/office/powerpoint/2010/main" val="275342187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86021"/>
                                        </p:tgtEl>
                                        <p:attrNameLst>
                                          <p:attrName>style.visibility</p:attrName>
                                        </p:attrNameLst>
                                      </p:cBhvr>
                                      <p:to>
                                        <p:strVal val="visible"/>
                                      </p:to>
                                    </p:set>
                                    <p:animEffect transition="in" filter="checkerboard(across)">
                                      <p:cBhvr>
                                        <p:cTn id="7" dur="1000"/>
                                        <p:tgtEl>
                                          <p:spTgt spid="860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grpId="0" nodeType="clickEffect">
                                  <p:stCondLst>
                                    <p:cond delay="0"/>
                                  </p:stCondLst>
                                  <p:iterate type="wd">
                                    <p:tmPct val="6000"/>
                                  </p:iterate>
                                  <p:childTnLst>
                                    <p:set>
                                      <p:cBhvr>
                                        <p:cTn id="11" dur="1" fill="hold">
                                          <p:stCondLst>
                                            <p:cond delay="0"/>
                                          </p:stCondLst>
                                        </p:cTn>
                                        <p:tgtEl>
                                          <p:spTgt spid="86020"/>
                                        </p:tgtEl>
                                        <p:attrNameLst>
                                          <p:attrName>style.visibility</p:attrName>
                                        </p:attrNameLst>
                                      </p:cBhvr>
                                      <p:to>
                                        <p:strVal val="visible"/>
                                      </p:to>
                                    </p:set>
                                    <p:anim calcmode="lin" valueType="num">
                                      <p:cBhvr>
                                        <p:cTn id="12" dur="1000" fill="hold"/>
                                        <p:tgtEl>
                                          <p:spTgt spid="86020"/>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86020"/>
                                        </p:tgtEl>
                                        <p:attrNameLst>
                                          <p:attrName>ppt_y</p:attrName>
                                        </p:attrNameLst>
                                      </p:cBhvr>
                                      <p:tavLst>
                                        <p:tav tm="0">
                                          <p:val>
                                            <p:strVal val="#ppt_y"/>
                                          </p:val>
                                        </p:tav>
                                        <p:tav tm="100000">
                                          <p:val>
                                            <p:strVal val="#ppt_y"/>
                                          </p:val>
                                        </p:tav>
                                      </p:tavLst>
                                    </p:anim>
                                    <p:anim calcmode="lin" valueType="num">
                                      <p:cBhvr>
                                        <p:cTn id="14" dur="1000" fill="hold"/>
                                        <p:tgtEl>
                                          <p:spTgt spid="86020"/>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86020"/>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86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p:bldP spid="860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ChangeArrowheads="1"/>
          </p:cNvSpPr>
          <p:nvPr/>
        </p:nvSpPr>
        <p:spPr bwMode="auto">
          <a:xfrm>
            <a:off x="3581400" y="0"/>
            <a:ext cx="5562600" cy="766364"/>
          </a:xfrm>
          <a:prstGeom prst="rect">
            <a:avLst/>
          </a:prstGeom>
          <a:solidFill>
            <a:srgbClr val="E0E0E0"/>
          </a:solidFill>
          <a:ln>
            <a:noFill/>
          </a:ln>
          <a:effectLst/>
        </p:spPr>
        <p:txBody>
          <a:bodyPr>
            <a:spAutoFit/>
          </a:bodyPr>
          <a:lstStyle/>
          <a:p>
            <a:pPr algn="ctr">
              <a:lnSpc>
                <a:spcPct val="90000"/>
              </a:lnSpc>
            </a:pPr>
            <a:r>
              <a:rPr lang="es-ES" altLang="en-US" sz="2400" dirty="0"/>
              <a:t>Se promete el Mesías: las naciones dadas a Él para gobernar con una vara de hierro</a:t>
            </a:r>
            <a:endParaRPr lang="en-US" altLang="en-US" sz="2400" dirty="0"/>
          </a:p>
        </p:txBody>
      </p:sp>
      <p:sp>
        <p:nvSpPr>
          <p:cNvPr id="87046" name="Rectangle 6"/>
          <p:cNvSpPr>
            <a:spLocks noChangeArrowheads="1"/>
          </p:cNvSpPr>
          <p:nvPr/>
        </p:nvSpPr>
        <p:spPr bwMode="auto">
          <a:xfrm>
            <a:off x="7388" y="117693"/>
            <a:ext cx="3339550" cy="6407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400" dirty="0">
                <a:solidFill>
                  <a:srgbClr val="FFFF00"/>
                </a:solidFill>
              </a:rPr>
              <a:t>Sal 2:1-6 -</a:t>
            </a:r>
            <a:r>
              <a:rPr lang="en-US" altLang="en-US" sz="2400" dirty="0">
                <a:solidFill>
                  <a:schemeClr val="bg1"/>
                </a:solidFill>
              </a:rPr>
              <a:t> </a:t>
            </a:r>
            <a:r>
              <a:rPr lang="es-ES" altLang="en-US" sz="2400" dirty="0">
                <a:solidFill>
                  <a:schemeClr val="bg1"/>
                </a:solidFill>
              </a:rPr>
              <a:t>¿Por qué se amotinan las gentes, y los pueblos</a:t>
            </a:r>
            <a:r>
              <a:rPr lang="es-ES" altLang="en-US" sz="1400" dirty="0">
                <a:solidFill>
                  <a:schemeClr val="bg1"/>
                </a:solidFill>
              </a:rPr>
              <a:t> </a:t>
            </a:r>
            <a:r>
              <a:rPr lang="es-ES" altLang="en-US" sz="2400" dirty="0">
                <a:solidFill>
                  <a:schemeClr val="bg1"/>
                </a:solidFill>
              </a:rPr>
              <a:t>piensan</a:t>
            </a:r>
            <a:r>
              <a:rPr lang="es-ES" altLang="en-US" sz="1400" dirty="0">
                <a:solidFill>
                  <a:schemeClr val="bg1"/>
                </a:solidFill>
              </a:rPr>
              <a:t> </a:t>
            </a:r>
            <a:r>
              <a:rPr lang="es-ES" altLang="en-US" sz="2400" dirty="0">
                <a:solidFill>
                  <a:schemeClr val="bg1"/>
                </a:solidFill>
              </a:rPr>
              <a:t>cosas</a:t>
            </a:r>
            <a:r>
              <a:rPr lang="es-ES" altLang="en-US" sz="1400" dirty="0">
                <a:solidFill>
                  <a:schemeClr val="bg1"/>
                </a:solidFill>
              </a:rPr>
              <a:t> </a:t>
            </a:r>
            <a:r>
              <a:rPr lang="es-ES" altLang="en-US" sz="2400" dirty="0">
                <a:solidFill>
                  <a:schemeClr val="bg1"/>
                </a:solidFill>
              </a:rPr>
              <a:t>vanas? Se levantarán los reyes de la tierra, y príncipes consultarán unidos contra Jehová y contra su ungido, diciendo: Rompamos sus ligaduras, y echemos de nosotros sus cuerdas. El que mora en los cielos se reirá; El Señor se burlará de ellos. Luego hablará a ellos en su furor, y los turbará con su ira. Pero yo he puesto mi rey sobre Sion, mi santo monte.</a:t>
            </a:r>
          </a:p>
        </p:txBody>
      </p:sp>
      <p:sp>
        <p:nvSpPr>
          <p:cNvPr id="87047" name="Rectangle 7"/>
          <p:cNvSpPr>
            <a:spLocks noChangeArrowheads="1"/>
          </p:cNvSpPr>
          <p:nvPr/>
        </p:nvSpPr>
        <p:spPr bwMode="auto">
          <a:xfrm>
            <a:off x="3657600" y="914400"/>
            <a:ext cx="5486400" cy="5824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dirty="0" err="1">
                <a:solidFill>
                  <a:schemeClr val="bg1"/>
                </a:solidFill>
              </a:rPr>
              <a:t>Hech</a:t>
            </a:r>
            <a:r>
              <a:rPr lang="en-US" altLang="en-US" dirty="0">
                <a:solidFill>
                  <a:schemeClr val="bg1"/>
                </a:solidFill>
              </a:rPr>
              <a:t> 4:23ff -</a:t>
            </a:r>
            <a:r>
              <a:rPr lang="en-US" altLang="en-US" dirty="0">
                <a:solidFill>
                  <a:srgbClr val="FFFF00"/>
                </a:solidFill>
              </a:rPr>
              <a:t> ...</a:t>
            </a:r>
            <a:r>
              <a:rPr lang="es-ES" altLang="en-US" dirty="0">
                <a:solidFill>
                  <a:srgbClr val="FFFF00"/>
                </a:solidFill>
              </a:rPr>
              <a:t>alzaron unánimes la voz a Dios, y dijeron: Soberano Señor, tú eres el Dios que hiciste el cielo y la tierra, el mar y todo lo que en ellos hay; que por boca de David tu siervo dijiste:</a:t>
            </a:r>
          </a:p>
          <a:p>
            <a:endParaRPr lang="es-ES" altLang="en-US" sz="1000" dirty="0">
              <a:solidFill>
                <a:srgbClr val="FFFF00"/>
              </a:solidFill>
            </a:endParaRPr>
          </a:p>
          <a:p>
            <a:pPr algn="ctr"/>
            <a:r>
              <a:rPr lang="es-ES" altLang="en-US" dirty="0">
                <a:solidFill>
                  <a:srgbClr val="FFFF00"/>
                </a:solidFill>
              </a:rPr>
              <a:t>¿</a:t>
            </a:r>
            <a:r>
              <a:rPr lang="es-ES" altLang="en-US" i="1" dirty="0">
                <a:solidFill>
                  <a:schemeClr val="bg1"/>
                </a:solidFill>
              </a:rPr>
              <a:t>Por qué se amotinan las gentes,</a:t>
            </a:r>
          </a:p>
          <a:p>
            <a:pPr algn="ctr"/>
            <a:r>
              <a:rPr lang="es-ES" altLang="en-US" i="1" dirty="0">
                <a:solidFill>
                  <a:schemeClr val="bg1"/>
                </a:solidFill>
              </a:rPr>
              <a:t>Y los pueblos piensan cosas vanas? </a:t>
            </a:r>
          </a:p>
          <a:p>
            <a:pPr algn="ctr"/>
            <a:r>
              <a:rPr lang="es-ES" altLang="en-US" i="1" dirty="0">
                <a:solidFill>
                  <a:schemeClr val="bg1"/>
                </a:solidFill>
              </a:rPr>
              <a:t>Se reunieron los reyes de la tierra,</a:t>
            </a:r>
          </a:p>
          <a:p>
            <a:pPr algn="ctr"/>
            <a:r>
              <a:rPr lang="es-ES" altLang="en-US" i="1" dirty="0">
                <a:solidFill>
                  <a:schemeClr val="bg1"/>
                </a:solidFill>
              </a:rPr>
              <a:t>Y los príncipes se juntaron en uno </a:t>
            </a:r>
          </a:p>
          <a:p>
            <a:pPr algn="ctr"/>
            <a:r>
              <a:rPr lang="es-ES" altLang="en-US" i="1" dirty="0">
                <a:solidFill>
                  <a:schemeClr val="bg1"/>
                </a:solidFill>
              </a:rPr>
              <a:t>Contra el Señor, y contra su Cristo.   </a:t>
            </a:r>
          </a:p>
          <a:p>
            <a:endParaRPr lang="es-ES" altLang="en-US" sz="1050" dirty="0">
              <a:solidFill>
                <a:srgbClr val="FFFF00"/>
              </a:solidFill>
            </a:endParaRPr>
          </a:p>
          <a:p>
            <a:r>
              <a:rPr lang="es-ES" altLang="en-US" dirty="0">
                <a:solidFill>
                  <a:srgbClr val="FFFF00"/>
                </a:solidFill>
              </a:rPr>
              <a:t>Porque verdaderamente se unieron en esta ciudad contra tu santo Hijo Jesús, a quien ungiste, Herodes y Poncio Pilato, con los gentiles y el pueblo de Israel, para hacer cuanto tu mano y tu consejo habían antes determinado que sucediera</a:t>
            </a:r>
          </a:p>
        </p:txBody>
      </p:sp>
      <p:sp>
        <p:nvSpPr>
          <p:cNvPr id="87048" name="AutoShape 8"/>
          <p:cNvSpPr>
            <a:spLocks/>
          </p:cNvSpPr>
          <p:nvPr/>
        </p:nvSpPr>
        <p:spPr bwMode="auto">
          <a:xfrm>
            <a:off x="3118338" y="148173"/>
            <a:ext cx="228600" cy="2743200"/>
          </a:xfrm>
          <a:prstGeom prst="rightBracket">
            <a:avLst>
              <a:gd name="adj" fmla="val 100000"/>
            </a:avLst>
          </a:prstGeom>
          <a:noFill/>
          <a:ln w="571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0" name="Oval 10"/>
          <p:cNvSpPr>
            <a:spLocks noChangeArrowheads="1"/>
          </p:cNvSpPr>
          <p:nvPr/>
        </p:nvSpPr>
        <p:spPr bwMode="auto">
          <a:xfrm>
            <a:off x="844825" y="2324576"/>
            <a:ext cx="1594338" cy="533400"/>
          </a:xfrm>
          <a:prstGeom prst="ellipse">
            <a:avLst/>
          </a:prstGeom>
          <a:noFill/>
          <a:ln w="5715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2" name="AutoShape 12"/>
          <p:cNvSpPr>
            <a:spLocks noChangeArrowheads="1"/>
          </p:cNvSpPr>
          <p:nvPr/>
        </p:nvSpPr>
        <p:spPr bwMode="auto">
          <a:xfrm rot="2414783">
            <a:off x="3429000" y="2667000"/>
            <a:ext cx="931863" cy="328613"/>
          </a:xfrm>
          <a:prstGeom prst="rightArrow">
            <a:avLst>
              <a:gd name="adj1" fmla="val 50000"/>
              <a:gd name="adj2" fmla="val 70894"/>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6" name="Rectangle 16"/>
          <p:cNvSpPr>
            <a:spLocks noChangeArrowheads="1"/>
          </p:cNvSpPr>
          <p:nvPr/>
        </p:nvSpPr>
        <p:spPr bwMode="auto">
          <a:xfrm>
            <a:off x="3655234" y="5966023"/>
            <a:ext cx="5488766" cy="77304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8" name="Rectangle 18"/>
          <p:cNvSpPr>
            <a:spLocks noChangeArrowheads="1"/>
          </p:cNvSpPr>
          <p:nvPr/>
        </p:nvSpPr>
        <p:spPr bwMode="auto">
          <a:xfrm>
            <a:off x="18818" y="4821811"/>
            <a:ext cx="3328120" cy="1752600"/>
          </a:xfrm>
          <a:prstGeom prst="rect">
            <a:avLst/>
          </a:prstGeom>
          <a:solidFill>
            <a:srgbClr val="E0E0E0"/>
          </a:solidFill>
          <a:ln w="9525">
            <a:noFill/>
            <a:miter lim="800000"/>
            <a:headEnd/>
            <a:tailEnd/>
          </a:ln>
          <a:effectLst/>
        </p:spPr>
        <p:txBody>
          <a:bodyPr wrap="none" anchor="ctr"/>
          <a:lstStyle/>
          <a:p>
            <a:pPr algn="ctr">
              <a:lnSpc>
                <a:spcPct val="90000"/>
              </a:lnSpc>
            </a:pPr>
            <a:r>
              <a:rPr lang="es-ES" altLang="en-US" dirty="0"/>
              <a:t>Confirma Efesios 1 que </a:t>
            </a:r>
          </a:p>
          <a:p>
            <a:pPr algn="ctr">
              <a:lnSpc>
                <a:spcPct val="90000"/>
              </a:lnSpc>
            </a:pPr>
            <a:r>
              <a:rPr lang="es-ES" altLang="en-US" dirty="0"/>
              <a:t>todo esto fue planeado</a:t>
            </a:r>
          </a:p>
          <a:p>
            <a:pPr algn="ctr">
              <a:lnSpc>
                <a:spcPct val="90000"/>
              </a:lnSpc>
            </a:pPr>
            <a:r>
              <a:rPr lang="es-ES" altLang="en-US" dirty="0"/>
              <a:t>antes de la creación del</a:t>
            </a:r>
          </a:p>
          <a:p>
            <a:pPr algn="ctr">
              <a:lnSpc>
                <a:spcPct val="90000"/>
              </a:lnSpc>
            </a:pPr>
            <a:r>
              <a:rPr lang="es-ES" altLang="en-US" dirty="0"/>
              <a:t>mundo: parte del plan</a:t>
            </a:r>
          </a:p>
          <a:p>
            <a:pPr algn="ctr">
              <a:lnSpc>
                <a:spcPct val="90000"/>
              </a:lnSpc>
            </a:pPr>
            <a:r>
              <a:rPr lang="es-ES" altLang="en-US" dirty="0"/>
              <a:t>eterno</a:t>
            </a:r>
            <a:endParaRPr lang="en-US" altLang="en-US" dirty="0"/>
          </a:p>
        </p:txBody>
      </p:sp>
      <p:sp>
        <p:nvSpPr>
          <p:cNvPr id="87054" name="Rectangle 14"/>
          <p:cNvSpPr>
            <a:spLocks noChangeArrowheads="1"/>
          </p:cNvSpPr>
          <p:nvPr/>
        </p:nvSpPr>
        <p:spPr bwMode="auto">
          <a:xfrm>
            <a:off x="3718562" y="4495800"/>
            <a:ext cx="3444237" cy="162292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5" name="Rectangle 15"/>
          <p:cNvSpPr>
            <a:spLocks noChangeArrowheads="1"/>
          </p:cNvSpPr>
          <p:nvPr/>
        </p:nvSpPr>
        <p:spPr bwMode="auto">
          <a:xfrm>
            <a:off x="7162799" y="4495799"/>
            <a:ext cx="1981201" cy="147022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7" name="Rectangle 17"/>
          <p:cNvSpPr>
            <a:spLocks noChangeArrowheads="1"/>
          </p:cNvSpPr>
          <p:nvPr/>
        </p:nvSpPr>
        <p:spPr bwMode="auto">
          <a:xfrm>
            <a:off x="7067780" y="5638800"/>
            <a:ext cx="2076219" cy="47992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3" name="AutoShape 13"/>
          <p:cNvSpPr>
            <a:spLocks noChangeArrowheads="1"/>
          </p:cNvSpPr>
          <p:nvPr/>
        </p:nvSpPr>
        <p:spPr bwMode="auto">
          <a:xfrm rot="3454341">
            <a:off x="1493531" y="3880957"/>
            <a:ext cx="3249612" cy="415925"/>
          </a:xfrm>
          <a:prstGeom prst="rightArrow">
            <a:avLst>
              <a:gd name="adj1" fmla="val 50000"/>
              <a:gd name="adj2" fmla="val 195324"/>
            </a:avLst>
          </a:prstGeom>
          <a:solidFill>
            <a:srgbClr val="3333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9" name="AutoShape 19"/>
          <p:cNvSpPr>
            <a:spLocks noChangeArrowheads="1"/>
          </p:cNvSpPr>
          <p:nvPr/>
        </p:nvSpPr>
        <p:spPr bwMode="auto">
          <a:xfrm rot="428128">
            <a:off x="2972697" y="5767924"/>
            <a:ext cx="3053070" cy="415925"/>
          </a:xfrm>
          <a:prstGeom prst="rightArrow">
            <a:avLst>
              <a:gd name="adj1" fmla="val 50000"/>
              <a:gd name="adj2" fmla="val 206107"/>
            </a:avLst>
          </a:prstGeom>
          <a:solidFill>
            <a:srgbClr val="3333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9746360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wd">
                                    <p:tmPct val="6000"/>
                                  </p:iterate>
                                  <p:childTnLst>
                                    <p:set>
                                      <p:cBhvr>
                                        <p:cTn id="6" dur="1" fill="hold">
                                          <p:stCondLst>
                                            <p:cond delay="0"/>
                                          </p:stCondLst>
                                        </p:cTn>
                                        <p:tgtEl>
                                          <p:spTgt spid="87044"/>
                                        </p:tgtEl>
                                        <p:attrNameLst>
                                          <p:attrName>style.visibility</p:attrName>
                                        </p:attrNameLst>
                                      </p:cBhvr>
                                      <p:to>
                                        <p:strVal val="visible"/>
                                      </p:to>
                                    </p:set>
                                    <p:anim calcmode="lin" valueType="num">
                                      <p:cBhvr>
                                        <p:cTn id="7" dur="1000" fill="hold"/>
                                        <p:tgtEl>
                                          <p:spTgt spid="87044"/>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87044"/>
                                        </p:tgtEl>
                                        <p:attrNameLst>
                                          <p:attrName>ppt_y</p:attrName>
                                        </p:attrNameLst>
                                      </p:cBhvr>
                                      <p:tavLst>
                                        <p:tav tm="0">
                                          <p:val>
                                            <p:strVal val="#ppt_y"/>
                                          </p:val>
                                        </p:tav>
                                        <p:tav tm="100000">
                                          <p:val>
                                            <p:strVal val="#ppt_y"/>
                                          </p:val>
                                        </p:tav>
                                      </p:tavLst>
                                    </p:anim>
                                    <p:anim calcmode="lin" valueType="num">
                                      <p:cBhvr>
                                        <p:cTn id="9" dur="1000" fill="hold"/>
                                        <p:tgtEl>
                                          <p:spTgt spid="87044"/>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8704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8704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2" fill="hold" grpId="0" nodeType="clickEffect">
                                  <p:stCondLst>
                                    <p:cond delay="0"/>
                                  </p:stCondLst>
                                  <p:iterate type="wd">
                                    <p:tmPct val="1000"/>
                                  </p:iterate>
                                  <p:childTnLst>
                                    <p:set>
                                      <p:cBhvr>
                                        <p:cTn id="15" dur="1" fill="hold">
                                          <p:stCondLst>
                                            <p:cond delay="0"/>
                                          </p:stCondLst>
                                        </p:cTn>
                                        <p:tgtEl>
                                          <p:spTgt spid="87047"/>
                                        </p:tgtEl>
                                        <p:attrNameLst>
                                          <p:attrName>style.visibility</p:attrName>
                                        </p:attrNameLst>
                                      </p:cBhvr>
                                      <p:to>
                                        <p:strVal val="visible"/>
                                      </p:to>
                                    </p:set>
                                    <p:animEffect transition="in" filter="slide(fromRight)">
                                      <p:cBhvr>
                                        <p:cTn id="16" dur="1000"/>
                                        <p:tgtEl>
                                          <p:spTgt spid="8704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4" fill="hold" grpId="0" nodeType="clickEffect">
                                  <p:stCondLst>
                                    <p:cond delay="0"/>
                                  </p:stCondLst>
                                  <p:childTnLst>
                                    <p:set>
                                      <p:cBhvr>
                                        <p:cTn id="20" dur="1" fill="hold">
                                          <p:stCondLst>
                                            <p:cond delay="0"/>
                                          </p:stCondLst>
                                        </p:cTn>
                                        <p:tgtEl>
                                          <p:spTgt spid="87048"/>
                                        </p:tgtEl>
                                        <p:attrNameLst>
                                          <p:attrName>style.visibility</p:attrName>
                                        </p:attrNameLst>
                                      </p:cBhvr>
                                      <p:to>
                                        <p:strVal val="visible"/>
                                      </p:to>
                                    </p:set>
                                    <p:anim calcmode="lin" valueType="num">
                                      <p:cBhvr>
                                        <p:cTn id="21" dur="2000" fill="hold"/>
                                        <p:tgtEl>
                                          <p:spTgt spid="87048"/>
                                        </p:tgtEl>
                                        <p:attrNameLst>
                                          <p:attrName>ppt_x</p:attrName>
                                        </p:attrNameLst>
                                      </p:cBhvr>
                                      <p:tavLst>
                                        <p:tav tm="0">
                                          <p:val>
                                            <p:strVal val="#ppt_x"/>
                                          </p:val>
                                        </p:tav>
                                        <p:tav tm="100000">
                                          <p:val>
                                            <p:strVal val="#ppt_x"/>
                                          </p:val>
                                        </p:tav>
                                      </p:tavLst>
                                    </p:anim>
                                    <p:anim calcmode="lin" valueType="num">
                                      <p:cBhvr>
                                        <p:cTn id="22" dur="2000" fill="hold"/>
                                        <p:tgtEl>
                                          <p:spTgt spid="87048"/>
                                        </p:tgtEl>
                                        <p:attrNameLst>
                                          <p:attrName>ppt_y</p:attrName>
                                        </p:attrNameLst>
                                      </p:cBhvr>
                                      <p:tavLst>
                                        <p:tav tm="0">
                                          <p:val>
                                            <p:strVal val="#ppt_y+#ppt_h/2"/>
                                          </p:val>
                                        </p:tav>
                                        <p:tav tm="100000">
                                          <p:val>
                                            <p:strVal val="#ppt_y"/>
                                          </p:val>
                                        </p:tav>
                                      </p:tavLst>
                                    </p:anim>
                                    <p:anim calcmode="lin" valueType="num">
                                      <p:cBhvr>
                                        <p:cTn id="23" dur="2000" fill="hold"/>
                                        <p:tgtEl>
                                          <p:spTgt spid="87048"/>
                                        </p:tgtEl>
                                        <p:attrNameLst>
                                          <p:attrName>ppt_w</p:attrName>
                                        </p:attrNameLst>
                                      </p:cBhvr>
                                      <p:tavLst>
                                        <p:tav tm="0">
                                          <p:val>
                                            <p:strVal val="#ppt_w"/>
                                          </p:val>
                                        </p:tav>
                                        <p:tav tm="100000">
                                          <p:val>
                                            <p:strVal val="#ppt_w"/>
                                          </p:val>
                                        </p:tav>
                                      </p:tavLst>
                                    </p:anim>
                                    <p:anim calcmode="lin" valueType="num">
                                      <p:cBhvr>
                                        <p:cTn id="24" dur="2000" fill="hold"/>
                                        <p:tgtEl>
                                          <p:spTgt spid="87048"/>
                                        </p:tgtEl>
                                        <p:attrNameLst>
                                          <p:attrName>ppt_h</p:attrName>
                                        </p:attrNameLst>
                                      </p:cBhvr>
                                      <p:tavLst>
                                        <p:tav tm="0">
                                          <p:val>
                                            <p:fltVal val="0"/>
                                          </p:val>
                                        </p:tav>
                                        <p:tav tm="100000">
                                          <p:val>
                                            <p:strVal val="#ppt_h"/>
                                          </p:val>
                                        </p:tav>
                                      </p:tavLst>
                                    </p:anim>
                                  </p:childTnLst>
                                </p:cTn>
                              </p:par>
                              <p:par>
                                <p:cTn id="25" presetID="17" presetClass="entr" presetSubtype="1" fill="hold" grpId="0" nodeType="withEffect">
                                  <p:stCondLst>
                                    <p:cond delay="0"/>
                                  </p:stCondLst>
                                  <p:childTnLst>
                                    <p:set>
                                      <p:cBhvr>
                                        <p:cTn id="26" dur="1" fill="hold">
                                          <p:stCondLst>
                                            <p:cond delay="0"/>
                                          </p:stCondLst>
                                        </p:cTn>
                                        <p:tgtEl>
                                          <p:spTgt spid="87052"/>
                                        </p:tgtEl>
                                        <p:attrNameLst>
                                          <p:attrName>style.visibility</p:attrName>
                                        </p:attrNameLst>
                                      </p:cBhvr>
                                      <p:to>
                                        <p:strVal val="visible"/>
                                      </p:to>
                                    </p:set>
                                    <p:anim calcmode="lin" valueType="num">
                                      <p:cBhvr>
                                        <p:cTn id="27" dur="2000" fill="hold"/>
                                        <p:tgtEl>
                                          <p:spTgt spid="87052"/>
                                        </p:tgtEl>
                                        <p:attrNameLst>
                                          <p:attrName>ppt_x</p:attrName>
                                        </p:attrNameLst>
                                      </p:cBhvr>
                                      <p:tavLst>
                                        <p:tav tm="0">
                                          <p:val>
                                            <p:strVal val="#ppt_x"/>
                                          </p:val>
                                        </p:tav>
                                        <p:tav tm="100000">
                                          <p:val>
                                            <p:strVal val="#ppt_x"/>
                                          </p:val>
                                        </p:tav>
                                      </p:tavLst>
                                    </p:anim>
                                    <p:anim calcmode="lin" valueType="num">
                                      <p:cBhvr>
                                        <p:cTn id="28" dur="2000" fill="hold"/>
                                        <p:tgtEl>
                                          <p:spTgt spid="87052"/>
                                        </p:tgtEl>
                                        <p:attrNameLst>
                                          <p:attrName>ppt_y</p:attrName>
                                        </p:attrNameLst>
                                      </p:cBhvr>
                                      <p:tavLst>
                                        <p:tav tm="0">
                                          <p:val>
                                            <p:strVal val="#ppt_y-#ppt_h/2"/>
                                          </p:val>
                                        </p:tav>
                                        <p:tav tm="100000">
                                          <p:val>
                                            <p:strVal val="#ppt_y"/>
                                          </p:val>
                                        </p:tav>
                                      </p:tavLst>
                                    </p:anim>
                                    <p:anim calcmode="lin" valueType="num">
                                      <p:cBhvr>
                                        <p:cTn id="29" dur="2000" fill="hold"/>
                                        <p:tgtEl>
                                          <p:spTgt spid="87052"/>
                                        </p:tgtEl>
                                        <p:attrNameLst>
                                          <p:attrName>ppt_w</p:attrName>
                                        </p:attrNameLst>
                                      </p:cBhvr>
                                      <p:tavLst>
                                        <p:tav tm="0">
                                          <p:val>
                                            <p:strVal val="#ppt_w"/>
                                          </p:val>
                                        </p:tav>
                                        <p:tav tm="100000">
                                          <p:val>
                                            <p:strVal val="#ppt_w"/>
                                          </p:val>
                                        </p:tav>
                                      </p:tavLst>
                                    </p:anim>
                                    <p:anim calcmode="lin" valueType="num">
                                      <p:cBhvr>
                                        <p:cTn id="30" dur="2000" fill="hold"/>
                                        <p:tgtEl>
                                          <p:spTgt spid="87052"/>
                                        </p:tgtEl>
                                        <p:attrNameLst>
                                          <p:attrName>ppt_h</p:attrName>
                                        </p:attrNameLst>
                                      </p:cBhvr>
                                      <p:tavLst>
                                        <p:tav tm="0">
                                          <p:val>
                                            <p:fltVal val="0"/>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xit" presetSubtype="0" fill="hold" grpId="0" nodeType="clickEffect">
                                  <p:stCondLst>
                                    <p:cond delay="0"/>
                                  </p:stCondLst>
                                  <p:childTnLst>
                                    <p:anim calcmode="lin" valueType="num">
                                      <p:cBhvr>
                                        <p:cTn id="34" dur="2000"/>
                                        <p:tgtEl>
                                          <p:spTgt spid="87054"/>
                                        </p:tgtEl>
                                        <p:attrNameLst>
                                          <p:attrName>ppt_x</p:attrName>
                                        </p:attrNameLst>
                                      </p:cBhvr>
                                      <p:tavLst>
                                        <p:tav tm="0">
                                          <p:val>
                                            <p:strVal val="ppt_x"/>
                                          </p:val>
                                        </p:tav>
                                        <p:tav tm="100000">
                                          <p:val>
                                            <p:strVal val="ppt_x-.2"/>
                                          </p:val>
                                        </p:tav>
                                      </p:tavLst>
                                    </p:anim>
                                    <p:anim calcmode="lin" valueType="num">
                                      <p:cBhvr>
                                        <p:cTn id="35" dur="2000"/>
                                        <p:tgtEl>
                                          <p:spTgt spid="87054"/>
                                        </p:tgtEl>
                                        <p:attrNameLst>
                                          <p:attrName>ppt_y</p:attrName>
                                        </p:attrNameLst>
                                      </p:cBhvr>
                                      <p:tavLst>
                                        <p:tav tm="0">
                                          <p:val>
                                            <p:strVal val="ppt_y"/>
                                          </p:val>
                                        </p:tav>
                                        <p:tav tm="100000">
                                          <p:val>
                                            <p:strVal val="ppt_y"/>
                                          </p:val>
                                        </p:tav>
                                      </p:tavLst>
                                    </p:anim>
                                    <p:animEffect transition="out" filter="fade">
                                      <p:cBhvr>
                                        <p:cTn id="36" dur="2000"/>
                                        <p:tgtEl>
                                          <p:spTgt spid="87054"/>
                                        </p:tgtEl>
                                      </p:cBhvr>
                                    </p:animEffect>
                                    <p:set>
                                      <p:cBhvr>
                                        <p:cTn id="37" dur="1" fill="hold">
                                          <p:stCondLst>
                                            <p:cond delay="1999"/>
                                          </p:stCondLst>
                                        </p:cTn>
                                        <p:tgtEl>
                                          <p:spTgt spid="87054"/>
                                        </p:tgtEl>
                                        <p:attrNameLst>
                                          <p:attrName>style.visibility</p:attrName>
                                        </p:attrNameLst>
                                      </p:cBhvr>
                                      <p:to>
                                        <p:strVal val="hidden"/>
                                      </p:to>
                                    </p:set>
                                  </p:childTnLst>
                                </p:cTn>
                              </p:par>
                              <p:par>
                                <p:cTn id="38" presetID="29" presetClass="exit" presetSubtype="0" fill="hold" grpId="0" nodeType="withEffect">
                                  <p:stCondLst>
                                    <p:cond delay="0"/>
                                  </p:stCondLst>
                                  <p:childTnLst>
                                    <p:anim calcmode="lin" valueType="num">
                                      <p:cBhvr>
                                        <p:cTn id="39" dur="2000"/>
                                        <p:tgtEl>
                                          <p:spTgt spid="87055"/>
                                        </p:tgtEl>
                                        <p:attrNameLst>
                                          <p:attrName>ppt_x</p:attrName>
                                        </p:attrNameLst>
                                      </p:cBhvr>
                                      <p:tavLst>
                                        <p:tav tm="0">
                                          <p:val>
                                            <p:strVal val="ppt_x"/>
                                          </p:val>
                                        </p:tav>
                                        <p:tav tm="100000">
                                          <p:val>
                                            <p:strVal val="ppt_x-.2"/>
                                          </p:val>
                                        </p:tav>
                                      </p:tavLst>
                                    </p:anim>
                                    <p:anim calcmode="lin" valueType="num">
                                      <p:cBhvr>
                                        <p:cTn id="40" dur="2000"/>
                                        <p:tgtEl>
                                          <p:spTgt spid="87055"/>
                                        </p:tgtEl>
                                        <p:attrNameLst>
                                          <p:attrName>ppt_y</p:attrName>
                                        </p:attrNameLst>
                                      </p:cBhvr>
                                      <p:tavLst>
                                        <p:tav tm="0">
                                          <p:val>
                                            <p:strVal val="ppt_y"/>
                                          </p:val>
                                        </p:tav>
                                        <p:tav tm="100000">
                                          <p:val>
                                            <p:strVal val="ppt_y"/>
                                          </p:val>
                                        </p:tav>
                                      </p:tavLst>
                                    </p:anim>
                                    <p:animEffect transition="out" filter="fade">
                                      <p:cBhvr>
                                        <p:cTn id="41" dur="2000"/>
                                        <p:tgtEl>
                                          <p:spTgt spid="87055"/>
                                        </p:tgtEl>
                                      </p:cBhvr>
                                    </p:animEffect>
                                    <p:set>
                                      <p:cBhvr>
                                        <p:cTn id="42" dur="1" fill="hold">
                                          <p:stCondLst>
                                            <p:cond delay="1999"/>
                                          </p:stCondLst>
                                        </p:cTn>
                                        <p:tgtEl>
                                          <p:spTgt spid="87055"/>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51" presetClass="entr" presetSubtype="0" fill="hold" grpId="0" nodeType="clickEffect">
                                  <p:stCondLst>
                                    <p:cond delay="0"/>
                                  </p:stCondLst>
                                  <p:childTnLst>
                                    <p:set>
                                      <p:cBhvr>
                                        <p:cTn id="46" dur="1" fill="hold">
                                          <p:stCondLst>
                                            <p:cond delay="0"/>
                                          </p:stCondLst>
                                        </p:cTn>
                                        <p:tgtEl>
                                          <p:spTgt spid="87050"/>
                                        </p:tgtEl>
                                        <p:attrNameLst>
                                          <p:attrName>style.visibility</p:attrName>
                                        </p:attrNameLst>
                                      </p:cBhvr>
                                      <p:to>
                                        <p:strVal val="visible"/>
                                      </p:to>
                                    </p:set>
                                    <p:animEffect transition="in" filter="fade">
                                      <p:cBhvr>
                                        <p:cTn id="47" dur="770" decel="100000"/>
                                        <p:tgtEl>
                                          <p:spTgt spid="87050"/>
                                        </p:tgtEl>
                                      </p:cBhvr>
                                    </p:animEffect>
                                    <p:animScale>
                                      <p:cBhvr>
                                        <p:cTn id="48" dur="770" decel="100000"/>
                                        <p:tgtEl>
                                          <p:spTgt spid="87050"/>
                                        </p:tgtEl>
                                      </p:cBhvr>
                                      <p:from x="10000" y="10000"/>
                                      <p:to x="200000" y="450000"/>
                                    </p:animScale>
                                    <p:animScale>
                                      <p:cBhvr>
                                        <p:cTn id="49" dur="1230" accel="100000" fill="hold">
                                          <p:stCondLst>
                                            <p:cond delay="770"/>
                                          </p:stCondLst>
                                        </p:cTn>
                                        <p:tgtEl>
                                          <p:spTgt spid="87050"/>
                                        </p:tgtEl>
                                      </p:cBhvr>
                                      <p:from x="200000" y="450000"/>
                                      <p:to x="100000" y="100000"/>
                                    </p:animScale>
                                    <p:set>
                                      <p:cBhvr>
                                        <p:cTn id="50" dur="770" fill="hold"/>
                                        <p:tgtEl>
                                          <p:spTgt spid="87050"/>
                                        </p:tgtEl>
                                        <p:attrNameLst>
                                          <p:attrName>ppt_x</p:attrName>
                                        </p:attrNameLst>
                                      </p:cBhvr>
                                      <p:to>
                                        <p:strVal val="(0.5)"/>
                                      </p:to>
                                    </p:set>
                                    <p:anim from="(0.5)" to="(#ppt_x)" calcmode="lin" valueType="num">
                                      <p:cBhvr>
                                        <p:cTn id="51" dur="1230" accel="100000" fill="hold">
                                          <p:stCondLst>
                                            <p:cond delay="770"/>
                                          </p:stCondLst>
                                        </p:cTn>
                                        <p:tgtEl>
                                          <p:spTgt spid="87050"/>
                                        </p:tgtEl>
                                        <p:attrNameLst>
                                          <p:attrName>ppt_x</p:attrName>
                                        </p:attrNameLst>
                                      </p:cBhvr>
                                    </p:anim>
                                    <p:set>
                                      <p:cBhvr>
                                        <p:cTn id="52" dur="770" fill="hold"/>
                                        <p:tgtEl>
                                          <p:spTgt spid="87050"/>
                                        </p:tgtEl>
                                        <p:attrNameLst>
                                          <p:attrName>ppt_y</p:attrName>
                                        </p:attrNameLst>
                                      </p:cBhvr>
                                      <p:to>
                                        <p:strVal val="(#ppt_y+0.4)"/>
                                      </p:to>
                                    </p:set>
                                    <p:anim from="(#ppt_y+0.4)" to="(#ppt_y)" calcmode="lin" valueType="num">
                                      <p:cBhvr>
                                        <p:cTn id="53" dur="1230" accel="100000" fill="hold">
                                          <p:stCondLst>
                                            <p:cond delay="770"/>
                                          </p:stCondLst>
                                        </p:cTn>
                                        <p:tgtEl>
                                          <p:spTgt spid="87050"/>
                                        </p:tgtEl>
                                        <p:attrNameLst>
                                          <p:attrName>ppt_y</p:attrName>
                                        </p:attrNameLst>
                                      </p:cBhvr>
                                    </p:anim>
                                  </p:childTnLst>
                                </p:cTn>
                              </p:par>
                              <p:par>
                                <p:cTn id="54" presetID="17" presetClass="entr" presetSubtype="8" fill="hold" grpId="0" nodeType="withEffect">
                                  <p:stCondLst>
                                    <p:cond delay="0"/>
                                  </p:stCondLst>
                                  <p:childTnLst>
                                    <p:set>
                                      <p:cBhvr>
                                        <p:cTn id="55" dur="1" fill="hold">
                                          <p:stCondLst>
                                            <p:cond delay="0"/>
                                          </p:stCondLst>
                                        </p:cTn>
                                        <p:tgtEl>
                                          <p:spTgt spid="87053"/>
                                        </p:tgtEl>
                                        <p:attrNameLst>
                                          <p:attrName>style.visibility</p:attrName>
                                        </p:attrNameLst>
                                      </p:cBhvr>
                                      <p:to>
                                        <p:strVal val="visible"/>
                                      </p:to>
                                    </p:set>
                                    <p:anim calcmode="lin" valueType="num">
                                      <p:cBhvr>
                                        <p:cTn id="56" dur="2000" fill="hold"/>
                                        <p:tgtEl>
                                          <p:spTgt spid="87053"/>
                                        </p:tgtEl>
                                        <p:attrNameLst>
                                          <p:attrName>ppt_x</p:attrName>
                                        </p:attrNameLst>
                                      </p:cBhvr>
                                      <p:tavLst>
                                        <p:tav tm="0">
                                          <p:val>
                                            <p:strVal val="#ppt_x-#ppt_w/2"/>
                                          </p:val>
                                        </p:tav>
                                        <p:tav tm="100000">
                                          <p:val>
                                            <p:strVal val="#ppt_x"/>
                                          </p:val>
                                        </p:tav>
                                      </p:tavLst>
                                    </p:anim>
                                    <p:anim calcmode="lin" valueType="num">
                                      <p:cBhvr>
                                        <p:cTn id="57" dur="2000" fill="hold"/>
                                        <p:tgtEl>
                                          <p:spTgt spid="87053"/>
                                        </p:tgtEl>
                                        <p:attrNameLst>
                                          <p:attrName>ppt_y</p:attrName>
                                        </p:attrNameLst>
                                      </p:cBhvr>
                                      <p:tavLst>
                                        <p:tav tm="0">
                                          <p:val>
                                            <p:strVal val="#ppt_y"/>
                                          </p:val>
                                        </p:tav>
                                        <p:tav tm="100000">
                                          <p:val>
                                            <p:strVal val="#ppt_y"/>
                                          </p:val>
                                        </p:tav>
                                      </p:tavLst>
                                    </p:anim>
                                    <p:anim calcmode="lin" valueType="num">
                                      <p:cBhvr>
                                        <p:cTn id="58" dur="2000" fill="hold"/>
                                        <p:tgtEl>
                                          <p:spTgt spid="87053"/>
                                        </p:tgtEl>
                                        <p:attrNameLst>
                                          <p:attrName>ppt_w</p:attrName>
                                        </p:attrNameLst>
                                      </p:cBhvr>
                                      <p:tavLst>
                                        <p:tav tm="0">
                                          <p:val>
                                            <p:fltVal val="0"/>
                                          </p:val>
                                        </p:tav>
                                        <p:tav tm="100000">
                                          <p:val>
                                            <p:strVal val="#ppt_w"/>
                                          </p:val>
                                        </p:tav>
                                      </p:tavLst>
                                    </p:anim>
                                    <p:anim calcmode="lin" valueType="num">
                                      <p:cBhvr>
                                        <p:cTn id="59" dur="2000" fill="hold"/>
                                        <p:tgtEl>
                                          <p:spTgt spid="87053"/>
                                        </p:tgtEl>
                                        <p:attrNameLst>
                                          <p:attrName>ppt_h</p:attrName>
                                        </p:attrNameLst>
                                      </p:cBhvr>
                                      <p:tavLst>
                                        <p:tav tm="0">
                                          <p:val>
                                            <p:strVal val="#ppt_h"/>
                                          </p:val>
                                        </p:tav>
                                        <p:tav tm="100000">
                                          <p:val>
                                            <p:strVal val="#ppt_h"/>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9" presetClass="exit" presetSubtype="0" fill="hold" grpId="0" nodeType="clickEffect">
                                  <p:stCondLst>
                                    <p:cond delay="0"/>
                                  </p:stCondLst>
                                  <p:childTnLst>
                                    <p:anim calcmode="lin" valueType="num">
                                      <p:cBhvr>
                                        <p:cTn id="63" dur="2000"/>
                                        <p:tgtEl>
                                          <p:spTgt spid="87057"/>
                                        </p:tgtEl>
                                        <p:attrNameLst>
                                          <p:attrName>ppt_x</p:attrName>
                                        </p:attrNameLst>
                                      </p:cBhvr>
                                      <p:tavLst>
                                        <p:tav tm="0">
                                          <p:val>
                                            <p:strVal val="ppt_x"/>
                                          </p:val>
                                        </p:tav>
                                        <p:tav tm="100000">
                                          <p:val>
                                            <p:strVal val="ppt_x-.2"/>
                                          </p:val>
                                        </p:tav>
                                      </p:tavLst>
                                    </p:anim>
                                    <p:anim calcmode="lin" valueType="num">
                                      <p:cBhvr>
                                        <p:cTn id="64" dur="2000"/>
                                        <p:tgtEl>
                                          <p:spTgt spid="87057"/>
                                        </p:tgtEl>
                                        <p:attrNameLst>
                                          <p:attrName>ppt_y</p:attrName>
                                        </p:attrNameLst>
                                      </p:cBhvr>
                                      <p:tavLst>
                                        <p:tav tm="0">
                                          <p:val>
                                            <p:strVal val="ppt_y"/>
                                          </p:val>
                                        </p:tav>
                                        <p:tav tm="100000">
                                          <p:val>
                                            <p:strVal val="ppt_y"/>
                                          </p:val>
                                        </p:tav>
                                      </p:tavLst>
                                    </p:anim>
                                    <p:animEffect transition="out" filter="fade">
                                      <p:cBhvr>
                                        <p:cTn id="65" dur="2000"/>
                                        <p:tgtEl>
                                          <p:spTgt spid="87057"/>
                                        </p:tgtEl>
                                      </p:cBhvr>
                                    </p:animEffect>
                                    <p:set>
                                      <p:cBhvr>
                                        <p:cTn id="66" dur="1" fill="hold">
                                          <p:stCondLst>
                                            <p:cond delay="1999"/>
                                          </p:stCondLst>
                                        </p:cTn>
                                        <p:tgtEl>
                                          <p:spTgt spid="87057"/>
                                        </p:tgtEl>
                                        <p:attrNameLst>
                                          <p:attrName>style.visibility</p:attrName>
                                        </p:attrNameLst>
                                      </p:cBhvr>
                                      <p:to>
                                        <p:strVal val="hidden"/>
                                      </p:to>
                                    </p:set>
                                  </p:childTnLst>
                                </p:cTn>
                              </p:par>
                              <p:par>
                                <p:cTn id="67" presetID="29" presetClass="exit" presetSubtype="0" fill="hold" grpId="0" nodeType="withEffect">
                                  <p:stCondLst>
                                    <p:cond delay="0"/>
                                  </p:stCondLst>
                                  <p:childTnLst>
                                    <p:anim calcmode="lin" valueType="num">
                                      <p:cBhvr>
                                        <p:cTn id="68" dur="2000"/>
                                        <p:tgtEl>
                                          <p:spTgt spid="87056"/>
                                        </p:tgtEl>
                                        <p:attrNameLst>
                                          <p:attrName>ppt_x</p:attrName>
                                        </p:attrNameLst>
                                      </p:cBhvr>
                                      <p:tavLst>
                                        <p:tav tm="0">
                                          <p:val>
                                            <p:strVal val="ppt_x"/>
                                          </p:val>
                                        </p:tav>
                                        <p:tav tm="100000">
                                          <p:val>
                                            <p:strVal val="ppt_x-.2"/>
                                          </p:val>
                                        </p:tav>
                                      </p:tavLst>
                                    </p:anim>
                                    <p:anim calcmode="lin" valueType="num">
                                      <p:cBhvr>
                                        <p:cTn id="69" dur="2000"/>
                                        <p:tgtEl>
                                          <p:spTgt spid="87056"/>
                                        </p:tgtEl>
                                        <p:attrNameLst>
                                          <p:attrName>ppt_y</p:attrName>
                                        </p:attrNameLst>
                                      </p:cBhvr>
                                      <p:tavLst>
                                        <p:tav tm="0">
                                          <p:val>
                                            <p:strVal val="ppt_y"/>
                                          </p:val>
                                        </p:tav>
                                        <p:tav tm="100000">
                                          <p:val>
                                            <p:strVal val="ppt_y"/>
                                          </p:val>
                                        </p:tav>
                                      </p:tavLst>
                                    </p:anim>
                                    <p:animEffect transition="out" filter="fade">
                                      <p:cBhvr>
                                        <p:cTn id="70" dur="2000"/>
                                        <p:tgtEl>
                                          <p:spTgt spid="87056"/>
                                        </p:tgtEl>
                                      </p:cBhvr>
                                    </p:animEffect>
                                    <p:set>
                                      <p:cBhvr>
                                        <p:cTn id="71" dur="1" fill="hold">
                                          <p:stCondLst>
                                            <p:cond delay="1999"/>
                                          </p:stCondLst>
                                        </p:cTn>
                                        <p:tgtEl>
                                          <p:spTgt spid="87056"/>
                                        </p:tgtEl>
                                        <p:attrNameLst>
                                          <p:attrName>style.visibility</p:attrName>
                                        </p:attrNameLst>
                                      </p:cBhvr>
                                      <p:to>
                                        <p:strVal val="hidden"/>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23" presetClass="entr" presetSubtype="36" fill="hold" grpId="0" nodeType="clickEffect">
                                  <p:stCondLst>
                                    <p:cond delay="0"/>
                                  </p:stCondLst>
                                  <p:childTnLst>
                                    <p:set>
                                      <p:cBhvr>
                                        <p:cTn id="75" dur="1" fill="hold">
                                          <p:stCondLst>
                                            <p:cond delay="0"/>
                                          </p:stCondLst>
                                        </p:cTn>
                                        <p:tgtEl>
                                          <p:spTgt spid="87058"/>
                                        </p:tgtEl>
                                        <p:attrNameLst>
                                          <p:attrName>style.visibility</p:attrName>
                                        </p:attrNameLst>
                                      </p:cBhvr>
                                      <p:to>
                                        <p:strVal val="visible"/>
                                      </p:to>
                                    </p:set>
                                    <p:anim calcmode="lin" valueType="num">
                                      <p:cBhvr>
                                        <p:cTn id="76" dur="2000" fill="hold"/>
                                        <p:tgtEl>
                                          <p:spTgt spid="87058"/>
                                        </p:tgtEl>
                                        <p:attrNameLst>
                                          <p:attrName>ppt_w</p:attrName>
                                        </p:attrNameLst>
                                      </p:cBhvr>
                                      <p:tavLst>
                                        <p:tav tm="0">
                                          <p:val>
                                            <p:strVal val="(6*min(max(#ppt_w*#ppt_h,.3),1)-7.4)/-.7*#ppt_w"/>
                                          </p:val>
                                        </p:tav>
                                        <p:tav tm="100000">
                                          <p:val>
                                            <p:strVal val="#ppt_w"/>
                                          </p:val>
                                        </p:tav>
                                      </p:tavLst>
                                    </p:anim>
                                    <p:anim calcmode="lin" valueType="num">
                                      <p:cBhvr>
                                        <p:cTn id="77" dur="2000" fill="hold"/>
                                        <p:tgtEl>
                                          <p:spTgt spid="87058"/>
                                        </p:tgtEl>
                                        <p:attrNameLst>
                                          <p:attrName>ppt_h</p:attrName>
                                        </p:attrNameLst>
                                      </p:cBhvr>
                                      <p:tavLst>
                                        <p:tav tm="0">
                                          <p:val>
                                            <p:strVal val="(6*min(max(#ppt_w*#ppt_h,.3),1)-7.4)/-.7*#ppt_h"/>
                                          </p:val>
                                        </p:tav>
                                        <p:tav tm="100000">
                                          <p:val>
                                            <p:strVal val="#ppt_h"/>
                                          </p:val>
                                        </p:tav>
                                      </p:tavLst>
                                    </p:anim>
                                    <p:anim calcmode="lin" valueType="num">
                                      <p:cBhvr>
                                        <p:cTn id="78" dur="2000" fill="hold"/>
                                        <p:tgtEl>
                                          <p:spTgt spid="87058"/>
                                        </p:tgtEl>
                                        <p:attrNameLst>
                                          <p:attrName>ppt_x</p:attrName>
                                        </p:attrNameLst>
                                      </p:cBhvr>
                                      <p:tavLst>
                                        <p:tav tm="0">
                                          <p:val>
                                            <p:fltVal val="0.5"/>
                                          </p:val>
                                        </p:tav>
                                        <p:tav tm="100000">
                                          <p:val>
                                            <p:strVal val="#ppt_x"/>
                                          </p:val>
                                        </p:tav>
                                      </p:tavLst>
                                    </p:anim>
                                    <p:anim calcmode="lin" valueType="num">
                                      <p:cBhvr>
                                        <p:cTn id="79" dur="2000" fill="hold"/>
                                        <p:tgtEl>
                                          <p:spTgt spid="87058"/>
                                        </p:tgtEl>
                                        <p:attrNameLst>
                                          <p:attrName>ppt_y</p:attrName>
                                        </p:attrNameLst>
                                      </p:cBhvr>
                                      <p:tavLst>
                                        <p:tav tm="0">
                                          <p:val>
                                            <p:strVal val="1+(6*min(max(#ppt_w*#ppt_h,.3),1)-7.4)/-.7*#ppt_h/2"/>
                                          </p:val>
                                        </p:tav>
                                        <p:tav tm="100000">
                                          <p:val>
                                            <p:strVal val="#ppt_y"/>
                                          </p:val>
                                        </p:tav>
                                      </p:tavLst>
                                    </p:anim>
                                  </p:childTnLst>
                                </p:cTn>
                              </p:par>
                              <p:par>
                                <p:cTn id="80" presetID="17" presetClass="entr" presetSubtype="8" fill="hold" grpId="0" nodeType="withEffect">
                                  <p:stCondLst>
                                    <p:cond delay="0"/>
                                  </p:stCondLst>
                                  <p:childTnLst>
                                    <p:set>
                                      <p:cBhvr>
                                        <p:cTn id="81" dur="1" fill="hold">
                                          <p:stCondLst>
                                            <p:cond delay="0"/>
                                          </p:stCondLst>
                                        </p:cTn>
                                        <p:tgtEl>
                                          <p:spTgt spid="87059"/>
                                        </p:tgtEl>
                                        <p:attrNameLst>
                                          <p:attrName>style.visibility</p:attrName>
                                        </p:attrNameLst>
                                      </p:cBhvr>
                                      <p:to>
                                        <p:strVal val="visible"/>
                                      </p:to>
                                    </p:set>
                                    <p:anim calcmode="lin" valueType="num">
                                      <p:cBhvr>
                                        <p:cTn id="82" dur="2000" fill="hold"/>
                                        <p:tgtEl>
                                          <p:spTgt spid="87059"/>
                                        </p:tgtEl>
                                        <p:attrNameLst>
                                          <p:attrName>ppt_x</p:attrName>
                                        </p:attrNameLst>
                                      </p:cBhvr>
                                      <p:tavLst>
                                        <p:tav tm="0">
                                          <p:val>
                                            <p:strVal val="#ppt_x-#ppt_w/2"/>
                                          </p:val>
                                        </p:tav>
                                        <p:tav tm="100000">
                                          <p:val>
                                            <p:strVal val="#ppt_x"/>
                                          </p:val>
                                        </p:tav>
                                      </p:tavLst>
                                    </p:anim>
                                    <p:anim calcmode="lin" valueType="num">
                                      <p:cBhvr>
                                        <p:cTn id="83" dur="2000" fill="hold"/>
                                        <p:tgtEl>
                                          <p:spTgt spid="87059"/>
                                        </p:tgtEl>
                                        <p:attrNameLst>
                                          <p:attrName>ppt_y</p:attrName>
                                        </p:attrNameLst>
                                      </p:cBhvr>
                                      <p:tavLst>
                                        <p:tav tm="0">
                                          <p:val>
                                            <p:strVal val="#ppt_y"/>
                                          </p:val>
                                        </p:tav>
                                        <p:tav tm="100000">
                                          <p:val>
                                            <p:strVal val="#ppt_y"/>
                                          </p:val>
                                        </p:tav>
                                      </p:tavLst>
                                    </p:anim>
                                    <p:anim calcmode="lin" valueType="num">
                                      <p:cBhvr>
                                        <p:cTn id="84" dur="2000" fill="hold"/>
                                        <p:tgtEl>
                                          <p:spTgt spid="87059"/>
                                        </p:tgtEl>
                                        <p:attrNameLst>
                                          <p:attrName>ppt_w</p:attrName>
                                        </p:attrNameLst>
                                      </p:cBhvr>
                                      <p:tavLst>
                                        <p:tav tm="0">
                                          <p:val>
                                            <p:fltVal val="0"/>
                                          </p:val>
                                        </p:tav>
                                        <p:tav tm="100000">
                                          <p:val>
                                            <p:strVal val="#ppt_w"/>
                                          </p:val>
                                        </p:tav>
                                      </p:tavLst>
                                    </p:anim>
                                    <p:anim calcmode="lin" valueType="num">
                                      <p:cBhvr>
                                        <p:cTn id="85" dur="2000" fill="hold"/>
                                        <p:tgtEl>
                                          <p:spTgt spid="8705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animBg="1"/>
      <p:bldP spid="87047" grpId="0"/>
      <p:bldP spid="87048" grpId="0" animBg="1"/>
      <p:bldP spid="87050" grpId="0" animBg="1"/>
      <p:bldP spid="87052" grpId="0" animBg="1"/>
      <p:bldP spid="87056" grpId="0" animBg="1"/>
      <p:bldP spid="87058" grpId="0" animBg="1"/>
      <p:bldP spid="87054" grpId="0" animBg="1"/>
      <p:bldP spid="87055" grpId="0" animBg="1"/>
      <p:bldP spid="87057" grpId="0" animBg="1"/>
      <p:bldP spid="87053" grpId="0" animBg="1"/>
      <p:bldP spid="8705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3747633" y="381000"/>
            <a:ext cx="5418138" cy="6401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u="sng" dirty="0">
                <a:solidFill>
                  <a:schemeClr val="bg1"/>
                </a:solidFill>
              </a:rPr>
              <a:t>Habla del ser nacido de entre los muertos, en Su resurrección</a:t>
            </a:r>
            <a:r>
              <a:rPr lang="en-US" altLang="en-US" sz="2400" dirty="0">
                <a:solidFill>
                  <a:schemeClr val="bg1"/>
                </a:solidFill>
              </a:rPr>
              <a:t>:</a:t>
            </a:r>
          </a:p>
          <a:p>
            <a:endParaRPr lang="en-US" altLang="en-US" sz="1000" dirty="0">
              <a:solidFill>
                <a:srgbClr val="FFFF00"/>
              </a:solidFill>
            </a:endParaRPr>
          </a:p>
          <a:p>
            <a:r>
              <a:rPr lang="en-US" altLang="en-US" dirty="0" err="1">
                <a:solidFill>
                  <a:schemeClr val="bg1"/>
                </a:solidFill>
              </a:rPr>
              <a:t>Hech</a:t>
            </a:r>
            <a:r>
              <a:rPr lang="en-US" altLang="en-US" dirty="0">
                <a:solidFill>
                  <a:schemeClr val="bg1"/>
                </a:solidFill>
              </a:rPr>
              <a:t> 13:32-34 -</a:t>
            </a:r>
            <a:r>
              <a:rPr lang="en-US" altLang="en-US" dirty="0">
                <a:solidFill>
                  <a:srgbClr val="FFFF00"/>
                </a:solidFill>
              </a:rPr>
              <a:t> </a:t>
            </a:r>
            <a:r>
              <a:rPr lang="es-ES" altLang="en-US" dirty="0">
                <a:solidFill>
                  <a:srgbClr val="FFFF00"/>
                </a:solidFill>
              </a:rPr>
              <a:t>nosotros también os anunciamos el evangelio de aquella promesa hecha a nuestros padres, la cual Dios ha cumplido a los hijos de ellos, a nosotros, resucitando a Jesús; como está escrito también en el salmo segundo: Mi hijo eres tú, yo te he engendrado hoy</a:t>
            </a:r>
          </a:p>
          <a:p>
            <a:endParaRPr lang="es-ES" altLang="en-US" dirty="0">
              <a:solidFill>
                <a:srgbClr val="FFFF00"/>
              </a:solidFill>
            </a:endParaRPr>
          </a:p>
          <a:p>
            <a:r>
              <a:rPr lang="en-US" altLang="en-US" dirty="0" err="1">
                <a:solidFill>
                  <a:schemeClr val="bg1"/>
                </a:solidFill>
              </a:rPr>
              <a:t>Heb</a:t>
            </a:r>
            <a:r>
              <a:rPr lang="en-US" altLang="en-US" dirty="0">
                <a:solidFill>
                  <a:schemeClr val="bg1"/>
                </a:solidFill>
              </a:rPr>
              <a:t> 1:4-5 -</a:t>
            </a:r>
            <a:r>
              <a:rPr lang="en-US" altLang="en-US" dirty="0"/>
              <a:t> </a:t>
            </a:r>
            <a:r>
              <a:rPr lang="es-ES" altLang="en-US" dirty="0">
                <a:solidFill>
                  <a:srgbClr val="FFFF00"/>
                </a:solidFill>
              </a:rPr>
              <a:t>hecho tanto superior a los ángeles, cuanto heredó más excelente nombre que ellos.  Porque ¿a cuál de los ángeles dijo Dios jamás:</a:t>
            </a:r>
          </a:p>
          <a:p>
            <a:pPr algn="ctr"/>
            <a:r>
              <a:rPr lang="es-ES" altLang="en-US" i="1" dirty="0">
                <a:solidFill>
                  <a:schemeClr val="bg1"/>
                </a:solidFill>
              </a:rPr>
              <a:t>Mi Hijo eres tú,</a:t>
            </a:r>
          </a:p>
          <a:p>
            <a:pPr algn="ctr"/>
            <a:r>
              <a:rPr lang="es-ES" altLang="en-US" i="1" dirty="0">
                <a:solidFill>
                  <a:schemeClr val="bg1"/>
                </a:solidFill>
              </a:rPr>
              <a:t>Yo te he engendrado hoy, y otra vez:</a:t>
            </a:r>
          </a:p>
          <a:p>
            <a:pPr algn="ctr"/>
            <a:r>
              <a:rPr lang="es-ES" altLang="en-US" i="1" dirty="0">
                <a:solidFill>
                  <a:schemeClr val="bg1"/>
                </a:solidFill>
              </a:rPr>
              <a:t>Yo seré a él Padre,</a:t>
            </a:r>
          </a:p>
          <a:p>
            <a:pPr algn="ctr"/>
            <a:r>
              <a:rPr lang="es-ES" altLang="en-US" i="1" dirty="0">
                <a:solidFill>
                  <a:schemeClr val="bg1"/>
                </a:solidFill>
              </a:rPr>
              <a:t>Y él me será a mí hijo?</a:t>
            </a:r>
          </a:p>
        </p:txBody>
      </p:sp>
      <p:sp>
        <p:nvSpPr>
          <p:cNvPr id="88067" name="Rectangle 3"/>
          <p:cNvSpPr>
            <a:spLocks noChangeArrowheads="1"/>
          </p:cNvSpPr>
          <p:nvPr/>
        </p:nvSpPr>
        <p:spPr bwMode="auto">
          <a:xfrm>
            <a:off x="152400" y="939359"/>
            <a:ext cx="3352800" cy="1431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400" dirty="0">
                <a:solidFill>
                  <a:srgbClr val="FFFF00"/>
                </a:solidFill>
              </a:rPr>
              <a:t>2:7 -</a:t>
            </a:r>
            <a:r>
              <a:rPr lang="en-US" altLang="en-US" sz="2400" dirty="0">
                <a:solidFill>
                  <a:schemeClr val="bg1"/>
                </a:solidFill>
              </a:rPr>
              <a:t> </a:t>
            </a:r>
            <a:r>
              <a:rPr lang="es-ES" altLang="en-US" sz="2400" dirty="0">
                <a:solidFill>
                  <a:schemeClr val="bg1"/>
                </a:solidFill>
              </a:rPr>
              <a:t>Yo publicaré el decreto; Jehová me ha  dicho: </a:t>
            </a:r>
            <a:r>
              <a:rPr lang="es-ES" altLang="en-US" sz="2400" dirty="0">
                <a:solidFill>
                  <a:srgbClr val="FFFF00"/>
                </a:solidFill>
              </a:rPr>
              <a:t>Mi hijo eres tú; Yo te engendré hoy.</a:t>
            </a:r>
          </a:p>
        </p:txBody>
      </p:sp>
      <p:sp>
        <p:nvSpPr>
          <p:cNvPr id="88071" name="Rectangle 7"/>
          <p:cNvSpPr>
            <a:spLocks noChangeArrowheads="1"/>
          </p:cNvSpPr>
          <p:nvPr/>
        </p:nvSpPr>
        <p:spPr bwMode="auto">
          <a:xfrm>
            <a:off x="3747632" y="3886200"/>
            <a:ext cx="5396367" cy="2971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72" name="Text Box 8"/>
          <p:cNvSpPr txBox="1">
            <a:spLocks noChangeArrowheads="1"/>
          </p:cNvSpPr>
          <p:nvPr/>
        </p:nvSpPr>
        <p:spPr bwMode="auto">
          <a:xfrm>
            <a:off x="609600" y="5638800"/>
            <a:ext cx="221773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a:solidFill>
                  <a:schemeClr val="bg1"/>
                </a:solidFill>
              </a:rPr>
              <a:t>Sal. 2 y</a:t>
            </a:r>
          </a:p>
          <a:p>
            <a:pPr algn="ctr"/>
            <a:r>
              <a:rPr lang="en-US" altLang="en-US" sz="2400" dirty="0">
                <a:solidFill>
                  <a:schemeClr val="bg1"/>
                </a:solidFill>
              </a:rPr>
              <a:t>2 Sam. 7:11+</a:t>
            </a:r>
          </a:p>
        </p:txBody>
      </p:sp>
      <p:sp>
        <p:nvSpPr>
          <p:cNvPr id="88074" name="AutoShape 10"/>
          <p:cNvSpPr>
            <a:spLocks noChangeArrowheads="1"/>
          </p:cNvSpPr>
          <p:nvPr/>
        </p:nvSpPr>
        <p:spPr bwMode="auto">
          <a:xfrm rot="10800000">
            <a:off x="2895600" y="5791200"/>
            <a:ext cx="976313" cy="485775"/>
          </a:xfrm>
          <a:prstGeom prst="chevron">
            <a:avLst>
              <a:gd name="adj" fmla="val 50245"/>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2852945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withEffect">
                                  <p:stCondLst>
                                    <p:cond delay="0"/>
                                  </p:stCondLst>
                                  <p:childTnLst>
                                    <p:set>
                                      <p:cBhvr>
                                        <p:cTn id="6" dur="1" fill="hold">
                                          <p:stCondLst>
                                            <p:cond delay="0"/>
                                          </p:stCondLst>
                                        </p:cTn>
                                        <p:tgtEl>
                                          <p:spTgt spid="88067"/>
                                        </p:tgtEl>
                                        <p:attrNameLst>
                                          <p:attrName>style.visibility</p:attrName>
                                        </p:attrNameLst>
                                      </p:cBhvr>
                                      <p:to>
                                        <p:strVal val="visible"/>
                                      </p:to>
                                    </p:set>
                                    <p:animEffect transition="in" filter="strips(downRight)">
                                      <p:cBhvr>
                                        <p:cTn id="7" dur="1000"/>
                                        <p:tgtEl>
                                          <p:spTgt spid="880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iterate type="wd">
                                    <p:tmPct val="1000"/>
                                  </p:iterate>
                                  <p:childTnLst>
                                    <p:set>
                                      <p:cBhvr>
                                        <p:cTn id="11" dur="1" fill="hold">
                                          <p:stCondLst>
                                            <p:cond delay="0"/>
                                          </p:stCondLst>
                                        </p:cTn>
                                        <p:tgtEl>
                                          <p:spTgt spid="88066"/>
                                        </p:tgtEl>
                                        <p:attrNameLst>
                                          <p:attrName>style.visibility</p:attrName>
                                        </p:attrNameLst>
                                      </p:cBhvr>
                                      <p:to>
                                        <p:strVal val="visible"/>
                                      </p:to>
                                    </p:set>
                                    <p:animEffect transition="in" filter="slide(fromBottom)">
                                      <p:cBhvr>
                                        <p:cTn id="12" dur="1000"/>
                                        <p:tgtEl>
                                          <p:spTgt spid="880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9" presetClass="exit" presetSubtype="0" fill="hold" grpId="0" nodeType="clickEffect">
                                  <p:stCondLst>
                                    <p:cond delay="0"/>
                                  </p:stCondLst>
                                  <p:childTnLst>
                                    <p:anim calcmode="lin" valueType="num">
                                      <p:cBhvr>
                                        <p:cTn id="16" dur="1000"/>
                                        <p:tgtEl>
                                          <p:spTgt spid="88071"/>
                                        </p:tgtEl>
                                        <p:attrNameLst>
                                          <p:attrName>ppt_x</p:attrName>
                                        </p:attrNameLst>
                                      </p:cBhvr>
                                      <p:tavLst>
                                        <p:tav tm="0">
                                          <p:val>
                                            <p:strVal val="ppt_x"/>
                                          </p:val>
                                        </p:tav>
                                        <p:tav tm="100000">
                                          <p:val>
                                            <p:strVal val="ppt_x-.2"/>
                                          </p:val>
                                        </p:tav>
                                      </p:tavLst>
                                    </p:anim>
                                    <p:anim calcmode="lin" valueType="num">
                                      <p:cBhvr>
                                        <p:cTn id="17" dur="1000"/>
                                        <p:tgtEl>
                                          <p:spTgt spid="88071"/>
                                        </p:tgtEl>
                                        <p:attrNameLst>
                                          <p:attrName>ppt_y</p:attrName>
                                        </p:attrNameLst>
                                      </p:cBhvr>
                                      <p:tavLst>
                                        <p:tav tm="0">
                                          <p:val>
                                            <p:strVal val="ppt_y"/>
                                          </p:val>
                                        </p:tav>
                                        <p:tav tm="100000">
                                          <p:val>
                                            <p:strVal val="ppt_y"/>
                                          </p:val>
                                        </p:tav>
                                      </p:tavLst>
                                    </p:anim>
                                    <p:animEffect transition="out" filter="fade">
                                      <p:cBhvr>
                                        <p:cTn id="18" dur="1000"/>
                                        <p:tgtEl>
                                          <p:spTgt spid="88071"/>
                                        </p:tgtEl>
                                      </p:cBhvr>
                                    </p:animEffect>
                                    <p:set>
                                      <p:cBhvr>
                                        <p:cTn id="19" dur="1" fill="hold">
                                          <p:stCondLst>
                                            <p:cond delay="999"/>
                                          </p:stCondLst>
                                        </p:cTn>
                                        <p:tgtEl>
                                          <p:spTgt spid="88071"/>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88074"/>
                                        </p:tgtEl>
                                        <p:attrNameLst>
                                          <p:attrName>style.visibility</p:attrName>
                                        </p:attrNameLst>
                                      </p:cBhvr>
                                      <p:to>
                                        <p:strVal val="visible"/>
                                      </p:to>
                                    </p:set>
                                    <p:anim calcmode="lin" valueType="num">
                                      <p:cBhvr additive="base">
                                        <p:cTn id="24" dur="1000" fill="hold"/>
                                        <p:tgtEl>
                                          <p:spTgt spid="88074"/>
                                        </p:tgtEl>
                                        <p:attrNameLst>
                                          <p:attrName>ppt_x</p:attrName>
                                        </p:attrNameLst>
                                      </p:cBhvr>
                                      <p:tavLst>
                                        <p:tav tm="0">
                                          <p:val>
                                            <p:strVal val="1+#ppt_w/2"/>
                                          </p:val>
                                        </p:tav>
                                        <p:tav tm="100000">
                                          <p:val>
                                            <p:strVal val="#ppt_x"/>
                                          </p:val>
                                        </p:tav>
                                      </p:tavLst>
                                    </p:anim>
                                    <p:anim calcmode="lin" valueType="num">
                                      <p:cBhvr additive="base">
                                        <p:cTn id="25" dur="1000" fill="hold"/>
                                        <p:tgtEl>
                                          <p:spTgt spid="88074"/>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iterate type="lt">
                                    <p:tmPct val="4000"/>
                                  </p:iterate>
                                  <p:childTnLst>
                                    <p:set>
                                      <p:cBhvr>
                                        <p:cTn id="27" dur="1" fill="hold">
                                          <p:stCondLst>
                                            <p:cond delay="0"/>
                                          </p:stCondLst>
                                        </p:cTn>
                                        <p:tgtEl>
                                          <p:spTgt spid="88072"/>
                                        </p:tgtEl>
                                        <p:attrNameLst>
                                          <p:attrName>style.visibility</p:attrName>
                                        </p:attrNameLst>
                                      </p:cBhvr>
                                      <p:to>
                                        <p:strVal val="visible"/>
                                      </p:to>
                                    </p:set>
                                    <p:anim calcmode="lin" valueType="num">
                                      <p:cBhvr additive="base">
                                        <p:cTn id="28" dur="1000" fill="hold"/>
                                        <p:tgtEl>
                                          <p:spTgt spid="88072"/>
                                        </p:tgtEl>
                                        <p:attrNameLst>
                                          <p:attrName>ppt_x</p:attrName>
                                        </p:attrNameLst>
                                      </p:cBhvr>
                                      <p:tavLst>
                                        <p:tav tm="0">
                                          <p:val>
                                            <p:strVal val="0-#ppt_w/2"/>
                                          </p:val>
                                        </p:tav>
                                        <p:tav tm="100000">
                                          <p:val>
                                            <p:strVal val="#ppt_x"/>
                                          </p:val>
                                        </p:tav>
                                      </p:tavLst>
                                    </p:anim>
                                    <p:anim calcmode="lin" valueType="num">
                                      <p:cBhvr additive="base">
                                        <p:cTn id="29" dur="1000" fill="hold"/>
                                        <p:tgtEl>
                                          <p:spTgt spid="880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7" grpId="0"/>
      <p:bldP spid="88071" grpId="0" animBg="1"/>
      <p:bldP spid="88072" grpId="0"/>
      <p:bldP spid="8807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p:cNvSpPr>
          <p:nvPr/>
        </p:nvSpPr>
        <p:spPr bwMode="auto">
          <a:xfrm>
            <a:off x="3855720" y="3124200"/>
            <a:ext cx="525780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dirty="0" err="1">
                <a:solidFill>
                  <a:schemeClr val="bg1"/>
                </a:solidFill>
              </a:rPr>
              <a:t>Apoc</a:t>
            </a:r>
            <a:r>
              <a:rPr lang="en-US" altLang="en-US" dirty="0">
                <a:solidFill>
                  <a:schemeClr val="bg1"/>
                </a:solidFill>
              </a:rPr>
              <a:t> 12:5 -</a:t>
            </a:r>
            <a:r>
              <a:rPr lang="en-US" altLang="en-US" dirty="0"/>
              <a:t> </a:t>
            </a:r>
            <a:r>
              <a:rPr lang="es-ES" altLang="en-US" dirty="0">
                <a:solidFill>
                  <a:srgbClr val="FFFF00"/>
                </a:solidFill>
              </a:rPr>
              <a:t>Y ella dio a luz un hijo varón, que regirá con vara de hierro a todas las naciones; y su hijo fue arrebatado para Dios y para su trono.</a:t>
            </a:r>
          </a:p>
          <a:p>
            <a:endParaRPr lang="en-US" altLang="en-US" dirty="0">
              <a:solidFill>
                <a:srgbClr val="FFFF00"/>
              </a:solidFill>
            </a:endParaRPr>
          </a:p>
          <a:p>
            <a:r>
              <a:rPr lang="en-US" altLang="en-US" dirty="0" err="1">
                <a:solidFill>
                  <a:schemeClr val="bg1"/>
                </a:solidFill>
              </a:rPr>
              <a:t>Apoc</a:t>
            </a:r>
            <a:r>
              <a:rPr lang="en-US" altLang="en-US" dirty="0">
                <a:solidFill>
                  <a:schemeClr val="bg1"/>
                </a:solidFill>
              </a:rPr>
              <a:t> 17:14 -</a:t>
            </a:r>
            <a:r>
              <a:rPr lang="en-US" altLang="en-US" dirty="0"/>
              <a:t> </a:t>
            </a:r>
            <a:r>
              <a:rPr lang="es-ES" altLang="en-US" dirty="0">
                <a:solidFill>
                  <a:srgbClr val="FFFF00"/>
                </a:solidFill>
              </a:rPr>
              <a:t>Pelearán contra el Cordero, y el Cordero los vencerá, porque él es Señor de señores y Rey de reyes;</a:t>
            </a:r>
          </a:p>
        </p:txBody>
      </p:sp>
      <p:sp>
        <p:nvSpPr>
          <p:cNvPr id="97283" name="Rectangle 3"/>
          <p:cNvSpPr>
            <a:spLocks noChangeArrowheads="1"/>
          </p:cNvSpPr>
          <p:nvPr/>
        </p:nvSpPr>
        <p:spPr bwMode="auto">
          <a:xfrm>
            <a:off x="-30480" y="2209800"/>
            <a:ext cx="35052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a:solidFill>
                  <a:srgbClr val="FFFF00"/>
                </a:solidFill>
              </a:rPr>
              <a:t>2:7-12 -</a:t>
            </a:r>
            <a:r>
              <a:rPr lang="en-US" altLang="en-US" sz="2400" dirty="0">
                <a:solidFill>
                  <a:schemeClr val="bg1"/>
                </a:solidFill>
              </a:rPr>
              <a:t> </a:t>
            </a:r>
            <a:r>
              <a:rPr lang="es-ES" altLang="en-US" sz="2400" dirty="0">
                <a:solidFill>
                  <a:schemeClr val="bg1"/>
                </a:solidFill>
              </a:rPr>
              <a:t>Pídeme, y te daré por herencia las naciones, y como posesión tuya los confines de la tierra. </a:t>
            </a:r>
          </a:p>
          <a:p>
            <a:r>
              <a:rPr lang="es-ES" altLang="en-US" sz="2400" dirty="0">
                <a:solidFill>
                  <a:srgbClr val="FFFF00"/>
                </a:solidFill>
              </a:rPr>
              <a:t>Los quebrantarás con vara de hierro; como vasija de alfarero los desmenuzarás.</a:t>
            </a:r>
          </a:p>
        </p:txBody>
      </p:sp>
      <p:sp>
        <p:nvSpPr>
          <p:cNvPr id="97284" name="Rectangle 4"/>
          <p:cNvSpPr>
            <a:spLocks noChangeArrowheads="1"/>
          </p:cNvSpPr>
          <p:nvPr/>
        </p:nvSpPr>
        <p:spPr bwMode="auto">
          <a:xfrm>
            <a:off x="3627120" y="2209800"/>
            <a:ext cx="5486400" cy="75713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400" dirty="0">
                <a:solidFill>
                  <a:srgbClr val="FFFF00"/>
                </a:solidFill>
              </a:rPr>
              <a:t>Se promete el Mesías: las naciones dadas a Él para gobernar con una vara de hierro</a:t>
            </a:r>
            <a:endParaRPr lang="en-US" altLang="en-US" sz="2400" dirty="0">
              <a:solidFill>
                <a:schemeClr val="bg1"/>
              </a:solidFill>
            </a:endParaRPr>
          </a:p>
        </p:txBody>
      </p:sp>
      <p:sp>
        <p:nvSpPr>
          <p:cNvPr id="97285" name="Rectangle 5"/>
          <p:cNvSpPr>
            <a:spLocks noChangeArrowheads="1"/>
          </p:cNvSpPr>
          <p:nvPr/>
        </p:nvSpPr>
        <p:spPr bwMode="auto">
          <a:xfrm>
            <a:off x="-11430" y="4100741"/>
            <a:ext cx="3505200" cy="124731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89" name="Rectangle 9"/>
          <p:cNvSpPr>
            <a:spLocks noChangeArrowheads="1"/>
          </p:cNvSpPr>
          <p:nvPr/>
        </p:nvSpPr>
        <p:spPr bwMode="auto">
          <a:xfrm>
            <a:off x="3684270" y="4724400"/>
            <a:ext cx="5410200" cy="16764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90259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xit" presetSubtype="0" fill="hold" grpId="0" nodeType="clickEffect">
                                  <p:stCondLst>
                                    <p:cond delay="0"/>
                                  </p:stCondLst>
                                  <p:childTnLst>
                                    <p:anim calcmode="lin" valueType="num">
                                      <p:cBhvr>
                                        <p:cTn id="6" dur="2000"/>
                                        <p:tgtEl>
                                          <p:spTgt spid="97285"/>
                                        </p:tgtEl>
                                        <p:attrNameLst>
                                          <p:attrName>ppt_x</p:attrName>
                                        </p:attrNameLst>
                                      </p:cBhvr>
                                      <p:tavLst>
                                        <p:tav tm="0">
                                          <p:val>
                                            <p:strVal val="ppt_x"/>
                                          </p:val>
                                        </p:tav>
                                        <p:tav tm="100000">
                                          <p:val>
                                            <p:strVal val="ppt_x-.2"/>
                                          </p:val>
                                        </p:tav>
                                      </p:tavLst>
                                    </p:anim>
                                    <p:anim calcmode="lin" valueType="num">
                                      <p:cBhvr>
                                        <p:cTn id="7" dur="2000"/>
                                        <p:tgtEl>
                                          <p:spTgt spid="97285"/>
                                        </p:tgtEl>
                                        <p:attrNameLst>
                                          <p:attrName>ppt_y</p:attrName>
                                        </p:attrNameLst>
                                      </p:cBhvr>
                                      <p:tavLst>
                                        <p:tav tm="0">
                                          <p:val>
                                            <p:strVal val="ppt_y"/>
                                          </p:val>
                                        </p:tav>
                                        <p:tav tm="100000">
                                          <p:val>
                                            <p:strVal val="ppt_y"/>
                                          </p:val>
                                        </p:tav>
                                      </p:tavLst>
                                    </p:anim>
                                    <p:animEffect transition="out" filter="fade">
                                      <p:cBhvr>
                                        <p:cTn id="8" dur="2000"/>
                                        <p:tgtEl>
                                          <p:spTgt spid="97285"/>
                                        </p:tgtEl>
                                      </p:cBhvr>
                                    </p:animEffect>
                                    <p:set>
                                      <p:cBhvr>
                                        <p:cTn id="9" dur="1" fill="hold">
                                          <p:stCondLst>
                                            <p:cond delay="1999"/>
                                          </p:stCondLst>
                                        </p:cTn>
                                        <p:tgtEl>
                                          <p:spTgt spid="97285"/>
                                        </p:tgtEl>
                                        <p:attrNameLst>
                                          <p:attrName>style.visibility</p:attrName>
                                        </p:attrNameLst>
                                      </p:cBhvr>
                                      <p:to>
                                        <p:strVal val="hidden"/>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6" fill="hold" grpId="0" nodeType="clickEffect">
                                  <p:stCondLst>
                                    <p:cond delay="0"/>
                                  </p:stCondLst>
                                  <p:childTnLst>
                                    <p:set>
                                      <p:cBhvr>
                                        <p:cTn id="13" dur="1" fill="hold">
                                          <p:stCondLst>
                                            <p:cond delay="0"/>
                                          </p:stCondLst>
                                        </p:cTn>
                                        <p:tgtEl>
                                          <p:spTgt spid="97282"/>
                                        </p:tgtEl>
                                        <p:attrNameLst>
                                          <p:attrName>style.visibility</p:attrName>
                                        </p:attrNameLst>
                                      </p:cBhvr>
                                      <p:to>
                                        <p:strVal val="visible"/>
                                      </p:to>
                                    </p:set>
                                    <p:animEffect transition="in" filter="strips(downRight)">
                                      <p:cBhvr>
                                        <p:cTn id="14" dur="1000"/>
                                        <p:tgtEl>
                                          <p:spTgt spid="97282"/>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xit" presetSubtype="9" fill="hold" grpId="0" nodeType="clickEffect">
                                  <p:stCondLst>
                                    <p:cond delay="0"/>
                                  </p:stCondLst>
                                  <p:childTnLst>
                                    <p:animEffect transition="out" filter="strips(upLeft)">
                                      <p:cBhvr>
                                        <p:cTn id="18" dur="1000"/>
                                        <p:tgtEl>
                                          <p:spTgt spid="97289"/>
                                        </p:tgtEl>
                                      </p:cBhvr>
                                    </p:animEffect>
                                    <p:set>
                                      <p:cBhvr>
                                        <p:cTn id="19" dur="1" fill="hold">
                                          <p:stCondLst>
                                            <p:cond delay="999"/>
                                          </p:stCondLst>
                                        </p:cTn>
                                        <p:tgtEl>
                                          <p:spTgt spid="9728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5" grpId="0" animBg="1"/>
      <p:bldP spid="9728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3276600" y="934720"/>
            <a:ext cx="5867400" cy="43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dirty="0">
                <a:solidFill>
                  <a:schemeClr val="bg1"/>
                </a:solidFill>
              </a:rPr>
              <a:t>Mt. 22:41-46,</a:t>
            </a:r>
            <a:r>
              <a:rPr lang="en-US" altLang="en-US" sz="2400" dirty="0"/>
              <a:t> </a:t>
            </a:r>
            <a:r>
              <a:rPr lang="en-US" altLang="en-US" sz="2400" dirty="0" err="1">
                <a:solidFill>
                  <a:srgbClr val="FFFF00"/>
                </a:solidFill>
              </a:rPr>
              <a:t>Jes</a:t>
            </a:r>
            <a:r>
              <a:rPr lang="es-CO" altLang="en-US" sz="2400" dirty="0">
                <a:solidFill>
                  <a:srgbClr val="FFFF00"/>
                </a:solidFill>
              </a:rPr>
              <a:t>ú</a:t>
            </a:r>
            <a:r>
              <a:rPr lang="en-US" altLang="en-US" sz="2400" dirty="0">
                <a:solidFill>
                  <a:srgbClr val="FFFF00"/>
                </a:solidFill>
              </a:rPr>
              <a:t>s </a:t>
            </a:r>
            <a:r>
              <a:rPr lang="en-US" altLang="en-US" sz="2400" dirty="0" err="1">
                <a:solidFill>
                  <a:srgbClr val="FFFF00"/>
                </a:solidFill>
              </a:rPr>
              <a:t>dijo</a:t>
            </a:r>
            <a:r>
              <a:rPr lang="en-US" altLang="en-US" sz="2400" dirty="0">
                <a:solidFill>
                  <a:srgbClr val="FFFF00"/>
                </a:solidFill>
              </a:rPr>
              <a:t> </a:t>
            </a:r>
            <a:r>
              <a:rPr lang="en-US" altLang="en-US" sz="2400" dirty="0" err="1">
                <a:solidFill>
                  <a:srgbClr val="FFFF00"/>
                </a:solidFill>
              </a:rPr>
              <a:t>que</a:t>
            </a:r>
            <a:r>
              <a:rPr lang="en-US" altLang="en-US" sz="2400" dirty="0">
                <a:solidFill>
                  <a:srgbClr val="FFFF00"/>
                </a:solidFill>
              </a:rPr>
              <a:t> </a:t>
            </a:r>
            <a:r>
              <a:rPr lang="en-US" altLang="en-US" sz="2400" dirty="0" err="1">
                <a:solidFill>
                  <a:srgbClr val="FFFF00"/>
                </a:solidFill>
              </a:rPr>
              <a:t>es</a:t>
            </a:r>
            <a:r>
              <a:rPr lang="en-US" altLang="en-US" sz="2400" dirty="0">
                <a:solidFill>
                  <a:srgbClr val="FFFF00"/>
                </a:solidFill>
              </a:rPr>
              <a:t> </a:t>
            </a:r>
            <a:r>
              <a:rPr lang="en-US" altLang="en-US" sz="2400" dirty="0" err="1">
                <a:solidFill>
                  <a:srgbClr val="FFFF00"/>
                </a:solidFill>
              </a:rPr>
              <a:t>Mesiánico</a:t>
            </a:r>
            <a:endParaRPr lang="en-US" altLang="en-US" sz="2400" dirty="0">
              <a:solidFill>
                <a:srgbClr val="FFFF00"/>
              </a:solidFill>
            </a:endParaRPr>
          </a:p>
        </p:txBody>
      </p:sp>
      <p:sp>
        <p:nvSpPr>
          <p:cNvPr id="89091" name="Rectangle 3"/>
          <p:cNvSpPr>
            <a:spLocks noChangeArrowheads="1"/>
          </p:cNvSpPr>
          <p:nvPr/>
        </p:nvSpPr>
        <p:spPr bwMode="auto">
          <a:xfrm>
            <a:off x="0" y="457200"/>
            <a:ext cx="3048000" cy="430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dirty="0">
                <a:solidFill>
                  <a:srgbClr val="FFFF00"/>
                </a:solidFill>
              </a:rPr>
              <a:t>Sal 110:1-2</a:t>
            </a:r>
            <a:endParaRPr lang="en-US" altLang="en-US" sz="2400" dirty="0">
              <a:solidFill>
                <a:schemeClr val="bg1"/>
              </a:solidFill>
            </a:endParaRPr>
          </a:p>
          <a:p>
            <a:pPr algn="ctr">
              <a:lnSpc>
                <a:spcPct val="95000"/>
              </a:lnSpc>
            </a:pPr>
            <a:r>
              <a:rPr lang="es-ES" altLang="en-US" sz="2400" dirty="0">
                <a:solidFill>
                  <a:schemeClr val="bg1"/>
                </a:solidFill>
              </a:rPr>
              <a:t>Jehová dijo a mi Señor:</a:t>
            </a:r>
          </a:p>
          <a:p>
            <a:pPr algn="ctr">
              <a:lnSpc>
                <a:spcPct val="95000"/>
              </a:lnSpc>
            </a:pPr>
            <a:r>
              <a:rPr lang="es-ES" altLang="en-US" sz="2400" dirty="0">
                <a:solidFill>
                  <a:schemeClr val="bg1"/>
                </a:solidFill>
              </a:rPr>
              <a:t>Siéntate a mi diestra,</a:t>
            </a:r>
          </a:p>
          <a:p>
            <a:pPr algn="ctr">
              <a:lnSpc>
                <a:spcPct val="95000"/>
              </a:lnSpc>
            </a:pPr>
            <a:r>
              <a:rPr lang="es-ES" altLang="en-US" sz="2400" dirty="0">
                <a:solidFill>
                  <a:srgbClr val="FFFF00"/>
                </a:solidFill>
              </a:rPr>
              <a:t>Hasta que ponga a tus enemigos por estrado de tus pies</a:t>
            </a:r>
            <a:r>
              <a:rPr lang="es-ES" altLang="en-US" sz="2400" dirty="0">
                <a:solidFill>
                  <a:schemeClr val="bg1"/>
                </a:solidFill>
              </a:rPr>
              <a:t>.   </a:t>
            </a:r>
          </a:p>
          <a:p>
            <a:pPr algn="ctr">
              <a:lnSpc>
                <a:spcPct val="95000"/>
              </a:lnSpc>
            </a:pPr>
            <a:r>
              <a:rPr lang="es-ES" altLang="en-US" sz="2400" dirty="0">
                <a:solidFill>
                  <a:schemeClr val="bg1"/>
                </a:solidFill>
              </a:rPr>
              <a:t>Jehová enviará desde Sion la vara de tu poder;</a:t>
            </a:r>
          </a:p>
          <a:p>
            <a:pPr algn="ctr">
              <a:lnSpc>
                <a:spcPct val="95000"/>
              </a:lnSpc>
            </a:pPr>
            <a:r>
              <a:rPr lang="es-ES" altLang="en-US" sz="2400" dirty="0">
                <a:solidFill>
                  <a:srgbClr val="FFFF00"/>
                </a:solidFill>
              </a:rPr>
              <a:t>Domina en medio de tus enemigos</a:t>
            </a:r>
            <a:r>
              <a:rPr lang="es-ES" altLang="en-US" sz="2400" dirty="0">
                <a:solidFill>
                  <a:schemeClr val="bg1"/>
                </a:solidFill>
              </a:rPr>
              <a:t>.</a:t>
            </a:r>
          </a:p>
        </p:txBody>
      </p:sp>
      <p:sp>
        <p:nvSpPr>
          <p:cNvPr id="89093" name="Rectangle 5"/>
          <p:cNvSpPr>
            <a:spLocks noChangeArrowheads="1"/>
          </p:cNvSpPr>
          <p:nvPr/>
        </p:nvSpPr>
        <p:spPr bwMode="auto">
          <a:xfrm>
            <a:off x="3657600" y="1554105"/>
            <a:ext cx="5486400" cy="4501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n-US" sz="2400" dirty="0">
                <a:solidFill>
                  <a:schemeClr val="bg1"/>
                </a:solidFill>
              </a:rPr>
              <a:t>Jesús les preguntó, diciendo: ¿Qué pensáis del Cristo? ¿De quién es hijo? Le dijeron: De David.  El les dijo: ¿Pues cómo David en el Espíritu le llama Señor, diciendo:</a:t>
            </a:r>
          </a:p>
          <a:p>
            <a:endParaRPr lang="es-ES" altLang="en-US" sz="1050" dirty="0">
              <a:solidFill>
                <a:schemeClr val="bg1"/>
              </a:solidFill>
            </a:endParaRPr>
          </a:p>
          <a:p>
            <a:r>
              <a:rPr lang="es-ES" altLang="en-US" sz="2400" dirty="0">
                <a:solidFill>
                  <a:schemeClr val="bg1"/>
                </a:solidFill>
              </a:rPr>
              <a:t>Dijo el Señor a mi Señor:</a:t>
            </a:r>
          </a:p>
          <a:p>
            <a:r>
              <a:rPr lang="es-ES" altLang="en-US" sz="2400" dirty="0">
                <a:solidFill>
                  <a:schemeClr val="bg1"/>
                </a:solidFill>
              </a:rPr>
              <a:t>Siéntate a mi derecha,</a:t>
            </a:r>
          </a:p>
          <a:p>
            <a:r>
              <a:rPr lang="es-ES" altLang="en-US" sz="2400" dirty="0">
                <a:solidFill>
                  <a:schemeClr val="bg1"/>
                </a:solidFill>
              </a:rPr>
              <a:t>Hasta que ponga a tus enemigos por estrado de tus pies?   </a:t>
            </a:r>
          </a:p>
          <a:p>
            <a:endParaRPr lang="es-ES" altLang="en-US" sz="1050" dirty="0">
              <a:solidFill>
                <a:schemeClr val="bg1"/>
              </a:solidFill>
            </a:endParaRPr>
          </a:p>
          <a:p>
            <a:r>
              <a:rPr lang="es-ES" altLang="en-US" sz="2400" dirty="0">
                <a:solidFill>
                  <a:schemeClr val="bg1"/>
                </a:solidFill>
              </a:rPr>
              <a:t>Pues si David le llama Señor, ¿cómo es su hijo?</a:t>
            </a:r>
          </a:p>
        </p:txBody>
      </p:sp>
      <p:sp>
        <p:nvSpPr>
          <p:cNvPr id="6" name="Rectangle 4"/>
          <p:cNvSpPr>
            <a:spLocks noChangeArrowheads="1"/>
          </p:cNvSpPr>
          <p:nvPr/>
        </p:nvSpPr>
        <p:spPr bwMode="auto">
          <a:xfrm>
            <a:off x="2971800" y="0"/>
            <a:ext cx="6172200" cy="766364"/>
          </a:xfrm>
          <a:prstGeom prst="rect">
            <a:avLst/>
          </a:prstGeom>
          <a:solidFill>
            <a:srgbClr val="E0E0E0"/>
          </a:solidFill>
          <a:ln>
            <a:noFill/>
          </a:ln>
          <a:effectLst/>
        </p:spPr>
        <p:txBody>
          <a:bodyPr>
            <a:spAutoFit/>
          </a:bodyPr>
          <a:lstStyle/>
          <a:p>
            <a:pPr algn="ctr">
              <a:lnSpc>
                <a:spcPct val="90000"/>
              </a:lnSpc>
            </a:pPr>
            <a:r>
              <a:rPr lang="es-ES" altLang="en-US" sz="2400" dirty="0"/>
              <a:t>El Mesías se sentará en la mano derecha de Dios gobernando en medio de Sus enemigos.</a:t>
            </a:r>
            <a:endParaRPr lang="en-US" altLang="en-US" sz="2400" dirty="0"/>
          </a:p>
        </p:txBody>
      </p:sp>
    </p:spTree>
    <p:extLst>
      <p:ext uri="{BB962C8B-B14F-4D97-AF65-F5344CB8AC3E}">
        <p14:creationId xmlns:p14="http://schemas.microsoft.com/office/powerpoint/2010/main" val="102308684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iterate type="wd">
                                    <p:tmPct val="2000"/>
                                  </p:iterate>
                                  <p:childTnLst>
                                    <p:set>
                                      <p:cBhvr>
                                        <p:cTn id="6" dur="1" fill="hold">
                                          <p:stCondLst>
                                            <p:cond delay="0"/>
                                          </p:stCondLst>
                                        </p:cTn>
                                        <p:tgtEl>
                                          <p:spTgt spid="89091"/>
                                        </p:tgtEl>
                                        <p:attrNameLst>
                                          <p:attrName>style.visibility</p:attrName>
                                        </p:attrNameLst>
                                      </p:cBhvr>
                                      <p:to>
                                        <p:strVal val="visible"/>
                                      </p:to>
                                    </p:set>
                                    <p:anim calcmode="lin" valueType="num">
                                      <p:cBhvr>
                                        <p:cTn id="7" dur="1000" fill="hold"/>
                                        <p:tgtEl>
                                          <p:spTgt spid="89091"/>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89091"/>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89091"/>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89091"/>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1000"/>
                                        <p:tgtEl>
                                          <p:spTgt spid="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1" presetClass="entr" presetSubtype="0" fill="hold" grpId="0" nodeType="clickEffect">
                                  <p:stCondLst>
                                    <p:cond delay="0"/>
                                  </p:stCondLst>
                                  <p:iterate type="wd">
                                    <p:tmPct val="6000"/>
                                  </p:iterate>
                                  <p:childTnLst>
                                    <p:set>
                                      <p:cBhvr>
                                        <p:cTn id="19" dur="1" fill="hold">
                                          <p:stCondLst>
                                            <p:cond delay="0"/>
                                          </p:stCondLst>
                                        </p:cTn>
                                        <p:tgtEl>
                                          <p:spTgt spid="89090"/>
                                        </p:tgtEl>
                                        <p:attrNameLst>
                                          <p:attrName>style.visibility</p:attrName>
                                        </p:attrNameLst>
                                      </p:cBhvr>
                                      <p:to>
                                        <p:strVal val="visible"/>
                                      </p:to>
                                    </p:set>
                                    <p:anim calcmode="lin" valueType="num">
                                      <p:cBhvr>
                                        <p:cTn id="20" dur="1000" fill="hold"/>
                                        <p:tgtEl>
                                          <p:spTgt spid="89090"/>
                                        </p:tgtEl>
                                        <p:attrNameLst>
                                          <p:attrName>ppt_x</p:attrName>
                                        </p:attrNameLst>
                                      </p:cBhvr>
                                      <p:tavLst>
                                        <p:tav tm="0">
                                          <p:val>
                                            <p:strVal val="#ppt_x"/>
                                          </p:val>
                                        </p:tav>
                                        <p:tav tm="50000">
                                          <p:val>
                                            <p:strVal val="#ppt_x+.1"/>
                                          </p:val>
                                        </p:tav>
                                        <p:tav tm="100000">
                                          <p:val>
                                            <p:strVal val="#ppt_x"/>
                                          </p:val>
                                        </p:tav>
                                      </p:tavLst>
                                    </p:anim>
                                    <p:anim calcmode="lin" valueType="num">
                                      <p:cBhvr>
                                        <p:cTn id="21" dur="1000" fill="hold"/>
                                        <p:tgtEl>
                                          <p:spTgt spid="89090"/>
                                        </p:tgtEl>
                                        <p:attrNameLst>
                                          <p:attrName>ppt_y</p:attrName>
                                        </p:attrNameLst>
                                      </p:cBhvr>
                                      <p:tavLst>
                                        <p:tav tm="0">
                                          <p:val>
                                            <p:strVal val="#ppt_y"/>
                                          </p:val>
                                        </p:tav>
                                        <p:tav tm="100000">
                                          <p:val>
                                            <p:strVal val="#ppt_y"/>
                                          </p:val>
                                        </p:tav>
                                      </p:tavLst>
                                    </p:anim>
                                    <p:anim calcmode="lin" valueType="num">
                                      <p:cBhvr>
                                        <p:cTn id="22" dur="1000" fill="hold"/>
                                        <p:tgtEl>
                                          <p:spTgt spid="89090"/>
                                        </p:tgtEl>
                                        <p:attrNameLst>
                                          <p:attrName>ppt_h</p:attrName>
                                        </p:attrNameLst>
                                      </p:cBhvr>
                                      <p:tavLst>
                                        <p:tav tm="0">
                                          <p:val>
                                            <p:strVal val="#ppt_h/10"/>
                                          </p:val>
                                        </p:tav>
                                        <p:tav tm="50000">
                                          <p:val>
                                            <p:strVal val="#ppt_h+.01"/>
                                          </p:val>
                                        </p:tav>
                                        <p:tav tm="100000">
                                          <p:val>
                                            <p:strVal val="#ppt_h"/>
                                          </p:val>
                                        </p:tav>
                                      </p:tavLst>
                                    </p:anim>
                                    <p:anim calcmode="lin" valueType="num">
                                      <p:cBhvr>
                                        <p:cTn id="23" dur="1000" fill="hold"/>
                                        <p:tgtEl>
                                          <p:spTgt spid="89090"/>
                                        </p:tgtEl>
                                        <p:attrNameLst>
                                          <p:attrName>ppt_w</p:attrName>
                                        </p:attrNameLst>
                                      </p:cBhvr>
                                      <p:tavLst>
                                        <p:tav tm="0">
                                          <p:val>
                                            <p:strVal val="#ppt_w/10"/>
                                          </p:val>
                                        </p:tav>
                                        <p:tav tm="50000">
                                          <p:val>
                                            <p:strVal val="#ppt_w+.01"/>
                                          </p:val>
                                        </p:tav>
                                        <p:tav tm="100000">
                                          <p:val>
                                            <p:strVal val="#ppt_w"/>
                                          </p:val>
                                        </p:tav>
                                      </p:tavLst>
                                    </p:anim>
                                    <p:animEffect transition="in" filter="fade">
                                      <p:cBhvr>
                                        <p:cTn id="24" dur="1000" tmFilter="0,0; .5, 1; 1, 1"/>
                                        <p:tgtEl>
                                          <p:spTgt spid="8909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1" fill="hold" grpId="0" nodeType="clickEffect">
                                  <p:stCondLst>
                                    <p:cond delay="0"/>
                                  </p:stCondLst>
                                  <p:iterate type="wd">
                                    <p:tmPct val="1000"/>
                                  </p:iterate>
                                  <p:childTnLst>
                                    <p:set>
                                      <p:cBhvr>
                                        <p:cTn id="28" dur="1" fill="hold">
                                          <p:stCondLst>
                                            <p:cond delay="0"/>
                                          </p:stCondLst>
                                        </p:cTn>
                                        <p:tgtEl>
                                          <p:spTgt spid="89093"/>
                                        </p:tgtEl>
                                        <p:attrNameLst>
                                          <p:attrName>style.visibility</p:attrName>
                                        </p:attrNameLst>
                                      </p:cBhvr>
                                      <p:to>
                                        <p:strVal val="visible"/>
                                      </p:to>
                                    </p:set>
                                    <p:animEffect transition="in" filter="slide(fromTop)">
                                      <p:cBhvr>
                                        <p:cTn id="29" dur="1000"/>
                                        <p:tgtEl>
                                          <p:spTgt spid="89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1" grpId="0"/>
      <p:bldP spid="89093"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ChangeArrowheads="1"/>
          </p:cNvSpPr>
          <p:nvPr/>
        </p:nvSpPr>
        <p:spPr bwMode="auto">
          <a:xfrm>
            <a:off x="0" y="457200"/>
            <a:ext cx="3048000" cy="430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dirty="0">
                <a:solidFill>
                  <a:srgbClr val="FFFF00"/>
                </a:solidFill>
              </a:rPr>
              <a:t>Sal 110:1-2</a:t>
            </a:r>
            <a:endParaRPr lang="en-US" altLang="en-US" sz="2400" dirty="0">
              <a:solidFill>
                <a:schemeClr val="bg1"/>
              </a:solidFill>
            </a:endParaRPr>
          </a:p>
          <a:p>
            <a:pPr algn="ctr">
              <a:lnSpc>
                <a:spcPct val="95000"/>
              </a:lnSpc>
            </a:pPr>
            <a:r>
              <a:rPr lang="es-ES" altLang="en-US" sz="2400" dirty="0">
                <a:solidFill>
                  <a:schemeClr val="bg1"/>
                </a:solidFill>
              </a:rPr>
              <a:t>Jehová dijo a mi Señor:</a:t>
            </a:r>
          </a:p>
          <a:p>
            <a:pPr algn="ctr">
              <a:lnSpc>
                <a:spcPct val="95000"/>
              </a:lnSpc>
            </a:pPr>
            <a:r>
              <a:rPr lang="es-ES" altLang="en-US" sz="2400" dirty="0">
                <a:solidFill>
                  <a:schemeClr val="bg1"/>
                </a:solidFill>
              </a:rPr>
              <a:t>Siéntate a mi diestra,</a:t>
            </a:r>
          </a:p>
          <a:p>
            <a:pPr algn="ctr">
              <a:lnSpc>
                <a:spcPct val="95000"/>
              </a:lnSpc>
            </a:pPr>
            <a:r>
              <a:rPr lang="es-ES" altLang="en-US" sz="2400" dirty="0">
                <a:solidFill>
                  <a:srgbClr val="FFFF00"/>
                </a:solidFill>
              </a:rPr>
              <a:t>Hasta que ponga a tus enemigos por estrado de tus pies</a:t>
            </a:r>
            <a:r>
              <a:rPr lang="es-ES" altLang="en-US" sz="2400" dirty="0">
                <a:solidFill>
                  <a:schemeClr val="bg1"/>
                </a:solidFill>
              </a:rPr>
              <a:t>.   </a:t>
            </a:r>
          </a:p>
          <a:p>
            <a:pPr algn="ctr">
              <a:lnSpc>
                <a:spcPct val="95000"/>
              </a:lnSpc>
            </a:pPr>
            <a:r>
              <a:rPr lang="es-ES" altLang="en-US" sz="2400" dirty="0">
                <a:solidFill>
                  <a:schemeClr val="bg1"/>
                </a:solidFill>
              </a:rPr>
              <a:t>Jehová enviará desde Sion la vara de tu poder;</a:t>
            </a:r>
          </a:p>
          <a:p>
            <a:pPr algn="ctr">
              <a:lnSpc>
                <a:spcPct val="95000"/>
              </a:lnSpc>
            </a:pPr>
            <a:r>
              <a:rPr lang="es-ES" altLang="en-US" sz="2400" dirty="0">
                <a:solidFill>
                  <a:srgbClr val="FFFF00"/>
                </a:solidFill>
              </a:rPr>
              <a:t>Domina en medio de tus enemigos</a:t>
            </a:r>
            <a:r>
              <a:rPr lang="es-ES" altLang="en-US" sz="2400" dirty="0">
                <a:solidFill>
                  <a:schemeClr val="bg1"/>
                </a:solidFill>
              </a:rPr>
              <a:t>.</a:t>
            </a:r>
          </a:p>
        </p:txBody>
      </p:sp>
      <p:sp>
        <p:nvSpPr>
          <p:cNvPr id="98309" name="Rectangle 5"/>
          <p:cNvSpPr>
            <a:spLocks noChangeArrowheads="1"/>
          </p:cNvSpPr>
          <p:nvPr/>
        </p:nvSpPr>
        <p:spPr bwMode="auto">
          <a:xfrm>
            <a:off x="3242310" y="2608849"/>
            <a:ext cx="5867400" cy="3951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dirty="0">
                <a:solidFill>
                  <a:schemeClr val="bg1"/>
                </a:solidFill>
              </a:rPr>
              <a:t>exaltado por la diestra de Dios, y habiendo recibido del Padre la promesa del Espíritu Santo, ha derramado esto que vosotros veis y oís. Porque David no subió a los cielos; pero él mismo dice:</a:t>
            </a:r>
          </a:p>
          <a:p>
            <a:pPr algn="ctr">
              <a:lnSpc>
                <a:spcPct val="95000"/>
              </a:lnSpc>
            </a:pPr>
            <a:r>
              <a:rPr lang="es-ES" altLang="en-US" dirty="0">
                <a:solidFill>
                  <a:schemeClr val="bg1"/>
                </a:solidFill>
              </a:rPr>
              <a:t>Dijo el Señor a mi Señor:</a:t>
            </a:r>
          </a:p>
          <a:p>
            <a:pPr algn="ctr">
              <a:lnSpc>
                <a:spcPct val="95000"/>
              </a:lnSpc>
            </a:pPr>
            <a:r>
              <a:rPr lang="es-ES" altLang="en-US" dirty="0">
                <a:solidFill>
                  <a:schemeClr val="bg1"/>
                </a:solidFill>
              </a:rPr>
              <a:t>Siéntate a mi diestra, </a:t>
            </a:r>
          </a:p>
          <a:p>
            <a:pPr algn="ctr">
              <a:lnSpc>
                <a:spcPct val="95000"/>
              </a:lnSpc>
            </a:pPr>
            <a:r>
              <a:rPr lang="es-ES" altLang="en-US" dirty="0">
                <a:solidFill>
                  <a:schemeClr val="bg1"/>
                </a:solidFill>
              </a:rPr>
              <a:t>Hasta que ponga a tus enemigos por estrado de tus pies.   </a:t>
            </a:r>
          </a:p>
          <a:p>
            <a:pPr algn="ctr">
              <a:lnSpc>
                <a:spcPct val="95000"/>
              </a:lnSpc>
            </a:pPr>
            <a:r>
              <a:rPr lang="es-ES" altLang="en-US" dirty="0">
                <a:solidFill>
                  <a:schemeClr val="bg1"/>
                </a:solidFill>
              </a:rPr>
              <a:t>Sepa, pues, ciertísimamente toda la casa de Israel, que a este Jesús a quien vosotros crucificasteis, Dios le ha hecho Señor y Cristo.</a:t>
            </a:r>
          </a:p>
        </p:txBody>
      </p:sp>
      <p:sp>
        <p:nvSpPr>
          <p:cNvPr id="98310" name="Rectangle 6"/>
          <p:cNvSpPr>
            <a:spLocks noChangeArrowheads="1"/>
          </p:cNvSpPr>
          <p:nvPr/>
        </p:nvSpPr>
        <p:spPr bwMode="auto">
          <a:xfrm>
            <a:off x="3276600" y="1437481"/>
            <a:ext cx="5833110" cy="109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err="1">
                <a:solidFill>
                  <a:schemeClr val="bg1"/>
                </a:solidFill>
              </a:rPr>
              <a:t>Hech</a:t>
            </a:r>
            <a:r>
              <a:rPr lang="en-US" altLang="en-US" dirty="0">
                <a:solidFill>
                  <a:schemeClr val="bg1"/>
                </a:solidFill>
              </a:rPr>
              <a:t> 2:33-36,</a:t>
            </a:r>
            <a:r>
              <a:rPr lang="en-US" altLang="en-US" dirty="0"/>
              <a:t> </a:t>
            </a:r>
            <a:r>
              <a:rPr lang="es-ES" altLang="en-US" sz="2400" dirty="0">
                <a:solidFill>
                  <a:srgbClr val="FFFF00"/>
                </a:solidFill>
              </a:rPr>
              <a:t>Pedro lo usa para referirse al principio del reinado de Cristo en el trono de David</a:t>
            </a:r>
            <a:endParaRPr lang="en-US" altLang="en-US" sz="2400" dirty="0">
              <a:solidFill>
                <a:srgbClr val="FFFF00"/>
              </a:solidFill>
            </a:endParaRPr>
          </a:p>
        </p:txBody>
      </p:sp>
      <p:sp>
        <p:nvSpPr>
          <p:cNvPr id="7" name="Rectangle 2"/>
          <p:cNvSpPr>
            <a:spLocks noChangeArrowheads="1"/>
          </p:cNvSpPr>
          <p:nvPr/>
        </p:nvSpPr>
        <p:spPr bwMode="auto">
          <a:xfrm>
            <a:off x="3276600" y="934720"/>
            <a:ext cx="5867400" cy="43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dirty="0">
                <a:solidFill>
                  <a:schemeClr val="bg1"/>
                </a:solidFill>
              </a:rPr>
              <a:t>Mt. 22:41-46,</a:t>
            </a:r>
            <a:r>
              <a:rPr lang="en-US" altLang="en-US" sz="2400" dirty="0"/>
              <a:t> </a:t>
            </a:r>
            <a:r>
              <a:rPr lang="en-US" altLang="en-US" sz="2400" dirty="0" err="1">
                <a:solidFill>
                  <a:srgbClr val="FFFF00"/>
                </a:solidFill>
              </a:rPr>
              <a:t>Jes</a:t>
            </a:r>
            <a:r>
              <a:rPr lang="es-CO" altLang="en-US" sz="2400" dirty="0">
                <a:solidFill>
                  <a:srgbClr val="FFFF00"/>
                </a:solidFill>
              </a:rPr>
              <a:t>ú</a:t>
            </a:r>
            <a:r>
              <a:rPr lang="en-US" altLang="en-US" sz="2400" dirty="0">
                <a:solidFill>
                  <a:srgbClr val="FFFF00"/>
                </a:solidFill>
              </a:rPr>
              <a:t>s </a:t>
            </a:r>
            <a:r>
              <a:rPr lang="en-US" altLang="en-US" sz="2400" dirty="0" err="1">
                <a:solidFill>
                  <a:srgbClr val="FFFF00"/>
                </a:solidFill>
              </a:rPr>
              <a:t>dijo</a:t>
            </a:r>
            <a:r>
              <a:rPr lang="en-US" altLang="en-US" sz="2400" dirty="0">
                <a:solidFill>
                  <a:srgbClr val="FFFF00"/>
                </a:solidFill>
              </a:rPr>
              <a:t> </a:t>
            </a:r>
            <a:r>
              <a:rPr lang="en-US" altLang="en-US" sz="2400" dirty="0" err="1">
                <a:solidFill>
                  <a:srgbClr val="FFFF00"/>
                </a:solidFill>
              </a:rPr>
              <a:t>que</a:t>
            </a:r>
            <a:r>
              <a:rPr lang="en-US" altLang="en-US" sz="2400" dirty="0">
                <a:solidFill>
                  <a:srgbClr val="FFFF00"/>
                </a:solidFill>
              </a:rPr>
              <a:t> </a:t>
            </a:r>
            <a:r>
              <a:rPr lang="en-US" altLang="en-US" sz="2400" dirty="0" err="1">
                <a:solidFill>
                  <a:srgbClr val="FFFF00"/>
                </a:solidFill>
              </a:rPr>
              <a:t>es</a:t>
            </a:r>
            <a:r>
              <a:rPr lang="en-US" altLang="en-US" sz="2400" dirty="0">
                <a:solidFill>
                  <a:srgbClr val="FFFF00"/>
                </a:solidFill>
              </a:rPr>
              <a:t> </a:t>
            </a:r>
            <a:r>
              <a:rPr lang="en-US" altLang="en-US" sz="2400" dirty="0" err="1">
                <a:solidFill>
                  <a:srgbClr val="FFFF00"/>
                </a:solidFill>
              </a:rPr>
              <a:t>Mesiánico</a:t>
            </a:r>
            <a:endParaRPr lang="en-US" altLang="en-US" sz="2400" dirty="0">
              <a:solidFill>
                <a:srgbClr val="FFFF00"/>
              </a:solidFill>
            </a:endParaRPr>
          </a:p>
        </p:txBody>
      </p:sp>
      <p:sp>
        <p:nvSpPr>
          <p:cNvPr id="8" name="Rectangle 4"/>
          <p:cNvSpPr>
            <a:spLocks noChangeArrowheads="1"/>
          </p:cNvSpPr>
          <p:nvPr/>
        </p:nvSpPr>
        <p:spPr bwMode="auto">
          <a:xfrm>
            <a:off x="2971800" y="0"/>
            <a:ext cx="6172200" cy="766364"/>
          </a:xfrm>
          <a:prstGeom prst="rect">
            <a:avLst/>
          </a:prstGeom>
          <a:solidFill>
            <a:srgbClr val="E0E0E0"/>
          </a:solidFill>
          <a:ln>
            <a:noFill/>
          </a:ln>
          <a:effectLst/>
        </p:spPr>
        <p:txBody>
          <a:bodyPr>
            <a:spAutoFit/>
          </a:bodyPr>
          <a:lstStyle/>
          <a:p>
            <a:pPr algn="ctr">
              <a:lnSpc>
                <a:spcPct val="90000"/>
              </a:lnSpc>
            </a:pPr>
            <a:r>
              <a:rPr lang="es-ES" altLang="en-US" sz="2400" dirty="0"/>
              <a:t>El Mesías se sentará en la mano derecha de Dios gobernando en medio de Sus enemigos.</a:t>
            </a:r>
            <a:endParaRPr lang="en-US" altLang="en-US" sz="2400" dirty="0"/>
          </a:p>
        </p:txBody>
      </p:sp>
    </p:spTree>
    <p:extLst>
      <p:ext uri="{BB962C8B-B14F-4D97-AF65-F5344CB8AC3E}">
        <p14:creationId xmlns:p14="http://schemas.microsoft.com/office/powerpoint/2010/main" val="265357360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withEffect">
                                  <p:stCondLst>
                                    <p:cond delay="0"/>
                                  </p:stCondLst>
                                  <p:iterate type="wd">
                                    <p:tmPct val="6000"/>
                                  </p:iterate>
                                  <p:childTnLst>
                                    <p:set>
                                      <p:cBhvr>
                                        <p:cTn id="6" dur="1" fill="hold">
                                          <p:stCondLst>
                                            <p:cond delay="0"/>
                                          </p:stCondLst>
                                        </p:cTn>
                                        <p:tgtEl>
                                          <p:spTgt spid="98310"/>
                                        </p:tgtEl>
                                        <p:attrNameLst>
                                          <p:attrName>style.visibility</p:attrName>
                                        </p:attrNameLst>
                                      </p:cBhvr>
                                      <p:to>
                                        <p:strVal val="visible"/>
                                      </p:to>
                                    </p:set>
                                    <p:anim calcmode="lin" valueType="num">
                                      <p:cBhvr>
                                        <p:cTn id="7" dur="1000" fill="hold"/>
                                        <p:tgtEl>
                                          <p:spTgt spid="98310"/>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98310"/>
                                        </p:tgtEl>
                                        <p:attrNameLst>
                                          <p:attrName>ppt_y</p:attrName>
                                        </p:attrNameLst>
                                      </p:cBhvr>
                                      <p:tavLst>
                                        <p:tav tm="0">
                                          <p:val>
                                            <p:strVal val="#ppt_y"/>
                                          </p:val>
                                        </p:tav>
                                        <p:tav tm="100000">
                                          <p:val>
                                            <p:strVal val="#ppt_y"/>
                                          </p:val>
                                        </p:tav>
                                      </p:tavLst>
                                    </p:anim>
                                    <p:anim calcmode="lin" valueType="num">
                                      <p:cBhvr>
                                        <p:cTn id="9" dur="1000" fill="hold"/>
                                        <p:tgtEl>
                                          <p:spTgt spid="98310"/>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983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9831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iterate type="wd">
                                    <p:tmPct val="1000"/>
                                  </p:iterate>
                                  <p:childTnLst>
                                    <p:set>
                                      <p:cBhvr>
                                        <p:cTn id="15" dur="1" fill="hold">
                                          <p:stCondLst>
                                            <p:cond delay="0"/>
                                          </p:stCondLst>
                                        </p:cTn>
                                        <p:tgtEl>
                                          <p:spTgt spid="98309"/>
                                        </p:tgtEl>
                                        <p:attrNameLst>
                                          <p:attrName>style.visibility</p:attrName>
                                        </p:attrNameLst>
                                      </p:cBhvr>
                                      <p:to>
                                        <p:strVal val="visible"/>
                                      </p:to>
                                    </p:set>
                                    <p:animEffect transition="in" filter="slide(fromTop)">
                                      <p:cBhvr>
                                        <p:cTn id="16" dur="1000"/>
                                        <p:tgtEl>
                                          <p:spTgt spid="98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9" grpId="0"/>
      <p:bldP spid="983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ChangeArrowheads="1"/>
          </p:cNvSpPr>
          <p:nvPr/>
        </p:nvSpPr>
        <p:spPr bwMode="auto">
          <a:xfrm>
            <a:off x="0" y="457200"/>
            <a:ext cx="3048000" cy="430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dirty="0">
                <a:solidFill>
                  <a:srgbClr val="FFFF00"/>
                </a:solidFill>
              </a:rPr>
              <a:t>Sal 110:1-2</a:t>
            </a:r>
            <a:endParaRPr lang="en-US" altLang="en-US" sz="2400" dirty="0">
              <a:solidFill>
                <a:schemeClr val="bg1"/>
              </a:solidFill>
            </a:endParaRPr>
          </a:p>
          <a:p>
            <a:pPr algn="ctr">
              <a:lnSpc>
                <a:spcPct val="95000"/>
              </a:lnSpc>
            </a:pPr>
            <a:r>
              <a:rPr lang="es-ES" altLang="en-US" sz="2400" dirty="0">
                <a:solidFill>
                  <a:schemeClr val="bg1"/>
                </a:solidFill>
              </a:rPr>
              <a:t>Jehová dijo a mi Señor:</a:t>
            </a:r>
          </a:p>
          <a:p>
            <a:pPr algn="ctr">
              <a:lnSpc>
                <a:spcPct val="95000"/>
              </a:lnSpc>
            </a:pPr>
            <a:r>
              <a:rPr lang="es-ES" altLang="en-US" sz="2400" dirty="0">
                <a:solidFill>
                  <a:schemeClr val="bg1"/>
                </a:solidFill>
              </a:rPr>
              <a:t>Siéntate a mi diestra,</a:t>
            </a:r>
          </a:p>
          <a:p>
            <a:pPr algn="ctr">
              <a:lnSpc>
                <a:spcPct val="95000"/>
              </a:lnSpc>
            </a:pPr>
            <a:r>
              <a:rPr lang="es-ES" altLang="en-US" sz="2400" dirty="0">
                <a:solidFill>
                  <a:srgbClr val="FFFF00"/>
                </a:solidFill>
              </a:rPr>
              <a:t>Hasta que ponga a tus enemigos por estrado de tus pies</a:t>
            </a:r>
            <a:r>
              <a:rPr lang="es-ES" altLang="en-US" sz="2400" dirty="0">
                <a:solidFill>
                  <a:schemeClr val="bg1"/>
                </a:solidFill>
              </a:rPr>
              <a:t>.   </a:t>
            </a:r>
          </a:p>
          <a:p>
            <a:pPr algn="ctr">
              <a:lnSpc>
                <a:spcPct val="95000"/>
              </a:lnSpc>
            </a:pPr>
            <a:r>
              <a:rPr lang="es-ES" altLang="en-US" sz="2400" dirty="0">
                <a:solidFill>
                  <a:schemeClr val="bg1"/>
                </a:solidFill>
              </a:rPr>
              <a:t>Jehová enviará desde Sion la vara de tu poder;</a:t>
            </a:r>
          </a:p>
          <a:p>
            <a:pPr algn="ctr">
              <a:lnSpc>
                <a:spcPct val="95000"/>
              </a:lnSpc>
            </a:pPr>
            <a:r>
              <a:rPr lang="es-ES" altLang="en-US" sz="2400" dirty="0">
                <a:solidFill>
                  <a:srgbClr val="FFFF00"/>
                </a:solidFill>
              </a:rPr>
              <a:t>Domina en medio de tus enemigos</a:t>
            </a:r>
            <a:r>
              <a:rPr lang="es-ES" altLang="en-US" sz="2400" dirty="0">
                <a:solidFill>
                  <a:schemeClr val="bg1"/>
                </a:solidFill>
              </a:rPr>
              <a:t>.</a:t>
            </a:r>
          </a:p>
        </p:txBody>
      </p:sp>
      <p:sp>
        <p:nvSpPr>
          <p:cNvPr id="98310" name="Rectangle 6"/>
          <p:cNvSpPr>
            <a:spLocks noChangeArrowheads="1"/>
          </p:cNvSpPr>
          <p:nvPr/>
        </p:nvSpPr>
        <p:spPr bwMode="auto">
          <a:xfrm>
            <a:off x="3276600" y="1437481"/>
            <a:ext cx="5833110" cy="109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err="1">
                <a:solidFill>
                  <a:schemeClr val="bg1"/>
                </a:solidFill>
              </a:rPr>
              <a:t>Hech</a:t>
            </a:r>
            <a:r>
              <a:rPr lang="en-US" altLang="en-US" dirty="0">
                <a:solidFill>
                  <a:schemeClr val="bg1"/>
                </a:solidFill>
              </a:rPr>
              <a:t> 2:33-36,</a:t>
            </a:r>
            <a:r>
              <a:rPr lang="en-US" altLang="en-US" dirty="0"/>
              <a:t> </a:t>
            </a:r>
            <a:r>
              <a:rPr lang="es-ES" altLang="en-US" sz="2400" dirty="0">
                <a:solidFill>
                  <a:srgbClr val="FFFF00"/>
                </a:solidFill>
              </a:rPr>
              <a:t>Pedro lo usa para referirse al principio del reinado de Cristo en el trono de David</a:t>
            </a:r>
            <a:endParaRPr lang="en-US" altLang="en-US" sz="2400" dirty="0">
              <a:solidFill>
                <a:srgbClr val="FFFF00"/>
              </a:solidFill>
            </a:endParaRPr>
          </a:p>
        </p:txBody>
      </p:sp>
      <p:sp>
        <p:nvSpPr>
          <p:cNvPr id="7" name="Rectangle 2"/>
          <p:cNvSpPr>
            <a:spLocks noChangeArrowheads="1"/>
          </p:cNvSpPr>
          <p:nvPr/>
        </p:nvSpPr>
        <p:spPr bwMode="auto">
          <a:xfrm>
            <a:off x="3276600" y="934720"/>
            <a:ext cx="5867400" cy="43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dirty="0">
                <a:solidFill>
                  <a:schemeClr val="bg1"/>
                </a:solidFill>
              </a:rPr>
              <a:t>Mt. 22:41-46,</a:t>
            </a:r>
            <a:r>
              <a:rPr lang="en-US" altLang="en-US" sz="2400" dirty="0"/>
              <a:t> </a:t>
            </a:r>
            <a:r>
              <a:rPr lang="en-US" altLang="en-US" sz="2400" dirty="0" err="1">
                <a:solidFill>
                  <a:srgbClr val="FFFF00"/>
                </a:solidFill>
              </a:rPr>
              <a:t>Jes</a:t>
            </a:r>
            <a:r>
              <a:rPr lang="es-CO" altLang="en-US" sz="2400" dirty="0">
                <a:solidFill>
                  <a:srgbClr val="FFFF00"/>
                </a:solidFill>
              </a:rPr>
              <a:t>ú</a:t>
            </a:r>
            <a:r>
              <a:rPr lang="en-US" altLang="en-US" sz="2400" dirty="0">
                <a:solidFill>
                  <a:srgbClr val="FFFF00"/>
                </a:solidFill>
              </a:rPr>
              <a:t>s </a:t>
            </a:r>
            <a:r>
              <a:rPr lang="en-US" altLang="en-US" sz="2400" dirty="0" err="1">
                <a:solidFill>
                  <a:srgbClr val="FFFF00"/>
                </a:solidFill>
              </a:rPr>
              <a:t>dijo</a:t>
            </a:r>
            <a:r>
              <a:rPr lang="en-US" altLang="en-US" sz="2400" dirty="0">
                <a:solidFill>
                  <a:srgbClr val="FFFF00"/>
                </a:solidFill>
              </a:rPr>
              <a:t> </a:t>
            </a:r>
            <a:r>
              <a:rPr lang="en-US" altLang="en-US" sz="2400" dirty="0" err="1">
                <a:solidFill>
                  <a:srgbClr val="FFFF00"/>
                </a:solidFill>
              </a:rPr>
              <a:t>que</a:t>
            </a:r>
            <a:r>
              <a:rPr lang="en-US" altLang="en-US" sz="2400" dirty="0">
                <a:solidFill>
                  <a:srgbClr val="FFFF00"/>
                </a:solidFill>
              </a:rPr>
              <a:t> </a:t>
            </a:r>
            <a:r>
              <a:rPr lang="en-US" altLang="en-US" sz="2400" dirty="0" err="1">
                <a:solidFill>
                  <a:srgbClr val="FFFF00"/>
                </a:solidFill>
              </a:rPr>
              <a:t>es</a:t>
            </a:r>
            <a:r>
              <a:rPr lang="en-US" altLang="en-US" sz="2400" dirty="0">
                <a:solidFill>
                  <a:srgbClr val="FFFF00"/>
                </a:solidFill>
              </a:rPr>
              <a:t> </a:t>
            </a:r>
            <a:r>
              <a:rPr lang="en-US" altLang="en-US" sz="2400" dirty="0" err="1">
                <a:solidFill>
                  <a:srgbClr val="FFFF00"/>
                </a:solidFill>
              </a:rPr>
              <a:t>Mesiánico</a:t>
            </a:r>
            <a:endParaRPr lang="en-US" altLang="en-US" sz="2400" dirty="0">
              <a:solidFill>
                <a:srgbClr val="FFFF00"/>
              </a:solidFill>
            </a:endParaRPr>
          </a:p>
        </p:txBody>
      </p:sp>
      <p:sp>
        <p:nvSpPr>
          <p:cNvPr id="8" name="Rectangle 5"/>
          <p:cNvSpPr>
            <a:spLocks noChangeArrowheads="1"/>
          </p:cNvSpPr>
          <p:nvPr/>
        </p:nvSpPr>
        <p:spPr bwMode="auto">
          <a:xfrm>
            <a:off x="3608070" y="3581400"/>
            <a:ext cx="54864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dirty="0">
                <a:solidFill>
                  <a:schemeClr val="bg1"/>
                </a:solidFill>
              </a:rPr>
              <a:t>Pues, ¿a cuál de los ángeles dijo Dios jamás:</a:t>
            </a:r>
          </a:p>
          <a:p>
            <a:pPr algn="ctr"/>
            <a:r>
              <a:rPr lang="es-ES" altLang="en-US" i="1" dirty="0">
                <a:solidFill>
                  <a:schemeClr val="bg1"/>
                </a:solidFill>
              </a:rPr>
              <a:t>Siéntate a mi diestra,</a:t>
            </a:r>
          </a:p>
          <a:p>
            <a:pPr algn="ctr"/>
            <a:r>
              <a:rPr lang="es-ES" altLang="en-US" i="1" dirty="0">
                <a:solidFill>
                  <a:schemeClr val="bg1"/>
                </a:solidFill>
              </a:rPr>
              <a:t>Hasta que ponga a tus enemigos por estrado de tus pies?</a:t>
            </a:r>
          </a:p>
        </p:txBody>
      </p:sp>
      <p:sp>
        <p:nvSpPr>
          <p:cNvPr id="9" name="Rectangle 7"/>
          <p:cNvSpPr>
            <a:spLocks noChangeArrowheads="1"/>
          </p:cNvSpPr>
          <p:nvPr/>
        </p:nvSpPr>
        <p:spPr bwMode="auto">
          <a:xfrm>
            <a:off x="3608069" y="2605039"/>
            <a:ext cx="5396865" cy="710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chemeClr val="bg1"/>
                </a:solidFill>
              </a:rPr>
              <a:t>Heb. 1:13, </a:t>
            </a:r>
            <a:r>
              <a:rPr lang="en-US" altLang="en-US" dirty="0">
                <a:solidFill>
                  <a:srgbClr val="FFFF00"/>
                </a:solidFill>
              </a:rPr>
              <a:t> </a:t>
            </a:r>
            <a:r>
              <a:rPr lang="es-ES" altLang="en-US" dirty="0">
                <a:solidFill>
                  <a:srgbClr val="FFFF00"/>
                </a:solidFill>
              </a:rPr>
              <a:t>Él lo usa para mostrar la duración </a:t>
            </a:r>
          </a:p>
          <a:p>
            <a:pPr algn="ctr">
              <a:lnSpc>
                <a:spcPct val="90000"/>
              </a:lnSpc>
            </a:pPr>
            <a:r>
              <a:rPr lang="es-ES" altLang="en-US" dirty="0">
                <a:solidFill>
                  <a:srgbClr val="FFFF00"/>
                </a:solidFill>
              </a:rPr>
              <a:t>  de Su reinado como Rey</a:t>
            </a:r>
            <a:endParaRPr lang="en-US" altLang="en-US" dirty="0">
              <a:solidFill>
                <a:schemeClr val="bg1"/>
              </a:solidFill>
            </a:endParaRPr>
          </a:p>
        </p:txBody>
      </p:sp>
      <p:sp>
        <p:nvSpPr>
          <p:cNvPr id="10" name="Rectangle 4"/>
          <p:cNvSpPr>
            <a:spLocks noChangeArrowheads="1"/>
          </p:cNvSpPr>
          <p:nvPr/>
        </p:nvSpPr>
        <p:spPr bwMode="auto">
          <a:xfrm>
            <a:off x="2971800" y="0"/>
            <a:ext cx="6172200" cy="766364"/>
          </a:xfrm>
          <a:prstGeom prst="rect">
            <a:avLst/>
          </a:prstGeom>
          <a:solidFill>
            <a:srgbClr val="E0E0E0"/>
          </a:solidFill>
          <a:ln>
            <a:noFill/>
          </a:ln>
          <a:effectLst/>
        </p:spPr>
        <p:txBody>
          <a:bodyPr>
            <a:spAutoFit/>
          </a:bodyPr>
          <a:lstStyle/>
          <a:p>
            <a:pPr algn="ctr">
              <a:lnSpc>
                <a:spcPct val="90000"/>
              </a:lnSpc>
            </a:pPr>
            <a:r>
              <a:rPr lang="es-ES" altLang="en-US" sz="2400" dirty="0"/>
              <a:t>El Mesías se sentará en la mano derecha de Dios gobernando en medio de Sus enemigos.</a:t>
            </a:r>
            <a:endParaRPr lang="en-US" altLang="en-US" sz="2400" dirty="0"/>
          </a:p>
        </p:txBody>
      </p:sp>
    </p:spTree>
    <p:extLst>
      <p:ext uri="{BB962C8B-B14F-4D97-AF65-F5344CB8AC3E}">
        <p14:creationId xmlns:p14="http://schemas.microsoft.com/office/powerpoint/2010/main" val="241260605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withEffect">
                                  <p:stCondLst>
                                    <p:cond delay="0"/>
                                  </p:stCondLst>
                                  <p:iterate type="wd">
                                    <p:tmPct val="6000"/>
                                  </p:iterate>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 calcmode="lin" valueType="num">
                                      <p:cBhvr>
                                        <p:cTn id="9" dur="10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1" fill="hold" grpId="0" nodeType="clickEffect">
                                  <p:stCondLst>
                                    <p:cond delay="0"/>
                                  </p:stCondLst>
                                  <p:iterate type="wd">
                                    <p:tmPct val="1000"/>
                                  </p:iterate>
                                  <p:childTnLst>
                                    <p:set>
                                      <p:cBhvr>
                                        <p:cTn id="15" dur="1" fill="hold">
                                          <p:stCondLst>
                                            <p:cond delay="0"/>
                                          </p:stCondLst>
                                        </p:cTn>
                                        <p:tgtEl>
                                          <p:spTgt spid="8"/>
                                        </p:tgtEl>
                                        <p:attrNameLst>
                                          <p:attrName>style.visibility</p:attrName>
                                        </p:attrNameLst>
                                      </p:cBhvr>
                                      <p:to>
                                        <p:strVal val="visible"/>
                                      </p:to>
                                    </p:set>
                                    <p:animEffect transition="in" filter="slide(fromTop)">
                                      <p:cBhvr>
                                        <p:cTn id="1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ChangeArrowheads="1"/>
          </p:cNvSpPr>
          <p:nvPr/>
        </p:nvSpPr>
        <p:spPr bwMode="auto">
          <a:xfrm>
            <a:off x="0" y="457200"/>
            <a:ext cx="3048000" cy="430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dirty="0">
                <a:solidFill>
                  <a:srgbClr val="FFFF00"/>
                </a:solidFill>
              </a:rPr>
              <a:t>Sal 110:1-2</a:t>
            </a:r>
            <a:endParaRPr lang="en-US" altLang="en-US" sz="2400" dirty="0">
              <a:solidFill>
                <a:schemeClr val="bg1"/>
              </a:solidFill>
            </a:endParaRPr>
          </a:p>
          <a:p>
            <a:pPr algn="ctr">
              <a:lnSpc>
                <a:spcPct val="95000"/>
              </a:lnSpc>
            </a:pPr>
            <a:r>
              <a:rPr lang="es-ES" altLang="en-US" sz="2400" dirty="0">
                <a:solidFill>
                  <a:schemeClr val="bg1"/>
                </a:solidFill>
              </a:rPr>
              <a:t>Jehová dijo a mi Señor:</a:t>
            </a:r>
          </a:p>
          <a:p>
            <a:pPr algn="ctr">
              <a:lnSpc>
                <a:spcPct val="95000"/>
              </a:lnSpc>
            </a:pPr>
            <a:r>
              <a:rPr lang="es-ES" altLang="en-US" sz="2400" dirty="0">
                <a:solidFill>
                  <a:schemeClr val="bg1"/>
                </a:solidFill>
              </a:rPr>
              <a:t>Siéntate a mi diestra,</a:t>
            </a:r>
          </a:p>
          <a:p>
            <a:pPr algn="ctr">
              <a:lnSpc>
                <a:spcPct val="95000"/>
              </a:lnSpc>
            </a:pPr>
            <a:r>
              <a:rPr lang="es-ES" altLang="en-US" sz="2400" dirty="0">
                <a:solidFill>
                  <a:srgbClr val="FFFF00"/>
                </a:solidFill>
              </a:rPr>
              <a:t>Hasta que ponga a tus enemigos por estrado de tus pies</a:t>
            </a:r>
            <a:r>
              <a:rPr lang="es-ES" altLang="en-US" sz="2400" dirty="0">
                <a:solidFill>
                  <a:schemeClr val="bg1"/>
                </a:solidFill>
              </a:rPr>
              <a:t>.   </a:t>
            </a:r>
          </a:p>
          <a:p>
            <a:pPr algn="ctr">
              <a:lnSpc>
                <a:spcPct val="95000"/>
              </a:lnSpc>
            </a:pPr>
            <a:r>
              <a:rPr lang="es-ES" altLang="en-US" sz="2400" dirty="0">
                <a:solidFill>
                  <a:schemeClr val="bg1"/>
                </a:solidFill>
              </a:rPr>
              <a:t>Jehová enviará desde Sion la vara de tu poder;</a:t>
            </a:r>
          </a:p>
          <a:p>
            <a:pPr algn="ctr">
              <a:lnSpc>
                <a:spcPct val="95000"/>
              </a:lnSpc>
            </a:pPr>
            <a:r>
              <a:rPr lang="es-ES" altLang="en-US" sz="2400" dirty="0">
                <a:solidFill>
                  <a:srgbClr val="FFFF00"/>
                </a:solidFill>
              </a:rPr>
              <a:t>Domina en medio de tus enemigos</a:t>
            </a:r>
            <a:r>
              <a:rPr lang="es-ES" altLang="en-US" sz="2400" dirty="0">
                <a:solidFill>
                  <a:schemeClr val="bg1"/>
                </a:solidFill>
              </a:rPr>
              <a:t>.</a:t>
            </a:r>
          </a:p>
        </p:txBody>
      </p:sp>
      <p:sp>
        <p:nvSpPr>
          <p:cNvPr id="98310" name="Rectangle 6"/>
          <p:cNvSpPr>
            <a:spLocks noChangeArrowheads="1"/>
          </p:cNvSpPr>
          <p:nvPr/>
        </p:nvSpPr>
        <p:spPr bwMode="auto">
          <a:xfrm>
            <a:off x="3276600" y="1437481"/>
            <a:ext cx="5833110" cy="109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err="1">
                <a:solidFill>
                  <a:schemeClr val="bg1"/>
                </a:solidFill>
              </a:rPr>
              <a:t>Hech</a:t>
            </a:r>
            <a:r>
              <a:rPr lang="en-US" altLang="en-US" dirty="0">
                <a:solidFill>
                  <a:schemeClr val="bg1"/>
                </a:solidFill>
              </a:rPr>
              <a:t> 2:33-36,</a:t>
            </a:r>
            <a:r>
              <a:rPr lang="en-US" altLang="en-US" dirty="0"/>
              <a:t> </a:t>
            </a:r>
            <a:r>
              <a:rPr lang="es-ES" altLang="en-US" sz="2400" dirty="0">
                <a:solidFill>
                  <a:srgbClr val="FFFF00"/>
                </a:solidFill>
              </a:rPr>
              <a:t>Pedro lo usa para referirse al principio del reinado de Cristo en el trono de David</a:t>
            </a:r>
            <a:endParaRPr lang="en-US" altLang="en-US" sz="2400" dirty="0">
              <a:solidFill>
                <a:srgbClr val="FFFF00"/>
              </a:solidFill>
            </a:endParaRPr>
          </a:p>
        </p:txBody>
      </p:sp>
      <p:sp>
        <p:nvSpPr>
          <p:cNvPr id="7" name="Rectangle 2"/>
          <p:cNvSpPr>
            <a:spLocks noChangeArrowheads="1"/>
          </p:cNvSpPr>
          <p:nvPr/>
        </p:nvSpPr>
        <p:spPr bwMode="auto">
          <a:xfrm>
            <a:off x="3276600" y="934720"/>
            <a:ext cx="5867400" cy="43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dirty="0">
                <a:solidFill>
                  <a:schemeClr val="bg1"/>
                </a:solidFill>
              </a:rPr>
              <a:t>Mt. 22:41-46,</a:t>
            </a:r>
            <a:r>
              <a:rPr lang="en-US" altLang="en-US" sz="2400" dirty="0"/>
              <a:t> </a:t>
            </a:r>
            <a:r>
              <a:rPr lang="en-US" altLang="en-US" sz="2400" dirty="0" err="1">
                <a:solidFill>
                  <a:srgbClr val="FFFF00"/>
                </a:solidFill>
              </a:rPr>
              <a:t>Jes</a:t>
            </a:r>
            <a:r>
              <a:rPr lang="es-CO" altLang="en-US" sz="2400" dirty="0">
                <a:solidFill>
                  <a:srgbClr val="FFFF00"/>
                </a:solidFill>
              </a:rPr>
              <a:t>ú</a:t>
            </a:r>
            <a:r>
              <a:rPr lang="en-US" altLang="en-US" sz="2400" dirty="0">
                <a:solidFill>
                  <a:srgbClr val="FFFF00"/>
                </a:solidFill>
              </a:rPr>
              <a:t>s </a:t>
            </a:r>
            <a:r>
              <a:rPr lang="en-US" altLang="en-US" sz="2400" dirty="0" err="1">
                <a:solidFill>
                  <a:srgbClr val="FFFF00"/>
                </a:solidFill>
              </a:rPr>
              <a:t>dijo</a:t>
            </a:r>
            <a:r>
              <a:rPr lang="en-US" altLang="en-US" sz="2400" dirty="0">
                <a:solidFill>
                  <a:srgbClr val="FFFF00"/>
                </a:solidFill>
              </a:rPr>
              <a:t> </a:t>
            </a:r>
            <a:r>
              <a:rPr lang="en-US" altLang="en-US" sz="2400" dirty="0" err="1">
                <a:solidFill>
                  <a:srgbClr val="FFFF00"/>
                </a:solidFill>
              </a:rPr>
              <a:t>que</a:t>
            </a:r>
            <a:r>
              <a:rPr lang="en-US" altLang="en-US" sz="2400" dirty="0">
                <a:solidFill>
                  <a:srgbClr val="FFFF00"/>
                </a:solidFill>
              </a:rPr>
              <a:t> </a:t>
            </a:r>
            <a:r>
              <a:rPr lang="en-US" altLang="en-US" sz="2400" dirty="0" err="1">
                <a:solidFill>
                  <a:srgbClr val="FFFF00"/>
                </a:solidFill>
              </a:rPr>
              <a:t>es</a:t>
            </a:r>
            <a:r>
              <a:rPr lang="en-US" altLang="en-US" sz="2400" dirty="0">
                <a:solidFill>
                  <a:srgbClr val="FFFF00"/>
                </a:solidFill>
              </a:rPr>
              <a:t> </a:t>
            </a:r>
            <a:r>
              <a:rPr lang="en-US" altLang="en-US" sz="2400" dirty="0" err="1">
                <a:solidFill>
                  <a:srgbClr val="FFFF00"/>
                </a:solidFill>
              </a:rPr>
              <a:t>Mesiánico</a:t>
            </a:r>
            <a:endParaRPr lang="en-US" altLang="en-US" sz="2400" dirty="0">
              <a:solidFill>
                <a:srgbClr val="FFFF00"/>
              </a:solidFill>
            </a:endParaRPr>
          </a:p>
        </p:txBody>
      </p:sp>
      <p:sp>
        <p:nvSpPr>
          <p:cNvPr id="9" name="Rectangle 7"/>
          <p:cNvSpPr>
            <a:spLocks noChangeArrowheads="1"/>
          </p:cNvSpPr>
          <p:nvPr/>
        </p:nvSpPr>
        <p:spPr bwMode="auto">
          <a:xfrm>
            <a:off x="3608069" y="2605039"/>
            <a:ext cx="5396865" cy="710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chemeClr val="bg1"/>
                </a:solidFill>
              </a:rPr>
              <a:t>Heb. 1:13, </a:t>
            </a:r>
            <a:r>
              <a:rPr lang="en-US" altLang="en-US" dirty="0">
                <a:solidFill>
                  <a:srgbClr val="FFFF00"/>
                </a:solidFill>
              </a:rPr>
              <a:t> </a:t>
            </a:r>
            <a:r>
              <a:rPr lang="es-ES" altLang="en-US" dirty="0">
                <a:solidFill>
                  <a:srgbClr val="FFFF00"/>
                </a:solidFill>
              </a:rPr>
              <a:t>Él lo usa para mostrar la duración </a:t>
            </a:r>
          </a:p>
          <a:p>
            <a:pPr algn="ctr">
              <a:lnSpc>
                <a:spcPct val="90000"/>
              </a:lnSpc>
            </a:pPr>
            <a:r>
              <a:rPr lang="es-ES" altLang="en-US" dirty="0">
                <a:solidFill>
                  <a:srgbClr val="FFFF00"/>
                </a:solidFill>
              </a:rPr>
              <a:t>  de Su reinado como Rey</a:t>
            </a:r>
            <a:endParaRPr lang="en-US" altLang="en-US" dirty="0">
              <a:solidFill>
                <a:schemeClr val="bg1"/>
              </a:solidFill>
            </a:endParaRPr>
          </a:p>
        </p:txBody>
      </p:sp>
      <p:sp>
        <p:nvSpPr>
          <p:cNvPr id="10" name="Rectangle 5"/>
          <p:cNvSpPr>
            <a:spLocks noChangeArrowheads="1"/>
          </p:cNvSpPr>
          <p:nvPr/>
        </p:nvSpPr>
        <p:spPr bwMode="auto">
          <a:xfrm>
            <a:off x="3352800" y="3955529"/>
            <a:ext cx="5791200" cy="2623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dirty="0">
                <a:solidFill>
                  <a:schemeClr val="bg1"/>
                </a:solidFill>
              </a:rPr>
              <a:t>Así tampoco Cristo se glorificó a sí mismo haciéndose sumo sacerdote, sino el que le dijo:</a:t>
            </a:r>
          </a:p>
          <a:p>
            <a:pPr algn="ctr"/>
            <a:r>
              <a:rPr lang="es-ES" altLang="en-US" dirty="0">
                <a:solidFill>
                  <a:schemeClr val="bg1"/>
                </a:solidFill>
              </a:rPr>
              <a:t>Tú eres mi Hijo,</a:t>
            </a:r>
          </a:p>
          <a:p>
            <a:pPr algn="ctr"/>
            <a:r>
              <a:rPr lang="es-ES" altLang="en-US" dirty="0">
                <a:solidFill>
                  <a:schemeClr val="bg1"/>
                </a:solidFill>
              </a:rPr>
              <a:t>Yo te he engendrado hoy.   </a:t>
            </a:r>
          </a:p>
          <a:p>
            <a:pPr algn="ctr"/>
            <a:endParaRPr lang="es-ES" altLang="en-US" sz="1050" dirty="0">
              <a:solidFill>
                <a:schemeClr val="bg1"/>
              </a:solidFill>
            </a:endParaRPr>
          </a:p>
          <a:p>
            <a:pPr algn="ctr"/>
            <a:r>
              <a:rPr lang="es-ES" altLang="en-US" dirty="0">
                <a:solidFill>
                  <a:schemeClr val="bg1"/>
                </a:solidFill>
              </a:rPr>
              <a:t>Como también dice en otro lugar:</a:t>
            </a:r>
          </a:p>
          <a:p>
            <a:pPr algn="ctr"/>
            <a:r>
              <a:rPr lang="es-ES" altLang="en-US" dirty="0">
                <a:solidFill>
                  <a:schemeClr val="bg1"/>
                </a:solidFill>
              </a:rPr>
              <a:t>Tú eres sacerdote para siempre,</a:t>
            </a:r>
          </a:p>
          <a:p>
            <a:pPr algn="ctr"/>
            <a:r>
              <a:rPr lang="es-ES" altLang="en-US" dirty="0">
                <a:solidFill>
                  <a:schemeClr val="bg1"/>
                </a:solidFill>
              </a:rPr>
              <a:t>Según el orden de Melquisedec.</a:t>
            </a:r>
          </a:p>
        </p:txBody>
      </p:sp>
      <p:sp>
        <p:nvSpPr>
          <p:cNvPr id="11" name="Rectangle 8"/>
          <p:cNvSpPr>
            <a:spLocks noChangeArrowheads="1"/>
          </p:cNvSpPr>
          <p:nvPr/>
        </p:nvSpPr>
        <p:spPr bwMode="auto">
          <a:xfrm>
            <a:off x="3505200" y="3345929"/>
            <a:ext cx="5638799" cy="39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chemeClr val="bg1"/>
                </a:solidFill>
              </a:rPr>
              <a:t>Heb. 5:5-6, </a:t>
            </a:r>
            <a:r>
              <a:rPr lang="en-US" altLang="en-US" dirty="0">
                <a:solidFill>
                  <a:srgbClr val="FFFF00"/>
                </a:solidFill>
              </a:rPr>
              <a:t> </a:t>
            </a:r>
            <a:r>
              <a:rPr lang="es-ES" altLang="en-US" dirty="0">
                <a:solidFill>
                  <a:srgbClr val="FFFF00"/>
                </a:solidFill>
              </a:rPr>
              <a:t>él lo aplica al sacerdocio de Jesús</a:t>
            </a:r>
            <a:endParaRPr lang="en-US" altLang="en-US" dirty="0">
              <a:solidFill>
                <a:schemeClr val="bg1"/>
              </a:solidFill>
            </a:endParaRPr>
          </a:p>
        </p:txBody>
      </p:sp>
      <p:sp>
        <p:nvSpPr>
          <p:cNvPr id="12" name="Rectangle 4"/>
          <p:cNvSpPr>
            <a:spLocks noChangeArrowheads="1"/>
          </p:cNvSpPr>
          <p:nvPr/>
        </p:nvSpPr>
        <p:spPr bwMode="auto">
          <a:xfrm>
            <a:off x="2971800" y="0"/>
            <a:ext cx="6172200" cy="766364"/>
          </a:xfrm>
          <a:prstGeom prst="rect">
            <a:avLst/>
          </a:prstGeom>
          <a:solidFill>
            <a:srgbClr val="E0E0E0"/>
          </a:solidFill>
          <a:ln>
            <a:noFill/>
          </a:ln>
          <a:effectLst/>
        </p:spPr>
        <p:txBody>
          <a:bodyPr>
            <a:spAutoFit/>
          </a:bodyPr>
          <a:lstStyle/>
          <a:p>
            <a:pPr algn="ctr">
              <a:lnSpc>
                <a:spcPct val="90000"/>
              </a:lnSpc>
            </a:pPr>
            <a:r>
              <a:rPr lang="es-ES" altLang="en-US" sz="2400" dirty="0"/>
              <a:t>El Mesías se sentará en la mano derecha de Dios gobernando en medio de Sus enemigos.</a:t>
            </a:r>
            <a:endParaRPr lang="en-US" altLang="en-US" sz="2400" dirty="0"/>
          </a:p>
        </p:txBody>
      </p:sp>
    </p:spTree>
    <p:extLst>
      <p:ext uri="{BB962C8B-B14F-4D97-AF65-F5344CB8AC3E}">
        <p14:creationId xmlns:p14="http://schemas.microsoft.com/office/powerpoint/2010/main" val="278245979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withEffect">
                                  <p:stCondLst>
                                    <p:cond delay="0"/>
                                  </p:stCondLst>
                                  <p:iterate type="wd">
                                    <p:tmPct val="6000"/>
                                  </p:iterate>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1"/>
                                        </p:tgtEl>
                                        <p:attrNameLst>
                                          <p:attrName>ppt_y</p:attrName>
                                        </p:attrNameLst>
                                      </p:cBhvr>
                                      <p:tavLst>
                                        <p:tav tm="0">
                                          <p:val>
                                            <p:strVal val="#ppt_y"/>
                                          </p:val>
                                        </p:tav>
                                        <p:tav tm="100000">
                                          <p:val>
                                            <p:strVal val="#ppt_y"/>
                                          </p:val>
                                        </p:tav>
                                      </p:tavLst>
                                    </p:anim>
                                    <p:anim calcmode="lin" valueType="num">
                                      <p:cBhvr>
                                        <p:cTn id="9" dur="10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1" fill="hold" grpId="0" nodeType="clickEffect">
                                  <p:stCondLst>
                                    <p:cond delay="0"/>
                                  </p:stCondLst>
                                  <p:iterate type="wd">
                                    <p:tmPct val="1000"/>
                                  </p:iterate>
                                  <p:childTnLst>
                                    <p:set>
                                      <p:cBhvr>
                                        <p:cTn id="15" dur="1" fill="hold">
                                          <p:stCondLst>
                                            <p:cond delay="0"/>
                                          </p:stCondLst>
                                        </p:cTn>
                                        <p:tgtEl>
                                          <p:spTgt spid="10"/>
                                        </p:tgtEl>
                                        <p:attrNameLst>
                                          <p:attrName>style.visibility</p:attrName>
                                        </p:attrNameLst>
                                      </p:cBhvr>
                                      <p:to>
                                        <p:strVal val="visible"/>
                                      </p:to>
                                    </p:set>
                                    <p:animEffect transition="in" filter="slide(fromTop)">
                                      <p:cBhvr>
                                        <p:cTn id="1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2385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10899809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ChangeArrowheads="1"/>
          </p:cNvSpPr>
          <p:nvPr/>
        </p:nvSpPr>
        <p:spPr bwMode="auto">
          <a:xfrm>
            <a:off x="0" y="457200"/>
            <a:ext cx="3048000" cy="430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n-US" altLang="en-US" sz="2400" dirty="0">
                <a:solidFill>
                  <a:srgbClr val="FFFF00"/>
                </a:solidFill>
              </a:rPr>
              <a:t>Sal 110:1-2</a:t>
            </a:r>
            <a:endParaRPr lang="en-US" altLang="en-US" sz="2400" dirty="0">
              <a:solidFill>
                <a:schemeClr val="bg1"/>
              </a:solidFill>
            </a:endParaRPr>
          </a:p>
          <a:p>
            <a:pPr algn="ctr">
              <a:lnSpc>
                <a:spcPct val="95000"/>
              </a:lnSpc>
            </a:pPr>
            <a:r>
              <a:rPr lang="es-ES" altLang="en-US" sz="2400" dirty="0">
                <a:solidFill>
                  <a:schemeClr val="bg1"/>
                </a:solidFill>
              </a:rPr>
              <a:t>Jehová dijo a mi Señor:</a:t>
            </a:r>
          </a:p>
          <a:p>
            <a:pPr algn="ctr">
              <a:lnSpc>
                <a:spcPct val="95000"/>
              </a:lnSpc>
            </a:pPr>
            <a:r>
              <a:rPr lang="es-ES" altLang="en-US" sz="2400" dirty="0">
                <a:solidFill>
                  <a:schemeClr val="bg1"/>
                </a:solidFill>
              </a:rPr>
              <a:t>Siéntate a mi diestra,</a:t>
            </a:r>
          </a:p>
          <a:p>
            <a:pPr algn="ctr">
              <a:lnSpc>
                <a:spcPct val="95000"/>
              </a:lnSpc>
            </a:pPr>
            <a:r>
              <a:rPr lang="es-ES" altLang="en-US" sz="2400" dirty="0">
                <a:solidFill>
                  <a:srgbClr val="FFFF00"/>
                </a:solidFill>
              </a:rPr>
              <a:t>Hasta que ponga a tus enemigos por estrado de tus pies</a:t>
            </a:r>
            <a:r>
              <a:rPr lang="es-ES" altLang="en-US" sz="2400" dirty="0">
                <a:solidFill>
                  <a:schemeClr val="bg1"/>
                </a:solidFill>
              </a:rPr>
              <a:t>.   </a:t>
            </a:r>
          </a:p>
          <a:p>
            <a:pPr algn="ctr">
              <a:lnSpc>
                <a:spcPct val="95000"/>
              </a:lnSpc>
            </a:pPr>
            <a:r>
              <a:rPr lang="es-ES" altLang="en-US" sz="2400" dirty="0">
                <a:solidFill>
                  <a:schemeClr val="bg1"/>
                </a:solidFill>
              </a:rPr>
              <a:t>Jehová enviará desde Sion la vara de tu poder;</a:t>
            </a:r>
          </a:p>
          <a:p>
            <a:pPr algn="ctr">
              <a:lnSpc>
                <a:spcPct val="95000"/>
              </a:lnSpc>
            </a:pPr>
            <a:r>
              <a:rPr lang="es-ES" altLang="en-US" sz="2400" dirty="0">
                <a:solidFill>
                  <a:srgbClr val="FFFF00"/>
                </a:solidFill>
              </a:rPr>
              <a:t>Domina en medio de tus enemigos</a:t>
            </a:r>
            <a:r>
              <a:rPr lang="es-ES" altLang="en-US" sz="2400" dirty="0">
                <a:solidFill>
                  <a:schemeClr val="bg1"/>
                </a:solidFill>
              </a:rPr>
              <a:t>.</a:t>
            </a:r>
          </a:p>
        </p:txBody>
      </p:sp>
      <p:sp>
        <p:nvSpPr>
          <p:cNvPr id="98308" name="Rectangle 4"/>
          <p:cNvSpPr>
            <a:spLocks noChangeArrowheads="1"/>
          </p:cNvSpPr>
          <p:nvPr/>
        </p:nvSpPr>
        <p:spPr bwMode="auto">
          <a:xfrm>
            <a:off x="2971800" y="0"/>
            <a:ext cx="6172200" cy="766364"/>
          </a:xfrm>
          <a:prstGeom prst="rect">
            <a:avLst/>
          </a:prstGeom>
          <a:solidFill>
            <a:srgbClr val="E0E0E0"/>
          </a:solidFill>
          <a:ln>
            <a:noFill/>
          </a:ln>
          <a:effectLst/>
        </p:spPr>
        <p:txBody>
          <a:bodyPr>
            <a:spAutoFit/>
          </a:bodyPr>
          <a:lstStyle/>
          <a:p>
            <a:pPr algn="ctr">
              <a:lnSpc>
                <a:spcPct val="90000"/>
              </a:lnSpc>
            </a:pPr>
            <a:r>
              <a:rPr lang="es-ES" altLang="en-US" sz="2400" dirty="0"/>
              <a:t>El Mesías se sentará en la mano derecha de Dios gobernando en medio de Sus enemigos.</a:t>
            </a:r>
            <a:endParaRPr lang="en-US" altLang="en-US" sz="2400" dirty="0"/>
          </a:p>
        </p:txBody>
      </p:sp>
      <p:sp>
        <p:nvSpPr>
          <p:cNvPr id="98310" name="Rectangle 6"/>
          <p:cNvSpPr>
            <a:spLocks noChangeArrowheads="1"/>
          </p:cNvSpPr>
          <p:nvPr/>
        </p:nvSpPr>
        <p:spPr bwMode="auto">
          <a:xfrm>
            <a:off x="3276600" y="1437481"/>
            <a:ext cx="5833110" cy="109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err="1">
                <a:solidFill>
                  <a:schemeClr val="bg1"/>
                </a:solidFill>
              </a:rPr>
              <a:t>Hech</a:t>
            </a:r>
            <a:r>
              <a:rPr lang="en-US" altLang="en-US" dirty="0">
                <a:solidFill>
                  <a:schemeClr val="bg1"/>
                </a:solidFill>
              </a:rPr>
              <a:t> 2:33-36,</a:t>
            </a:r>
            <a:r>
              <a:rPr lang="en-US" altLang="en-US" dirty="0"/>
              <a:t> </a:t>
            </a:r>
            <a:r>
              <a:rPr lang="es-ES" altLang="en-US" sz="2400" dirty="0">
                <a:solidFill>
                  <a:srgbClr val="FFFF00"/>
                </a:solidFill>
              </a:rPr>
              <a:t>Pedro lo usa para referirse al principio del reinado de Cristo en el trono de David</a:t>
            </a:r>
            <a:endParaRPr lang="en-US" altLang="en-US" sz="2400" dirty="0">
              <a:solidFill>
                <a:srgbClr val="FFFF00"/>
              </a:solidFill>
            </a:endParaRPr>
          </a:p>
        </p:txBody>
      </p:sp>
      <p:sp>
        <p:nvSpPr>
          <p:cNvPr id="7" name="Rectangle 2"/>
          <p:cNvSpPr>
            <a:spLocks noChangeArrowheads="1"/>
          </p:cNvSpPr>
          <p:nvPr/>
        </p:nvSpPr>
        <p:spPr bwMode="auto">
          <a:xfrm>
            <a:off x="3276600" y="934720"/>
            <a:ext cx="5867400" cy="43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dirty="0">
                <a:solidFill>
                  <a:schemeClr val="bg1"/>
                </a:solidFill>
              </a:rPr>
              <a:t>Mt. 22:41-46,</a:t>
            </a:r>
            <a:r>
              <a:rPr lang="en-US" altLang="en-US" sz="2400" dirty="0"/>
              <a:t> </a:t>
            </a:r>
            <a:r>
              <a:rPr lang="en-US" altLang="en-US" sz="2400" dirty="0" err="1">
                <a:solidFill>
                  <a:srgbClr val="FFFF00"/>
                </a:solidFill>
              </a:rPr>
              <a:t>Jes</a:t>
            </a:r>
            <a:r>
              <a:rPr lang="es-CO" altLang="en-US" sz="2400" dirty="0">
                <a:solidFill>
                  <a:srgbClr val="FFFF00"/>
                </a:solidFill>
              </a:rPr>
              <a:t>ú</a:t>
            </a:r>
            <a:r>
              <a:rPr lang="en-US" altLang="en-US" sz="2400" dirty="0">
                <a:solidFill>
                  <a:srgbClr val="FFFF00"/>
                </a:solidFill>
              </a:rPr>
              <a:t>s </a:t>
            </a:r>
            <a:r>
              <a:rPr lang="en-US" altLang="en-US" sz="2400" dirty="0" err="1">
                <a:solidFill>
                  <a:srgbClr val="FFFF00"/>
                </a:solidFill>
              </a:rPr>
              <a:t>dijo</a:t>
            </a:r>
            <a:r>
              <a:rPr lang="en-US" altLang="en-US" sz="2400" dirty="0">
                <a:solidFill>
                  <a:srgbClr val="FFFF00"/>
                </a:solidFill>
              </a:rPr>
              <a:t> </a:t>
            </a:r>
            <a:r>
              <a:rPr lang="en-US" altLang="en-US" sz="2400" dirty="0" err="1">
                <a:solidFill>
                  <a:srgbClr val="FFFF00"/>
                </a:solidFill>
              </a:rPr>
              <a:t>que</a:t>
            </a:r>
            <a:r>
              <a:rPr lang="en-US" altLang="en-US" sz="2400" dirty="0">
                <a:solidFill>
                  <a:srgbClr val="FFFF00"/>
                </a:solidFill>
              </a:rPr>
              <a:t> </a:t>
            </a:r>
            <a:r>
              <a:rPr lang="en-US" altLang="en-US" sz="2400" dirty="0" err="1">
                <a:solidFill>
                  <a:srgbClr val="FFFF00"/>
                </a:solidFill>
              </a:rPr>
              <a:t>es</a:t>
            </a:r>
            <a:r>
              <a:rPr lang="en-US" altLang="en-US" sz="2400" dirty="0">
                <a:solidFill>
                  <a:srgbClr val="FFFF00"/>
                </a:solidFill>
              </a:rPr>
              <a:t> </a:t>
            </a:r>
            <a:r>
              <a:rPr lang="en-US" altLang="en-US" sz="2400" dirty="0" err="1">
                <a:solidFill>
                  <a:srgbClr val="FFFF00"/>
                </a:solidFill>
              </a:rPr>
              <a:t>Mesiánico</a:t>
            </a:r>
            <a:endParaRPr lang="en-US" altLang="en-US" sz="2400" dirty="0">
              <a:solidFill>
                <a:srgbClr val="FFFF00"/>
              </a:solidFill>
            </a:endParaRPr>
          </a:p>
        </p:txBody>
      </p:sp>
      <p:sp>
        <p:nvSpPr>
          <p:cNvPr id="9" name="Rectangle 7"/>
          <p:cNvSpPr>
            <a:spLocks noChangeArrowheads="1"/>
          </p:cNvSpPr>
          <p:nvPr/>
        </p:nvSpPr>
        <p:spPr bwMode="auto">
          <a:xfrm>
            <a:off x="3352800" y="2605039"/>
            <a:ext cx="5756909" cy="710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chemeClr val="bg1"/>
                </a:solidFill>
              </a:rPr>
              <a:t>Heb. 1:13, </a:t>
            </a:r>
            <a:r>
              <a:rPr lang="en-US" altLang="en-US" dirty="0">
                <a:solidFill>
                  <a:srgbClr val="FFFF00"/>
                </a:solidFill>
              </a:rPr>
              <a:t> </a:t>
            </a:r>
            <a:r>
              <a:rPr lang="es-ES" altLang="en-US" dirty="0">
                <a:solidFill>
                  <a:srgbClr val="FFFF00"/>
                </a:solidFill>
              </a:rPr>
              <a:t>Él lo usa para mostrar la duración de </a:t>
            </a:r>
          </a:p>
          <a:p>
            <a:pPr algn="ctr">
              <a:lnSpc>
                <a:spcPct val="90000"/>
              </a:lnSpc>
            </a:pPr>
            <a:r>
              <a:rPr lang="es-ES" altLang="en-US" dirty="0">
                <a:solidFill>
                  <a:srgbClr val="FFFF00"/>
                </a:solidFill>
              </a:rPr>
              <a:t>  Su reinado como Rey</a:t>
            </a:r>
            <a:endParaRPr lang="en-US" altLang="en-US" dirty="0">
              <a:solidFill>
                <a:schemeClr val="bg1"/>
              </a:solidFill>
            </a:endParaRPr>
          </a:p>
        </p:txBody>
      </p:sp>
      <p:sp>
        <p:nvSpPr>
          <p:cNvPr id="11" name="Rectangle 8"/>
          <p:cNvSpPr>
            <a:spLocks noChangeArrowheads="1"/>
          </p:cNvSpPr>
          <p:nvPr/>
        </p:nvSpPr>
        <p:spPr bwMode="auto">
          <a:xfrm>
            <a:off x="3352800" y="3345929"/>
            <a:ext cx="5791199" cy="39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chemeClr val="bg1"/>
                </a:solidFill>
              </a:rPr>
              <a:t>Heb. 5:5-6, </a:t>
            </a:r>
            <a:r>
              <a:rPr lang="en-US" altLang="en-US" dirty="0">
                <a:solidFill>
                  <a:srgbClr val="FFFF00"/>
                </a:solidFill>
              </a:rPr>
              <a:t> </a:t>
            </a:r>
            <a:r>
              <a:rPr lang="es-ES" altLang="en-US" dirty="0">
                <a:solidFill>
                  <a:srgbClr val="FFFF00"/>
                </a:solidFill>
              </a:rPr>
              <a:t>él lo aplica al sacerdocio de Jesús</a:t>
            </a:r>
            <a:endParaRPr lang="en-US" altLang="en-US" dirty="0">
              <a:solidFill>
                <a:schemeClr val="bg1"/>
              </a:solidFill>
            </a:endParaRPr>
          </a:p>
        </p:txBody>
      </p:sp>
      <p:sp>
        <p:nvSpPr>
          <p:cNvPr id="12" name="Rectangle 5"/>
          <p:cNvSpPr>
            <a:spLocks noChangeArrowheads="1"/>
          </p:cNvSpPr>
          <p:nvPr/>
        </p:nvSpPr>
        <p:spPr bwMode="auto">
          <a:xfrm>
            <a:off x="3276600" y="4724400"/>
            <a:ext cx="585216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dirty="0">
                <a:solidFill>
                  <a:schemeClr val="bg1"/>
                </a:solidFill>
              </a:rPr>
              <a:t>Cristo, las primicias; luego los que son de Cristo, en su venida.  Luego el fin, cuando entregue el reino al Dios y Padre, cuando haya suprimido todo dominio, toda autoridad y potencia.</a:t>
            </a:r>
          </a:p>
        </p:txBody>
      </p:sp>
      <p:sp>
        <p:nvSpPr>
          <p:cNvPr id="13" name="Rectangle 9"/>
          <p:cNvSpPr>
            <a:spLocks noChangeArrowheads="1"/>
          </p:cNvSpPr>
          <p:nvPr/>
        </p:nvSpPr>
        <p:spPr bwMode="auto">
          <a:xfrm>
            <a:off x="3352800" y="3842453"/>
            <a:ext cx="5791200" cy="710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chemeClr val="bg1"/>
                </a:solidFill>
              </a:rPr>
              <a:t>1Cor. 15:24ff – </a:t>
            </a:r>
            <a:r>
              <a:rPr lang="es-ES" altLang="en-US" dirty="0">
                <a:solidFill>
                  <a:srgbClr val="FFFF00"/>
                </a:solidFill>
              </a:rPr>
              <a:t>consumación de la obra del </a:t>
            </a:r>
          </a:p>
          <a:p>
            <a:pPr algn="ctr">
              <a:lnSpc>
                <a:spcPct val="90000"/>
              </a:lnSpc>
            </a:pPr>
            <a:r>
              <a:rPr lang="es-ES" altLang="en-US" dirty="0">
                <a:solidFill>
                  <a:srgbClr val="FFFF00"/>
                </a:solidFill>
              </a:rPr>
              <a:t>Mesías</a:t>
            </a:r>
            <a:endParaRPr lang="en-US" altLang="en-US" dirty="0">
              <a:solidFill>
                <a:srgbClr val="FFFF00"/>
              </a:solidFill>
            </a:endParaRPr>
          </a:p>
        </p:txBody>
      </p:sp>
    </p:spTree>
    <p:extLst>
      <p:ext uri="{BB962C8B-B14F-4D97-AF65-F5344CB8AC3E}">
        <p14:creationId xmlns:p14="http://schemas.microsoft.com/office/powerpoint/2010/main" val="54091266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wd">
                                    <p:tmPct val="6000"/>
                                  </p:iterate>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3"/>
                                        </p:tgtEl>
                                        <p:attrNameLst>
                                          <p:attrName>ppt_y</p:attrName>
                                        </p:attrNameLst>
                                      </p:cBhvr>
                                      <p:tavLst>
                                        <p:tav tm="0">
                                          <p:val>
                                            <p:strVal val="#ppt_y"/>
                                          </p:val>
                                        </p:tav>
                                        <p:tav tm="100000">
                                          <p:val>
                                            <p:strVal val="#ppt_y"/>
                                          </p:val>
                                        </p:tav>
                                      </p:tavLst>
                                    </p:anim>
                                    <p:anim calcmode="lin" valueType="num">
                                      <p:cBhvr>
                                        <p:cTn id="9" dur="10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1" fill="hold" grpId="0" nodeType="clickEffect">
                                  <p:stCondLst>
                                    <p:cond delay="0"/>
                                  </p:stCondLst>
                                  <p:iterate type="wd">
                                    <p:tmPct val="1000"/>
                                  </p:iterate>
                                  <p:childTnLst>
                                    <p:set>
                                      <p:cBhvr>
                                        <p:cTn id="15" dur="1" fill="hold">
                                          <p:stCondLst>
                                            <p:cond delay="0"/>
                                          </p:stCondLst>
                                        </p:cTn>
                                        <p:tgtEl>
                                          <p:spTgt spid="12"/>
                                        </p:tgtEl>
                                        <p:attrNameLst>
                                          <p:attrName>style.visibility</p:attrName>
                                        </p:attrNameLst>
                                      </p:cBhvr>
                                      <p:to>
                                        <p:strVal val="visible"/>
                                      </p:to>
                                    </p:set>
                                    <p:animEffect transition="in" filter="slide(fromTop)">
                                      <p:cBhvr>
                                        <p:cTn id="1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p:cNvSpPr>
          <p:nvPr/>
        </p:nvSpPr>
        <p:spPr bwMode="auto">
          <a:xfrm>
            <a:off x="2971800" y="914400"/>
            <a:ext cx="6172200"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chemeClr val="bg1"/>
                </a:solidFill>
              </a:rPr>
              <a:t>Heb. 7:17; 8:1 - </a:t>
            </a:r>
            <a:r>
              <a:rPr lang="es-ES" altLang="en-US" sz="2400" dirty="0">
                <a:solidFill>
                  <a:srgbClr val="FFFF00"/>
                </a:solidFill>
              </a:rPr>
              <a:t>Jesús es sacerdote y rey</a:t>
            </a:r>
            <a:endParaRPr lang="en-US" altLang="en-US" sz="2400" dirty="0">
              <a:solidFill>
                <a:srgbClr val="FFFF00"/>
              </a:solidFill>
            </a:endParaRPr>
          </a:p>
        </p:txBody>
      </p:sp>
      <p:sp>
        <p:nvSpPr>
          <p:cNvPr id="102403" name="Rectangle 3"/>
          <p:cNvSpPr>
            <a:spLocks noChangeArrowheads="1"/>
          </p:cNvSpPr>
          <p:nvPr/>
        </p:nvSpPr>
        <p:spPr bwMode="auto">
          <a:xfrm>
            <a:off x="15240" y="1124744"/>
            <a:ext cx="2743200" cy="4693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a:solidFill>
                  <a:srgbClr val="FFFF00"/>
                </a:solidFill>
              </a:rPr>
              <a:t>Sal 110:4-5 – </a:t>
            </a:r>
            <a:endParaRPr lang="es-ES" altLang="en-US" sz="2400" dirty="0">
              <a:solidFill>
                <a:schemeClr val="bg1"/>
              </a:solidFill>
            </a:endParaRPr>
          </a:p>
          <a:p>
            <a:pPr algn="ctr"/>
            <a:r>
              <a:rPr lang="es-ES" altLang="en-US" sz="2400" dirty="0">
                <a:solidFill>
                  <a:schemeClr val="bg1"/>
                </a:solidFill>
              </a:rPr>
              <a:t>Juró Jehová, y no se arrepentirá:</a:t>
            </a:r>
          </a:p>
          <a:p>
            <a:pPr algn="ctr"/>
            <a:r>
              <a:rPr lang="es-ES" altLang="en-US" sz="2400" dirty="0">
                <a:solidFill>
                  <a:schemeClr val="bg1"/>
                </a:solidFill>
              </a:rPr>
              <a:t>Tú eres sacerdote para siempre </a:t>
            </a:r>
          </a:p>
          <a:p>
            <a:pPr algn="ctr"/>
            <a:r>
              <a:rPr lang="es-ES" altLang="en-US" sz="2400" dirty="0">
                <a:solidFill>
                  <a:schemeClr val="bg1"/>
                </a:solidFill>
              </a:rPr>
              <a:t>Según el orden de Melquisedec.   </a:t>
            </a:r>
          </a:p>
          <a:p>
            <a:pPr algn="ctr"/>
            <a:endParaRPr lang="es-ES" altLang="en-US" sz="1050" dirty="0">
              <a:solidFill>
                <a:schemeClr val="bg1"/>
              </a:solidFill>
            </a:endParaRPr>
          </a:p>
          <a:p>
            <a:pPr algn="ctr"/>
            <a:r>
              <a:rPr lang="es-ES" altLang="en-US" sz="2400" dirty="0">
                <a:solidFill>
                  <a:srgbClr val="FFFF00"/>
                </a:solidFill>
              </a:rPr>
              <a:t>El Señor está a tu diestra;</a:t>
            </a:r>
          </a:p>
          <a:p>
            <a:pPr algn="ctr"/>
            <a:r>
              <a:rPr lang="es-ES" altLang="en-US" sz="2400" dirty="0">
                <a:solidFill>
                  <a:srgbClr val="FFFF00"/>
                </a:solidFill>
              </a:rPr>
              <a:t>Quebrantará a los reyes en el día de su ira.</a:t>
            </a:r>
            <a:endParaRPr lang="es-ES" altLang="en-US" sz="2400" dirty="0">
              <a:solidFill>
                <a:schemeClr val="bg1"/>
              </a:solidFill>
            </a:endParaRPr>
          </a:p>
        </p:txBody>
      </p:sp>
      <p:sp>
        <p:nvSpPr>
          <p:cNvPr id="102404" name="Rectangle 4"/>
          <p:cNvSpPr>
            <a:spLocks noChangeArrowheads="1"/>
          </p:cNvSpPr>
          <p:nvPr/>
        </p:nvSpPr>
        <p:spPr bwMode="auto">
          <a:xfrm>
            <a:off x="2971800" y="0"/>
            <a:ext cx="6172200" cy="766364"/>
          </a:xfrm>
          <a:prstGeom prst="rect">
            <a:avLst/>
          </a:prstGeom>
          <a:solidFill>
            <a:srgbClr val="E0E0E0"/>
          </a:solidFill>
          <a:ln>
            <a:noFill/>
          </a:ln>
          <a:effectLst/>
        </p:spPr>
        <p:txBody>
          <a:bodyPr>
            <a:spAutoFit/>
          </a:bodyPr>
          <a:lstStyle/>
          <a:p>
            <a:pPr algn="ctr">
              <a:lnSpc>
                <a:spcPct val="90000"/>
              </a:lnSpc>
            </a:pPr>
            <a:r>
              <a:rPr lang="es-ES" altLang="en-US" sz="2400" dirty="0"/>
              <a:t>El Mesías se sentará en la mano derecha de Dios gobernando en medio de Sus enemigos.</a:t>
            </a:r>
            <a:endParaRPr lang="en-US" altLang="en-US" sz="2400" dirty="0"/>
          </a:p>
        </p:txBody>
      </p:sp>
      <p:sp>
        <p:nvSpPr>
          <p:cNvPr id="102405" name="Rectangle 5"/>
          <p:cNvSpPr>
            <a:spLocks noChangeArrowheads="1"/>
          </p:cNvSpPr>
          <p:nvPr/>
        </p:nvSpPr>
        <p:spPr bwMode="auto">
          <a:xfrm>
            <a:off x="3124200" y="1447800"/>
            <a:ext cx="60198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dirty="0">
                <a:solidFill>
                  <a:schemeClr val="bg1"/>
                </a:solidFill>
              </a:rPr>
              <a:t>Pues se da testimonio de él:  Tú eres sacerdote para siempre, según el orden de Melquisedec</a:t>
            </a:r>
          </a:p>
          <a:p>
            <a:r>
              <a:rPr lang="en-US" altLang="en-US" dirty="0">
                <a:solidFill>
                  <a:schemeClr val="bg1"/>
                </a:solidFill>
              </a:rPr>
              <a:t>…</a:t>
            </a:r>
            <a:r>
              <a:rPr lang="es-ES" altLang="en-US" dirty="0">
                <a:solidFill>
                  <a:schemeClr val="bg1"/>
                </a:solidFill>
              </a:rPr>
              <a:t>Ahora bien, el punto principal de lo que venimos diciendo es que tenemos tal sumo sacerdote, el cual se sentó a la diestra del trono de la Majestad en los cielos</a:t>
            </a:r>
          </a:p>
        </p:txBody>
      </p:sp>
      <p:sp>
        <p:nvSpPr>
          <p:cNvPr id="102410" name="Rectangle 10"/>
          <p:cNvSpPr>
            <a:spLocks noChangeArrowheads="1"/>
          </p:cNvSpPr>
          <p:nvPr/>
        </p:nvSpPr>
        <p:spPr bwMode="auto">
          <a:xfrm>
            <a:off x="3124200" y="3962400"/>
            <a:ext cx="6019800" cy="76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chemeClr val="bg1"/>
                </a:solidFill>
              </a:rPr>
              <a:t>Apoc. 12:5-6 - </a:t>
            </a:r>
            <a:r>
              <a:rPr lang="es-ES" altLang="en-US" sz="2400" dirty="0">
                <a:solidFill>
                  <a:srgbClr val="FFFF00"/>
                </a:solidFill>
              </a:rPr>
              <a:t>Jesús gobierna a todas las </a:t>
            </a:r>
          </a:p>
          <a:p>
            <a:pPr algn="ctr">
              <a:lnSpc>
                <a:spcPct val="90000"/>
              </a:lnSpc>
            </a:pPr>
            <a:r>
              <a:rPr lang="es-ES" altLang="en-US" sz="2400" dirty="0">
                <a:solidFill>
                  <a:srgbClr val="FFFF00"/>
                </a:solidFill>
              </a:rPr>
              <a:t>naciones</a:t>
            </a:r>
            <a:endParaRPr lang="en-US" altLang="en-US" sz="2400" dirty="0">
              <a:solidFill>
                <a:srgbClr val="FFFF00"/>
              </a:solidFill>
            </a:endParaRPr>
          </a:p>
        </p:txBody>
      </p:sp>
      <p:sp>
        <p:nvSpPr>
          <p:cNvPr id="102411" name="Rectangle 11"/>
          <p:cNvSpPr>
            <a:spLocks noChangeArrowheads="1"/>
          </p:cNvSpPr>
          <p:nvPr/>
        </p:nvSpPr>
        <p:spPr bwMode="auto">
          <a:xfrm>
            <a:off x="3108960" y="4876800"/>
            <a:ext cx="60198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dirty="0">
                <a:solidFill>
                  <a:schemeClr val="bg1"/>
                </a:solidFill>
              </a:rPr>
              <a:t>Y ella dio a luz un hijo varón, que regirá con vara de hierro a todas las naciones; y su hijo fue arrebatado para Dios y para su trono.</a:t>
            </a:r>
          </a:p>
        </p:txBody>
      </p:sp>
    </p:spTree>
    <p:extLst>
      <p:ext uri="{BB962C8B-B14F-4D97-AF65-F5344CB8AC3E}">
        <p14:creationId xmlns:p14="http://schemas.microsoft.com/office/powerpoint/2010/main" val="310168663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iterate type="wd">
                                    <p:tmPct val="0"/>
                                  </p:iterate>
                                  <p:childTnLst>
                                    <p:set>
                                      <p:cBhvr>
                                        <p:cTn id="6" dur="1" fill="hold">
                                          <p:stCondLst>
                                            <p:cond delay="0"/>
                                          </p:stCondLst>
                                        </p:cTn>
                                        <p:tgtEl>
                                          <p:spTgt spid="102403"/>
                                        </p:tgtEl>
                                        <p:attrNameLst>
                                          <p:attrName>style.visibility</p:attrName>
                                        </p:attrNameLst>
                                      </p:cBhvr>
                                      <p:to>
                                        <p:strVal val="visible"/>
                                      </p:to>
                                    </p:set>
                                    <p:animEffect transition="in" filter="wheel(4)">
                                      <p:cBhvr>
                                        <p:cTn id="7" dur="1000"/>
                                        <p:tgtEl>
                                          <p:spTgt spid="1024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grpId="0" nodeType="clickEffect">
                                  <p:stCondLst>
                                    <p:cond delay="0"/>
                                  </p:stCondLst>
                                  <p:iterate type="wd">
                                    <p:tmPct val="6000"/>
                                  </p:iterate>
                                  <p:childTnLst>
                                    <p:set>
                                      <p:cBhvr>
                                        <p:cTn id="11" dur="1" fill="hold">
                                          <p:stCondLst>
                                            <p:cond delay="0"/>
                                          </p:stCondLst>
                                        </p:cTn>
                                        <p:tgtEl>
                                          <p:spTgt spid="102402"/>
                                        </p:tgtEl>
                                        <p:attrNameLst>
                                          <p:attrName>style.visibility</p:attrName>
                                        </p:attrNameLst>
                                      </p:cBhvr>
                                      <p:to>
                                        <p:strVal val="visible"/>
                                      </p:to>
                                    </p:set>
                                    <p:anim calcmode="lin" valueType="num">
                                      <p:cBhvr>
                                        <p:cTn id="12" dur="1000" fill="hold"/>
                                        <p:tgtEl>
                                          <p:spTgt spid="102402"/>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102402"/>
                                        </p:tgtEl>
                                        <p:attrNameLst>
                                          <p:attrName>ppt_y</p:attrName>
                                        </p:attrNameLst>
                                      </p:cBhvr>
                                      <p:tavLst>
                                        <p:tav tm="0">
                                          <p:val>
                                            <p:strVal val="#ppt_y"/>
                                          </p:val>
                                        </p:tav>
                                        <p:tav tm="100000">
                                          <p:val>
                                            <p:strVal val="#ppt_y"/>
                                          </p:val>
                                        </p:tav>
                                      </p:tavLst>
                                    </p:anim>
                                    <p:anim calcmode="lin" valueType="num">
                                      <p:cBhvr>
                                        <p:cTn id="14" dur="1000" fill="hold"/>
                                        <p:tgtEl>
                                          <p:spTgt spid="102402"/>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10240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10240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2" fill="hold" grpId="0" nodeType="clickEffect">
                                  <p:stCondLst>
                                    <p:cond delay="0"/>
                                  </p:stCondLst>
                                  <p:iterate type="wd">
                                    <p:tmPct val="1000"/>
                                  </p:iterate>
                                  <p:childTnLst>
                                    <p:set>
                                      <p:cBhvr>
                                        <p:cTn id="20" dur="1" fill="hold">
                                          <p:stCondLst>
                                            <p:cond delay="0"/>
                                          </p:stCondLst>
                                        </p:cTn>
                                        <p:tgtEl>
                                          <p:spTgt spid="102405"/>
                                        </p:tgtEl>
                                        <p:attrNameLst>
                                          <p:attrName>style.visibility</p:attrName>
                                        </p:attrNameLst>
                                      </p:cBhvr>
                                      <p:to>
                                        <p:strVal val="visible"/>
                                      </p:to>
                                    </p:set>
                                    <p:animEffect transition="in" filter="slide(fromRight)">
                                      <p:cBhvr>
                                        <p:cTn id="21" dur="1000"/>
                                        <p:tgtEl>
                                          <p:spTgt spid="10240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1" presetClass="entr" presetSubtype="0" fill="hold" grpId="0" nodeType="clickEffect">
                                  <p:stCondLst>
                                    <p:cond delay="0"/>
                                  </p:stCondLst>
                                  <p:iterate type="wd">
                                    <p:tmPct val="6000"/>
                                  </p:iterate>
                                  <p:childTnLst>
                                    <p:set>
                                      <p:cBhvr>
                                        <p:cTn id="25" dur="1" fill="hold">
                                          <p:stCondLst>
                                            <p:cond delay="0"/>
                                          </p:stCondLst>
                                        </p:cTn>
                                        <p:tgtEl>
                                          <p:spTgt spid="102410"/>
                                        </p:tgtEl>
                                        <p:attrNameLst>
                                          <p:attrName>style.visibility</p:attrName>
                                        </p:attrNameLst>
                                      </p:cBhvr>
                                      <p:to>
                                        <p:strVal val="visible"/>
                                      </p:to>
                                    </p:set>
                                    <p:anim calcmode="lin" valueType="num">
                                      <p:cBhvr>
                                        <p:cTn id="26" dur="1000" fill="hold"/>
                                        <p:tgtEl>
                                          <p:spTgt spid="102410"/>
                                        </p:tgtEl>
                                        <p:attrNameLst>
                                          <p:attrName>ppt_x</p:attrName>
                                        </p:attrNameLst>
                                      </p:cBhvr>
                                      <p:tavLst>
                                        <p:tav tm="0">
                                          <p:val>
                                            <p:strVal val="#ppt_x"/>
                                          </p:val>
                                        </p:tav>
                                        <p:tav tm="50000">
                                          <p:val>
                                            <p:strVal val="#ppt_x+.1"/>
                                          </p:val>
                                        </p:tav>
                                        <p:tav tm="100000">
                                          <p:val>
                                            <p:strVal val="#ppt_x"/>
                                          </p:val>
                                        </p:tav>
                                      </p:tavLst>
                                    </p:anim>
                                    <p:anim calcmode="lin" valueType="num">
                                      <p:cBhvr>
                                        <p:cTn id="27" dur="1000" fill="hold"/>
                                        <p:tgtEl>
                                          <p:spTgt spid="102410"/>
                                        </p:tgtEl>
                                        <p:attrNameLst>
                                          <p:attrName>ppt_y</p:attrName>
                                        </p:attrNameLst>
                                      </p:cBhvr>
                                      <p:tavLst>
                                        <p:tav tm="0">
                                          <p:val>
                                            <p:strVal val="#ppt_y"/>
                                          </p:val>
                                        </p:tav>
                                        <p:tav tm="100000">
                                          <p:val>
                                            <p:strVal val="#ppt_y"/>
                                          </p:val>
                                        </p:tav>
                                      </p:tavLst>
                                    </p:anim>
                                    <p:anim calcmode="lin" valueType="num">
                                      <p:cBhvr>
                                        <p:cTn id="28" dur="1000" fill="hold"/>
                                        <p:tgtEl>
                                          <p:spTgt spid="102410"/>
                                        </p:tgtEl>
                                        <p:attrNameLst>
                                          <p:attrName>ppt_h</p:attrName>
                                        </p:attrNameLst>
                                      </p:cBhvr>
                                      <p:tavLst>
                                        <p:tav tm="0">
                                          <p:val>
                                            <p:strVal val="#ppt_h/10"/>
                                          </p:val>
                                        </p:tav>
                                        <p:tav tm="50000">
                                          <p:val>
                                            <p:strVal val="#ppt_h+.01"/>
                                          </p:val>
                                        </p:tav>
                                        <p:tav tm="100000">
                                          <p:val>
                                            <p:strVal val="#ppt_h"/>
                                          </p:val>
                                        </p:tav>
                                      </p:tavLst>
                                    </p:anim>
                                    <p:anim calcmode="lin" valueType="num">
                                      <p:cBhvr>
                                        <p:cTn id="29" dur="1000" fill="hold"/>
                                        <p:tgtEl>
                                          <p:spTgt spid="102410"/>
                                        </p:tgtEl>
                                        <p:attrNameLst>
                                          <p:attrName>ppt_w</p:attrName>
                                        </p:attrNameLst>
                                      </p:cBhvr>
                                      <p:tavLst>
                                        <p:tav tm="0">
                                          <p:val>
                                            <p:strVal val="#ppt_w/10"/>
                                          </p:val>
                                        </p:tav>
                                        <p:tav tm="50000">
                                          <p:val>
                                            <p:strVal val="#ppt_w+.01"/>
                                          </p:val>
                                        </p:tav>
                                        <p:tav tm="100000">
                                          <p:val>
                                            <p:strVal val="#ppt_w"/>
                                          </p:val>
                                        </p:tav>
                                      </p:tavLst>
                                    </p:anim>
                                    <p:animEffect transition="in" filter="fade">
                                      <p:cBhvr>
                                        <p:cTn id="30" dur="1000" tmFilter="0,0; .5, 1; 1, 1"/>
                                        <p:tgtEl>
                                          <p:spTgt spid="10241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2" fill="hold" grpId="0" nodeType="clickEffect">
                                  <p:stCondLst>
                                    <p:cond delay="0"/>
                                  </p:stCondLst>
                                  <p:iterate type="wd">
                                    <p:tmPct val="1000"/>
                                  </p:iterate>
                                  <p:childTnLst>
                                    <p:set>
                                      <p:cBhvr>
                                        <p:cTn id="34" dur="1" fill="hold">
                                          <p:stCondLst>
                                            <p:cond delay="0"/>
                                          </p:stCondLst>
                                        </p:cTn>
                                        <p:tgtEl>
                                          <p:spTgt spid="102411"/>
                                        </p:tgtEl>
                                        <p:attrNameLst>
                                          <p:attrName>style.visibility</p:attrName>
                                        </p:attrNameLst>
                                      </p:cBhvr>
                                      <p:to>
                                        <p:strVal val="visible"/>
                                      </p:to>
                                    </p:set>
                                    <p:animEffect transition="in" filter="slide(fromRight)">
                                      <p:cBhvr>
                                        <p:cTn id="35" dur="1000"/>
                                        <p:tgtEl>
                                          <p:spTgt spid="102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p:bldP spid="102405" grpId="0"/>
      <p:bldP spid="102410" grpId="0"/>
      <p:bldP spid="1024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2" y="899160"/>
            <a:ext cx="33909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40056793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13" name="Picture 9" descr="Plug to Jesus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0875" y="533400"/>
            <a:ext cx="2143125" cy="2709863"/>
          </a:xfrm>
          <a:prstGeom prst="rect">
            <a:avLst/>
          </a:prstGeom>
          <a:noFill/>
          <a:extLst>
            <a:ext uri="{909E8E84-426E-40DD-AFC4-6F175D3DCCD1}">
              <a14:hiddenFill xmlns:a14="http://schemas.microsoft.com/office/drawing/2010/main">
                <a:solidFill>
                  <a:srgbClr val="FFFFFF"/>
                </a:solidFill>
              </a14:hiddenFill>
            </a:ext>
          </a:extLst>
        </p:spPr>
      </p:pic>
      <p:sp>
        <p:nvSpPr>
          <p:cNvPr id="72714" name="AutoShape 10"/>
          <p:cNvSpPr>
            <a:spLocks noChangeArrowheads="1"/>
          </p:cNvSpPr>
          <p:nvPr/>
        </p:nvSpPr>
        <p:spPr bwMode="auto">
          <a:xfrm>
            <a:off x="2819399" y="609600"/>
            <a:ext cx="4181475" cy="1306514"/>
          </a:xfrm>
          <a:prstGeom prst="cloudCallout">
            <a:avLst>
              <a:gd name="adj1" fmla="val 64068"/>
              <a:gd name="adj2" fmla="val -21827"/>
            </a:avLst>
          </a:prstGeom>
          <a:solidFill>
            <a:srgbClr val="E0E0E0"/>
          </a:solidFill>
          <a:ln w="9525">
            <a:solidFill>
              <a:srgbClr val="FFCC00"/>
            </a:solidFill>
            <a:round/>
            <a:headEnd/>
            <a:tailEnd/>
          </a:ln>
          <a:effectLst/>
        </p:spPr>
        <p:txBody>
          <a:bodyPr/>
          <a:lstStyle/>
          <a:p>
            <a:pPr algn="ctr">
              <a:lnSpc>
                <a:spcPct val="85000"/>
              </a:lnSpc>
            </a:pPr>
            <a:r>
              <a:rPr lang="es-ES" altLang="en-US" dirty="0"/>
              <a:t>Vamos a considerar un par de puntos más a fondo</a:t>
            </a:r>
            <a:endParaRPr lang="en-US" altLang="en-US" dirty="0"/>
          </a:p>
        </p:txBody>
      </p:sp>
      <p:sp>
        <p:nvSpPr>
          <p:cNvPr id="72711" name="Text Box 7"/>
          <p:cNvSpPr txBox="1">
            <a:spLocks noChangeArrowheads="1"/>
          </p:cNvSpPr>
          <p:nvPr/>
        </p:nvSpPr>
        <p:spPr bwMode="auto">
          <a:xfrm>
            <a:off x="3200400" y="3276600"/>
            <a:ext cx="3810000" cy="43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s-ES" altLang="en-US" sz="2400" dirty="0">
                <a:solidFill>
                  <a:schemeClr val="bg1"/>
                </a:solidFill>
              </a:rPr>
              <a:t>¿El foco principal está aquí?</a:t>
            </a:r>
            <a:endParaRPr lang="en-US" altLang="en-US" sz="2400" dirty="0">
              <a:solidFill>
                <a:schemeClr val="bg1"/>
              </a:solidFill>
            </a:endParaRPr>
          </a:p>
        </p:txBody>
      </p:sp>
      <p:sp>
        <p:nvSpPr>
          <p:cNvPr id="72715" name="Rectangle 11"/>
          <p:cNvSpPr>
            <a:spLocks noChangeArrowheads="1"/>
          </p:cNvSpPr>
          <p:nvPr/>
        </p:nvSpPr>
        <p:spPr bwMode="auto">
          <a:xfrm>
            <a:off x="518159" y="486728"/>
            <a:ext cx="2286000" cy="5632311"/>
          </a:xfrm>
          <a:prstGeom prst="rect">
            <a:avLst/>
          </a:prstGeom>
          <a:solidFill>
            <a:srgbClr val="800000"/>
          </a:solidFill>
          <a:ln>
            <a:noFill/>
          </a:ln>
          <a:effectLst/>
          <a:extLs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1:3-4 -</a:t>
            </a:r>
            <a:r>
              <a:rPr lang="en-US" altLang="en-US" sz="2400" dirty="0">
                <a:solidFill>
                  <a:schemeClr val="bg1"/>
                </a:solidFill>
              </a:rPr>
              <a:t> </a:t>
            </a:r>
            <a:r>
              <a:rPr lang="es-ES" altLang="en-US" sz="2400" dirty="0">
                <a:solidFill>
                  <a:schemeClr val="bg1"/>
                </a:solidFill>
              </a:rPr>
              <a:t>Bendito sea el Dios y Padre de nuestro Señor Jesucristo, que nos bendijo con toda bendición espiritual en los lugares celestiales en Cristo, según nos escogió en él antes de la fundación del mundo</a:t>
            </a:r>
            <a:endParaRPr lang="en-US" altLang="en-US" sz="2400" dirty="0">
              <a:solidFill>
                <a:schemeClr val="bg1"/>
              </a:solidFill>
            </a:endParaRPr>
          </a:p>
        </p:txBody>
      </p:sp>
      <p:sp>
        <p:nvSpPr>
          <p:cNvPr id="72716" name="Oval 12"/>
          <p:cNvSpPr>
            <a:spLocks noChangeArrowheads="1"/>
          </p:cNvSpPr>
          <p:nvPr/>
        </p:nvSpPr>
        <p:spPr bwMode="auto">
          <a:xfrm>
            <a:off x="523874" y="2392680"/>
            <a:ext cx="695325" cy="457200"/>
          </a:xfrm>
          <a:prstGeom prst="ellipse">
            <a:avLst/>
          </a:prstGeom>
          <a:noFill/>
          <a:ln w="571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7" name="Oval 13"/>
          <p:cNvSpPr>
            <a:spLocks noChangeArrowheads="1"/>
          </p:cNvSpPr>
          <p:nvPr/>
        </p:nvSpPr>
        <p:spPr bwMode="auto">
          <a:xfrm>
            <a:off x="685800" y="4553585"/>
            <a:ext cx="533398" cy="457200"/>
          </a:xfrm>
          <a:prstGeom prst="ellipse">
            <a:avLst/>
          </a:prstGeom>
          <a:noFill/>
          <a:ln w="571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8" name="Line 14"/>
          <p:cNvSpPr>
            <a:spLocks noChangeShapeType="1"/>
          </p:cNvSpPr>
          <p:nvPr/>
        </p:nvSpPr>
        <p:spPr bwMode="auto">
          <a:xfrm flipH="1" flipV="1">
            <a:off x="1295399" y="2706688"/>
            <a:ext cx="2057401" cy="798512"/>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9" name="Line 15"/>
          <p:cNvSpPr>
            <a:spLocks noChangeShapeType="1"/>
          </p:cNvSpPr>
          <p:nvPr/>
        </p:nvSpPr>
        <p:spPr bwMode="auto">
          <a:xfrm flipH="1">
            <a:off x="1295399" y="3581399"/>
            <a:ext cx="2057401" cy="1100137"/>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29" name="Text Box 25"/>
          <p:cNvSpPr txBox="1">
            <a:spLocks noChangeArrowheads="1"/>
          </p:cNvSpPr>
          <p:nvPr/>
        </p:nvSpPr>
        <p:spPr bwMode="auto">
          <a:xfrm>
            <a:off x="2849880" y="2085724"/>
            <a:ext cx="4899660" cy="108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ES" altLang="en-US" sz="2400" dirty="0">
                <a:solidFill>
                  <a:schemeClr val="bg1"/>
                </a:solidFill>
              </a:rPr>
              <a:t>La idea principal no es lo que </a:t>
            </a:r>
          </a:p>
          <a:p>
            <a:pPr>
              <a:lnSpc>
                <a:spcPct val="90000"/>
              </a:lnSpc>
            </a:pPr>
            <a:r>
              <a:rPr lang="es-ES" altLang="en-US" sz="2400" dirty="0">
                <a:solidFill>
                  <a:srgbClr val="FFFF00"/>
                </a:solidFill>
              </a:rPr>
              <a:t>somos</a:t>
            </a:r>
            <a:r>
              <a:rPr lang="es-ES" altLang="en-US" sz="2400" dirty="0">
                <a:solidFill>
                  <a:schemeClr val="bg1"/>
                </a:solidFill>
              </a:rPr>
              <a:t> o en lo que </a:t>
            </a:r>
            <a:r>
              <a:rPr lang="es-ES" altLang="en-US" sz="2400" dirty="0">
                <a:solidFill>
                  <a:srgbClr val="FFFF00"/>
                </a:solidFill>
              </a:rPr>
              <a:t>nos</a:t>
            </a:r>
            <a:r>
              <a:rPr lang="es-ES" altLang="en-US" sz="2400" dirty="0">
                <a:solidFill>
                  <a:schemeClr val="bg1"/>
                </a:solidFill>
              </a:rPr>
              <a:t> hemos convertido: es lo que Dios ha hecho</a:t>
            </a:r>
            <a:r>
              <a:rPr lang="en-US" altLang="en-US" sz="2400" dirty="0">
                <a:solidFill>
                  <a:schemeClr val="bg1"/>
                </a:solidFill>
              </a:rPr>
              <a:t>. </a:t>
            </a:r>
          </a:p>
        </p:txBody>
      </p:sp>
      <p:sp>
        <p:nvSpPr>
          <p:cNvPr id="25"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26"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
        <p:nvSpPr>
          <p:cNvPr id="13" name="Text Box 17"/>
          <p:cNvSpPr txBox="1">
            <a:spLocks noChangeArrowheads="1"/>
          </p:cNvSpPr>
          <p:nvPr/>
        </p:nvSpPr>
        <p:spPr bwMode="auto">
          <a:xfrm>
            <a:off x="3200400" y="3276600"/>
            <a:ext cx="2971800" cy="43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sz="2400" dirty="0">
                <a:solidFill>
                  <a:schemeClr val="bg1"/>
                </a:solidFill>
              </a:rPr>
              <a:t>O ¿</a:t>
            </a:r>
            <a:r>
              <a:rPr lang="en-US" altLang="en-US" sz="2400" dirty="0" err="1">
                <a:solidFill>
                  <a:schemeClr val="bg1"/>
                </a:solidFill>
              </a:rPr>
              <a:t>está</a:t>
            </a:r>
            <a:r>
              <a:rPr lang="en-US" altLang="en-US" sz="2400" dirty="0">
                <a:solidFill>
                  <a:schemeClr val="bg1"/>
                </a:solidFill>
              </a:rPr>
              <a:t> </a:t>
            </a:r>
            <a:r>
              <a:rPr lang="en-US" altLang="en-US" sz="2400" dirty="0" err="1">
                <a:solidFill>
                  <a:schemeClr val="bg1"/>
                </a:solidFill>
              </a:rPr>
              <a:t>aquí</a:t>
            </a:r>
            <a:r>
              <a:rPr lang="en-US" altLang="en-US" sz="2400" dirty="0">
                <a:solidFill>
                  <a:schemeClr val="bg1"/>
                </a:solidFill>
              </a:rPr>
              <a:t>?</a:t>
            </a:r>
          </a:p>
        </p:txBody>
      </p:sp>
      <p:sp>
        <p:nvSpPr>
          <p:cNvPr id="14" name="Line 19"/>
          <p:cNvSpPr>
            <a:spLocks noChangeShapeType="1"/>
          </p:cNvSpPr>
          <p:nvPr/>
        </p:nvSpPr>
        <p:spPr bwMode="auto">
          <a:xfrm flipH="1" flipV="1">
            <a:off x="1905000" y="2362200"/>
            <a:ext cx="1371600" cy="1066800"/>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Line 20"/>
          <p:cNvSpPr>
            <a:spLocks noChangeShapeType="1"/>
          </p:cNvSpPr>
          <p:nvPr/>
        </p:nvSpPr>
        <p:spPr bwMode="auto">
          <a:xfrm flipH="1">
            <a:off x="1676400" y="3429000"/>
            <a:ext cx="1676400" cy="877888"/>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Oval 21"/>
          <p:cNvSpPr>
            <a:spLocks noChangeArrowheads="1"/>
          </p:cNvSpPr>
          <p:nvPr/>
        </p:nvSpPr>
        <p:spPr bwMode="auto">
          <a:xfrm>
            <a:off x="525780" y="1544464"/>
            <a:ext cx="2171700" cy="817702"/>
          </a:xfrm>
          <a:prstGeom prst="ellipse">
            <a:avLst/>
          </a:prstGeom>
          <a:noFill/>
          <a:ln w="571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Oval 22"/>
          <p:cNvSpPr>
            <a:spLocks noChangeArrowheads="1"/>
          </p:cNvSpPr>
          <p:nvPr/>
        </p:nvSpPr>
        <p:spPr bwMode="auto">
          <a:xfrm>
            <a:off x="685797" y="4084320"/>
            <a:ext cx="990601" cy="494031"/>
          </a:xfrm>
          <a:prstGeom prst="ellipse">
            <a:avLst/>
          </a:prstGeom>
          <a:noFill/>
          <a:ln w="571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Oval 23"/>
          <p:cNvSpPr>
            <a:spLocks noChangeArrowheads="1"/>
          </p:cNvSpPr>
          <p:nvPr/>
        </p:nvSpPr>
        <p:spPr bwMode="auto">
          <a:xfrm>
            <a:off x="647699" y="4878706"/>
            <a:ext cx="571500" cy="457200"/>
          </a:xfrm>
          <a:prstGeom prst="ellipse">
            <a:avLst/>
          </a:prstGeom>
          <a:noFill/>
          <a:ln w="571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24"/>
          <p:cNvSpPr>
            <a:spLocks noChangeShapeType="1"/>
          </p:cNvSpPr>
          <p:nvPr/>
        </p:nvSpPr>
        <p:spPr bwMode="auto">
          <a:xfrm flipH="1">
            <a:off x="1219200" y="3429000"/>
            <a:ext cx="2133600" cy="1676400"/>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Text Box 26"/>
          <p:cNvSpPr txBox="1">
            <a:spLocks noChangeArrowheads="1"/>
          </p:cNvSpPr>
          <p:nvPr/>
        </p:nvSpPr>
        <p:spPr bwMode="auto">
          <a:xfrm>
            <a:off x="3208020" y="4030980"/>
            <a:ext cx="593598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400" dirty="0">
                <a:solidFill>
                  <a:schemeClr val="bg1"/>
                </a:solidFill>
              </a:rPr>
              <a:t>Se trata de Su elección y cómo El lo planeó todo para venir a través de Cristo:</a:t>
            </a:r>
          </a:p>
          <a:p>
            <a:r>
              <a:rPr lang="es-ES" altLang="en-US" sz="2400" dirty="0">
                <a:solidFill>
                  <a:srgbClr val="FFFF00"/>
                </a:solidFill>
              </a:rPr>
              <a:t>*</a:t>
            </a:r>
            <a:r>
              <a:rPr lang="es-ES" altLang="en-US" sz="2400" dirty="0">
                <a:solidFill>
                  <a:schemeClr val="bg1"/>
                </a:solidFill>
              </a:rPr>
              <a:t>aparte de El</a:t>
            </a:r>
          </a:p>
          <a:p>
            <a:r>
              <a:rPr lang="es-ES" altLang="en-US" sz="2400" dirty="0">
                <a:solidFill>
                  <a:srgbClr val="FFFF00"/>
                </a:solidFill>
              </a:rPr>
              <a:t>*</a:t>
            </a:r>
            <a:r>
              <a:rPr lang="es-ES" altLang="en-US" sz="2400" dirty="0">
                <a:solidFill>
                  <a:schemeClr val="bg1"/>
                </a:solidFill>
              </a:rPr>
              <a:t>aparte de Su relación especial con nosotros </a:t>
            </a:r>
            <a:r>
              <a:rPr lang="es-ES" altLang="en-US" sz="2400" dirty="0">
                <a:solidFill>
                  <a:srgbClr val="FFFF00"/>
                </a:solidFill>
              </a:rPr>
              <a:t>*</a:t>
            </a:r>
            <a:r>
              <a:rPr lang="es-ES" altLang="en-US" sz="2400" dirty="0">
                <a:solidFill>
                  <a:schemeClr val="bg1"/>
                </a:solidFill>
              </a:rPr>
              <a:t>aparte de Su sacrificio previsto</a:t>
            </a:r>
          </a:p>
          <a:p>
            <a:r>
              <a:rPr lang="es-ES" altLang="en-US" sz="2400" dirty="0">
                <a:solidFill>
                  <a:schemeClr val="bg1"/>
                </a:solidFill>
              </a:rPr>
              <a:t>     </a:t>
            </a:r>
            <a:r>
              <a:rPr lang="es-ES" altLang="en-US" sz="2400" dirty="0">
                <a:solidFill>
                  <a:srgbClr val="FFFF00"/>
                </a:solidFill>
              </a:rPr>
              <a:t>no hay </a:t>
            </a:r>
            <a:r>
              <a:rPr lang="es-ES" altLang="en-US" sz="2400" u="sng" dirty="0">
                <a:solidFill>
                  <a:srgbClr val="FFFF00"/>
                </a:solidFill>
              </a:rPr>
              <a:t>ninguna</a:t>
            </a:r>
            <a:r>
              <a:rPr lang="es-ES" altLang="en-US" sz="2400" dirty="0">
                <a:solidFill>
                  <a:srgbClr val="FFFF00"/>
                </a:solidFill>
              </a:rPr>
              <a:t> elección...</a:t>
            </a:r>
            <a:r>
              <a:rPr lang="es-ES" altLang="en-US" sz="2400" u="sng" dirty="0">
                <a:solidFill>
                  <a:srgbClr val="FFFF00"/>
                </a:solidFill>
              </a:rPr>
              <a:t>ninguno</a:t>
            </a:r>
            <a:r>
              <a:rPr lang="es-ES" altLang="en-US" sz="2400" dirty="0">
                <a:solidFill>
                  <a:srgbClr val="FFFF00"/>
                </a:solidFill>
              </a:rPr>
              <a:t> de</a:t>
            </a:r>
          </a:p>
          <a:p>
            <a:r>
              <a:rPr lang="es-ES" altLang="en-US" sz="2400" dirty="0">
                <a:solidFill>
                  <a:srgbClr val="FFFF00"/>
                </a:solidFill>
              </a:rPr>
              <a:t>     nosotros...</a:t>
            </a:r>
            <a:r>
              <a:rPr lang="es-ES" altLang="en-US" sz="2400" u="sng" dirty="0">
                <a:solidFill>
                  <a:srgbClr val="FFFF00"/>
                </a:solidFill>
              </a:rPr>
              <a:t>ninguna</a:t>
            </a:r>
            <a:r>
              <a:rPr lang="es-ES" altLang="en-US" sz="2400" dirty="0">
                <a:solidFill>
                  <a:srgbClr val="FFFF00"/>
                </a:solidFill>
              </a:rPr>
              <a:t> bendición</a:t>
            </a:r>
            <a:endParaRPr lang="en-US" altLang="en-US" sz="2400" dirty="0">
              <a:solidFill>
                <a:srgbClr val="FFFF0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nodeType="withEffect">
                                  <p:stCondLst>
                                    <p:cond delay="0"/>
                                  </p:stCondLst>
                                  <p:childTnLst>
                                    <p:set>
                                      <p:cBhvr>
                                        <p:cTn id="6" dur="1" fill="hold">
                                          <p:stCondLst>
                                            <p:cond delay="0"/>
                                          </p:stCondLst>
                                        </p:cTn>
                                        <p:tgtEl>
                                          <p:spTgt spid="72713"/>
                                        </p:tgtEl>
                                        <p:attrNameLst>
                                          <p:attrName>style.visibility</p:attrName>
                                        </p:attrNameLst>
                                      </p:cBhvr>
                                      <p:to>
                                        <p:strVal val="visible"/>
                                      </p:to>
                                    </p:set>
                                    <p:anim calcmode="lin" valueType="num">
                                      <p:cBhvr>
                                        <p:cTn id="7" dur="2000" fill="hold"/>
                                        <p:tgtEl>
                                          <p:spTgt spid="72713"/>
                                        </p:tgtEl>
                                        <p:attrNameLst>
                                          <p:attrName>ppt_x</p:attrName>
                                        </p:attrNameLst>
                                      </p:cBhvr>
                                      <p:tavLst>
                                        <p:tav tm="0">
                                          <p:val>
                                            <p:strVal val="#ppt_x+#ppt_w/2"/>
                                          </p:val>
                                        </p:tav>
                                        <p:tav tm="100000">
                                          <p:val>
                                            <p:strVal val="#ppt_x"/>
                                          </p:val>
                                        </p:tav>
                                      </p:tavLst>
                                    </p:anim>
                                    <p:anim calcmode="lin" valueType="num">
                                      <p:cBhvr>
                                        <p:cTn id="8" dur="2000" fill="hold"/>
                                        <p:tgtEl>
                                          <p:spTgt spid="72713"/>
                                        </p:tgtEl>
                                        <p:attrNameLst>
                                          <p:attrName>ppt_y</p:attrName>
                                        </p:attrNameLst>
                                      </p:cBhvr>
                                      <p:tavLst>
                                        <p:tav tm="0">
                                          <p:val>
                                            <p:strVal val="#ppt_y"/>
                                          </p:val>
                                        </p:tav>
                                        <p:tav tm="100000">
                                          <p:val>
                                            <p:strVal val="#ppt_y"/>
                                          </p:val>
                                        </p:tav>
                                      </p:tavLst>
                                    </p:anim>
                                    <p:anim calcmode="lin" valueType="num">
                                      <p:cBhvr>
                                        <p:cTn id="9" dur="2000" fill="hold"/>
                                        <p:tgtEl>
                                          <p:spTgt spid="72713"/>
                                        </p:tgtEl>
                                        <p:attrNameLst>
                                          <p:attrName>ppt_w</p:attrName>
                                        </p:attrNameLst>
                                      </p:cBhvr>
                                      <p:tavLst>
                                        <p:tav tm="0">
                                          <p:val>
                                            <p:fltVal val="0"/>
                                          </p:val>
                                        </p:tav>
                                        <p:tav tm="100000">
                                          <p:val>
                                            <p:strVal val="#ppt_w"/>
                                          </p:val>
                                        </p:tav>
                                      </p:tavLst>
                                    </p:anim>
                                    <p:anim calcmode="lin" valueType="num">
                                      <p:cBhvr>
                                        <p:cTn id="10" dur="2000" fill="hold"/>
                                        <p:tgtEl>
                                          <p:spTgt spid="72713"/>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72714"/>
                                        </p:tgtEl>
                                        <p:attrNameLst>
                                          <p:attrName>style.visibility</p:attrName>
                                        </p:attrNameLst>
                                      </p:cBhvr>
                                      <p:to>
                                        <p:strVal val="visible"/>
                                      </p:to>
                                    </p:set>
                                    <p:anim calcmode="lin" valueType="num">
                                      <p:cBhvr>
                                        <p:cTn id="13" dur="2000" fill="hold"/>
                                        <p:tgtEl>
                                          <p:spTgt spid="72714"/>
                                        </p:tgtEl>
                                        <p:attrNameLst>
                                          <p:attrName>ppt_x</p:attrName>
                                        </p:attrNameLst>
                                      </p:cBhvr>
                                      <p:tavLst>
                                        <p:tav tm="0">
                                          <p:val>
                                            <p:strVal val="#ppt_x-#ppt_w/2"/>
                                          </p:val>
                                        </p:tav>
                                        <p:tav tm="100000">
                                          <p:val>
                                            <p:strVal val="#ppt_x"/>
                                          </p:val>
                                        </p:tav>
                                      </p:tavLst>
                                    </p:anim>
                                    <p:anim calcmode="lin" valueType="num">
                                      <p:cBhvr>
                                        <p:cTn id="14" dur="2000" fill="hold"/>
                                        <p:tgtEl>
                                          <p:spTgt spid="72714"/>
                                        </p:tgtEl>
                                        <p:attrNameLst>
                                          <p:attrName>ppt_y</p:attrName>
                                        </p:attrNameLst>
                                      </p:cBhvr>
                                      <p:tavLst>
                                        <p:tav tm="0">
                                          <p:val>
                                            <p:strVal val="#ppt_y"/>
                                          </p:val>
                                        </p:tav>
                                        <p:tav tm="100000">
                                          <p:val>
                                            <p:strVal val="#ppt_y"/>
                                          </p:val>
                                        </p:tav>
                                      </p:tavLst>
                                    </p:anim>
                                    <p:anim calcmode="lin" valueType="num">
                                      <p:cBhvr>
                                        <p:cTn id="15" dur="2000" fill="hold"/>
                                        <p:tgtEl>
                                          <p:spTgt spid="72714"/>
                                        </p:tgtEl>
                                        <p:attrNameLst>
                                          <p:attrName>ppt_w</p:attrName>
                                        </p:attrNameLst>
                                      </p:cBhvr>
                                      <p:tavLst>
                                        <p:tav tm="0">
                                          <p:val>
                                            <p:fltVal val="0"/>
                                          </p:val>
                                        </p:tav>
                                        <p:tav tm="100000">
                                          <p:val>
                                            <p:strVal val="#ppt_w"/>
                                          </p:val>
                                        </p:tav>
                                      </p:tavLst>
                                    </p:anim>
                                    <p:anim calcmode="lin" valueType="num">
                                      <p:cBhvr>
                                        <p:cTn id="16" dur="2000" fill="hold"/>
                                        <p:tgtEl>
                                          <p:spTgt spid="72714"/>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2715"/>
                                        </p:tgtEl>
                                        <p:attrNameLst>
                                          <p:attrName>style.visibility</p:attrName>
                                        </p:attrNameLst>
                                      </p:cBhvr>
                                      <p:to>
                                        <p:strVal val="visible"/>
                                      </p:to>
                                    </p:set>
                                    <p:animEffect transition="in" filter="checkerboard(across)">
                                      <p:cBhvr>
                                        <p:cTn id="21" dur="1000"/>
                                        <p:tgtEl>
                                          <p:spTgt spid="7271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6" fill="hold" grpId="1" nodeType="clickEffect">
                                  <p:stCondLst>
                                    <p:cond delay="0"/>
                                  </p:stCondLst>
                                  <p:iterate type="wd">
                                    <p:tmPct val="0"/>
                                  </p:iterate>
                                  <p:childTnLst>
                                    <p:set>
                                      <p:cBhvr>
                                        <p:cTn id="25" dur="1" fill="hold">
                                          <p:stCondLst>
                                            <p:cond delay="0"/>
                                          </p:stCondLst>
                                        </p:cTn>
                                        <p:tgtEl>
                                          <p:spTgt spid="72711"/>
                                        </p:tgtEl>
                                        <p:attrNameLst>
                                          <p:attrName>style.visibility</p:attrName>
                                        </p:attrNameLst>
                                      </p:cBhvr>
                                      <p:to>
                                        <p:strVal val="visible"/>
                                      </p:to>
                                    </p:set>
                                    <p:animEffect transition="in" filter="strips(downRight)">
                                      <p:cBhvr>
                                        <p:cTn id="26" dur="2000"/>
                                        <p:tgtEl>
                                          <p:spTgt spid="72711"/>
                                        </p:tgtEl>
                                      </p:cBhvr>
                                    </p:animEffect>
                                  </p:childTnLst>
                                </p:cTn>
                              </p:par>
                              <p:par>
                                <p:cTn id="27" presetID="17" presetClass="entr" presetSubtype="2" fill="hold" grpId="0" nodeType="withEffect">
                                  <p:stCondLst>
                                    <p:cond delay="0"/>
                                  </p:stCondLst>
                                  <p:childTnLst>
                                    <p:set>
                                      <p:cBhvr>
                                        <p:cTn id="28" dur="1" fill="hold">
                                          <p:stCondLst>
                                            <p:cond delay="0"/>
                                          </p:stCondLst>
                                        </p:cTn>
                                        <p:tgtEl>
                                          <p:spTgt spid="72718"/>
                                        </p:tgtEl>
                                        <p:attrNameLst>
                                          <p:attrName>style.visibility</p:attrName>
                                        </p:attrNameLst>
                                      </p:cBhvr>
                                      <p:to>
                                        <p:strVal val="visible"/>
                                      </p:to>
                                    </p:set>
                                    <p:anim calcmode="lin" valueType="num">
                                      <p:cBhvr>
                                        <p:cTn id="29" dur="2000" fill="hold"/>
                                        <p:tgtEl>
                                          <p:spTgt spid="72718"/>
                                        </p:tgtEl>
                                        <p:attrNameLst>
                                          <p:attrName>ppt_x</p:attrName>
                                        </p:attrNameLst>
                                      </p:cBhvr>
                                      <p:tavLst>
                                        <p:tav tm="0">
                                          <p:val>
                                            <p:strVal val="#ppt_x+#ppt_w/2"/>
                                          </p:val>
                                        </p:tav>
                                        <p:tav tm="100000">
                                          <p:val>
                                            <p:strVal val="#ppt_x"/>
                                          </p:val>
                                        </p:tav>
                                      </p:tavLst>
                                    </p:anim>
                                    <p:anim calcmode="lin" valueType="num">
                                      <p:cBhvr>
                                        <p:cTn id="30" dur="2000" fill="hold"/>
                                        <p:tgtEl>
                                          <p:spTgt spid="72718"/>
                                        </p:tgtEl>
                                        <p:attrNameLst>
                                          <p:attrName>ppt_y</p:attrName>
                                        </p:attrNameLst>
                                      </p:cBhvr>
                                      <p:tavLst>
                                        <p:tav tm="0">
                                          <p:val>
                                            <p:strVal val="#ppt_y"/>
                                          </p:val>
                                        </p:tav>
                                        <p:tav tm="100000">
                                          <p:val>
                                            <p:strVal val="#ppt_y"/>
                                          </p:val>
                                        </p:tav>
                                      </p:tavLst>
                                    </p:anim>
                                    <p:anim calcmode="lin" valueType="num">
                                      <p:cBhvr>
                                        <p:cTn id="31" dur="2000" fill="hold"/>
                                        <p:tgtEl>
                                          <p:spTgt spid="72718"/>
                                        </p:tgtEl>
                                        <p:attrNameLst>
                                          <p:attrName>ppt_w</p:attrName>
                                        </p:attrNameLst>
                                      </p:cBhvr>
                                      <p:tavLst>
                                        <p:tav tm="0">
                                          <p:val>
                                            <p:fltVal val="0"/>
                                          </p:val>
                                        </p:tav>
                                        <p:tav tm="100000">
                                          <p:val>
                                            <p:strVal val="#ppt_w"/>
                                          </p:val>
                                        </p:tav>
                                      </p:tavLst>
                                    </p:anim>
                                    <p:anim calcmode="lin" valueType="num">
                                      <p:cBhvr>
                                        <p:cTn id="32" dur="2000" fill="hold"/>
                                        <p:tgtEl>
                                          <p:spTgt spid="72718"/>
                                        </p:tgtEl>
                                        <p:attrNameLst>
                                          <p:attrName>ppt_h</p:attrName>
                                        </p:attrNameLst>
                                      </p:cBhvr>
                                      <p:tavLst>
                                        <p:tav tm="0">
                                          <p:val>
                                            <p:strVal val="#ppt_h"/>
                                          </p:val>
                                        </p:tav>
                                        <p:tav tm="100000">
                                          <p:val>
                                            <p:strVal val="#ppt_h"/>
                                          </p:val>
                                        </p:tav>
                                      </p:tavLst>
                                    </p:anim>
                                  </p:childTnLst>
                                </p:cTn>
                              </p:par>
                              <p:par>
                                <p:cTn id="33" presetID="17" presetClass="entr" presetSubtype="2" fill="hold" grpId="0" nodeType="withEffect">
                                  <p:stCondLst>
                                    <p:cond delay="0"/>
                                  </p:stCondLst>
                                  <p:childTnLst>
                                    <p:set>
                                      <p:cBhvr>
                                        <p:cTn id="34" dur="1" fill="hold">
                                          <p:stCondLst>
                                            <p:cond delay="0"/>
                                          </p:stCondLst>
                                        </p:cTn>
                                        <p:tgtEl>
                                          <p:spTgt spid="72719"/>
                                        </p:tgtEl>
                                        <p:attrNameLst>
                                          <p:attrName>style.visibility</p:attrName>
                                        </p:attrNameLst>
                                      </p:cBhvr>
                                      <p:to>
                                        <p:strVal val="visible"/>
                                      </p:to>
                                    </p:set>
                                    <p:anim calcmode="lin" valueType="num">
                                      <p:cBhvr>
                                        <p:cTn id="35" dur="2000" fill="hold"/>
                                        <p:tgtEl>
                                          <p:spTgt spid="72719"/>
                                        </p:tgtEl>
                                        <p:attrNameLst>
                                          <p:attrName>ppt_x</p:attrName>
                                        </p:attrNameLst>
                                      </p:cBhvr>
                                      <p:tavLst>
                                        <p:tav tm="0">
                                          <p:val>
                                            <p:strVal val="#ppt_x+#ppt_w/2"/>
                                          </p:val>
                                        </p:tav>
                                        <p:tav tm="100000">
                                          <p:val>
                                            <p:strVal val="#ppt_x"/>
                                          </p:val>
                                        </p:tav>
                                      </p:tavLst>
                                    </p:anim>
                                    <p:anim calcmode="lin" valueType="num">
                                      <p:cBhvr>
                                        <p:cTn id="36" dur="2000" fill="hold"/>
                                        <p:tgtEl>
                                          <p:spTgt spid="72719"/>
                                        </p:tgtEl>
                                        <p:attrNameLst>
                                          <p:attrName>ppt_y</p:attrName>
                                        </p:attrNameLst>
                                      </p:cBhvr>
                                      <p:tavLst>
                                        <p:tav tm="0">
                                          <p:val>
                                            <p:strVal val="#ppt_y"/>
                                          </p:val>
                                        </p:tav>
                                        <p:tav tm="100000">
                                          <p:val>
                                            <p:strVal val="#ppt_y"/>
                                          </p:val>
                                        </p:tav>
                                      </p:tavLst>
                                    </p:anim>
                                    <p:anim calcmode="lin" valueType="num">
                                      <p:cBhvr>
                                        <p:cTn id="37" dur="2000" fill="hold"/>
                                        <p:tgtEl>
                                          <p:spTgt spid="72719"/>
                                        </p:tgtEl>
                                        <p:attrNameLst>
                                          <p:attrName>ppt_w</p:attrName>
                                        </p:attrNameLst>
                                      </p:cBhvr>
                                      <p:tavLst>
                                        <p:tav tm="0">
                                          <p:val>
                                            <p:fltVal val="0"/>
                                          </p:val>
                                        </p:tav>
                                        <p:tav tm="100000">
                                          <p:val>
                                            <p:strVal val="#ppt_w"/>
                                          </p:val>
                                        </p:tav>
                                      </p:tavLst>
                                    </p:anim>
                                    <p:anim calcmode="lin" valueType="num">
                                      <p:cBhvr>
                                        <p:cTn id="38" dur="2000" fill="hold"/>
                                        <p:tgtEl>
                                          <p:spTgt spid="72719"/>
                                        </p:tgtEl>
                                        <p:attrNameLst>
                                          <p:attrName>ppt_h</p:attrName>
                                        </p:attrNameLst>
                                      </p:cBhvr>
                                      <p:tavLst>
                                        <p:tav tm="0">
                                          <p:val>
                                            <p:strVal val="#ppt_h"/>
                                          </p:val>
                                        </p:tav>
                                        <p:tav tm="100000">
                                          <p:val>
                                            <p:strVal val="#ppt_h"/>
                                          </p:val>
                                        </p:tav>
                                      </p:tavLst>
                                    </p:anim>
                                  </p:childTnLst>
                                </p:cTn>
                              </p:par>
                              <p:par>
                                <p:cTn id="39" presetID="31" presetClass="entr" presetSubtype="0" fill="hold" grpId="1" nodeType="withEffect">
                                  <p:stCondLst>
                                    <p:cond delay="0"/>
                                  </p:stCondLst>
                                  <p:childTnLst>
                                    <p:set>
                                      <p:cBhvr>
                                        <p:cTn id="40" dur="1" fill="hold">
                                          <p:stCondLst>
                                            <p:cond delay="0"/>
                                          </p:stCondLst>
                                        </p:cTn>
                                        <p:tgtEl>
                                          <p:spTgt spid="72716"/>
                                        </p:tgtEl>
                                        <p:attrNameLst>
                                          <p:attrName>style.visibility</p:attrName>
                                        </p:attrNameLst>
                                      </p:cBhvr>
                                      <p:to>
                                        <p:strVal val="visible"/>
                                      </p:to>
                                    </p:set>
                                    <p:anim calcmode="lin" valueType="num">
                                      <p:cBhvr>
                                        <p:cTn id="41" dur="1000" fill="hold"/>
                                        <p:tgtEl>
                                          <p:spTgt spid="72716"/>
                                        </p:tgtEl>
                                        <p:attrNameLst>
                                          <p:attrName>ppt_w</p:attrName>
                                        </p:attrNameLst>
                                      </p:cBhvr>
                                      <p:tavLst>
                                        <p:tav tm="0">
                                          <p:val>
                                            <p:fltVal val="0"/>
                                          </p:val>
                                        </p:tav>
                                        <p:tav tm="100000">
                                          <p:val>
                                            <p:strVal val="#ppt_w"/>
                                          </p:val>
                                        </p:tav>
                                      </p:tavLst>
                                    </p:anim>
                                    <p:anim calcmode="lin" valueType="num">
                                      <p:cBhvr>
                                        <p:cTn id="42" dur="1000" fill="hold"/>
                                        <p:tgtEl>
                                          <p:spTgt spid="72716"/>
                                        </p:tgtEl>
                                        <p:attrNameLst>
                                          <p:attrName>ppt_h</p:attrName>
                                        </p:attrNameLst>
                                      </p:cBhvr>
                                      <p:tavLst>
                                        <p:tav tm="0">
                                          <p:val>
                                            <p:fltVal val="0"/>
                                          </p:val>
                                        </p:tav>
                                        <p:tav tm="100000">
                                          <p:val>
                                            <p:strVal val="#ppt_h"/>
                                          </p:val>
                                        </p:tav>
                                      </p:tavLst>
                                    </p:anim>
                                    <p:anim calcmode="lin" valueType="num">
                                      <p:cBhvr>
                                        <p:cTn id="43" dur="1000" fill="hold"/>
                                        <p:tgtEl>
                                          <p:spTgt spid="72716"/>
                                        </p:tgtEl>
                                        <p:attrNameLst>
                                          <p:attrName>style.rotation</p:attrName>
                                        </p:attrNameLst>
                                      </p:cBhvr>
                                      <p:tavLst>
                                        <p:tav tm="0">
                                          <p:val>
                                            <p:fltVal val="90"/>
                                          </p:val>
                                        </p:tav>
                                        <p:tav tm="100000">
                                          <p:val>
                                            <p:fltVal val="0"/>
                                          </p:val>
                                        </p:tav>
                                      </p:tavLst>
                                    </p:anim>
                                    <p:animEffect transition="in" filter="fade">
                                      <p:cBhvr>
                                        <p:cTn id="44" dur="1000"/>
                                        <p:tgtEl>
                                          <p:spTgt spid="72716"/>
                                        </p:tgtEl>
                                      </p:cBhvr>
                                    </p:animEffect>
                                  </p:childTnLst>
                                </p:cTn>
                              </p:par>
                              <p:par>
                                <p:cTn id="45" presetID="31" presetClass="entr" presetSubtype="0" fill="hold" grpId="1" nodeType="withEffect">
                                  <p:stCondLst>
                                    <p:cond delay="0"/>
                                  </p:stCondLst>
                                  <p:childTnLst>
                                    <p:set>
                                      <p:cBhvr>
                                        <p:cTn id="46" dur="1" fill="hold">
                                          <p:stCondLst>
                                            <p:cond delay="0"/>
                                          </p:stCondLst>
                                        </p:cTn>
                                        <p:tgtEl>
                                          <p:spTgt spid="72717"/>
                                        </p:tgtEl>
                                        <p:attrNameLst>
                                          <p:attrName>style.visibility</p:attrName>
                                        </p:attrNameLst>
                                      </p:cBhvr>
                                      <p:to>
                                        <p:strVal val="visible"/>
                                      </p:to>
                                    </p:set>
                                    <p:anim calcmode="lin" valueType="num">
                                      <p:cBhvr>
                                        <p:cTn id="47" dur="1000" fill="hold"/>
                                        <p:tgtEl>
                                          <p:spTgt spid="72717"/>
                                        </p:tgtEl>
                                        <p:attrNameLst>
                                          <p:attrName>ppt_w</p:attrName>
                                        </p:attrNameLst>
                                      </p:cBhvr>
                                      <p:tavLst>
                                        <p:tav tm="0">
                                          <p:val>
                                            <p:fltVal val="0"/>
                                          </p:val>
                                        </p:tav>
                                        <p:tav tm="100000">
                                          <p:val>
                                            <p:strVal val="#ppt_w"/>
                                          </p:val>
                                        </p:tav>
                                      </p:tavLst>
                                    </p:anim>
                                    <p:anim calcmode="lin" valueType="num">
                                      <p:cBhvr>
                                        <p:cTn id="48" dur="1000" fill="hold"/>
                                        <p:tgtEl>
                                          <p:spTgt spid="72717"/>
                                        </p:tgtEl>
                                        <p:attrNameLst>
                                          <p:attrName>ppt_h</p:attrName>
                                        </p:attrNameLst>
                                      </p:cBhvr>
                                      <p:tavLst>
                                        <p:tav tm="0">
                                          <p:val>
                                            <p:fltVal val="0"/>
                                          </p:val>
                                        </p:tav>
                                        <p:tav tm="100000">
                                          <p:val>
                                            <p:strVal val="#ppt_h"/>
                                          </p:val>
                                        </p:tav>
                                      </p:tavLst>
                                    </p:anim>
                                    <p:anim calcmode="lin" valueType="num">
                                      <p:cBhvr>
                                        <p:cTn id="49" dur="1000" fill="hold"/>
                                        <p:tgtEl>
                                          <p:spTgt spid="72717"/>
                                        </p:tgtEl>
                                        <p:attrNameLst>
                                          <p:attrName>style.rotation</p:attrName>
                                        </p:attrNameLst>
                                      </p:cBhvr>
                                      <p:tavLst>
                                        <p:tav tm="0">
                                          <p:val>
                                            <p:fltVal val="90"/>
                                          </p:val>
                                        </p:tav>
                                        <p:tav tm="100000">
                                          <p:val>
                                            <p:fltVal val="0"/>
                                          </p:val>
                                        </p:tav>
                                      </p:tavLst>
                                    </p:anim>
                                    <p:animEffect transition="in" filter="fade">
                                      <p:cBhvr>
                                        <p:cTn id="50" dur="1000"/>
                                        <p:tgtEl>
                                          <p:spTgt spid="72717"/>
                                        </p:tgtEl>
                                      </p:cBhvr>
                                    </p:animEffect>
                                  </p:childTnLst>
                                </p:cTn>
                              </p:par>
                            </p:childTnLst>
                          </p:cTn>
                        </p:par>
                      </p:childTnLst>
                    </p:cTn>
                  </p:par>
                  <p:par>
                    <p:cTn id="51" fill="hold">
                      <p:stCondLst>
                        <p:cond delay="indefinite"/>
                      </p:stCondLst>
                      <p:childTnLst>
                        <p:par>
                          <p:cTn id="52" fill="hold">
                            <p:stCondLst>
                              <p:cond delay="0"/>
                            </p:stCondLst>
                            <p:childTnLst>
                              <p:par>
                                <p:cTn id="53" presetID="29" presetClass="exit" presetSubtype="0" fill="hold" grpId="2" nodeType="clickEffect">
                                  <p:stCondLst>
                                    <p:cond delay="0"/>
                                  </p:stCondLst>
                                  <p:iterate type="wd">
                                    <p:tmPct val="0"/>
                                  </p:iterate>
                                  <p:childTnLst>
                                    <p:anim calcmode="lin" valueType="num">
                                      <p:cBhvr>
                                        <p:cTn id="54" dur="2000"/>
                                        <p:tgtEl>
                                          <p:spTgt spid="72711"/>
                                        </p:tgtEl>
                                        <p:attrNameLst>
                                          <p:attrName>ppt_x</p:attrName>
                                        </p:attrNameLst>
                                      </p:cBhvr>
                                      <p:tavLst>
                                        <p:tav tm="0">
                                          <p:val>
                                            <p:strVal val="ppt_x"/>
                                          </p:val>
                                        </p:tav>
                                        <p:tav tm="100000">
                                          <p:val>
                                            <p:strVal val="ppt_x-.2"/>
                                          </p:val>
                                        </p:tav>
                                      </p:tavLst>
                                    </p:anim>
                                    <p:anim calcmode="lin" valueType="num">
                                      <p:cBhvr>
                                        <p:cTn id="55" dur="2000"/>
                                        <p:tgtEl>
                                          <p:spTgt spid="72711"/>
                                        </p:tgtEl>
                                        <p:attrNameLst>
                                          <p:attrName>ppt_y</p:attrName>
                                        </p:attrNameLst>
                                      </p:cBhvr>
                                      <p:tavLst>
                                        <p:tav tm="0">
                                          <p:val>
                                            <p:strVal val="ppt_y"/>
                                          </p:val>
                                        </p:tav>
                                        <p:tav tm="100000">
                                          <p:val>
                                            <p:strVal val="ppt_y"/>
                                          </p:val>
                                        </p:tav>
                                      </p:tavLst>
                                    </p:anim>
                                    <p:animEffect transition="out" filter="fade">
                                      <p:cBhvr>
                                        <p:cTn id="56" dur="2000"/>
                                        <p:tgtEl>
                                          <p:spTgt spid="72711"/>
                                        </p:tgtEl>
                                      </p:cBhvr>
                                    </p:animEffect>
                                    <p:set>
                                      <p:cBhvr>
                                        <p:cTn id="57" dur="1" fill="hold">
                                          <p:stCondLst>
                                            <p:cond delay="1999"/>
                                          </p:stCondLst>
                                        </p:cTn>
                                        <p:tgtEl>
                                          <p:spTgt spid="72711"/>
                                        </p:tgtEl>
                                        <p:attrNameLst>
                                          <p:attrName>style.visibility</p:attrName>
                                        </p:attrNameLst>
                                      </p:cBhvr>
                                      <p:to>
                                        <p:strVal val="hidden"/>
                                      </p:to>
                                    </p:set>
                                  </p:childTnLst>
                                </p:cTn>
                              </p:par>
                              <p:par>
                                <p:cTn id="58" presetID="17" presetClass="exit" presetSubtype="10" fill="hold" grpId="0" nodeType="withEffect">
                                  <p:stCondLst>
                                    <p:cond delay="0"/>
                                  </p:stCondLst>
                                  <p:childTnLst>
                                    <p:anim calcmode="lin" valueType="num">
                                      <p:cBhvr>
                                        <p:cTn id="59" dur="1000"/>
                                        <p:tgtEl>
                                          <p:spTgt spid="72716"/>
                                        </p:tgtEl>
                                        <p:attrNameLst>
                                          <p:attrName>ppt_w</p:attrName>
                                        </p:attrNameLst>
                                      </p:cBhvr>
                                      <p:tavLst>
                                        <p:tav tm="0">
                                          <p:val>
                                            <p:strVal val="ppt_w"/>
                                          </p:val>
                                        </p:tav>
                                        <p:tav tm="100000">
                                          <p:val>
                                            <p:fltVal val="0"/>
                                          </p:val>
                                        </p:tav>
                                      </p:tavLst>
                                    </p:anim>
                                    <p:anim calcmode="lin" valueType="num">
                                      <p:cBhvr>
                                        <p:cTn id="60" dur="1000"/>
                                        <p:tgtEl>
                                          <p:spTgt spid="72716"/>
                                        </p:tgtEl>
                                        <p:attrNameLst>
                                          <p:attrName>ppt_h</p:attrName>
                                        </p:attrNameLst>
                                      </p:cBhvr>
                                      <p:tavLst>
                                        <p:tav tm="0">
                                          <p:val>
                                            <p:strVal val="ppt_h"/>
                                          </p:val>
                                        </p:tav>
                                        <p:tav tm="100000">
                                          <p:val>
                                            <p:strVal val="ppt_h"/>
                                          </p:val>
                                        </p:tav>
                                      </p:tavLst>
                                    </p:anim>
                                    <p:set>
                                      <p:cBhvr>
                                        <p:cTn id="61" dur="1" fill="hold">
                                          <p:stCondLst>
                                            <p:cond delay="999"/>
                                          </p:stCondLst>
                                        </p:cTn>
                                        <p:tgtEl>
                                          <p:spTgt spid="72716"/>
                                        </p:tgtEl>
                                        <p:attrNameLst>
                                          <p:attrName>style.visibility</p:attrName>
                                        </p:attrNameLst>
                                      </p:cBhvr>
                                      <p:to>
                                        <p:strVal val="hidden"/>
                                      </p:to>
                                    </p:set>
                                  </p:childTnLst>
                                </p:cTn>
                              </p:par>
                              <p:par>
                                <p:cTn id="62" presetID="17" presetClass="exit" presetSubtype="10" fill="hold" grpId="0" nodeType="withEffect">
                                  <p:stCondLst>
                                    <p:cond delay="0"/>
                                  </p:stCondLst>
                                  <p:childTnLst>
                                    <p:anim calcmode="lin" valueType="num">
                                      <p:cBhvr>
                                        <p:cTn id="63" dur="1000"/>
                                        <p:tgtEl>
                                          <p:spTgt spid="72717"/>
                                        </p:tgtEl>
                                        <p:attrNameLst>
                                          <p:attrName>ppt_w</p:attrName>
                                        </p:attrNameLst>
                                      </p:cBhvr>
                                      <p:tavLst>
                                        <p:tav tm="0">
                                          <p:val>
                                            <p:strVal val="ppt_w"/>
                                          </p:val>
                                        </p:tav>
                                        <p:tav tm="100000">
                                          <p:val>
                                            <p:fltVal val="0"/>
                                          </p:val>
                                        </p:tav>
                                      </p:tavLst>
                                    </p:anim>
                                    <p:anim calcmode="lin" valueType="num">
                                      <p:cBhvr>
                                        <p:cTn id="64" dur="1000"/>
                                        <p:tgtEl>
                                          <p:spTgt spid="72717"/>
                                        </p:tgtEl>
                                        <p:attrNameLst>
                                          <p:attrName>ppt_h</p:attrName>
                                        </p:attrNameLst>
                                      </p:cBhvr>
                                      <p:tavLst>
                                        <p:tav tm="0">
                                          <p:val>
                                            <p:strVal val="ppt_h"/>
                                          </p:val>
                                        </p:tav>
                                        <p:tav tm="100000">
                                          <p:val>
                                            <p:strVal val="ppt_h"/>
                                          </p:val>
                                        </p:tav>
                                      </p:tavLst>
                                    </p:anim>
                                    <p:set>
                                      <p:cBhvr>
                                        <p:cTn id="65" dur="1" fill="hold">
                                          <p:stCondLst>
                                            <p:cond delay="999"/>
                                          </p:stCondLst>
                                        </p:cTn>
                                        <p:tgtEl>
                                          <p:spTgt spid="72717"/>
                                        </p:tgtEl>
                                        <p:attrNameLst>
                                          <p:attrName>style.visibility</p:attrName>
                                        </p:attrNameLst>
                                      </p:cBhvr>
                                      <p:to>
                                        <p:strVal val="hidden"/>
                                      </p:to>
                                    </p:set>
                                  </p:childTnLst>
                                </p:cTn>
                              </p:par>
                              <p:par>
                                <p:cTn id="66" presetID="17" presetClass="exit" presetSubtype="10" fill="hold" grpId="1" nodeType="withEffect">
                                  <p:stCondLst>
                                    <p:cond delay="0"/>
                                  </p:stCondLst>
                                  <p:childTnLst>
                                    <p:anim calcmode="lin" valueType="num">
                                      <p:cBhvr>
                                        <p:cTn id="67" dur="1000"/>
                                        <p:tgtEl>
                                          <p:spTgt spid="72718"/>
                                        </p:tgtEl>
                                        <p:attrNameLst>
                                          <p:attrName>ppt_w</p:attrName>
                                        </p:attrNameLst>
                                      </p:cBhvr>
                                      <p:tavLst>
                                        <p:tav tm="0">
                                          <p:val>
                                            <p:strVal val="ppt_w"/>
                                          </p:val>
                                        </p:tav>
                                        <p:tav tm="100000">
                                          <p:val>
                                            <p:fltVal val="0"/>
                                          </p:val>
                                        </p:tav>
                                      </p:tavLst>
                                    </p:anim>
                                    <p:anim calcmode="lin" valueType="num">
                                      <p:cBhvr>
                                        <p:cTn id="68" dur="1000"/>
                                        <p:tgtEl>
                                          <p:spTgt spid="72718"/>
                                        </p:tgtEl>
                                        <p:attrNameLst>
                                          <p:attrName>ppt_h</p:attrName>
                                        </p:attrNameLst>
                                      </p:cBhvr>
                                      <p:tavLst>
                                        <p:tav tm="0">
                                          <p:val>
                                            <p:strVal val="ppt_h"/>
                                          </p:val>
                                        </p:tav>
                                        <p:tav tm="100000">
                                          <p:val>
                                            <p:strVal val="ppt_h"/>
                                          </p:val>
                                        </p:tav>
                                      </p:tavLst>
                                    </p:anim>
                                    <p:set>
                                      <p:cBhvr>
                                        <p:cTn id="69" dur="1" fill="hold">
                                          <p:stCondLst>
                                            <p:cond delay="999"/>
                                          </p:stCondLst>
                                        </p:cTn>
                                        <p:tgtEl>
                                          <p:spTgt spid="72718"/>
                                        </p:tgtEl>
                                        <p:attrNameLst>
                                          <p:attrName>style.visibility</p:attrName>
                                        </p:attrNameLst>
                                      </p:cBhvr>
                                      <p:to>
                                        <p:strVal val="hidden"/>
                                      </p:to>
                                    </p:set>
                                  </p:childTnLst>
                                </p:cTn>
                              </p:par>
                              <p:par>
                                <p:cTn id="70" presetID="17" presetClass="exit" presetSubtype="10" fill="hold" grpId="1" nodeType="withEffect">
                                  <p:stCondLst>
                                    <p:cond delay="0"/>
                                  </p:stCondLst>
                                  <p:childTnLst>
                                    <p:anim calcmode="lin" valueType="num">
                                      <p:cBhvr>
                                        <p:cTn id="71" dur="1000"/>
                                        <p:tgtEl>
                                          <p:spTgt spid="72719"/>
                                        </p:tgtEl>
                                        <p:attrNameLst>
                                          <p:attrName>ppt_w</p:attrName>
                                        </p:attrNameLst>
                                      </p:cBhvr>
                                      <p:tavLst>
                                        <p:tav tm="0">
                                          <p:val>
                                            <p:strVal val="ppt_w"/>
                                          </p:val>
                                        </p:tav>
                                        <p:tav tm="100000">
                                          <p:val>
                                            <p:fltVal val="0"/>
                                          </p:val>
                                        </p:tav>
                                      </p:tavLst>
                                    </p:anim>
                                    <p:anim calcmode="lin" valueType="num">
                                      <p:cBhvr>
                                        <p:cTn id="72" dur="1000"/>
                                        <p:tgtEl>
                                          <p:spTgt spid="72719"/>
                                        </p:tgtEl>
                                        <p:attrNameLst>
                                          <p:attrName>ppt_h</p:attrName>
                                        </p:attrNameLst>
                                      </p:cBhvr>
                                      <p:tavLst>
                                        <p:tav tm="0">
                                          <p:val>
                                            <p:strVal val="ppt_h"/>
                                          </p:val>
                                        </p:tav>
                                        <p:tav tm="100000">
                                          <p:val>
                                            <p:strVal val="ppt_h"/>
                                          </p:val>
                                        </p:tav>
                                      </p:tavLst>
                                    </p:anim>
                                    <p:set>
                                      <p:cBhvr>
                                        <p:cTn id="73" dur="1" fill="hold">
                                          <p:stCondLst>
                                            <p:cond delay="999"/>
                                          </p:stCondLst>
                                        </p:cTn>
                                        <p:tgtEl>
                                          <p:spTgt spid="72719"/>
                                        </p:tgtEl>
                                        <p:attrNameLst>
                                          <p:attrName>style.visibility</p:attrName>
                                        </p:attrNameLst>
                                      </p:cBhvr>
                                      <p:to>
                                        <p:strVal val="hidden"/>
                                      </p:to>
                                    </p:set>
                                  </p:childTnLst>
                                </p:cTn>
                              </p:par>
                              <p:par>
                                <p:cTn id="74" presetID="18" presetClass="entr" presetSubtype="6" fill="hold" grpId="0" nodeType="withEffect">
                                  <p:stCondLst>
                                    <p:cond delay="0"/>
                                  </p:stCondLst>
                                  <p:iterate type="lt">
                                    <p:tmPct val="0"/>
                                  </p:iterate>
                                  <p:childTnLst>
                                    <p:set>
                                      <p:cBhvr>
                                        <p:cTn id="75" dur="1" fill="hold">
                                          <p:stCondLst>
                                            <p:cond delay="0"/>
                                          </p:stCondLst>
                                        </p:cTn>
                                        <p:tgtEl>
                                          <p:spTgt spid="13"/>
                                        </p:tgtEl>
                                        <p:attrNameLst>
                                          <p:attrName>style.visibility</p:attrName>
                                        </p:attrNameLst>
                                      </p:cBhvr>
                                      <p:to>
                                        <p:strVal val="visible"/>
                                      </p:to>
                                    </p:set>
                                    <p:animEffect transition="in" filter="strips(downRight)">
                                      <p:cBhvr>
                                        <p:cTn id="76" dur="2000"/>
                                        <p:tgtEl>
                                          <p:spTgt spid="13"/>
                                        </p:tgtEl>
                                      </p:cBhvr>
                                    </p:animEffect>
                                  </p:childTnLst>
                                </p:cTn>
                              </p:par>
                              <p:par>
                                <p:cTn id="77" presetID="17" presetClass="entr" presetSubtype="2" fill="hold" grpId="0" nodeType="with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p:cTn id="79" dur="2000" fill="hold"/>
                                        <p:tgtEl>
                                          <p:spTgt spid="14"/>
                                        </p:tgtEl>
                                        <p:attrNameLst>
                                          <p:attrName>ppt_x</p:attrName>
                                        </p:attrNameLst>
                                      </p:cBhvr>
                                      <p:tavLst>
                                        <p:tav tm="0">
                                          <p:val>
                                            <p:strVal val="#ppt_x+#ppt_w/2"/>
                                          </p:val>
                                        </p:tav>
                                        <p:tav tm="100000">
                                          <p:val>
                                            <p:strVal val="#ppt_x"/>
                                          </p:val>
                                        </p:tav>
                                      </p:tavLst>
                                    </p:anim>
                                    <p:anim calcmode="lin" valueType="num">
                                      <p:cBhvr>
                                        <p:cTn id="80" dur="2000" fill="hold"/>
                                        <p:tgtEl>
                                          <p:spTgt spid="14"/>
                                        </p:tgtEl>
                                        <p:attrNameLst>
                                          <p:attrName>ppt_y</p:attrName>
                                        </p:attrNameLst>
                                      </p:cBhvr>
                                      <p:tavLst>
                                        <p:tav tm="0">
                                          <p:val>
                                            <p:strVal val="#ppt_y"/>
                                          </p:val>
                                        </p:tav>
                                        <p:tav tm="100000">
                                          <p:val>
                                            <p:strVal val="#ppt_y"/>
                                          </p:val>
                                        </p:tav>
                                      </p:tavLst>
                                    </p:anim>
                                    <p:anim calcmode="lin" valueType="num">
                                      <p:cBhvr>
                                        <p:cTn id="81" dur="2000" fill="hold"/>
                                        <p:tgtEl>
                                          <p:spTgt spid="14"/>
                                        </p:tgtEl>
                                        <p:attrNameLst>
                                          <p:attrName>ppt_w</p:attrName>
                                        </p:attrNameLst>
                                      </p:cBhvr>
                                      <p:tavLst>
                                        <p:tav tm="0">
                                          <p:val>
                                            <p:fltVal val="0"/>
                                          </p:val>
                                        </p:tav>
                                        <p:tav tm="100000">
                                          <p:val>
                                            <p:strVal val="#ppt_w"/>
                                          </p:val>
                                        </p:tav>
                                      </p:tavLst>
                                    </p:anim>
                                    <p:anim calcmode="lin" valueType="num">
                                      <p:cBhvr>
                                        <p:cTn id="82" dur="2000" fill="hold"/>
                                        <p:tgtEl>
                                          <p:spTgt spid="14"/>
                                        </p:tgtEl>
                                        <p:attrNameLst>
                                          <p:attrName>ppt_h</p:attrName>
                                        </p:attrNameLst>
                                      </p:cBhvr>
                                      <p:tavLst>
                                        <p:tav tm="0">
                                          <p:val>
                                            <p:strVal val="#ppt_h"/>
                                          </p:val>
                                        </p:tav>
                                        <p:tav tm="100000">
                                          <p:val>
                                            <p:strVal val="#ppt_h"/>
                                          </p:val>
                                        </p:tav>
                                      </p:tavLst>
                                    </p:anim>
                                  </p:childTnLst>
                                </p:cTn>
                              </p:par>
                              <p:par>
                                <p:cTn id="83" presetID="17" presetClass="entr" presetSubtype="2" fill="hold" grpId="0" nodeType="with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p:cTn id="85" dur="2000" fill="hold"/>
                                        <p:tgtEl>
                                          <p:spTgt spid="15"/>
                                        </p:tgtEl>
                                        <p:attrNameLst>
                                          <p:attrName>ppt_x</p:attrName>
                                        </p:attrNameLst>
                                      </p:cBhvr>
                                      <p:tavLst>
                                        <p:tav tm="0">
                                          <p:val>
                                            <p:strVal val="#ppt_x+#ppt_w/2"/>
                                          </p:val>
                                        </p:tav>
                                        <p:tav tm="100000">
                                          <p:val>
                                            <p:strVal val="#ppt_x"/>
                                          </p:val>
                                        </p:tav>
                                      </p:tavLst>
                                    </p:anim>
                                    <p:anim calcmode="lin" valueType="num">
                                      <p:cBhvr>
                                        <p:cTn id="86" dur="2000" fill="hold"/>
                                        <p:tgtEl>
                                          <p:spTgt spid="15"/>
                                        </p:tgtEl>
                                        <p:attrNameLst>
                                          <p:attrName>ppt_y</p:attrName>
                                        </p:attrNameLst>
                                      </p:cBhvr>
                                      <p:tavLst>
                                        <p:tav tm="0">
                                          <p:val>
                                            <p:strVal val="#ppt_y"/>
                                          </p:val>
                                        </p:tav>
                                        <p:tav tm="100000">
                                          <p:val>
                                            <p:strVal val="#ppt_y"/>
                                          </p:val>
                                        </p:tav>
                                      </p:tavLst>
                                    </p:anim>
                                    <p:anim calcmode="lin" valueType="num">
                                      <p:cBhvr>
                                        <p:cTn id="87" dur="2000" fill="hold"/>
                                        <p:tgtEl>
                                          <p:spTgt spid="15"/>
                                        </p:tgtEl>
                                        <p:attrNameLst>
                                          <p:attrName>ppt_w</p:attrName>
                                        </p:attrNameLst>
                                      </p:cBhvr>
                                      <p:tavLst>
                                        <p:tav tm="0">
                                          <p:val>
                                            <p:fltVal val="0"/>
                                          </p:val>
                                        </p:tav>
                                        <p:tav tm="100000">
                                          <p:val>
                                            <p:strVal val="#ppt_w"/>
                                          </p:val>
                                        </p:tav>
                                      </p:tavLst>
                                    </p:anim>
                                    <p:anim calcmode="lin" valueType="num">
                                      <p:cBhvr>
                                        <p:cTn id="88" dur="2000" fill="hold"/>
                                        <p:tgtEl>
                                          <p:spTgt spid="15"/>
                                        </p:tgtEl>
                                        <p:attrNameLst>
                                          <p:attrName>ppt_h</p:attrName>
                                        </p:attrNameLst>
                                      </p:cBhvr>
                                      <p:tavLst>
                                        <p:tav tm="0">
                                          <p:val>
                                            <p:strVal val="#ppt_h"/>
                                          </p:val>
                                        </p:tav>
                                        <p:tav tm="100000">
                                          <p:val>
                                            <p:strVal val="#ppt_h"/>
                                          </p:val>
                                        </p:tav>
                                      </p:tavLst>
                                    </p:anim>
                                  </p:childTnLst>
                                </p:cTn>
                              </p:par>
                              <p:par>
                                <p:cTn id="89" presetID="17" presetClass="entr" presetSubtype="2" fill="hold" grpId="0" nodeType="with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p:cTn id="91" dur="2000" fill="hold"/>
                                        <p:tgtEl>
                                          <p:spTgt spid="19"/>
                                        </p:tgtEl>
                                        <p:attrNameLst>
                                          <p:attrName>ppt_x</p:attrName>
                                        </p:attrNameLst>
                                      </p:cBhvr>
                                      <p:tavLst>
                                        <p:tav tm="0">
                                          <p:val>
                                            <p:strVal val="#ppt_x+#ppt_w/2"/>
                                          </p:val>
                                        </p:tav>
                                        <p:tav tm="100000">
                                          <p:val>
                                            <p:strVal val="#ppt_x"/>
                                          </p:val>
                                        </p:tav>
                                      </p:tavLst>
                                    </p:anim>
                                    <p:anim calcmode="lin" valueType="num">
                                      <p:cBhvr>
                                        <p:cTn id="92" dur="2000" fill="hold"/>
                                        <p:tgtEl>
                                          <p:spTgt spid="19"/>
                                        </p:tgtEl>
                                        <p:attrNameLst>
                                          <p:attrName>ppt_y</p:attrName>
                                        </p:attrNameLst>
                                      </p:cBhvr>
                                      <p:tavLst>
                                        <p:tav tm="0">
                                          <p:val>
                                            <p:strVal val="#ppt_y"/>
                                          </p:val>
                                        </p:tav>
                                        <p:tav tm="100000">
                                          <p:val>
                                            <p:strVal val="#ppt_y"/>
                                          </p:val>
                                        </p:tav>
                                      </p:tavLst>
                                    </p:anim>
                                    <p:anim calcmode="lin" valueType="num">
                                      <p:cBhvr>
                                        <p:cTn id="93" dur="2000" fill="hold"/>
                                        <p:tgtEl>
                                          <p:spTgt spid="19"/>
                                        </p:tgtEl>
                                        <p:attrNameLst>
                                          <p:attrName>ppt_w</p:attrName>
                                        </p:attrNameLst>
                                      </p:cBhvr>
                                      <p:tavLst>
                                        <p:tav tm="0">
                                          <p:val>
                                            <p:fltVal val="0"/>
                                          </p:val>
                                        </p:tav>
                                        <p:tav tm="100000">
                                          <p:val>
                                            <p:strVal val="#ppt_w"/>
                                          </p:val>
                                        </p:tav>
                                      </p:tavLst>
                                    </p:anim>
                                    <p:anim calcmode="lin" valueType="num">
                                      <p:cBhvr>
                                        <p:cTn id="94" dur="2000" fill="hold"/>
                                        <p:tgtEl>
                                          <p:spTgt spid="19"/>
                                        </p:tgtEl>
                                        <p:attrNameLst>
                                          <p:attrName>ppt_h</p:attrName>
                                        </p:attrNameLst>
                                      </p:cBhvr>
                                      <p:tavLst>
                                        <p:tav tm="0">
                                          <p:val>
                                            <p:strVal val="#ppt_h"/>
                                          </p:val>
                                        </p:tav>
                                        <p:tav tm="100000">
                                          <p:val>
                                            <p:strVal val="#ppt_h"/>
                                          </p:val>
                                        </p:tav>
                                      </p:tavLst>
                                    </p:anim>
                                  </p:childTnLst>
                                </p:cTn>
                              </p:par>
                              <p:par>
                                <p:cTn id="95" presetID="51" presetClass="entr" presetSubtype="0" fill="hold" grpId="0" nodeType="with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fade">
                                      <p:cBhvr>
                                        <p:cTn id="97" dur="770" decel="100000"/>
                                        <p:tgtEl>
                                          <p:spTgt spid="16"/>
                                        </p:tgtEl>
                                      </p:cBhvr>
                                    </p:animEffect>
                                    <p:animScale>
                                      <p:cBhvr>
                                        <p:cTn id="98" dur="770" decel="100000"/>
                                        <p:tgtEl>
                                          <p:spTgt spid="16"/>
                                        </p:tgtEl>
                                      </p:cBhvr>
                                      <p:from x="10000" y="10000"/>
                                      <p:to x="200000" y="450000"/>
                                    </p:animScale>
                                    <p:animScale>
                                      <p:cBhvr>
                                        <p:cTn id="99" dur="1230" accel="100000" fill="hold">
                                          <p:stCondLst>
                                            <p:cond delay="770"/>
                                          </p:stCondLst>
                                        </p:cTn>
                                        <p:tgtEl>
                                          <p:spTgt spid="16"/>
                                        </p:tgtEl>
                                      </p:cBhvr>
                                      <p:from x="200000" y="450000"/>
                                      <p:to x="100000" y="100000"/>
                                    </p:animScale>
                                    <p:set>
                                      <p:cBhvr>
                                        <p:cTn id="100" dur="770" fill="hold"/>
                                        <p:tgtEl>
                                          <p:spTgt spid="16"/>
                                        </p:tgtEl>
                                        <p:attrNameLst>
                                          <p:attrName>ppt_x</p:attrName>
                                        </p:attrNameLst>
                                      </p:cBhvr>
                                      <p:to>
                                        <p:strVal val="(0.5)"/>
                                      </p:to>
                                    </p:set>
                                    <p:anim from="(0.5)" to="(#ppt_x)" calcmode="lin" valueType="num">
                                      <p:cBhvr>
                                        <p:cTn id="101" dur="1230" accel="100000" fill="hold">
                                          <p:stCondLst>
                                            <p:cond delay="770"/>
                                          </p:stCondLst>
                                        </p:cTn>
                                        <p:tgtEl>
                                          <p:spTgt spid="16"/>
                                        </p:tgtEl>
                                        <p:attrNameLst>
                                          <p:attrName>ppt_x</p:attrName>
                                        </p:attrNameLst>
                                      </p:cBhvr>
                                    </p:anim>
                                    <p:set>
                                      <p:cBhvr>
                                        <p:cTn id="102" dur="770" fill="hold"/>
                                        <p:tgtEl>
                                          <p:spTgt spid="16"/>
                                        </p:tgtEl>
                                        <p:attrNameLst>
                                          <p:attrName>ppt_y</p:attrName>
                                        </p:attrNameLst>
                                      </p:cBhvr>
                                      <p:to>
                                        <p:strVal val="(#ppt_y+0.4)"/>
                                      </p:to>
                                    </p:set>
                                    <p:anim from="(#ppt_y+0.4)" to="(#ppt_y)" calcmode="lin" valueType="num">
                                      <p:cBhvr>
                                        <p:cTn id="103" dur="1230" accel="100000" fill="hold">
                                          <p:stCondLst>
                                            <p:cond delay="770"/>
                                          </p:stCondLst>
                                        </p:cTn>
                                        <p:tgtEl>
                                          <p:spTgt spid="16"/>
                                        </p:tgtEl>
                                        <p:attrNameLst>
                                          <p:attrName>ppt_y</p:attrName>
                                        </p:attrNameLst>
                                      </p:cBhvr>
                                    </p:anim>
                                  </p:childTnLst>
                                </p:cTn>
                              </p:par>
                              <p:par>
                                <p:cTn id="104" presetID="51" presetClass="entr" presetSubtype="0" fill="hold" grpId="0" nodeType="withEffect">
                                  <p:stCondLst>
                                    <p:cond delay="0"/>
                                  </p:stCondLst>
                                  <p:childTnLst>
                                    <p:set>
                                      <p:cBhvr>
                                        <p:cTn id="105" dur="1" fill="hold">
                                          <p:stCondLst>
                                            <p:cond delay="0"/>
                                          </p:stCondLst>
                                        </p:cTn>
                                        <p:tgtEl>
                                          <p:spTgt spid="17"/>
                                        </p:tgtEl>
                                        <p:attrNameLst>
                                          <p:attrName>style.visibility</p:attrName>
                                        </p:attrNameLst>
                                      </p:cBhvr>
                                      <p:to>
                                        <p:strVal val="visible"/>
                                      </p:to>
                                    </p:set>
                                    <p:animEffect transition="in" filter="fade">
                                      <p:cBhvr>
                                        <p:cTn id="106" dur="770" decel="100000"/>
                                        <p:tgtEl>
                                          <p:spTgt spid="17"/>
                                        </p:tgtEl>
                                      </p:cBhvr>
                                    </p:animEffect>
                                    <p:animScale>
                                      <p:cBhvr>
                                        <p:cTn id="107" dur="770" decel="100000"/>
                                        <p:tgtEl>
                                          <p:spTgt spid="17"/>
                                        </p:tgtEl>
                                      </p:cBhvr>
                                      <p:from x="10000" y="10000"/>
                                      <p:to x="200000" y="450000"/>
                                    </p:animScale>
                                    <p:animScale>
                                      <p:cBhvr>
                                        <p:cTn id="108" dur="1230" accel="100000" fill="hold">
                                          <p:stCondLst>
                                            <p:cond delay="770"/>
                                          </p:stCondLst>
                                        </p:cTn>
                                        <p:tgtEl>
                                          <p:spTgt spid="17"/>
                                        </p:tgtEl>
                                      </p:cBhvr>
                                      <p:from x="200000" y="450000"/>
                                      <p:to x="100000" y="100000"/>
                                    </p:animScale>
                                    <p:set>
                                      <p:cBhvr>
                                        <p:cTn id="109" dur="770" fill="hold"/>
                                        <p:tgtEl>
                                          <p:spTgt spid="17"/>
                                        </p:tgtEl>
                                        <p:attrNameLst>
                                          <p:attrName>ppt_x</p:attrName>
                                        </p:attrNameLst>
                                      </p:cBhvr>
                                      <p:to>
                                        <p:strVal val="(0.5)"/>
                                      </p:to>
                                    </p:set>
                                    <p:anim from="(0.5)" to="(#ppt_x)" calcmode="lin" valueType="num">
                                      <p:cBhvr>
                                        <p:cTn id="110" dur="1230" accel="100000" fill="hold">
                                          <p:stCondLst>
                                            <p:cond delay="770"/>
                                          </p:stCondLst>
                                        </p:cTn>
                                        <p:tgtEl>
                                          <p:spTgt spid="17"/>
                                        </p:tgtEl>
                                        <p:attrNameLst>
                                          <p:attrName>ppt_x</p:attrName>
                                        </p:attrNameLst>
                                      </p:cBhvr>
                                    </p:anim>
                                    <p:set>
                                      <p:cBhvr>
                                        <p:cTn id="111" dur="770" fill="hold"/>
                                        <p:tgtEl>
                                          <p:spTgt spid="17"/>
                                        </p:tgtEl>
                                        <p:attrNameLst>
                                          <p:attrName>ppt_y</p:attrName>
                                        </p:attrNameLst>
                                      </p:cBhvr>
                                      <p:to>
                                        <p:strVal val="(#ppt_y+0.4)"/>
                                      </p:to>
                                    </p:set>
                                    <p:anim from="(#ppt_y+0.4)" to="(#ppt_y)" calcmode="lin" valueType="num">
                                      <p:cBhvr>
                                        <p:cTn id="112" dur="1230" accel="100000" fill="hold">
                                          <p:stCondLst>
                                            <p:cond delay="770"/>
                                          </p:stCondLst>
                                        </p:cTn>
                                        <p:tgtEl>
                                          <p:spTgt spid="17"/>
                                        </p:tgtEl>
                                        <p:attrNameLst>
                                          <p:attrName>ppt_y</p:attrName>
                                        </p:attrNameLst>
                                      </p:cBhvr>
                                    </p:anim>
                                  </p:childTnLst>
                                </p:cTn>
                              </p:par>
                              <p:par>
                                <p:cTn id="113" presetID="51" presetClass="entr" presetSubtype="0" fill="hold" grpId="0" nodeType="withEffect">
                                  <p:stCondLst>
                                    <p:cond delay="0"/>
                                  </p:stCondLst>
                                  <p:childTnLst>
                                    <p:set>
                                      <p:cBhvr>
                                        <p:cTn id="114" dur="1" fill="hold">
                                          <p:stCondLst>
                                            <p:cond delay="0"/>
                                          </p:stCondLst>
                                        </p:cTn>
                                        <p:tgtEl>
                                          <p:spTgt spid="18"/>
                                        </p:tgtEl>
                                        <p:attrNameLst>
                                          <p:attrName>style.visibility</p:attrName>
                                        </p:attrNameLst>
                                      </p:cBhvr>
                                      <p:to>
                                        <p:strVal val="visible"/>
                                      </p:to>
                                    </p:set>
                                    <p:animEffect transition="in" filter="fade">
                                      <p:cBhvr>
                                        <p:cTn id="115" dur="770" decel="100000"/>
                                        <p:tgtEl>
                                          <p:spTgt spid="18"/>
                                        </p:tgtEl>
                                      </p:cBhvr>
                                    </p:animEffect>
                                    <p:animScale>
                                      <p:cBhvr>
                                        <p:cTn id="116" dur="770" decel="100000"/>
                                        <p:tgtEl>
                                          <p:spTgt spid="18"/>
                                        </p:tgtEl>
                                      </p:cBhvr>
                                      <p:from x="10000" y="10000"/>
                                      <p:to x="200000" y="450000"/>
                                    </p:animScale>
                                    <p:animScale>
                                      <p:cBhvr>
                                        <p:cTn id="117" dur="1230" accel="100000" fill="hold">
                                          <p:stCondLst>
                                            <p:cond delay="770"/>
                                          </p:stCondLst>
                                        </p:cTn>
                                        <p:tgtEl>
                                          <p:spTgt spid="18"/>
                                        </p:tgtEl>
                                      </p:cBhvr>
                                      <p:from x="200000" y="450000"/>
                                      <p:to x="100000" y="100000"/>
                                    </p:animScale>
                                    <p:set>
                                      <p:cBhvr>
                                        <p:cTn id="118" dur="770" fill="hold"/>
                                        <p:tgtEl>
                                          <p:spTgt spid="18"/>
                                        </p:tgtEl>
                                        <p:attrNameLst>
                                          <p:attrName>ppt_x</p:attrName>
                                        </p:attrNameLst>
                                      </p:cBhvr>
                                      <p:to>
                                        <p:strVal val="(0.5)"/>
                                      </p:to>
                                    </p:set>
                                    <p:anim from="(0.5)" to="(#ppt_x)" calcmode="lin" valueType="num">
                                      <p:cBhvr>
                                        <p:cTn id="119" dur="1230" accel="100000" fill="hold">
                                          <p:stCondLst>
                                            <p:cond delay="770"/>
                                          </p:stCondLst>
                                        </p:cTn>
                                        <p:tgtEl>
                                          <p:spTgt spid="18"/>
                                        </p:tgtEl>
                                        <p:attrNameLst>
                                          <p:attrName>ppt_x</p:attrName>
                                        </p:attrNameLst>
                                      </p:cBhvr>
                                    </p:anim>
                                    <p:set>
                                      <p:cBhvr>
                                        <p:cTn id="120" dur="770" fill="hold"/>
                                        <p:tgtEl>
                                          <p:spTgt spid="18"/>
                                        </p:tgtEl>
                                        <p:attrNameLst>
                                          <p:attrName>ppt_y</p:attrName>
                                        </p:attrNameLst>
                                      </p:cBhvr>
                                      <p:to>
                                        <p:strVal val="(#ppt_y+0.4)"/>
                                      </p:to>
                                    </p:set>
                                    <p:anim from="(#ppt_y+0.4)" to="(#ppt_y)" calcmode="lin" valueType="num">
                                      <p:cBhvr>
                                        <p:cTn id="121" dur="1230" accel="100000" fill="hold">
                                          <p:stCondLst>
                                            <p:cond delay="770"/>
                                          </p:stCondLst>
                                        </p:cTn>
                                        <p:tgtEl>
                                          <p:spTgt spid="18"/>
                                        </p:tgtEl>
                                        <p:attrNameLst>
                                          <p:attrName>ppt_y</p:attrName>
                                        </p:attrNameLst>
                                      </p:cBhvr>
                                    </p:anim>
                                  </p:childTnLst>
                                </p:cTn>
                              </p:par>
                            </p:childTnLst>
                          </p:cTn>
                        </p:par>
                      </p:childTnLst>
                    </p:cTn>
                  </p:par>
                  <p:par>
                    <p:cTn id="122" fill="hold">
                      <p:stCondLst>
                        <p:cond delay="indefinite"/>
                      </p:stCondLst>
                      <p:childTnLst>
                        <p:par>
                          <p:cTn id="123" fill="hold">
                            <p:stCondLst>
                              <p:cond delay="0"/>
                            </p:stCondLst>
                            <p:childTnLst>
                              <p:par>
                                <p:cTn id="124" presetID="18" presetClass="entr" presetSubtype="6" fill="hold" grpId="0" nodeType="clickEffect">
                                  <p:stCondLst>
                                    <p:cond delay="0"/>
                                  </p:stCondLst>
                                  <p:iterate type="wd">
                                    <p:tmPct val="0"/>
                                  </p:iterate>
                                  <p:childTnLst>
                                    <p:set>
                                      <p:cBhvr>
                                        <p:cTn id="125" dur="1" fill="hold">
                                          <p:stCondLst>
                                            <p:cond delay="0"/>
                                          </p:stCondLst>
                                        </p:cTn>
                                        <p:tgtEl>
                                          <p:spTgt spid="72729"/>
                                        </p:tgtEl>
                                        <p:attrNameLst>
                                          <p:attrName>style.visibility</p:attrName>
                                        </p:attrNameLst>
                                      </p:cBhvr>
                                      <p:to>
                                        <p:strVal val="visible"/>
                                      </p:to>
                                    </p:set>
                                    <p:animEffect transition="in" filter="strips(downRight)">
                                      <p:cBhvr>
                                        <p:cTn id="126" dur="2000"/>
                                        <p:tgtEl>
                                          <p:spTgt spid="72729"/>
                                        </p:tgtEl>
                                      </p:cBhvr>
                                    </p:animEffect>
                                  </p:childTnLst>
                                </p:cTn>
                              </p:par>
                            </p:childTnLst>
                          </p:cTn>
                        </p:par>
                      </p:childTnLst>
                    </p:cTn>
                  </p:par>
                  <p:par>
                    <p:cTn id="127" fill="hold">
                      <p:stCondLst>
                        <p:cond delay="indefinite"/>
                      </p:stCondLst>
                      <p:childTnLst>
                        <p:par>
                          <p:cTn id="128" fill="hold">
                            <p:stCondLst>
                              <p:cond delay="0"/>
                            </p:stCondLst>
                            <p:childTnLst>
                              <p:par>
                                <p:cTn id="129" presetID="18" presetClass="entr" presetSubtype="6" fill="hold" grpId="0" nodeType="clickEffect">
                                  <p:stCondLst>
                                    <p:cond delay="0"/>
                                  </p:stCondLst>
                                  <p:iterate type="wd">
                                    <p:tmPct val="0"/>
                                  </p:iterate>
                                  <p:childTnLst>
                                    <p:set>
                                      <p:cBhvr>
                                        <p:cTn id="130" dur="1" fill="hold">
                                          <p:stCondLst>
                                            <p:cond delay="0"/>
                                          </p:stCondLst>
                                        </p:cTn>
                                        <p:tgtEl>
                                          <p:spTgt spid="20"/>
                                        </p:tgtEl>
                                        <p:attrNameLst>
                                          <p:attrName>style.visibility</p:attrName>
                                        </p:attrNameLst>
                                      </p:cBhvr>
                                      <p:to>
                                        <p:strVal val="visible"/>
                                      </p:to>
                                    </p:set>
                                    <p:animEffect transition="in" filter="strips(downRight)">
                                      <p:cBhvr>
                                        <p:cTn id="131"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4" grpId="0" animBg="1"/>
      <p:bldP spid="72711" grpId="1"/>
      <p:bldP spid="72711" grpId="2"/>
      <p:bldP spid="72715" grpId="0" animBg="1"/>
      <p:bldP spid="72716" grpId="0" animBg="1"/>
      <p:bldP spid="72716" grpId="1" animBg="1"/>
      <p:bldP spid="72717" grpId="0" animBg="1"/>
      <p:bldP spid="72717" grpId="1" animBg="1"/>
      <p:bldP spid="72718" grpId="0" animBg="1"/>
      <p:bldP spid="72718" grpId="1" animBg="1"/>
      <p:bldP spid="72719" grpId="0" animBg="1"/>
      <p:bldP spid="72719" grpId="1" animBg="1"/>
      <p:bldP spid="72729" grpId="0"/>
      <p:bldP spid="13" grpId="0"/>
      <p:bldP spid="14" grpId="0" animBg="1"/>
      <p:bldP spid="15" grpId="0" animBg="1"/>
      <p:bldP spid="16" grpId="0" animBg="1"/>
      <p:bldP spid="17" grpId="0" animBg="1"/>
      <p:bldP spid="18" grpId="0" animBg="1"/>
      <p:bldP spid="19" grpId="0" animBg="1"/>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533400" y="533400"/>
            <a:ext cx="2057400" cy="4893647"/>
          </a:xfrm>
          <a:prstGeom prst="rect">
            <a:avLst/>
          </a:prstGeom>
          <a:solidFill>
            <a:srgbClr val="800000"/>
          </a:solidFill>
          <a:ln>
            <a:noFill/>
          </a:ln>
          <a:effectLst/>
          <a:extLs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1:7-8 </a:t>
            </a:r>
            <a:endParaRPr lang="es-ES" altLang="en-US" sz="2400" dirty="0">
              <a:solidFill>
                <a:srgbClr val="FFFF00"/>
              </a:solidFill>
            </a:endParaRPr>
          </a:p>
          <a:p>
            <a:pPr algn="ctr"/>
            <a:r>
              <a:rPr lang="es-ES" altLang="en-US" sz="2400" dirty="0">
                <a:solidFill>
                  <a:schemeClr val="bg1"/>
                </a:solidFill>
              </a:rPr>
              <a:t>en quien tenemos </a:t>
            </a:r>
            <a:r>
              <a:rPr lang="es-ES" altLang="en-US" sz="2400" dirty="0">
                <a:solidFill>
                  <a:srgbClr val="FFFF00"/>
                </a:solidFill>
              </a:rPr>
              <a:t>redención por su sangre, </a:t>
            </a:r>
            <a:r>
              <a:rPr lang="es-ES" altLang="en-US" sz="2400" dirty="0">
                <a:solidFill>
                  <a:schemeClr val="bg1"/>
                </a:solidFill>
              </a:rPr>
              <a:t>el perdón de pecados según las riquezas de su gracia, que hizo sobreabundar para con nosotros</a:t>
            </a:r>
          </a:p>
        </p:txBody>
      </p:sp>
      <p:pic>
        <p:nvPicPr>
          <p:cNvPr id="77829" name="Picture 5" descr="Plug to Jesus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0875" y="533400"/>
            <a:ext cx="2143125" cy="2709863"/>
          </a:xfrm>
          <a:prstGeom prst="rect">
            <a:avLst/>
          </a:prstGeom>
          <a:noFill/>
          <a:extLst>
            <a:ext uri="{909E8E84-426E-40DD-AFC4-6F175D3DCCD1}">
              <a14:hiddenFill xmlns:a14="http://schemas.microsoft.com/office/drawing/2010/main">
                <a:solidFill>
                  <a:srgbClr val="FFFFFF"/>
                </a:solidFill>
              </a14:hiddenFill>
            </a:ext>
          </a:extLst>
        </p:spPr>
      </p:pic>
      <p:sp>
        <p:nvSpPr>
          <p:cNvPr id="77830" name="AutoShape 6"/>
          <p:cNvSpPr>
            <a:spLocks noChangeArrowheads="1"/>
          </p:cNvSpPr>
          <p:nvPr/>
        </p:nvSpPr>
        <p:spPr bwMode="auto">
          <a:xfrm>
            <a:off x="2667000" y="464185"/>
            <a:ext cx="3886200" cy="1066800"/>
          </a:xfrm>
          <a:prstGeom prst="cloudCallout">
            <a:avLst>
              <a:gd name="adj1" fmla="val 86218"/>
              <a:gd name="adj2" fmla="val -6944"/>
            </a:avLst>
          </a:prstGeom>
          <a:solidFill>
            <a:srgbClr val="E0E0E0"/>
          </a:solidFill>
          <a:ln w="9525">
            <a:noFill/>
            <a:round/>
            <a:headEnd/>
            <a:tailEnd/>
          </a:ln>
          <a:effectLst/>
        </p:spPr>
        <p:txBody>
          <a:bodyPr/>
          <a:lstStyle/>
          <a:p>
            <a:pPr algn="ctr"/>
            <a:r>
              <a:rPr lang="en-US" altLang="en-US" sz="2400" dirty="0" err="1"/>
              <a:t>Otra</a:t>
            </a:r>
            <a:r>
              <a:rPr lang="en-US" altLang="en-US" sz="2400" dirty="0"/>
              <a:t> </a:t>
            </a:r>
            <a:r>
              <a:rPr lang="en-US" altLang="en-US" sz="2400" dirty="0" err="1"/>
              <a:t>vez</a:t>
            </a:r>
            <a:r>
              <a:rPr lang="en-US" altLang="en-US" sz="2400" dirty="0"/>
              <a:t> a los </a:t>
            </a:r>
          </a:p>
          <a:p>
            <a:pPr algn="ctr"/>
            <a:r>
              <a:rPr lang="en-US" altLang="en-US" sz="2400" dirty="0" err="1"/>
              <a:t>versículos</a:t>
            </a:r>
            <a:r>
              <a:rPr lang="en-US" altLang="en-US" sz="2400" dirty="0"/>
              <a:t> 7-8</a:t>
            </a:r>
          </a:p>
        </p:txBody>
      </p:sp>
      <p:sp>
        <p:nvSpPr>
          <p:cNvPr id="77845" name="Text Box 21"/>
          <p:cNvSpPr txBox="1">
            <a:spLocks noChangeArrowheads="1"/>
          </p:cNvSpPr>
          <p:nvPr/>
        </p:nvSpPr>
        <p:spPr bwMode="auto">
          <a:xfrm>
            <a:off x="3652837" y="3855162"/>
            <a:ext cx="4419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n-US" sz="2400" dirty="0">
                <a:solidFill>
                  <a:schemeClr val="bg1"/>
                </a:solidFill>
              </a:rPr>
              <a:t>Muchos dicen que la palabra clave en toda la Biblia es "amor".</a:t>
            </a:r>
            <a:endParaRPr lang="en-US" altLang="en-US" sz="2400" dirty="0">
              <a:solidFill>
                <a:schemeClr val="bg1"/>
              </a:solidFill>
            </a:endParaRPr>
          </a:p>
        </p:txBody>
      </p:sp>
      <p:sp>
        <p:nvSpPr>
          <p:cNvPr id="77848" name="Rectangle 24"/>
          <p:cNvSpPr>
            <a:spLocks noChangeArrowheads="1"/>
          </p:cNvSpPr>
          <p:nvPr/>
        </p:nvSpPr>
        <p:spPr bwMode="auto">
          <a:xfrm>
            <a:off x="2819400" y="2366032"/>
            <a:ext cx="4572000" cy="1361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2400" dirty="0">
                <a:solidFill>
                  <a:srgbClr val="FFFF00"/>
                </a:solidFill>
              </a:rPr>
              <a:t>Ex 12:13 -</a:t>
            </a:r>
            <a:r>
              <a:rPr lang="en-US" altLang="en-US" sz="2400" dirty="0">
                <a:solidFill>
                  <a:schemeClr val="bg1"/>
                </a:solidFill>
              </a:rPr>
              <a:t> </a:t>
            </a:r>
            <a:r>
              <a:rPr lang="es-ES" altLang="en-US" sz="2400" dirty="0">
                <a:solidFill>
                  <a:schemeClr val="bg1"/>
                </a:solidFill>
              </a:rPr>
              <a:t>Y la sangre os será por señal en las casas donde vosotros estéis; y veré la sangre y pasaré de vosotros, </a:t>
            </a:r>
            <a:endParaRPr lang="en-US" altLang="en-US" sz="2400" dirty="0">
              <a:solidFill>
                <a:schemeClr val="bg1"/>
              </a:solidFill>
            </a:endParaRPr>
          </a:p>
        </p:txBody>
      </p:sp>
      <p:sp>
        <p:nvSpPr>
          <p:cNvPr id="15"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6"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
        <p:nvSpPr>
          <p:cNvPr id="13" name="Text Box 23"/>
          <p:cNvSpPr txBox="1">
            <a:spLocks noChangeArrowheads="1"/>
          </p:cNvSpPr>
          <p:nvPr/>
        </p:nvSpPr>
        <p:spPr bwMode="auto">
          <a:xfrm>
            <a:off x="3652837" y="4960410"/>
            <a:ext cx="4724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r>
              <a:rPr lang="es-ES" altLang="en-US" sz="2400" dirty="0">
                <a:solidFill>
                  <a:schemeClr val="bg1"/>
                </a:solidFill>
              </a:rPr>
              <a:t>Creo que la palabra clave es "sangre".  La motivación para redimirnos es amor, pero el medio para hacerlo es por la sangre.</a:t>
            </a:r>
            <a:endParaRPr lang="en-US" altLang="en-US" sz="2400" dirty="0">
              <a:solidFill>
                <a:schemeClr val="bg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grpId="0" nodeType="withEffect">
                                  <p:stCondLst>
                                    <p:cond delay="0"/>
                                  </p:stCondLst>
                                  <p:childTnLst>
                                    <p:set>
                                      <p:cBhvr>
                                        <p:cTn id="6" dur="1" fill="hold">
                                          <p:stCondLst>
                                            <p:cond delay="0"/>
                                          </p:stCondLst>
                                        </p:cTn>
                                        <p:tgtEl>
                                          <p:spTgt spid="77830"/>
                                        </p:tgtEl>
                                        <p:attrNameLst>
                                          <p:attrName>style.visibility</p:attrName>
                                        </p:attrNameLst>
                                      </p:cBhvr>
                                      <p:to>
                                        <p:strVal val="visible"/>
                                      </p:to>
                                    </p:set>
                                    <p:anim calcmode="lin" valueType="num">
                                      <p:cBhvr>
                                        <p:cTn id="7" dur="1250" fill="hold"/>
                                        <p:tgtEl>
                                          <p:spTgt spid="77830"/>
                                        </p:tgtEl>
                                        <p:attrNameLst>
                                          <p:attrName>ppt_x</p:attrName>
                                        </p:attrNameLst>
                                      </p:cBhvr>
                                      <p:tavLst>
                                        <p:tav tm="0">
                                          <p:val>
                                            <p:strVal val="#ppt_x-#ppt_w/2"/>
                                          </p:val>
                                        </p:tav>
                                        <p:tav tm="100000">
                                          <p:val>
                                            <p:strVal val="#ppt_x"/>
                                          </p:val>
                                        </p:tav>
                                      </p:tavLst>
                                    </p:anim>
                                    <p:anim calcmode="lin" valueType="num">
                                      <p:cBhvr>
                                        <p:cTn id="8" dur="1250" fill="hold"/>
                                        <p:tgtEl>
                                          <p:spTgt spid="77830"/>
                                        </p:tgtEl>
                                        <p:attrNameLst>
                                          <p:attrName>ppt_y</p:attrName>
                                        </p:attrNameLst>
                                      </p:cBhvr>
                                      <p:tavLst>
                                        <p:tav tm="0">
                                          <p:val>
                                            <p:strVal val="#ppt_y"/>
                                          </p:val>
                                        </p:tav>
                                        <p:tav tm="100000">
                                          <p:val>
                                            <p:strVal val="#ppt_y"/>
                                          </p:val>
                                        </p:tav>
                                      </p:tavLst>
                                    </p:anim>
                                    <p:anim calcmode="lin" valueType="num">
                                      <p:cBhvr>
                                        <p:cTn id="9" dur="1250" fill="hold"/>
                                        <p:tgtEl>
                                          <p:spTgt spid="77830"/>
                                        </p:tgtEl>
                                        <p:attrNameLst>
                                          <p:attrName>ppt_w</p:attrName>
                                        </p:attrNameLst>
                                      </p:cBhvr>
                                      <p:tavLst>
                                        <p:tav tm="0">
                                          <p:val>
                                            <p:fltVal val="0"/>
                                          </p:val>
                                        </p:tav>
                                        <p:tav tm="100000">
                                          <p:val>
                                            <p:strVal val="#ppt_w"/>
                                          </p:val>
                                        </p:tav>
                                      </p:tavLst>
                                    </p:anim>
                                    <p:anim calcmode="lin" valueType="num">
                                      <p:cBhvr>
                                        <p:cTn id="10" dur="1250" fill="hold"/>
                                        <p:tgtEl>
                                          <p:spTgt spid="77830"/>
                                        </p:tgtEl>
                                        <p:attrNameLst>
                                          <p:attrName>ppt_h</p:attrName>
                                        </p:attrNameLst>
                                      </p:cBhvr>
                                      <p:tavLst>
                                        <p:tav tm="0">
                                          <p:val>
                                            <p:strVal val="#ppt_h"/>
                                          </p:val>
                                        </p:tav>
                                        <p:tav tm="100000">
                                          <p:val>
                                            <p:strVal val="#ppt_h"/>
                                          </p:val>
                                        </p:tav>
                                      </p:tavLst>
                                    </p:anim>
                                  </p:childTnLst>
                                </p:cTn>
                              </p:par>
                              <p:par>
                                <p:cTn id="11" presetID="29" presetClass="entr" presetSubtype="0" fill="hold" grpId="0" nodeType="withEffect">
                                  <p:stCondLst>
                                    <p:cond delay="0"/>
                                  </p:stCondLst>
                                  <p:iterate type="wd">
                                    <p:tmPct val="2000"/>
                                  </p:iterate>
                                  <p:childTnLst>
                                    <p:set>
                                      <p:cBhvr>
                                        <p:cTn id="12" dur="1" fill="hold">
                                          <p:stCondLst>
                                            <p:cond delay="0"/>
                                          </p:stCondLst>
                                        </p:cTn>
                                        <p:tgtEl>
                                          <p:spTgt spid="77828"/>
                                        </p:tgtEl>
                                        <p:attrNameLst>
                                          <p:attrName>style.visibility</p:attrName>
                                        </p:attrNameLst>
                                      </p:cBhvr>
                                      <p:to>
                                        <p:strVal val="visible"/>
                                      </p:to>
                                    </p:set>
                                    <p:anim calcmode="lin" valueType="num">
                                      <p:cBhvr>
                                        <p:cTn id="13" dur="1000" fill="hold"/>
                                        <p:tgtEl>
                                          <p:spTgt spid="77828"/>
                                        </p:tgtEl>
                                        <p:attrNameLst>
                                          <p:attrName>ppt_x</p:attrName>
                                        </p:attrNameLst>
                                      </p:cBhvr>
                                      <p:tavLst>
                                        <p:tav tm="0">
                                          <p:val>
                                            <p:strVal val="#ppt_x-.2"/>
                                          </p:val>
                                        </p:tav>
                                        <p:tav tm="100000">
                                          <p:val>
                                            <p:strVal val="#ppt_x"/>
                                          </p:val>
                                        </p:tav>
                                      </p:tavLst>
                                    </p:anim>
                                    <p:anim calcmode="lin" valueType="num">
                                      <p:cBhvr>
                                        <p:cTn id="14" dur="1000" fill="hold"/>
                                        <p:tgtEl>
                                          <p:spTgt spid="77828"/>
                                        </p:tgtEl>
                                        <p:attrNameLst>
                                          <p:attrName>ppt_y</p:attrName>
                                        </p:attrNameLst>
                                      </p:cBhvr>
                                      <p:tavLst>
                                        <p:tav tm="0">
                                          <p:val>
                                            <p:strVal val="#ppt_y"/>
                                          </p:val>
                                        </p:tav>
                                        <p:tav tm="100000">
                                          <p:val>
                                            <p:strVal val="#ppt_y"/>
                                          </p:val>
                                        </p:tav>
                                      </p:tavLst>
                                    </p:anim>
                                    <p:animEffect transition="in" filter="wipe(right)" prLst="gradientSize: 0.1">
                                      <p:cBhvr>
                                        <p:cTn id="15" dur="1000"/>
                                        <p:tgtEl>
                                          <p:spTgt spid="77828"/>
                                        </p:tgtEl>
                                      </p:cBhvr>
                                    </p:animEffect>
                                  </p:childTnLst>
                                </p:cTn>
                              </p:par>
                            </p:childTnLst>
                          </p:cTn>
                        </p:par>
                      </p:childTnLst>
                    </p:cTn>
                  </p:par>
                  <p:par>
                    <p:cTn id="16" fill="hold">
                      <p:stCondLst>
                        <p:cond delay="indefinite"/>
                      </p:stCondLst>
                      <p:childTnLst>
                        <p:par>
                          <p:cTn id="17" fill="hold">
                            <p:stCondLst>
                              <p:cond delay="0"/>
                            </p:stCondLst>
                            <p:childTnLst>
                              <p:par>
                                <p:cTn id="18" presetID="17" presetClass="entr" presetSubtype="8" fill="hold" grpId="0" nodeType="clickEffect">
                                  <p:stCondLst>
                                    <p:cond delay="0"/>
                                  </p:stCondLst>
                                  <p:iterate type="wd">
                                    <p:tmPct val="0"/>
                                  </p:iterate>
                                  <p:childTnLst>
                                    <p:set>
                                      <p:cBhvr>
                                        <p:cTn id="19" dur="1" fill="hold">
                                          <p:stCondLst>
                                            <p:cond delay="0"/>
                                          </p:stCondLst>
                                        </p:cTn>
                                        <p:tgtEl>
                                          <p:spTgt spid="77848"/>
                                        </p:tgtEl>
                                        <p:attrNameLst>
                                          <p:attrName>style.visibility</p:attrName>
                                        </p:attrNameLst>
                                      </p:cBhvr>
                                      <p:to>
                                        <p:strVal val="visible"/>
                                      </p:to>
                                    </p:set>
                                    <p:anim calcmode="lin" valueType="num">
                                      <p:cBhvr>
                                        <p:cTn id="20" dur="2000" fill="hold"/>
                                        <p:tgtEl>
                                          <p:spTgt spid="77848"/>
                                        </p:tgtEl>
                                        <p:attrNameLst>
                                          <p:attrName>ppt_x</p:attrName>
                                        </p:attrNameLst>
                                      </p:cBhvr>
                                      <p:tavLst>
                                        <p:tav tm="0">
                                          <p:val>
                                            <p:strVal val="#ppt_x-#ppt_w/2"/>
                                          </p:val>
                                        </p:tav>
                                        <p:tav tm="100000">
                                          <p:val>
                                            <p:strVal val="#ppt_x"/>
                                          </p:val>
                                        </p:tav>
                                      </p:tavLst>
                                    </p:anim>
                                    <p:anim calcmode="lin" valueType="num">
                                      <p:cBhvr>
                                        <p:cTn id="21" dur="2000" fill="hold"/>
                                        <p:tgtEl>
                                          <p:spTgt spid="77848"/>
                                        </p:tgtEl>
                                        <p:attrNameLst>
                                          <p:attrName>ppt_y</p:attrName>
                                        </p:attrNameLst>
                                      </p:cBhvr>
                                      <p:tavLst>
                                        <p:tav tm="0">
                                          <p:val>
                                            <p:strVal val="#ppt_y"/>
                                          </p:val>
                                        </p:tav>
                                        <p:tav tm="100000">
                                          <p:val>
                                            <p:strVal val="#ppt_y"/>
                                          </p:val>
                                        </p:tav>
                                      </p:tavLst>
                                    </p:anim>
                                    <p:anim calcmode="lin" valueType="num">
                                      <p:cBhvr>
                                        <p:cTn id="22" dur="2000" fill="hold"/>
                                        <p:tgtEl>
                                          <p:spTgt spid="77848"/>
                                        </p:tgtEl>
                                        <p:attrNameLst>
                                          <p:attrName>ppt_w</p:attrName>
                                        </p:attrNameLst>
                                      </p:cBhvr>
                                      <p:tavLst>
                                        <p:tav tm="0">
                                          <p:val>
                                            <p:fltVal val="0"/>
                                          </p:val>
                                        </p:tav>
                                        <p:tav tm="100000">
                                          <p:val>
                                            <p:strVal val="#ppt_w"/>
                                          </p:val>
                                        </p:tav>
                                      </p:tavLst>
                                    </p:anim>
                                    <p:anim calcmode="lin" valueType="num">
                                      <p:cBhvr>
                                        <p:cTn id="23" dur="2000" fill="hold"/>
                                        <p:tgtEl>
                                          <p:spTgt spid="77848"/>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2" presetClass="entr" presetSubtype="8" fill="hold" grpId="0" nodeType="clickEffect">
                                  <p:stCondLst>
                                    <p:cond delay="0"/>
                                  </p:stCondLst>
                                  <p:iterate type="wd">
                                    <p:tmPct val="2000"/>
                                  </p:iterate>
                                  <p:childTnLst>
                                    <p:set>
                                      <p:cBhvr>
                                        <p:cTn id="27" dur="1" fill="hold">
                                          <p:stCondLst>
                                            <p:cond delay="0"/>
                                          </p:stCondLst>
                                        </p:cTn>
                                        <p:tgtEl>
                                          <p:spTgt spid="77845"/>
                                        </p:tgtEl>
                                        <p:attrNameLst>
                                          <p:attrName>style.visibility</p:attrName>
                                        </p:attrNameLst>
                                      </p:cBhvr>
                                      <p:to>
                                        <p:strVal val="visible"/>
                                      </p:to>
                                    </p:set>
                                    <p:animEffect transition="in" filter="slide(fromLeft)">
                                      <p:cBhvr>
                                        <p:cTn id="28" dur="1000"/>
                                        <p:tgtEl>
                                          <p:spTgt spid="77845"/>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2" fill="hold" grpId="0" nodeType="clickEffect">
                                  <p:stCondLst>
                                    <p:cond delay="0"/>
                                  </p:stCondLst>
                                  <p:iterate type="wd">
                                    <p:tmPct val="2000"/>
                                  </p:iterate>
                                  <p:childTnLst>
                                    <p:set>
                                      <p:cBhvr>
                                        <p:cTn id="32" dur="1" fill="hold">
                                          <p:stCondLst>
                                            <p:cond delay="0"/>
                                          </p:stCondLst>
                                        </p:cTn>
                                        <p:tgtEl>
                                          <p:spTgt spid="13"/>
                                        </p:tgtEl>
                                        <p:attrNameLst>
                                          <p:attrName>style.visibility</p:attrName>
                                        </p:attrNameLst>
                                      </p:cBhvr>
                                      <p:to>
                                        <p:strVal val="visible"/>
                                      </p:to>
                                    </p:set>
                                    <p:animEffect transition="in" filter="slide(fromRight)">
                                      <p:cBhvr>
                                        <p:cTn id="3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8" grpId="0" animBg="1"/>
      <p:bldP spid="77830" grpId="0" animBg="1"/>
      <p:bldP spid="77845" grpId="0"/>
      <p:bldP spid="77848"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533400" y="533400"/>
            <a:ext cx="2057400" cy="4893647"/>
          </a:xfrm>
          <a:prstGeom prst="rect">
            <a:avLst/>
          </a:prstGeom>
          <a:solidFill>
            <a:srgbClr val="800000"/>
          </a:solidFill>
          <a:ln>
            <a:noFill/>
          </a:ln>
          <a:effectLst/>
          <a:extLs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1:7-8 </a:t>
            </a:r>
            <a:endParaRPr lang="es-ES" altLang="en-US" sz="2400" dirty="0">
              <a:solidFill>
                <a:srgbClr val="FFFF00"/>
              </a:solidFill>
            </a:endParaRPr>
          </a:p>
          <a:p>
            <a:pPr algn="ctr"/>
            <a:r>
              <a:rPr lang="es-ES" altLang="en-US" sz="2400" dirty="0">
                <a:solidFill>
                  <a:schemeClr val="bg1"/>
                </a:solidFill>
              </a:rPr>
              <a:t>en quien tenemos </a:t>
            </a:r>
            <a:r>
              <a:rPr lang="es-ES" altLang="en-US" sz="2400" dirty="0">
                <a:solidFill>
                  <a:srgbClr val="FFFF00"/>
                </a:solidFill>
              </a:rPr>
              <a:t>redención por su sangre, </a:t>
            </a:r>
            <a:r>
              <a:rPr lang="es-ES" altLang="en-US" sz="2400" dirty="0">
                <a:solidFill>
                  <a:schemeClr val="bg1"/>
                </a:solidFill>
              </a:rPr>
              <a:t>el perdón de pecados según las riquezas de su gracia, que hizo sobreabundar para con nosotros</a:t>
            </a:r>
          </a:p>
        </p:txBody>
      </p:sp>
      <p:pic>
        <p:nvPicPr>
          <p:cNvPr id="77829" name="Picture 5" descr="Plug to Jesus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0875" y="533400"/>
            <a:ext cx="2143125" cy="2709863"/>
          </a:xfrm>
          <a:prstGeom prst="rect">
            <a:avLst/>
          </a:prstGeom>
          <a:noFill/>
          <a:extLst>
            <a:ext uri="{909E8E84-426E-40DD-AFC4-6F175D3DCCD1}">
              <a14:hiddenFill xmlns:a14="http://schemas.microsoft.com/office/drawing/2010/main">
                <a:solidFill>
                  <a:srgbClr val="FFFFFF"/>
                </a:solidFill>
              </a14:hiddenFill>
            </a:ext>
          </a:extLst>
        </p:spPr>
      </p:pic>
      <p:sp>
        <p:nvSpPr>
          <p:cNvPr id="77830" name="AutoShape 6"/>
          <p:cNvSpPr>
            <a:spLocks noChangeArrowheads="1"/>
          </p:cNvSpPr>
          <p:nvPr/>
        </p:nvSpPr>
        <p:spPr bwMode="auto">
          <a:xfrm>
            <a:off x="2667000" y="464185"/>
            <a:ext cx="3886200" cy="1066800"/>
          </a:xfrm>
          <a:prstGeom prst="cloudCallout">
            <a:avLst>
              <a:gd name="adj1" fmla="val 86218"/>
              <a:gd name="adj2" fmla="val -6944"/>
            </a:avLst>
          </a:prstGeom>
          <a:solidFill>
            <a:srgbClr val="E0E0E0"/>
          </a:solidFill>
          <a:ln w="9525">
            <a:noFill/>
            <a:round/>
            <a:headEnd/>
            <a:tailEnd/>
          </a:ln>
          <a:effectLst/>
        </p:spPr>
        <p:txBody>
          <a:bodyPr/>
          <a:lstStyle/>
          <a:p>
            <a:pPr algn="ctr"/>
            <a:r>
              <a:rPr lang="en-US" altLang="en-US" sz="2400" dirty="0" err="1"/>
              <a:t>Otra</a:t>
            </a:r>
            <a:r>
              <a:rPr lang="en-US" altLang="en-US" sz="2400" dirty="0"/>
              <a:t> </a:t>
            </a:r>
            <a:r>
              <a:rPr lang="en-US" altLang="en-US" sz="2400" dirty="0" err="1"/>
              <a:t>vez</a:t>
            </a:r>
            <a:r>
              <a:rPr lang="en-US" altLang="en-US" sz="2400" dirty="0"/>
              <a:t> a los </a:t>
            </a:r>
          </a:p>
          <a:p>
            <a:pPr algn="ctr"/>
            <a:r>
              <a:rPr lang="en-US" altLang="en-US" sz="2400" dirty="0" err="1"/>
              <a:t>versículos</a:t>
            </a:r>
            <a:r>
              <a:rPr lang="en-US" altLang="en-US" sz="2400" dirty="0"/>
              <a:t> 7-8</a:t>
            </a:r>
          </a:p>
        </p:txBody>
      </p:sp>
      <p:sp>
        <p:nvSpPr>
          <p:cNvPr id="15"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6"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
        <p:nvSpPr>
          <p:cNvPr id="9" name="Rectangle 25"/>
          <p:cNvSpPr>
            <a:spLocks noChangeArrowheads="1"/>
          </p:cNvSpPr>
          <p:nvPr/>
        </p:nvSpPr>
        <p:spPr bwMode="auto">
          <a:xfrm>
            <a:off x="2581275" y="1582957"/>
            <a:ext cx="4724400" cy="1543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dirty="0">
                <a:solidFill>
                  <a:srgbClr val="FFFF00"/>
                </a:solidFill>
              </a:rPr>
              <a:t>Lev 17:11 - </a:t>
            </a:r>
            <a:r>
              <a:rPr lang="es-ES" altLang="en-US" dirty="0">
                <a:solidFill>
                  <a:schemeClr val="bg1"/>
                </a:solidFill>
              </a:rPr>
              <a:t>Porque la vida de la carne en la sangre está, y yo os la he dado para hacer expiación sobre el altar por vuestras almas; y la misma </a:t>
            </a:r>
            <a:r>
              <a:rPr lang="es-ES" altLang="en-US" dirty="0">
                <a:solidFill>
                  <a:srgbClr val="FFFF00"/>
                </a:solidFill>
              </a:rPr>
              <a:t>sangre hará expiación</a:t>
            </a:r>
            <a:r>
              <a:rPr lang="es-ES" altLang="en-US" dirty="0">
                <a:solidFill>
                  <a:schemeClr val="bg1"/>
                </a:solidFill>
              </a:rPr>
              <a:t> de la persona.</a:t>
            </a:r>
            <a:endParaRPr lang="en-US" altLang="en-US" dirty="0">
              <a:solidFill>
                <a:schemeClr val="bg1"/>
              </a:solidFill>
            </a:endParaRPr>
          </a:p>
        </p:txBody>
      </p:sp>
      <p:sp>
        <p:nvSpPr>
          <p:cNvPr id="10" name="Rectangle 26"/>
          <p:cNvSpPr>
            <a:spLocks noChangeArrowheads="1"/>
          </p:cNvSpPr>
          <p:nvPr/>
        </p:nvSpPr>
        <p:spPr bwMode="auto">
          <a:xfrm>
            <a:off x="2590800" y="3178813"/>
            <a:ext cx="6553200" cy="125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dirty="0">
                <a:solidFill>
                  <a:srgbClr val="FFFF00"/>
                </a:solidFill>
              </a:rPr>
              <a:t>Mt 26:27-28 -</a:t>
            </a:r>
            <a:r>
              <a:rPr lang="en-US" altLang="en-US" dirty="0">
                <a:solidFill>
                  <a:schemeClr val="bg1"/>
                </a:solidFill>
              </a:rPr>
              <a:t> </a:t>
            </a:r>
            <a:r>
              <a:rPr lang="es-ES" altLang="en-US" dirty="0">
                <a:solidFill>
                  <a:schemeClr val="bg1"/>
                </a:solidFill>
              </a:rPr>
              <a:t>Y tomando la copa…les dio, diciendo: Bebed de ella todos; porque esto es </a:t>
            </a:r>
            <a:r>
              <a:rPr lang="es-ES" altLang="en-US" dirty="0">
                <a:solidFill>
                  <a:srgbClr val="FFFF00"/>
                </a:solidFill>
              </a:rPr>
              <a:t>mi sangre </a:t>
            </a:r>
            <a:r>
              <a:rPr lang="es-ES" altLang="en-US" dirty="0">
                <a:solidFill>
                  <a:schemeClr val="bg1"/>
                </a:solidFill>
              </a:rPr>
              <a:t>del nuevo pacto, que por muchos </a:t>
            </a:r>
            <a:r>
              <a:rPr lang="es-ES" altLang="en-US" dirty="0">
                <a:solidFill>
                  <a:srgbClr val="FFFF00"/>
                </a:solidFill>
              </a:rPr>
              <a:t>es derramada para remisión de los pecados</a:t>
            </a:r>
            <a:r>
              <a:rPr lang="es-ES" altLang="en-US" dirty="0">
                <a:solidFill>
                  <a:schemeClr val="bg1"/>
                </a:solidFill>
              </a:rPr>
              <a:t>.</a:t>
            </a:r>
            <a:endParaRPr lang="en-US" altLang="en-US" dirty="0">
              <a:solidFill>
                <a:schemeClr val="bg1"/>
              </a:solidFill>
            </a:endParaRPr>
          </a:p>
        </p:txBody>
      </p:sp>
      <p:sp>
        <p:nvSpPr>
          <p:cNvPr id="11" name="Rectangle 27"/>
          <p:cNvSpPr>
            <a:spLocks noChangeArrowheads="1"/>
          </p:cNvSpPr>
          <p:nvPr/>
        </p:nvSpPr>
        <p:spPr bwMode="auto">
          <a:xfrm>
            <a:off x="2581275" y="4486898"/>
            <a:ext cx="6553200" cy="223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dirty="0" err="1">
                <a:solidFill>
                  <a:srgbClr val="FFFF00"/>
                </a:solidFill>
              </a:rPr>
              <a:t>Jn</a:t>
            </a:r>
            <a:r>
              <a:rPr lang="en-US" altLang="en-US" dirty="0">
                <a:solidFill>
                  <a:srgbClr val="FFFF00"/>
                </a:solidFill>
              </a:rPr>
              <a:t> 6:53-57</a:t>
            </a:r>
            <a:r>
              <a:rPr lang="en-US" altLang="en-US" sz="1600" dirty="0">
                <a:solidFill>
                  <a:srgbClr val="FFFF00"/>
                </a:solidFill>
              </a:rPr>
              <a:t> </a:t>
            </a:r>
            <a:r>
              <a:rPr lang="en-US" altLang="en-US" dirty="0">
                <a:solidFill>
                  <a:srgbClr val="FFFF00"/>
                </a:solidFill>
              </a:rPr>
              <a:t>-</a:t>
            </a:r>
            <a:r>
              <a:rPr lang="en-US" altLang="en-US" sz="1400" dirty="0">
                <a:solidFill>
                  <a:schemeClr val="bg1"/>
                </a:solidFill>
              </a:rPr>
              <a:t> </a:t>
            </a:r>
            <a:r>
              <a:rPr lang="es-ES" altLang="en-US" dirty="0">
                <a:solidFill>
                  <a:schemeClr val="bg1"/>
                </a:solidFill>
              </a:rPr>
              <a:t>Si</a:t>
            </a:r>
            <a:r>
              <a:rPr lang="es-ES" altLang="en-US" sz="1800" dirty="0">
                <a:solidFill>
                  <a:schemeClr val="bg1"/>
                </a:solidFill>
              </a:rPr>
              <a:t> </a:t>
            </a:r>
            <a:r>
              <a:rPr lang="es-ES" altLang="en-US" dirty="0">
                <a:solidFill>
                  <a:schemeClr val="bg1"/>
                </a:solidFill>
              </a:rPr>
              <a:t>no</a:t>
            </a:r>
            <a:r>
              <a:rPr lang="es-ES" altLang="en-US" sz="1800" dirty="0">
                <a:solidFill>
                  <a:schemeClr val="bg1"/>
                </a:solidFill>
              </a:rPr>
              <a:t> </a:t>
            </a:r>
            <a:r>
              <a:rPr lang="es-ES" altLang="en-US" dirty="0">
                <a:solidFill>
                  <a:schemeClr val="bg1"/>
                </a:solidFill>
              </a:rPr>
              <a:t>coméis la carne del Hijo del Hombre y bebéis su sangre, no tenéis vida en vosotros.  </a:t>
            </a:r>
            <a:r>
              <a:rPr lang="es-ES" altLang="en-US" dirty="0">
                <a:solidFill>
                  <a:srgbClr val="FFFF00"/>
                </a:solidFill>
              </a:rPr>
              <a:t>El que come mi carne y bebe mi sangre, tiene vida eterna</a:t>
            </a:r>
            <a:r>
              <a:rPr lang="es-ES" altLang="en-US" dirty="0">
                <a:solidFill>
                  <a:schemeClr val="bg1"/>
                </a:solidFill>
              </a:rPr>
              <a:t>; y yo le resucitaré en el día postrero. Porque mi carne es verdadera comida, y mi sangre es verdadera bebida.  El que</a:t>
            </a:r>
            <a:r>
              <a:rPr lang="es-ES" altLang="en-US" sz="1600" dirty="0">
                <a:solidFill>
                  <a:schemeClr val="bg1"/>
                </a:solidFill>
              </a:rPr>
              <a:t> </a:t>
            </a:r>
            <a:r>
              <a:rPr lang="es-ES" altLang="en-US" dirty="0">
                <a:solidFill>
                  <a:schemeClr val="bg1"/>
                </a:solidFill>
              </a:rPr>
              <a:t>come</a:t>
            </a:r>
            <a:r>
              <a:rPr lang="es-ES" altLang="en-US" sz="1600" dirty="0">
                <a:solidFill>
                  <a:schemeClr val="bg1"/>
                </a:solidFill>
              </a:rPr>
              <a:t> </a:t>
            </a:r>
            <a:r>
              <a:rPr lang="es-ES" altLang="en-US" dirty="0">
                <a:solidFill>
                  <a:schemeClr val="bg1"/>
                </a:solidFill>
              </a:rPr>
              <a:t>mi</a:t>
            </a:r>
            <a:r>
              <a:rPr lang="es-ES" altLang="en-US" sz="1600" dirty="0">
                <a:solidFill>
                  <a:schemeClr val="bg1"/>
                </a:solidFill>
              </a:rPr>
              <a:t> </a:t>
            </a:r>
            <a:r>
              <a:rPr lang="es-ES" altLang="en-US" dirty="0">
                <a:solidFill>
                  <a:schemeClr val="bg1"/>
                </a:solidFill>
              </a:rPr>
              <a:t>carne y bebe mi sangre, </a:t>
            </a:r>
            <a:r>
              <a:rPr lang="es-ES" altLang="en-US" dirty="0">
                <a:solidFill>
                  <a:srgbClr val="FFFF00"/>
                </a:solidFill>
              </a:rPr>
              <a:t>en mí permanece y yo en él</a:t>
            </a:r>
            <a:r>
              <a:rPr lang="es-ES" altLang="en-US" dirty="0">
                <a:solidFill>
                  <a:schemeClr val="bg1"/>
                </a:solidFill>
              </a:rPr>
              <a:t>.</a:t>
            </a:r>
          </a:p>
        </p:txBody>
      </p:sp>
    </p:spTree>
    <p:extLst>
      <p:ext uri="{BB962C8B-B14F-4D97-AF65-F5344CB8AC3E}">
        <p14:creationId xmlns:p14="http://schemas.microsoft.com/office/powerpoint/2010/main" val="206234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withEffect">
                                  <p:stCondLst>
                                    <p:cond delay="0"/>
                                  </p:stCondLst>
                                  <p:iterate type="wd">
                                    <p:tmPct val="0"/>
                                  </p:iterate>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ppt_w/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 calcmode="lin" valueType="num">
                                      <p:cBhvr>
                                        <p:cTn id="9" dur="1000" fill="hold"/>
                                        <p:tgtEl>
                                          <p:spTgt spid="9"/>
                                        </p:tgtEl>
                                        <p:attrNameLst>
                                          <p:attrName>ppt_w</p:attrName>
                                        </p:attrNameLst>
                                      </p:cBhvr>
                                      <p:tavLst>
                                        <p:tav tm="0">
                                          <p:val>
                                            <p:fltVal val="0"/>
                                          </p:val>
                                        </p:tav>
                                        <p:tav tm="100000">
                                          <p:val>
                                            <p:strVal val="#ppt_w"/>
                                          </p:val>
                                        </p:tav>
                                      </p:tavLst>
                                    </p:anim>
                                    <p:anim calcmode="lin" valueType="num">
                                      <p:cBhvr>
                                        <p:cTn id="10" dur="1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iterate type="wd">
                                    <p:tmPct val="0"/>
                                  </p:iterate>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ppt_x</p:attrName>
                                        </p:attrNameLst>
                                      </p:cBhvr>
                                      <p:tavLst>
                                        <p:tav tm="0">
                                          <p:val>
                                            <p:strVal val="#ppt_x-#ppt_w/2"/>
                                          </p:val>
                                        </p:tav>
                                        <p:tav tm="100000">
                                          <p:val>
                                            <p:strVal val="#ppt_x"/>
                                          </p:val>
                                        </p:tav>
                                      </p:tavLst>
                                    </p:anim>
                                    <p:anim calcmode="lin" valueType="num">
                                      <p:cBhvr>
                                        <p:cTn id="16" dur="1000" fill="hold"/>
                                        <p:tgtEl>
                                          <p:spTgt spid="10"/>
                                        </p:tgtEl>
                                        <p:attrNameLst>
                                          <p:attrName>ppt_y</p:attrName>
                                        </p:attrNameLst>
                                      </p:cBhvr>
                                      <p:tavLst>
                                        <p:tav tm="0">
                                          <p:val>
                                            <p:strVal val="#ppt_y"/>
                                          </p:val>
                                        </p:tav>
                                        <p:tav tm="100000">
                                          <p:val>
                                            <p:strVal val="#ppt_y"/>
                                          </p:val>
                                        </p:tav>
                                      </p:tavLst>
                                    </p:anim>
                                    <p:anim calcmode="lin" valueType="num">
                                      <p:cBhvr>
                                        <p:cTn id="17" dur="1000" fill="hold"/>
                                        <p:tgtEl>
                                          <p:spTgt spid="10"/>
                                        </p:tgtEl>
                                        <p:attrNameLst>
                                          <p:attrName>ppt_w</p:attrName>
                                        </p:attrNameLst>
                                      </p:cBhvr>
                                      <p:tavLst>
                                        <p:tav tm="0">
                                          <p:val>
                                            <p:fltVal val="0"/>
                                          </p:val>
                                        </p:tav>
                                        <p:tav tm="100000">
                                          <p:val>
                                            <p:strVal val="#ppt_w"/>
                                          </p:val>
                                        </p:tav>
                                      </p:tavLst>
                                    </p:anim>
                                    <p:anim calcmode="lin" valueType="num">
                                      <p:cBhvr>
                                        <p:cTn id="18" dur="1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 fill="hold" grpId="0" nodeType="clickEffect">
                                  <p:stCondLst>
                                    <p:cond delay="0"/>
                                  </p:stCondLst>
                                  <p:iterate type="wd">
                                    <p:tmPct val="1000"/>
                                  </p:iterate>
                                  <p:childTnLst>
                                    <p:set>
                                      <p:cBhvr>
                                        <p:cTn id="22" dur="1" fill="hold">
                                          <p:stCondLst>
                                            <p:cond delay="0"/>
                                          </p:stCondLst>
                                        </p:cTn>
                                        <p:tgtEl>
                                          <p:spTgt spid="11"/>
                                        </p:tgtEl>
                                        <p:attrNameLst>
                                          <p:attrName>style.visibility</p:attrName>
                                        </p:attrNameLst>
                                      </p:cBhvr>
                                      <p:to>
                                        <p:strVal val="visible"/>
                                      </p:to>
                                    </p:se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ppt_h/2"/>
                                          </p:val>
                                        </p:tav>
                                        <p:tav tm="100000">
                                          <p:val>
                                            <p:strVal val="#ppt_y"/>
                                          </p:val>
                                        </p:tav>
                                      </p:tavLst>
                                    </p:anim>
                                    <p:anim calcmode="lin" valueType="num">
                                      <p:cBhvr>
                                        <p:cTn id="25" dur="1000" fill="hold"/>
                                        <p:tgtEl>
                                          <p:spTgt spid="11"/>
                                        </p:tgtEl>
                                        <p:attrNameLst>
                                          <p:attrName>ppt_w</p:attrName>
                                        </p:attrNameLst>
                                      </p:cBhvr>
                                      <p:tavLst>
                                        <p:tav tm="0">
                                          <p:val>
                                            <p:strVal val="#ppt_w"/>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ChangeArrowheads="1"/>
          </p:cNvSpPr>
          <p:nvPr/>
        </p:nvSpPr>
        <p:spPr bwMode="auto">
          <a:xfrm>
            <a:off x="533400" y="533400"/>
            <a:ext cx="2057400" cy="4893647"/>
          </a:xfrm>
          <a:prstGeom prst="rect">
            <a:avLst/>
          </a:prstGeom>
          <a:solidFill>
            <a:srgbClr val="800000"/>
          </a:solidFill>
          <a:ln>
            <a:noFill/>
          </a:ln>
          <a:effectLst/>
          <a:extLs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1:7-8 </a:t>
            </a:r>
            <a:endParaRPr lang="es-ES" altLang="en-US" sz="2400" dirty="0">
              <a:solidFill>
                <a:srgbClr val="FFFF00"/>
              </a:solidFill>
            </a:endParaRPr>
          </a:p>
          <a:p>
            <a:pPr algn="ctr"/>
            <a:r>
              <a:rPr lang="es-ES" altLang="en-US" sz="2400" dirty="0">
                <a:solidFill>
                  <a:schemeClr val="bg1"/>
                </a:solidFill>
              </a:rPr>
              <a:t>en quien tenemos </a:t>
            </a:r>
            <a:r>
              <a:rPr lang="es-ES" altLang="en-US" sz="2400" dirty="0">
                <a:solidFill>
                  <a:srgbClr val="FFFF00"/>
                </a:solidFill>
              </a:rPr>
              <a:t>redención por su sangre, </a:t>
            </a:r>
            <a:r>
              <a:rPr lang="es-ES" altLang="en-US" sz="2400" dirty="0">
                <a:solidFill>
                  <a:schemeClr val="bg1"/>
                </a:solidFill>
              </a:rPr>
              <a:t>el perdón de pecados según las riquezas de su gracia, que hizo sobreabundar para con nosotros</a:t>
            </a:r>
          </a:p>
        </p:txBody>
      </p:sp>
      <p:sp>
        <p:nvSpPr>
          <p:cNvPr id="78855" name="Text Box 7"/>
          <p:cNvSpPr txBox="1">
            <a:spLocks noChangeArrowheads="1"/>
          </p:cNvSpPr>
          <p:nvPr/>
        </p:nvSpPr>
        <p:spPr bwMode="auto">
          <a:xfrm>
            <a:off x="2647950" y="487025"/>
            <a:ext cx="6477000"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dirty="0">
                <a:solidFill>
                  <a:srgbClr val="FFFF00"/>
                </a:solidFill>
              </a:rPr>
              <a:t>Rom 3:23-25 –</a:t>
            </a:r>
            <a:r>
              <a:rPr lang="en-US" altLang="en-US" dirty="0">
                <a:solidFill>
                  <a:schemeClr val="bg1"/>
                </a:solidFill>
              </a:rPr>
              <a:t> </a:t>
            </a:r>
            <a:r>
              <a:rPr lang="en-US" altLang="en-US" dirty="0" err="1">
                <a:solidFill>
                  <a:schemeClr val="bg1"/>
                </a:solidFill>
              </a:rPr>
              <a:t>todos</a:t>
            </a:r>
            <a:r>
              <a:rPr lang="en-US" altLang="en-US" dirty="0">
                <a:solidFill>
                  <a:schemeClr val="bg1"/>
                </a:solidFill>
              </a:rPr>
              <a:t> </a:t>
            </a:r>
            <a:r>
              <a:rPr lang="en-US" altLang="en-US" dirty="0" err="1">
                <a:solidFill>
                  <a:schemeClr val="bg1"/>
                </a:solidFill>
              </a:rPr>
              <a:t>pecaron</a:t>
            </a:r>
            <a:r>
              <a:rPr lang="en-US" altLang="en-US" dirty="0">
                <a:solidFill>
                  <a:schemeClr val="bg1"/>
                </a:solidFill>
              </a:rPr>
              <a:t>…</a:t>
            </a:r>
            <a:r>
              <a:rPr lang="es-ES" altLang="en-US" dirty="0">
                <a:solidFill>
                  <a:schemeClr val="bg1"/>
                </a:solidFill>
              </a:rPr>
              <a:t>siendo justificados gratuitamente por su gracia, mediante la redención que es en Cristo Jesús, a quien Dios puso como </a:t>
            </a:r>
            <a:r>
              <a:rPr lang="es-ES" altLang="en-US" dirty="0">
                <a:solidFill>
                  <a:srgbClr val="FFFF00"/>
                </a:solidFill>
              </a:rPr>
              <a:t>propiciación por medio de la fe en su sangre</a:t>
            </a:r>
            <a:r>
              <a:rPr lang="en-US" altLang="en-US" dirty="0">
                <a:solidFill>
                  <a:schemeClr val="bg1"/>
                </a:solidFill>
              </a:rPr>
              <a:t>. </a:t>
            </a:r>
            <a:endParaRPr lang="en-US" altLang="en-US" sz="1400" dirty="0">
              <a:solidFill>
                <a:schemeClr val="bg1"/>
              </a:solidFill>
            </a:endParaRPr>
          </a:p>
          <a:p>
            <a:endParaRPr lang="en-US" altLang="en-US" sz="1400" dirty="0">
              <a:solidFill>
                <a:schemeClr val="bg1"/>
              </a:solidFill>
            </a:endParaRPr>
          </a:p>
          <a:p>
            <a:r>
              <a:rPr lang="en-US" altLang="en-US" dirty="0">
                <a:solidFill>
                  <a:srgbClr val="FFFF00"/>
                </a:solidFill>
              </a:rPr>
              <a:t>1 </a:t>
            </a:r>
            <a:r>
              <a:rPr lang="en-US" altLang="en-US" dirty="0" err="1">
                <a:solidFill>
                  <a:srgbClr val="FFFF00"/>
                </a:solidFill>
              </a:rPr>
              <a:t>Cor</a:t>
            </a:r>
            <a:r>
              <a:rPr lang="en-US" altLang="en-US" dirty="0">
                <a:solidFill>
                  <a:srgbClr val="FFFF00"/>
                </a:solidFill>
              </a:rPr>
              <a:t> 10:16 -</a:t>
            </a:r>
            <a:r>
              <a:rPr lang="en-US" altLang="en-US" dirty="0">
                <a:solidFill>
                  <a:schemeClr val="bg1"/>
                </a:solidFill>
              </a:rPr>
              <a:t> </a:t>
            </a:r>
            <a:r>
              <a:rPr lang="es-ES" altLang="en-US" dirty="0">
                <a:solidFill>
                  <a:srgbClr val="FFFF00"/>
                </a:solidFill>
              </a:rPr>
              <a:t>La copa </a:t>
            </a:r>
            <a:r>
              <a:rPr lang="es-ES" altLang="en-US" dirty="0">
                <a:solidFill>
                  <a:schemeClr val="bg1"/>
                </a:solidFill>
              </a:rPr>
              <a:t>de bendición que bendecimos, ¿no </a:t>
            </a:r>
            <a:r>
              <a:rPr lang="es-ES" altLang="en-US" dirty="0">
                <a:solidFill>
                  <a:srgbClr val="FFFF00"/>
                </a:solidFill>
              </a:rPr>
              <a:t>es la comunión de la sangre </a:t>
            </a:r>
            <a:r>
              <a:rPr lang="es-ES" altLang="en-US" dirty="0">
                <a:solidFill>
                  <a:schemeClr val="bg1"/>
                </a:solidFill>
              </a:rPr>
              <a:t>de Cristo? El pan que partimos, ¿no es la comunión del cuerpo de Cristo?</a:t>
            </a:r>
            <a:endParaRPr lang="en-US" altLang="en-US" sz="1400" dirty="0">
              <a:solidFill>
                <a:schemeClr val="bg1"/>
              </a:solidFill>
            </a:endParaRPr>
          </a:p>
          <a:p>
            <a:endParaRPr lang="en-US" altLang="en-US" sz="1400" dirty="0">
              <a:solidFill>
                <a:schemeClr val="bg1"/>
              </a:solidFill>
            </a:endParaRPr>
          </a:p>
          <a:p>
            <a:r>
              <a:rPr lang="en-US" altLang="en-US" dirty="0" err="1">
                <a:solidFill>
                  <a:srgbClr val="FFFF00"/>
                </a:solidFill>
              </a:rPr>
              <a:t>Ef</a:t>
            </a:r>
            <a:r>
              <a:rPr lang="en-US" altLang="en-US" dirty="0">
                <a:solidFill>
                  <a:srgbClr val="FFFF00"/>
                </a:solidFill>
              </a:rPr>
              <a:t> 1:7 -</a:t>
            </a:r>
            <a:r>
              <a:rPr lang="en-US" altLang="en-US" dirty="0">
                <a:solidFill>
                  <a:schemeClr val="bg1"/>
                </a:solidFill>
              </a:rPr>
              <a:t> </a:t>
            </a:r>
            <a:r>
              <a:rPr lang="es-ES" altLang="en-US" dirty="0">
                <a:solidFill>
                  <a:schemeClr val="bg1"/>
                </a:solidFill>
              </a:rPr>
              <a:t>en quien tenemos </a:t>
            </a:r>
            <a:r>
              <a:rPr lang="es-ES" altLang="en-US" dirty="0">
                <a:solidFill>
                  <a:srgbClr val="FFFF00"/>
                </a:solidFill>
              </a:rPr>
              <a:t>redención por su sangre</a:t>
            </a:r>
            <a:r>
              <a:rPr lang="es-ES" altLang="en-US" dirty="0">
                <a:solidFill>
                  <a:schemeClr val="bg1"/>
                </a:solidFill>
              </a:rPr>
              <a:t>, el perdón de pecados</a:t>
            </a:r>
          </a:p>
          <a:p>
            <a:endParaRPr lang="en-US" altLang="en-US" sz="1400" dirty="0">
              <a:solidFill>
                <a:schemeClr val="bg1"/>
              </a:solidFill>
            </a:endParaRPr>
          </a:p>
          <a:p>
            <a:r>
              <a:rPr lang="en-US" altLang="en-US" dirty="0" err="1">
                <a:solidFill>
                  <a:srgbClr val="FFFF00"/>
                </a:solidFill>
              </a:rPr>
              <a:t>Ef</a:t>
            </a:r>
            <a:r>
              <a:rPr lang="en-US" altLang="en-US" dirty="0">
                <a:solidFill>
                  <a:srgbClr val="FFFF00"/>
                </a:solidFill>
              </a:rPr>
              <a:t> 2:13 –</a:t>
            </a:r>
            <a:r>
              <a:rPr lang="en-US" altLang="en-US" dirty="0">
                <a:solidFill>
                  <a:schemeClr val="bg1"/>
                </a:solidFill>
              </a:rPr>
              <a:t> </a:t>
            </a:r>
            <a:r>
              <a:rPr lang="es-ES" altLang="en-US" dirty="0">
                <a:solidFill>
                  <a:schemeClr val="bg1"/>
                </a:solidFill>
              </a:rPr>
              <a:t>Pero ahora en Cristo Jesús, vosotros que en otro tiempo estabais lejos, habéis sido hechos cercanos </a:t>
            </a:r>
            <a:r>
              <a:rPr lang="es-ES" altLang="en-US" dirty="0">
                <a:solidFill>
                  <a:srgbClr val="FFFF00"/>
                </a:solidFill>
              </a:rPr>
              <a:t>por la sangre de Cristo</a:t>
            </a:r>
            <a:r>
              <a:rPr lang="es-ES" altLang="en-US" dirty="0">
                <a:solidFill>
                  <a:schemeClr val="bg1"/>
                </a:solidFill>
              </a:rPr>
              <a:t>.</a:t>
            </a:r>
          </a:p>
          <a:p>
            <a:endParaRPr lang="en-US" altLang="en-US" sz="1400" dirty="0">
              <a:solidFill>
                <a:schemeClr val="bg1"/>
              </a:solidFill>
            </a:endParaRPr>
          </a:p>
          <a:p>
            <a:r>
              <a:rPr lang="en-US" altLang="en-US" dirty="0">
                <a:solidFill>
                  <a:srgbClr val="FFFF00"/>
                </a:solidFill>
              </a:rPr>
              <a:t>Col 1:20 -</a:t>
            </a:r>
            <a:r>
              <a:rPr lang="en-US" altLang="en-US" dirty="0">
                <a:solidFill>
                  <a:schemeClr val="bg1"/>
                </a:solidFill>
              </a:rPr>
              <a:t> </a:t>
            </a:r>
            <a:r>
              <a:rPr lang="es-ES" altLang="en-US" dirty="0">
                <a:solidFill>
                  <a:schemeClr val="bg1"/>
                </a:solidFill>
              </a:rPr>
              <a:t>por medio de él reconciliar consigo todas las cosas, así las que están en la tierra como las que están en los cielos, haciendo la paz mediante </a:t>
            </a:r>
            <a:r>
              <a:rPr lang="es-ES" altLang="en-US" dirty="0">
                <a:solidFill>
                  <a:srgbClr val="FFFF00"/>
                </a:solidFill>
              </a:rPr>
              <a:t>la sangre de su cruz</a:t>
            </a:r>
            <a:r>
              <a:rPr lang="es-ES" altLang="en-US" dirty="0">
                <a:solidFill>
                  <a:schemeClr val="bg1"/>
                </a:solidFill>
              </a:rPr>
              <a:t>.</a:t>
            </a:r>
          </a:p>
        </p:txBody>
      </p:sp>
      <p:sp>
        <p:nvSpPr>
          <p:cNvPr id="12"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3"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
        <p:nvSpPr>
          <p:cNvPr id="78861" name="Rectangle 13"/>
          <p:cNvSpPr>
            <a:spLocks noChangeArrowheads="1"/>
          </p:cNvSpPr>
          <p:nvPr/>
        </p:nvSpPr>
        <p:spPr bwMode="auto">
          <a:xfrm>
            <a:off x="2609850" y="5262086"/>
            <a:ext cx="6477000" cy="15240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62" name="Rectangle 14"/>
          <p:cNvSpPr>
            <a:spLocks noChangeArrowheads="1"/>
          </p:cNvSpPr>
          <p:nvPr/>
        </p:nvSpPr>
        <p:spPr bwMode="auto">
          <a:xfrm>
            <a:off x="2609850" y="3047999"/>
            <a:ext cx="6534150" cy="128096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63" name="Rectangle 15"/>
          <p:cNvSpPr>
            <a:spLocks noChangeArrowheads="1"/>
          </p:cNvSpPr>
          <p:nvPr/>
        </p:nvSpPr>
        <p:spPr bwMode="auto">
          <a:xfrm>
            <a:off x="2590800" y="4123373"/>
            <a:ext cx="6496050" cy="133032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64" name="Rectangle 16"/>
          <p:cNvSpPr>
            <a:spLocks noChangeArrowheads="1"/>
          </p:cNvSpPr>
          <p:nvPr/>
        </p:nvSpPr>
        <p:spPr bwMode="auto">
          <a:xfrm>
            <a:off x="2647950" y="2007234"/>
            <a:ext cx="6477000" cy="122620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withEffect">
                                  <p:stCondLst>
                                    <p:cond delay="0"/>
                                  </p:stCondLst>
                                  <p:iterate type="wd">
                                    <p:tmPct val="2000"/>
                                  </p:iterate>
                                  <p:childTnLst>
                                    <p:set>
                                      <p:cBhvr>
                                        <p:cTn id="6" dur="1" fill="hold">
                                          <p:stCondLst>
                                            <p:cond delay="0"/>
                                          </p:stCondLst>
                                        </p:cTn>
                                        <p:tgtEl>
                                          <p:spTgt spid="78855"/>
                                        </p:tgtEl>
                                        <p:attrNameLst>
                                          <p:attrName>style.visibility</p:attrName>
                                        </p:attrNameLst>
                                      </p:cBhvr>
                                      <p:to>
                                        <p:strVal val="visible"/>
                                      </p:to>
                                    </p:set>
                                    <p:anim calcmode="lin" valueType="num">
                                      <p:cBhvr additive="base">
                                        <p:cTn id="7" dur="1000"/>
                                        <p:tgtEl>
                                          <p:spTgt spid="78855"/>
                                        </p:tgtEl>
                                        <p:attrNameLst>
                                          <p:attrName>ppt_y</p:attrName>
                                        </p:attrNameLst>
                                      </p:cBhvr>
                                      <p:tavLst>
                                        <p:tav tm="0">
                                          <p:val>
                                            <p:strVal val="#ppt_y+#ppt_h*1.125000"/>
                                          </p:val>
                                        </p:tav>
                                        <p:tav tm="100000">
                                          <p:val>
                                            <p:strVal val="#ppt_y"/>
                                          </p:val>
                                        </p:tav>
                                      </p:tavLst>
                                    </p:anim>
                                    <p:animEffect transition="in" filter="wipe(up)">
                                      <p:cBhvr>
                                        <p:cTn id="8" dur="1000"/>
                                        <p:tgtEl>
                                          <p:spTgt spid="78855"/>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9" presetClass="exit" presetSubtype="0" fill="hold" grpId="0" nodeType="clickEffect">
                                  <p:stCondLst>
                                    <p:cond delay="0"/>
                                  </p:stCondLst>
                                  <p:childTnLst>
                                    <p:anim calcmode="lin" valueType="num">
                                      <p:cBhvr>
                                        <p:cTn id="12" dur="2000"/>
                                        <p:tgtEl>
                                          <p:spTgt spid="78864"/>
                                        </p:tgtEl>
                                        <p:attrNameLst>
                                          <p:attrName>ppt_x</p:attrName>
                                        </p:attrNameLst>
                                      </p:cBhvr>
                                      <p:tavLst>
                                        <p:tav tm="0">
                                          <p:val>
                                            <p:strVal val="ppt_x"/>
                                          </p:val>
                                        </p:tav>
                                        <p:tav tm="100000">
                                          <p:val>
                                            <p:strVal val="ppt_x-.2"/>
                                          </p:val>
                                        </p:tav>
                                      </p:tavLst>
                                    </p:anim>
                                    <p:anim calcmode="lin" valueType="num">
                                      <p:cBhvr>
                                        <p:cTn id="13" dur="2000"/>
                                        <p:tgtEl>
                                          <p:spTgt spid="78864"/>
                                        </p:tgtEl>
                                        <p:attrNameLst>
                                          <p:attrName>ppt_y</p:attrName>
                                        </p:attrNameLst>
                                      </p:cBhvr>
                                      <p:tavLst>
                                        <p:tav tm="0">
                                          <p:val>
                                            <p:strVal val="ppt_y"/>
                                          </p:val>
                                        </p:tav>
                                        <p:tav tm="100000">
                                          <p:val>
                                            <p:strVal val="ppt_y"/>
                                          </p:val>
                                        </p:tav>
                                      </p:tavLst>
                                    </p:anim>
                                    <p:animEffect transition="out" filter="fade">
                                      <p:cBhvr>
                                        <p:cTn id="14" dur="2000"/>
                                        <p:tgtEl>
                                          <p:spTgt spid="78864"/>
                                        </p:tgtEl>
                                      </p:cBhvr>
                                    </p:animEffect>
                                    <p:set>
                                      <p:cBhvr>
                                        <p:cTn id="15" dur="1" fill="hold">
                                          <p:stCondLst>
                                            <p:cond delay="1999"/>
                                          </p:stCondLst>
                                        </p:cTn>
                                        <p:tgtEl>
                                          <p:spTgt spid="7886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9" presetClass="exit" presetSubtype="0" fill="hold" grpId="0" nodeType="clickEffect">
                                  <p:stCondLst>
                                    <p:cond delay="0"/>
                                  </p:stCondLst>
                                  <p:childTnLst>
                                    <p:anim calcmode="lin" valueType="num">
                                      <p:cBhvr>
                                        <p:cTn id="19" dur="2000"/>
                                        <p:tgtEl>
                                          <p:spTgt spid="78862"/>
                                        </p:tgtEl>
                                        <p:attrNameLst>
                                          <p:attrName>ppt_x</p:attrName>
                                        </p:attrNameLst>
                                      </p:cBhvr>
                                      <p:tavLst>
                                        <p:tav tm="0">
                                          <p:val>
                                            <p:strVal val="ppt_x"/>
                                          </p:val>
                                        </p:tav>
                                        <p:tav tm="100000">
                                          <p:val>
                                            <p:strVal val="ppt_x-.2"/>
                                          </p:val>
                                        </p:tav>
                                      </p:tavLst>
                                    </p:anim>
                                    <p:anim calcmode="lin" valueType="num">
                                      <p:cBhvr>
                                        <p:cTn id="20" dur="2000"/>
                                        <p:tgtEl>
                                          <p:spTgt spid="78862"/>
                                        </p:tgtEl>
                                        <p:attrNameLst>
                                          <p:attrName>ppt_y</p:attrName>
                                        </p:attrNameLst>
                                      </p:cBhvr>
                                      <p:tavLst>
                                        <p:tav tm="0">
                                          <p:val>
                                            <p:strVal val="ppt_y"/>
                                          </p:val>
                                        </p:tav>
                                        <p:tav tm="100000">
                                          <p:val>
                                            <p:strVal val="ppt_y"/>
                                          </p:val>
                                        </p:tav>
                                      </p:tavLst>
                                    </p:anim>
                                    <p:animEffect transition="out" filter="fade">
                                      <p:cBhvr>
                                        <p:cTn id="21" dur="2000"/>
                                        <p:tgtEl>
                                          <p:spTgt spid="78862"/>
                                        </p:tgtEl>
                                      </p:cBhvr>
                                    </p:animEffect>
                                    <p:set>
                                      <p:cBhvr>
                                        <p:cTn id="22" dur="1" fill="hold">
                                          <p:stCondLst>
                                            <p:cond delay="1999"/>
                                          </p:stCondLst>
                                        </p:cTn>
                                        <p:tgtEl>
                                          <p:spTgt spid="7886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9" presetClass="exit" presetSubtype="0" fill="hold" grpId="0" nodeType="clickEffect">
                                  <p:stCondLst>
                                    <p:cond delay="0"/>
                                  </p:stCondLst>
                                  <p:childTnLst>
                                    <p:anim calcmode="lin" valueType="num">
                                      <p:cBhvr>
                                        <p:cTn id="26" dur="2000"/>
                                        <p:tgtEl>
                                          <p:spTgt spid="78863"/>
                                        </p:tgtEl>
                                        <p:attrNameLst>
                                          <p:attrName>ppt_x</p:attrName>
                                        </p:attrNameLst>
                                      </p:cBhvr>
                                      <p:tavLst>
                                        <p:tav tm="0">
                                          <p:val>
                                            <p:strVal val="ppt_x"/>
                                          </p:val>
                                        </p:tav>
                                        <p:tav tm="100000">
                                          <p:val>
                                            <p:strVal val="ppt_x-.2"/>
                                          </p:val>
                                        </p:tav>
                                      </p:tavLst>
                                    </p:anim>
                                    <p:anim calcmode="lin" valueType="num">
                                      <p:cBhvr>
                                        <p:cTn id="27" dur="2000"/>
                                        <p:tgtEl>
                                          <p:spTgt spid="78863"/>
                                        </p:tgtEl>
                                        <p:attrNameLst>
                                          <p:attrName>ppt_y</p:attrName>
                                        </p:attrNameLst>
                                      </p:cBhvr>
                                      <p:tavLst>
                                        <p:tav tm="0">
                                          <p:val>
                                            <p:strVal val="ppt_y"/>
                                          </p:val>
                                        </p:tav>
                                        <p:tav tm="100000">
                                          <p:val>
                                            <p:strVal val="ppt_y"/>
                                          </p:val>
                                        </p:tav>
                                      </p:tavLst>
                                    </p:anim>
                                    <p:animEffect transition="out" filter="fade">
                                      <p:cBhvr>
                                        <p:cTn id="28" dur="2000"/>
                                        <p:tgtEl>
                                          <p:spTgt spid="78863"/>
                                        </p:tgtEl>
                                      </p:cBhvr>
                                    </p:animEffect>
                                    <p:set>
                                      <p:cBhvr>
                                        <p:cTn id="29" dur="1" fill="hold">
                                          <p:stCondLst>
                                            <p:cond delay="1999"/>
                                          </p:stCondLst>
                                        </p:cTn>
                                        <p:tgtEl>
                                          <p:spTgt spid="78863"/>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9" presetClass="exit" presetSubtype="0" fill="hold" grpId="0" nodeType="clickEffect">
                                  <p:stCondLst>
                                    <p:cond delay="0"/>
                                  </p:stCondLst>
                                  <p:childTnLst>
                                    <p:anim calcmode="lin" valueType="num">
                                      <p:cBhvr>
                                        <p:cTn id="33" dur="2000"/>
                                        <p:tgtEl>
                                          <p:spTgt spid="78861"/>
                                        </p:tgtEl>
                                        <p:attrNameLst>
                                          <p:attrName>ppt_x</p:attrName>
                                        </p:attrNameLst>
                                      </p:cBhvr>
                                      <p:tavLst>
                                        <p:tav tm="0">
                                          <p:val>
                                            <p:strVal val="ppt_x"/>
                                          </p:val>
                                        </p:tav>
                                        <p:tav tm="100000">
                                          <p:val>
                                            <p:strVal val="ppt_x-.2"/>
                                          </p:val>
                                        </p:tav>
                                      </p:tavLst>
                                    </p:anim>
                                    <p:anim calcmode="lin" valueType="num">
                                      <p:cBhvr>
                                        <p:cTn id="34" dur="2000"/>
                                        <p:tgtEl>
                                          <p:spTgt spid="78861"/>
                                        </p:tgtEl>
                                        <p:attrNameLst>
                                          <p:attrName>ppt_y</p:attrName>
                                        </p:attrNameLst>
                                      </p:cBhvr>
                                      <p:tavLst>
                                        <p:tav tm="0">
                                          <p:val>
                                            <p:strVal val="ppt_y"/>
                                          </p:val>
                                        </p:tav>
                                        <p:tav tm="100000">
                                          <p:val>
                                            <p:strVal val="ppt_y"/>
                                          </p:val>
                                        </p:tav>
                                      </p:tavLst>
                                    </p:anim>
                                    <p:animEffect transition="out" filter="fade">
                                      <p:cBhvr>
                                        <p:cTn id="35" dur="2000"/>
                                        <p:tgtEl>
                                          <p:spTgt spid="78861"/>
                                        </p:tgtEl>
                                      </p:cBhvr>
                                    </p:animEffect>
                                    <p:set>
                                      <p:cBhvr>
                                        <p:cTn id="36" dur="1" fill="hold">
                                          <p:stCondLst>
                                            <p:cond delay="1999"/>
                                          </p:stCondLst>
                                        </p:cTn>
                                        <p:tgtEl>
                                          <p:spTgt spid="7886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5" grpId="0"/>
      <p:bldP spid="78861" grpId="0" animBg="1"/>
      <p:bldP spid="78862" grpId="0" animBg="1"/>
      <p:bldP spid="78863" grpId="0" animBg="1"/>
      <p:bldP spid="7886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7" name="Text Box 5"/>
          <p:cNvSpPr txBox="1">
            <a:spLocks noChangeArrowheads="1"/>
          </p:cNvSpPr>
          <p:nvPr/>
        </p:nvSpPr>
        <p:spPr bwMode="auto">
          <a:xfrm>
            <a:off x="2743200" y="624007"/>
            <a:ext cx="640080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dirty="0" err="1">
                <a:solidFill>
                  <a:schemeClr val="bg1"/>
                </a:solidFill>
              </a:rPr>
              <a:t>Heb</a:t>
            </a:r>
            <a:r>
              <a:rPr lang="en-US" altLang="en-US" dirty="0">
                <a:solidFill>
                  <a:schemeClr val="bg1"/>
                </a:solidFill>
              </a:rPr>
              <a:t> 9:22 - </a:t>
            </a:r>
            <a:r>
              <a:rPr lang="es-ES" altLang="en-US" dirty="0">
                <a:solidFill>
                  <a:schemeClr val="bg1"/>
                </a:solidFill>
              </a:rPr>
              <a:t>sin derramamiento de sangre no se hace remisión</a:t>
            </a:r>
            <a:r>
              <a:rPr lang="en-US" altLang="en-US" dirty="0">
                <a:solidFill>
                  <a:schemeClr val="bg1"/>
                </a:solidFill>
              </a:rPr>
              <a:t>. </a:t>
            </a:r>
            <a:endParaRPr lang="en-US" altLang="en-US" sz="1400" dirty="0">
              <a:solidFill>
                <a:schemeClr val="bg1"/>
              </a:solidFill>
            </a:endParaRPr>
          </a:p>
          <a:p>
            <a:endParaRPr lang="en-US" altLang="en-US" sz="1400" dirty="0">
              <a:solidFill>
                <a:schemeClr val="bg1"/>
              </a:solidFill>
            </a:endParaRPr>
          </a:p>
          <a:p>
            <a:r>
              <a:rPr lang="en-US" altLang="en-US" dirty="0" err="1">
                <a:solidFill>
                  <a:schemeClr val="bg1"/>
                </a:solidFill>
              </a:rPr>
              <a:t>Apoc</a:t>
            </a:r>
            <a:r>
              <a:rPr lang="en-US" altLang="en-US" dirty="0">
                <a:solidFill>
                  <a:schemeClr val="bg1"/>
                </a:solidFill>
              </a:rPr>
              <a:t> 1:5 - </a:t>
            </a:r>
            <a:r>
              <a:rPr lang="es-ES" altLang="en-US" dirty="0">
                <a:solidFill>
                  <a:schemeClr val="bg1"/>
                </a:solidFill>
              </a:rPr>
              <a:t>Al que nos amó, y </a:t>
            </a:r>
            <a:r>
              <a:rPr lang="es-ES" altLang="en-US" dirty="0">
                <a:solidFill>
                  <a:srgbClr val="FFFF00"/>
                </a:solidFill>
              </a:rPr>
              <a:t>nos lavó </a:t>
            </a:r>
            <a:r>
              <a:rPr lang="es-ES" altLang="en-US" dirty="0">
                <a:solidFill>
                  <a:schemeClr val="bg1"/>
                </a:solidFill>
              </a:rPr>
              <a:t>de nuestros pecados </a:t>
            </a:r>
            <a:r>
              <a:rPr lang="es-ES" altLang="en-US" dirty="0">
                <a:solidFill>
                  <a:srgbClr val="FFFF00"/>
                </a:solidFill>
              </a:rPr>
              <a:t>con su sangre</a:t>
            </a:r>
            <a:r>
              <a:rPr lang="es-ES" altLang="en-US" dirty="0">
                <a:solidFill>
                  <a:schemeClr val="bg1"/>
                </a:solidFill>
              </a:rPr>
              <a:t>.</a:t>
            </a:r>
          </a:p>
        </p:txBody>
      </p:sp>
      <p:sp>
        <p:nvSpPr>
          <p:cNvPr id="79876" name="Rectangle 4"/>
          <p:cNvSpPr>
            <a:spLocks noChangeArrowheads="1"/>
          </p:cNvSpPr>
          <p:nvPr/>
        </p:nvSpPr>
        <p:spPr bwMode="auto">
          <a:xfrm>
            <a:off x="533400" y="533400"/>
            <a:ext cx="2057400" cy="4893647"/>
          </a:xfrm>
          <a:prstGeom prst="rect">
            <a:avLst/>
          </a:prstGeom>
          <a:solidFill>
            <a:srgbClr val="800000"/>
          </a:solidFill>
          <a:ln>
            <a:noFill/>
          </a:ln>
          <a:effectLst/>
          <a:extLs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1:7-8 </a:t>
            </a:r>
            <a:endParaRPr lang="es-ES" altLang="en-US" sz="2400" dirty="0">
              <a:solidFill>
                <a:srgbClr val="FFFF00"/>
              </a:solidFill>
            </a:endParaRPr>
          </a:p>
          <a:p>
            <a:pPr algn="ctr"/>
            <a:r>
              <a:rPr lang="es-ES" altLang="en-US" sz="2400" dirty="0">
                <a:solidFill>
                  <a:schemeClr val="bg1"/>
                </a:solidFill>
              </a:rPr>
              <a:t>en quien tenemos </a:t>
            </a:r>
            <a:r>
              <a:rPr lang="es-ES" altLang="en-US" sz="2400" dirty="0">
                <a:solidFill>
                  <a:srgbClr val="FFFF00"/>
                </a:solidFill>
              </a:rPr>
              <a:t>redención por su sangre, </a:t>
            </a:r>
            <a:r>
              <a:rPr lang="es-ES" altLang="en-US" sz="2400" dirty="0">
                <a:solidFill>
                  <a:schemeClr val="bg1"/>
                </a:solidFill>
              </a:rPr>
              <a:t>el perdón de pecados según las riquezas de su gracia, que hizo sobreabundar para con    </a:t>
            </a:r>
          </a:p>
          <a:p>
            <a:pPr algn="ctr"/>
            <a:r>
              <a:rPr lang="es-ES" altLang="en-US" sz="2400" dirty="0">
                <a:solidFill>
                  <a:schemeClr val="bg1"/>
                </a:solidFill>
              </a:rPr>
              <a:t> nosotros</a:t>
            </a:r>
            <a:r>
              <a:rPr lang="en-US" altLang="en-US" sz="2400" dirty="0">
                <a:solidFill>
                  <a:schemeClr val="bg1"/>
                </a:solidFill>
              </a:rPr>
              <a:t>.</a:t>
            </a:r>
          </a:p>
        </p:txBody>
      </p:sp>
      <p:sp>
        <p:nvSpPr>
          <p:cNvPr id="79881" name="Rectangle 9"/>
          <p:cNvSpPr>
            <a:spLocks noChangeArrowheads="1"/>
          </p:cNvSpPr>
          <p:nvPr/>
        </p:nvSpPr>
        <p:spPr bwMode="auto">
          <a:xfrm>
            <a:off x="2667000" y="1447800"/>
            <a:ext cx="6477000" cy="990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9884" name="Picture 12" descr="blood1">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343288"/>
            <a:ext cx="6400800" cy="2971800"/>
          </a:xfrm>
          <a:prstGeom prst="rect">
            <a:avLst/>
          </a:prstGeom>
          <a:noFill/>
          <a:extLst>
            <a:ext uri="{909E8E84-426E-40DD-AFC4-6F175D3DCCD1}">
              <a14:hiddenFill xmlns:a14="http://schemas.microsoft.com/office/drawing/2010/main">
                <a:solidFill>
                  <a:srgbClr val="FFFFFF"/>
                </a:solidFill>
              </a14:hiddenFill>
            </a:ext>
          </a:extLst>
        </p:spPr>
      </p:pic>
      <p:sp>
        <p:nvSpPr>
          <p:cNvPr id="79882" name="Text Box 10"/>
          <p:cNvSpPr txBox="1">
            <a:spLocks noChangeArrowheads="1"/>
          </p:cNvSpPr>
          <p:nvPr/>
        </p:nvSpPr>
        <p:spPr bwMode="auto">
          <a:xfrm>
            <a:off x="2981327" y="1274235"/>
            <a:ext cx="6419850" cy="3291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5000"/>
              </a:lnSpc>
            </a:pPr>
            <a:r>
              <a:rPr lang="es-ES" altLang="en-US" dirty="0">
                <a:solidFill>
                  <a:schemeClr val="bg1"/>
                </a:solidFill>
              </a:rPr>
              <a:t>La redención es una historia muy sangrienta, no </a:t>
            </a:r>
            <a:r>
              <a:rPr lang="es-ES" altLang="en-US" dirty="0" err="1">
                <a:solidFill>
                  <a:schemeClr val="bg1"/>
                </a:solidFill>
              </a:rPr>
              <a:t>deberiamos</a:t>
            </a:r>
            <a:r>
              <a:rPr lang="es-ES" altLang="en-US" dirty="0">
                <a:solidFill>
                  <a:schemeClr val="bg1"/>
                </a:solidFill>
              </a:rPr>
              <a:t> ser demasiado </a:t>
            </a:r>
            <a:r>
              <a:rPr lang="es-ES" altLang="en-US" dirty="0" err="1">
                <a:solidFill>
                  <a:schemeClr val="bg1"/>
                </a:solidFill>
              </a:rPr>
              <a:t>sencibles</a:t>
            </a:r>
            <a:r>
              <a:rPr lang="es-ES" altLang="en-US" dirty="0">
                <a:solidFill>
                  <a:schemeClr val="bg1"/>
                </a:solidFill>
              </a:rPr>
              <a:t>!</a:t>
            </a:r>
          </a:p>
          <a:p>
            <a:pPr>
              <a:lnSpc>
                <a:spcPct val="105000"/>
              </a:lnSpc>
            </a:pPr>
            <a:r>
              <a:rPr lang="en-US" altLang="en-US" dirty="0">
                <a:solidFill>
                  <a:schemeClr val="bg1"/>
                </a:solidFill>
              </a:rPr>
              <a:t>Sangre </a:t>
            </a:r>
            <a:r>
              <a:rPr lang="en-US" altLang="en-US" dirty="0" err="1">
                <a:solidFill>
                  <a:schemeClr val="bg1"/>
                </a:solidFill>
              </a:rPr>
              <a:t>nos</a:t>
            </a:r>
            <a:r>
              <a:rPr lang="en-US" altLang="en-US" dirty="0">
                <a:solidFill>
                  <a:schemeClr val="bg1"/>
                </a:solidFill>
              </a:rPr>
              <a:t> </a:t>
            </a:r>
            <a:r>
              <a:rPr lang="en-US" altLang="en-US" dirty="0" err="1">
                <a:solidFill>
                  <a:schemeClr val="bg1"/>
                </a:solidFill>
              </a:rPr>
              <a:t>justifica</a:t>
            </a:r>
            <a:r>
              <a:rPr lang="en-US" altLang="en-US" dirty="0">
                <a:solidFill>
                  <a:schemeClr val="bg1"/>
                </a:solidFill>
              </a:rPr>
              <a:t>:  Rom. 5:9</a:t>
            </a:r>
          </a:p>
          <a:p>
            <a:pPr>
              <a:lnSpc>
                <a:spcPct val="105000"/>
              </a:lnSpc>
            </a:pPr>
            <a:r>
              <a:rPr lang="en-US" altLang="en-US" dirty="0">
                <a:solidFill>
                  <a:schemeClr val="bg1"/>
                </a:solidFill>
              </a:rPr>
              <a:t>Sangre </a:t>
            </a:r>
            <a:r>
              <a:rPr lang="en-US" altLang="en-US" dirty="0" err="1">
                <a:solidFill>
                  <a:schemeClr val="bg1"/>
                </a:solidFill>
              </a:rPr>
              <a:t>nos</a:t>
            </a:r>
            <a:r>
              <a:rPr lang="en-US" altLang="en-US" dirty="0">
                <a:solidFill>
                  <a:schemeClr val="bg1"/>
                </a:solidFill>
              </a:rPr>
              <a:t> </a:t>
            </a:r>
            <a:r>
              <a:rPr lang="en-US" altLang="en-US" dirty="0" err="1">
                <a:solidFill>
                  <a:schemeClr val="bg1"/>
                </a:solidFill>
              </a:rPr>
              <a:t>redime</a:t>
            </a:r>
            <a:r>
              <a:rPr lang="en-US" altLang="en-US" dirty="0">
                <a:solidFill>
                  <a:schemeClr val="bg1"/>
                </a:solidFill>
              </a:rPr>
              <a:t>:  </a:t>
            </a:r>
            <a:r>
              <a:rPr lang="en-US" altLang="en-US" dirty="0" err="1">
                <a:solidFill>
                  <a:schemeClr val="bg1"/>
                </a:solidFill>
              </a:rPr>
              <a:t>Ef</a:t>
            </a:r>
            <a:r>
              <a:rPr lang="en-US" altLang="en-US" dirty="0">
                <a:solidFill>
                  <a:schemeClr val="bg1"/>
                </a:solidFill>
              </a:rPr>
              <a:t>. 1:7; 1Ped. 1:18f</a:t>
            </a:r>
          </a:p>
          <a:p>
            <a:pPr>
              <a:lnSpc>
                <a:spcPct val="105000"/>
              </a:lnSpc>
            </a:pPr>
            <a:r>
              <a:rPr lang="en-US" altLang="en-US" dirty="0">
                <a:solidFill>
                  <a:schemeClr val="bg1"/>
                </a:solidFill>
              </a:rPr>
              <a:t>Sangre </a:t>
            </a:r>
            <a:r>
              <a:rPr lang="en-US" altLang="en-US" dirty="0" err="1">
                <a:solidFill>
                  <a:schemeClr val="bg1"/>
                </a:solidFill>
              </a:rPr>
              <a:t>trae</a:t>
            </a:r>
            <a:r>
              <a:rPr lang="en-US" altLang="en-US" dirty="0">
                <a:solidFill>
                  <a:schemeClr val="bg1"/>
                </a:solidFill>
              </a:rPr>
              <a:t> </a:t>
            </a:r>
            <a:r>
              <a:rPr lang="en-US" altLang="en-US" dirty="0" err="1">
                <a:solidFill>
                  <a:schemeClr val="bg1"/>
                </a:solidFill>
              </a:rPr>
              <a:t>perd</a:t>
            </a:r>
            <a:r>
              <a:rPr lang="es-CO" altLang="en-US" dirty="0" err="1">
                <a:solidFill>
                  <a:schemeClr val="bg1"/>
                </a:solidFill>
              </a:rPr>
              <a:t>ón</a:t>
            </a:r>
            <a:r>
              <a:rPr lang="en-US" altLang="en-US" dirty="0">
                <a:solidFill>
                  <a:schemeClr val="bg1"/>
                </a:solidFill>
              </a:rPr>
              <a:t>:  </a:t>
            </a:r>
            <a:r>
              <a:rPr lang="en-US" altLang="en-US" dirty="0" err="1">
                <a:solidFill>
                  <a:schemeClr val="bg1"/>
                </a:solidFill>
              </a:rPr>
              <a:t>Ef</a:t>
            </a:r>
            <a:r>
              <a:rPr lang="en-US" altLang="en-US" dirty="0">
                <a:solidFill>
                  <a:schemeClr val="bg1"/>
                </a:solidFill>
              </a:rPr>
              <a:t>. 1:7</a:t>
            </a:r>
          </a:p>
          <a:p>
            <a:pPr>
              <a:lnSpc>
                <a:spcPct val="105000"/>
              </a:lnSpc>
            </a:pPr>
            <a:r>
              <a:rPr lang="en-US" altLang="en-US" dirty="0">
                <a:solidFill>
                  <a:schemeClr val="bg1"/>
                </a:solidFill>
              </a:rPr>
              <a:t>Sangre </a:t>
            </a:r>
            <a:r>
              <a:rPr lang="en-US" altLang="en-US" dirty="0" err="1">
                <a:solidFill>
                  <a:schemeClr val="bg1"/>
                </a:solidFill>
              </a:rPr>
              <a:t>limpia</a:t>
            </a:r>
            <a:r>
              <a:rPr lang="en-US" altLang="en-US" dirty="0">
                <a:solidFill>
                  <a:schemeClr val="bg1"/>
                </a:solidFill>
              </a:rPr>
              <a:t> la </a:t>
            </a:r>
            <a:r>
              <a:rPr lang="en-US" altLang="en-US" dirty="0" err="1">
                <a:solidFill>
                  <a:schemeClr val="bg1"/>
                </a:solidFill>
              </a:rPr>
              <a:t>conciencia</a:t>
            </a:r>
            <a:r>
              <a:rPr lang="en-US" altLang="en-US" dirty="0">
                <a:solidFill>
                  <a:schemeClr val="bg1"/>
                </a:solidFill>
              </a:rPr>
              <a:t>:  Heb. 9:14</a:t>
            </a:r>
          </a:p>
          <a:p>
            <a:pPr>
              <a:lnSpc>
                <a:spcPct val="105000"/>
              </a:lnSpc>
            </a:pPr>
            <a:r>
              <a:rPr lang="en-US" altLang="en-US" dirty="0">
                <a:solidFill>
                  <a:schemeClr val="bg1"/>
                </a:solidFill>
              </a:rPr>
              <a:t>Sangre </a:t>
            </a:r>
            <a:r>
              <a:rPr lang="en-US" altLang="en-US" dirty="0" err="1">
                <a:solidFill>
                  <a:schemeClr val="bg1"/>
                </a:solidFill>
              </a:rPr>
              <a:t>nos</a:t>
            </a:r>
            <a:r>
              <a:rPr lang="en-US" altLang="en-US" dirty="0">
                <a:solidFill>
                  <a:schemeClr val="bg1"/>
                </a:solidFill>
              </a:rPr>
              <a:t> </a:t>
            </a:r>
            <a:r>
              <a:rPr lang="en-US" altLang="en-US" dirty="0" err="1">
                <a:solidFill>
                  <a:schemeClr val="bg1"/>
                </a:solidFill>
              </a:rPr>
              <a:t>santifica</a:t>
            </a:r>
            <a:r>
              <a:rPr lang="en-US" altLang="en-US" dirty="0">
                <a:solidFill>
                  <a:schemeClr val="bg1"/>
                </a:solidFill>
              </a:rPr>
              <a:t>:  Heb. 13:12</a:t>
            </a:r>
          </a:p>
          <a:p>
            <a:pPr>
              <a:lnSpc>
                <a:spcPct val="105000"/>
              </a:lnSpc>
            </a:pPr>
            <a:r>
              <a:rPr lang="en-US" altLang="en-US" dirty="0">
                <a:solidFill>
                  <a:schemeClr val="bg1"/>
                </a:solidFill>
              </a:rPr>
              <a:t>Sangre </a:t>
            </a:r>
            <a:r>
              <a:rPr lang="en-US" altLang="en-US" dirty="0" err="1">
                <a:solidFill>
                  <a:schemeClr val="bg1"/>
                </a:solidFill>
              </a:rPr>
              <a:t>derrotó</a:t>
            </a:r>
            <a:r>
              <a:rPr lang="en-US" altLang="en-US" dirty="0">
                <a:solidFill>
                  <a:schemeClr val="bg1"/>
                </a:solidFill>
              </a:rPr>
              <a:t> a </a:t>
            </a:r>
            <a:r>
              <a:rPr lang="en-US" altLang="en-US" dirty="0" err="1">
                <a:solidFill>
                  <a:schemeClr val="bg1"/>
                </a:solidFill>
              </a:rPr>
              <a:t>Satán</a:t>
            </a:r>
            <a:r>
              <a:rPr lang="en-US" altLang="en-US" dirty="0">
                <a:solidFill>
                  <a:schemeClr val="bg1"/>
                </a:solidFill>
              </a:rPr>
              <a:t> :  Apoc. 12:11</a:t>
            </a:r>
          </a:p>
          <a:p>
            <a:pPr>
              <a:lnSpc>
                <a:spcPct val="105000"/>
              </a:lnSpc>
            </a:pPr>
            <a:r>
              <a:rPr lang="es-ES" altLang="en-US" dirty="0">
                <a:solidFill>
                  <a:schemeClr val="bg1"/>
                </a:solidFill>
              </a:rPr>
              <a:t>Sangre abre la puerta al trono de Dios</a:t>
            </a:r>
            <a:r>
              <a:rPr lang="en-US" altLang="en-US" dirty="0">
                <a:solidFill>
                  <a:schemeClr val="bg1"/>
                </a:solidFill>
              </a:rPr>
              <a:t>:  Heb. 10:19</a:t>
            </a:r>
          </a:p>
        </p:txBody>
      </p:sp>
      <p:pic>
        <p:nvPicPr>
          <p:cNvPr id="79891" name="Picture 19" descr="blood8">
            <a:hlinkClick r:id="rId4"/>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654552" y="4162313"/>
            <a:ext cx="876300" cy="2314575"/>
          </a:xfrm>
          <a:prstGeom prst="rect">
            <a:avLst/>
          </a:prstGeom>
          <a:noFill/>
          <a:extLst>
            <a:ext uri="{909E8E84-426E-40DD-AFC4-6F175D3DCCD1}">
              <a14:hiddenFill xmlns:a14="http://schemas.microsoft.com/office/drawing/2010/main">
                <a:solidFill>
                  <a:srgbClr val="FFFFFF"/>
                </a:solidFill>
              </a14:hiddenFill>
            </a:ext>
          </a:extLst>
        </p:spPr>
      </p:pic>
      <p:pic>
        <p:nvPicPr>
          <p:cNvPr id="79892" name="Picture 20" descr="blood8">
            <a:hlinkClick r:id="rId4"/>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026152" y="4086113"/>
            <a:ext cx="876300" cy="2314575"/>
          </a:xfrm>
          <a:prstGeom prst="rect">
            <a:avLst/>
          </a:prstGeom>
          <a:noFill/>
          <a:extLst>
            <a:ext uri="{909E8E84-426E-40DD-AFC4-6F175D3DCCD1}">
              <a14:hiddenFill xmlns:a14="http://schemas.microsoft.com/office/drawing/2010/main">
                <a:solidFill>
                  <a:srgbClr val="FFFFFF"/>
                </a:solidFill>
              </a14:hiddenFill>
            </a:ext>
          </a:extLst>
        </p:spPr>
      </p:pic>
      <p:pic>
        <p:nvPicPr>
          <p:cNvPr id="79893" name="Picture 21" descr="blood8">
            <a:hlinkClick r:id="rId4"/>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016752" y="4162313"/>
            <a:ext cx="876300" cy="2314575"/>
          </a:xfrm>
          <a:prstGeom prst="rect">
            <a:avLst/>
          </a:prstGeom>
          <a:noFill/>
          <a:extLst>
            <a:ext uri="{909E8E84-426E-40DD-AFC4-6F175D3DCCD1}">
              <a14:hiddenFill xmlns:a14="http://schemas.microsoft.com/office/drawing/2010/main">
                <a:solidFill>
                  <a:srgbClr val="FFFFFF"/>
                </a:solidFill>
              </a14:hiddenFill>
            </a:ext>
          </a:extLst>
        </p:spPr>
      </p:pic>
      <p:pic>
        <p:nvPicPr>
          <p:cNvPr id="79894" name="Picture 22" descr="blood8">
            <a:hlinkClick r:id="rId4"/>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235952" y="4238513"/>
            <a:ext cx="876300" cy="2314575"/>
          </a:xfrm>
          <a:prstGeom prst="rect">
            <a:avLst/>
          </a:prstGeom>
          <a:noFill/>
          <a:extLst>
            <a:ext uri="{909E8E84-426E-40DD-AFC4-6F175D3DCCD1}">
              <a14:hiddenFill xmlns:a14="http://schemas.microsoft.com/office/drawing/2010/main">
                <a:solidFill>
                  <a:srgbClr val="FFFFFF"/>
                </a:solidFill>
              </a14:hiddenFill>
            </a:ext>
          </a:extLst>
        </p:spPr>
      </p:pic>
      <p:pic>
        <p:nvPicPr>
          <p:cNvPr id="79895" name="Picture 23" descr="blood8">
            <a:hlinkClick r:id="rId4"/>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663952" y="3781313"/>
            <a:ext cx="876300" cy="2314575"/>
          </a:xfrm>
          <a:prstGeom prst="rect">
            <a:avLst/>
          </a:prstGeom>
          <a:noFill/>
          <a:extLst>
            <a:ext uri="{909E8E84-426E-40DD-AFC4-6F175D3DCCD1}">
              <a14:hiddenFill xmlns:a14="http://schemas.microsoft.com/office/drawing/2010/main">
                <a:solidFill>
                  <a:srgbClr val="FFFFFF"/>
                </a:solidFill>
              </a14:hiddenFill>
            </a:ext>
          </a:extLst>
        </p:spPr>
      </p:pic>
      <p:pic>
        <p:nvPicPr>
          <p:cNvPr id="79896" name="Picture 24" descr="blood8">
            <a:hlinkClick r:id="rId4"/>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225790" y="4074288"/>
            <a:ext cx="876300" cy="2314575"/>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8"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withEffect">
                                  <p:stCondLst>
                                    <p:cond delay="0"/>
                                  </p:stCondLst>
                                  <p:iterate type="wd">
                                    <p:tmPct val="2000"/>
                                  </p:iterate>
                                  <p:childTnLst>
                                    <p:set>
                                      <p:cBhvr>
                                        <p:cTn id="6" dur="1" fill="hold">
                                          <p:stCondLst>
                                            <p:cond delay="0"/>
                                          </p:stCondLst>
                                        </p:cTn>
                                        <p:tgtEl>
                                          <p:spTgt spid="79877"/>
                                        </p:tgtEl>
                                        <p:attrNameLst>
                                          <p:attrName>style.visibility</p:attrName>
                                        </p:attrNameLst>
                                      </p:cBhvr>
                                      <p:to>
                                        <p:strVal val="visible"/>
                                      </p:to>
                                    </p:set>
                                    <p:anim calcmode="lin" valueType="num">
                                      <p:cBhvr additive="base">
                                        <p:cTn id="7" dur="1000"/>
                                        <p:tgtEl>
                                          <p:spTgt spid="79877"/>
                                        </p:tgtEl>
                                        <p:attrNameLst>
                                          <p:attrName>ppt_y</p:attrName>
                                        </p:attrNameLst>
                                      </p:cBhvr>
                                      <p:tavLst>
                                        <p:tav tm="0">
                                          <p:val>
                                            <p:strVal val="#ppt_y+#ppt_h*1.125000"/>
                                          </p:val>
                                        </p:tav>
                                        <p:tav tm="100000">
                                          <p:val>
                                            <p:strVal val="#ppt_y"/>
                                          </p:val>
                                        </p:tav>
                                      </p:tavLst>
                                    </p:anim>
                                    <p:animEffect transition="in" filter="wipe(up)">
                                      <p:cBhvr>
                                        <p:cTn id="8" dur="1000"/>
                                        <p:tgtEl>
                                          <p:spTgt spid="79877"/>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29" presetClass="exit" presetSubtype="0" fill="hold" grpId="0" nodeType="clickEffect">
                                  <p:stCondLst>
                                    <p:cond delay="0"/>
                                  </p:stCondLst>
                                  <p:childTnLst>
                                    <p:anim calcmode="lin" valueType="num">
                                      <p:cBhvr>
                                        <p:cTn id="12" dur="2000"/>
                                        <p:tgtEl>
                                          <p:spTgt spid="79881"/>
                                        </p:tgtEl>
                                        <p:attrNameLst>
                                          <p:attrName>ppt_x</p:attrName>
                                        </p:attrNameLst>
                                      </p:cBhvr>
                                      <p:tavLst>
                                        <p:tav tm="0">
                                          <p:val>
                                            <p:strVal val="ppt_x"/>
                                          </p:val>
                                        </p:tav>
                                        <p:tav tm="100000">
                                          <p:val>
                                            <p:strVal val="ppt_x-.2"/>
                                          </p:val>
                                        </p:tav>
                                      </p:tavLst>
                                    </p:anim>
                                    <p:anim calcmode="lin" valueType="num">
                                      <p:cBhvr>
                                        <p:cTn id="13" dur="2000"/>
                                        <p:tgtEl>
                                          <p:spTgt spid="79881"/>
                                        </p:tgtEl>
                                        <p:attrNameLst>
                                          <p:attrName>ppt_y</p:attrName>
                                        </p:attrNameLst>
                                      </p:cBhvr>
                                      <p:tavLst>
                                        <p:tav tm="0">
                                          <p:val>
                                            <p:strVal val="ppt_y"/>
                                          </p:val>
                                        </p:tav>
                                        <p:tav tm="100000">
                                          <p:val>
                                            <p:strVal val="ppt_y"/>
                                          </p:val>
                                        </p:tav>
                                      </p:tavLst>
                                    </p:anim>
                                    <p:animEffect transition="out" filter="fade">
                                      <p:cBhvr>
                                        <p:cTn id="14" dur="2000"/>
                                        <p:tgtEl>
                                          <p:spTgt spid="79881"/>
                                        </p:tgtEl>
                                      </p:cBhvr>
                                    </p:animEffect>
                                    <p:set>
                                      <p:cBhvr>
                                        <p:cTn id="15" dur="1" fill="hold">
                                          <p:stCondLst>
                                            <p:cond delay="1999"/>
                                          </p:stCondLst>
                                        </p:cTn>
                                        <p:tgtEl>
                                          <p:spTgt spid="79881"/>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xit" presetSubtype="4" fill="hold" grpId="1" nodeType="clickEffect">
                                  <p:stCondLst>
                                    <p:cond delay="0"/>
                                  </p:stCondLst>
                                  <p:iterate type="wd">
                                    <p:tmPct val="0"/>
                                  </p:iterate>
                                  <p:childTnLst>
                                    <p:anim calcmode="lin" valueType="num">
                                      <p:cBhvr>
                                        <p:cTn id="19" dur="1000"/>
                                        <p:tgtEl>
                                          <p:spTgt spid="79877"/>
                                        </p:tgtEl>
                                        <p:attrNameLst>
                                          <p:attrName>ppt_x</p:attrName>
                                        </p:attrNameLst>
                                      </p:cBhvr>
                                      <p:tavLst>
                                        <p:tav tm="0">
                                          <p:val>
                                            <p:strVal val="ppt_x"/>
                                          </p:val>
                                        </p:tav>
                                        <p:tav tm="100000">
                                          <p:val>
                                            <p:strVal val="ppt_x"/>
                                          </p:val>
                                        </p:tav>
                                      </p:tavLst>
                                    </p:anim>
                                    <p:anim calcmode="lin" valueType="num">
                                      <p:cBhvr>
                                        <p:cTn id="20" dur="1000"/>
                                        <p:tgtEl>
                                          <p:spTgt spid="79877"/>
                                        </p:tgtEl>
                                        <p:attrNameLst>
                                          <p:attrName>ppt_y</p:attrName>
                                        </p:attrNameLst>
                                      </p:cBhvr>
                                      <p:tavLst>
                                        <p:tav tm="0">
                                          <p:val>
                                            <p:strVal val="ppt_y"/>
                                          </p:val>
                                        </p:tav>
                                        <p:tav tm="100000">
                                          <p:val>
                                            <p:strVal val="ppt_y+ppt_h/2"/>
                                          </p:val>
                                        </p:tav>
                                      </p:tavLst>
                                    </p:anim>
                                    <p:anim calcmode="lin" valueType="num">
                                      <p:cBhvr>
                                        <p:cTn id="21" dur="1000"/>
                                        <p:tgtEl>
                                          <p:spTgt spid="79877"/>
                                        </p:tgtEl>
                                        <p:attrNameLst>
                                          <p:attrName>ppt_w</p:attrName>
                                        </p:attrNameLst>
                                      </p:cBhvr>
                                      <p:tavLst>
                                        <p:tav tm="0">
                                          <p:val>
                                            <p:strVal val="ppt_w"/>
                                          </p:val>
                                        </p:tav>
                                        <p:tav tm="100000">
                                          <p:val>
                                            <p:strVal val="ppt_w"/>
                                          </p:val>
                                        </p:tav>
                                      </p:tavLst>
                                    </p:anim>
                                    <p:anim calcmode="lin" valueType="num">
                                      <p:cBhvr>
                                        <p:cTn id="22" dur="1000"/>
                                        <p:tgtEl>
                                          <p:spTgt spid="79877"/>
                                        </p:tgtEl>
                                        <p:attrNameLst>
                                          <p:attrName>ppt_h</p:attrName>
                                        </p:attrNameLst>
                                      </p:cBhvr>
                                      <p:tavLst>
                                        <p:tav tm="0">
                                          <p:val>
                                            <p:strVal val="ppt_h"/>
                                          </p:val>
                                        </p:tav>
                                        <p:tav tm="100000">
                                          <p:val>
                                            <p:fltVal val="0"/>
                                          </p:val>
                                        </p:tav>
                                      </p:tavLst>
                                    </p:anim>
                                    <p:set>
                                      <p:cBhvr>
                                        <p:cTn id="23" dur="1" fill="hold">
                                          <p:stCondLst>
                                            <p:cond delay="999"/>
                                          </p:stCondLst>
                                        </p:cTn>
                                        <p:tgtEl>
                                          <p:spTgt spid="79877"/>
                                        </p:tgtEl>
                                        <p:attrNameLst>
                                          <p:attrName>style.visibility</p:attrName>
                                        </p:attrNameLst>
                                      </p:cBhvr>
                                      <p:to>
                                        <p:strVal val="hidden"/>
                                      </p:to>
                                    </p:set>
                                  </p:childTnLst>
                                </p:cTn>
                              </p:par>
                              <p:par>
                                <p:cTn id="24" presetID="12" presetClass="entr" presetSubtype="8" fill="hold" grpId="0" nodeType="withEffect">
                                  <p:stCondLst>
                                    <p:cond delay="0"/>
                                  </p:stCondLst>
                                  <p:iterate type="wd">
                                    <p:tmPct val="2000"/>
                                  </p:iterate>
                                  <p:childTnLst>
                                    <p:set>
                                      <p:cBhvr>
                                        <p:cTn id="25" dur="1" fill="hold">
                                          <p:stCondLst>
                                            <p:cond delay="0"/>
                                          </p:stCondLst>
                                        </p:cTn>
                                        <p:tgtEl>
                                          <p:spTgt spid="79882"/>
                                        </p:tgtEl>
                                        <p:attrNameLst>
                                          <p:attrName>style.visibility</p:attrName>
                                        </p:attrNameLst>
                                      </p:cBhvr>
                                      <p:to>
                                        <p:strVal val="visible"/>
                                      </p:to>
                                    </p:set>
                                    <p:animEffect transition="in" filter="slide(fromLeft)">
                                      <p:cBhvr>
                                        <p:cTn id="26" dur="1000"/>
                                        <p:tgtEl>
                                          <p:spTgt spid="79882"/>
                                        </p:tgtEl>
                                      </p:cBhvr>
                                    </p:animEffect>
                                  </p:childTnLst>
                                </p:cTn>
                              </p:par>
                            </p:childTnLst>
                          </p:cTn>
                        </p:par>
                      </p:childTnLst>
                    </p:cTn>
                  </p:par>
                  <p:par>
                    <p:cTn id="27" fill="hold">
                      <p:stCondLst>
                        <p:cond delay="indefinite"/>
                      </p:stCondLst>
                      <p:childTnLst>
                        <p:par>
                          <p:cTn id="28" fill="hold" nodeType="afterGroup">
                            <p:stCondLst>
                              <p:cond delay="0"/>
                            </p:stCondLst>
                            <p:childTnLst>
                              <p:par>
                                <p:cTn id="29" presetID="12" presetClass="entr" presetSubtype="8" fill="hold" nodeType="clickEffect">
                                  <p:stCondLst>
                                    <p:cond delay="0"/>
                                  </p:stCondLst>
                                  <p:childTnLst>
                                    <p:set>
                                      <p:cBhvr>
                                        <p:cTn id="30" dur="1" fill="hold">
                                          <p:stCondLst>
                                            <p:cond delay="0"/>
                                          </p:stCondLst>
                                        </p:cTn>
                                        <p:tgtEl>
                                          <p:spTgt spid="79884"/>
                                        </p:tgtEl>
                                        <p:attrNameLst>
                                          <p:attrName>style.visibility</p:attrName>
                                        </p:attrNameLst>
                                      </p:cBhvr>
                                      <p:to>
                                        <p:strVal val="visible"/>
                                      </p:to>
                                    </p:set>
                                    <p:animEffect transition="in" filter="slide(fromLeft)">
                                      <p:cBhvr>
                                        <p:cTn id="31" dur="5000"/>
                                        <p:tgtEl>
                                          <p:spTgt spid="79884"/>
                                        </p:tgtEl>
                                      </p:cBhvr>
                                    </p:animEffect>
                                  </p:childTnLst>
                                </p:cTn>
                              </p:par>
                              <p:par>
                                <p:cTn id="32" presetID="12" presetClass="entr" presetSubtype="8" fill="hold" nodeType="withEffect">
                                  <p:stCondLst>
                                    <p:cond delay="0"/>
                                  </p:stCondLst>
                                  <p:childTnLst>
                                    <p:set>
                                      <p:cBhvr>
                                        <p:cTn id="33" dur="1" fill="hold">
                                          <p:stCondLst>
                                            <p:cond delay="0"/>
                                          </p:stCondLst>
                                        </p:cTn>
                                        <p:tgtEl>
                                          <p:spTgt spid="79896"/>
                                        </p:tgtEl>
                                        <p:attrNameLst>
                                          <p:attrName>style.visibility</p:attrName>
                                        </p:attrNameLst>
                                      </p:cBhvr>
                                      <p:to>
                                        <p:strVal val="visible"/>
                                      </p:to>
                                    </p:set>
                                    <p:animEffect transition="in" filter="slide(fromLeft)">
                                      <p:cBhvr>
                                        <p:cTn id="34" dur="5000"/>
                                        <p:tgtEl>
                                          <p:spTgt spid="79896"/>
                                        </p:tgtEl>
                                      </p:cBhvr>
                                    </p:animEffect>
                                  </p:childTnLst>
                                </p:cTn>
                              </p:par>
                              <p:par>
                                <p:cTn id="35" presetID="12" presetClass="entr" presetSubtype="8" fill="hold" nodeType="withEffect">
                                  <p:stCondLst>
                                    <p:cond delay="0"/>
                                  </p:stCondLst>
                                  <p:childTnLst>
                                    <p:set>
                                      <p:cBhvr>
                                        <p:cTn id="36" dur="1" fill="hold">
                                          <p:stCondLst>
                                            <p:cond delay="0"/>
                                          </p:stCondLst>
                                        </p:cTn>
                                        <p:tgtEl>
                                          <p:spTgt spid="79894"/>
                                        </p:tgtEl>
                                        <p:attrNameLst>
                                          <p:attrName>style.visibility</p:attrName>
                                        </p:attrNameLst>
                                      </p:cBhvr>
                                      <p:to>
                                        <p:strVal val="visible"/>
                                      </p:to>
                                    </p:set>
                                    <p:animEffect transition="in" filter="slide(fromLeft)">
                                      <p:cBhvr>
                                        <p:cTn id="37" dur="5000"/>
                                        <p:tgtEl>
                                          <p:spTgt spid="79894"/>
                                        </p:tgtEl>
                                      </p:cBhvr>
                                    </p:animEffect>
                                  </p:childTnLst>
                                </p:cTn>
                              </p:par>
                              <p:par>
                                <p:cTn id="38" presetID="12" presetClass="entr" presetSubtype="8" fill="hold" nodeType="withEffect">
                                  <p:stCondLst>
                                    <p:cond delay="0"/>
                                  </p:stCondLst>
                                  <p:childTnLst>
                                    <p:set>
                                      <p:cBhvr>
                                        <p:cTn id="39" dur="1" fill="hold">
                                          <p:stCondLst>
                                            <p:cond delay="0"/>
                                          </p:stCondLst>
                                        </p:cTn>
                                        <p:tgtEl>
                                          <p:spTgt spid="79893"/>
                                        </p:tgtEl>
                                        <p:attrNameLst>
                                          <p:attrName>style.visibility</p:attrName>
                                        </p:attrNameLst>
                                      </p:cBhvr>
                                      <p:to>
                                        <p:strVal val="visible"/>
                                      </p:to>
                                    </p:set>
                                    <p:animEffect transition="in" filter="slide(fromLeft)">
                                      <p:cBhvr>
                                        <p:cTn id="40" dur="5000"/>
                                        <p:tgtEl>
                                          <p:spTgt spid="79893"/>
                                        </p:tgtEl>
                                      </p:cBhvr>
                                    </p:animEffect>
                                  </p:childTnLst>
                                </p:cTn>
                              </p:par>
                              <p:par>
                                <p:cTn id="41" presetID="12" presetClass="entr" presetSubtype="8" fill="hold" nodeType="withEffect">
                                  <p:stCondLst>
                                    <p:cond delay="0"/>
                                  </p:stCondLst>
                                  <p:childTnLst>
                                    <p:set>
                                      <p:cBhvr>
                                        <p:cTn id="42" dur="1" fill="hold">
                                          <p:stCondLst>
                                            <p:cond delay="0"/>
                                          </p:stCondLst>
                                        </p:cTn>
                                        <p:tgtEl>
                                          <p:spTgt spid="79892"/>
                                        </p:tgtEl>
                                        <p:attrNameLst>
                                          <p:attrName>style.visibility</p:attrName>
                                        </p:attrNameLst>
                                      </p:cBhvr>
                                      <p:to>
                                        <p:strVal val="visible"/>
                                      </p:to>
                                    </p:set>
                                    <p:animEffect transition="in" filter="slide(fromLeft)">
                                      <p:cBhvr>
                                        <p:cTn id="43" dur="5000"/>
                                        <p:tgtEl>
                                          <p:spTgt spid="79892"/>
                                        </p:tgtEl>
                                      </p:cBhvr>
                                    </p:animEffect>
                                  </p:childTnLst>
                                </p:cTn>
                              </p:par>
                              <p:par>
                                <p:cTn id="44" presetID="12" presetClass="entr" presetSubtype="8" fill="hold" nodeType="withEffect">
                                  <p:stCondLst>
                                    <p:cond delay="0"/>
                                  </p:stCondLst>
                                  <p:childTnLst>
                                    <p:set>
                                      <p:cBhvr>
                                        <p:cTn id="45" dur="1" fill="hold">
                                          <p:stCondLst>
                                            <p:cond delay="0"/>
                                          </p:stCondLst>
                                        </p:cTn>
                                        <p:tgtEl>
                                          <p:spTgt spid="79891"/>
                                        </p:tgtEl>
                                        <p:attrNameLst>
                                          <p:attrName>style.visibility</p:attrName>
                                        </p:attrNameLst>
                                      </p:cBhvr>
                                      <p:to>
                                        <p:strVal val="visible"/>
                                      </p:to>
                                    </p:set>
                                    <p:animEffect transition="in" filter="slide(fromLeft)">
                                      <p:cBhvr>
                                        <p:cTn id="46" dur="5000"/>
                                        <p:tgtEl>
                                          <p:spTgt spid="79891"/>
                                        </p:tgtEl>
                                      </p:cBhvr>
                                    </p:animEffect>
                                  </p:childTnLst>
                                </p:cTn>
                              </p:par>
                              <p:par>
                                <p:cTn id="47" presetID="12" presetClass="entr" presetSubtype="8" fill="hold" nodeType="withEffect">
                                  <p:stCondLst>
                                    <p:cond delay="0"/>
                                  </p:stCondLst>
                                  <p:childTnLst>
                                    <p:set>
                                      <p:cBhvr>
                                        <p:cTn id="48" dur="1" fill="hold">
                                          <p:stCondLst>
                                            <p:cond delay="0"/>
                                          </p:stCondLst>
                                        </p:cTn>
                                        <p:tgtEl>
                                          <p:spTgt spid="79895"/>
                                        </p:tgtEl>
                                        <p:attrNameLst>
                                          <p:attrName>style.visibility</p:attrName>
                                        </p:attrNameLst>
                                      </p:cBhvr>
                                      <p:to>
                                        <p:strVal val="visible"/>
                                      </p:to>
                                    </p:set>
                                    <p:animEffect transition="in" filter="slide(fromLeft)">
                                      <p:cBhvr>
                                        <p:cTn id="49" dur="1750"/>
                                        <p:tgtEl>
                                          <p:spTgt spid="798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7" grpId="0"/>
      <p:bldP spid="79877" grpId="1"/>
      <p:bldP spid="79881" grpId="0" animBg="1"/>
      <p:bldP spid="798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3246120" y="914400"/>
            <a:ext cx="5791200" cy="376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i="1" u="sng" dirty="0" err="1">
                <a:solidFill>
                  <a:srgbClr val="FFFF00"/>
                </a:solidFill>
              </a:rPr>
              <a:t>sphragizo</a:t>
            </a:r>
            <a:r>
              <a:rPr lang="en-US" altLang="en-US" sz="2400" dirty="0"/>
              <a:t> </a:t>
            </a:r>
            <a:r>
              <a:rPr lang="en-US" altLang="en-US" sz="2400" dirty="0">
                <a:solidFill>
                  <a:schemeClr val="bg1"/>
                </a:solidFill>
              </a:rPr>
              <a:t>(</a:t>
            </a:r>
            <a:r>
              <a:rPr lang="en-US" altLang="en-US" sz="2400" dirty="0" err="1">
                <a:solidFill>
                  <a:schemeClr val="bg1"/>
                </a:solidFill>
              </a:rPr>
              <a:t>sfrag</a:t>
            </a:r>
            <a:r>
              <a:rPr lang="en-US" altLang="en-US" sz="2400" dirty="0">
                <a:solidFill>
                  <a:schemeClr val="bg1"/>
                </a:solidFill>
              </a:rPr>
              <a:t>-id'-</a:t>
            </a:r>
            <a:r>
              <a:rPr lang="en-US" altLang="en-US" sz="2400" dirty="0" err="1">
                <a:solidFill>
                  <a:schemeClr val="bg1"/>
                </a:solidFill>
              </a:rPr>
              <a:t>zo</a:t>
            </a:r>
            <a:r>
              <a:rPr lang="en-US" altLang="en-US" sz="2400" dirty="0">
                <a:solidFill>
                  <a:schemeClr val="bg1"/>
                </a:solidFill>
              </a:rPr>
              <a:t>); </a:t>
            </a:r>
            <a:r>
              <a:rPr lang="es-ES" altLang="en-US" sz="2400" dirty="0">
                <a:solidFill>
                  <a:schemeClr val="bg1"/>
                </a:solidFill>
              </a:rPr>
              <a:t>sellar (con sello o marca privada) para la seguridad o preserva-</a:t>
            </a:r>
            <a:r>
              <a:rPr lang="es-ES" altLang="en-US" sz="2400" dirty="0" err="1">
                <a:solidFill>
                  <a:schemeClr val="bg1"/>
                </a:solidFill>
              </a:rPr>
              <a:t>ción</a:t>
            </a:r>
            <a:r>
              <a:rPr lang="es-ES" altLang="en-US" sz="2400" dirty="0">
                <a:solidFill>
                  <a:schemeClr val="bg1"/>
                </a:solidFill>
              </a:rPr>
              <a:t> (puede ser literal o figurativo)</a:t>
            </a:r>
            <a:endParaRPr lang="en-US" altLang="en-US" sz="2400" dirty="0">
              <a:solidFill>
                <a:schemeClr val="bg1"/>
              </a:solidFill>
            </a:endParaRPr>
          </a:p>
          <a:p>
            <a:pPr algn="ctr"/>
            <a:r>
              <a:rPr lang="en-US" altLang="en-US" sz="1800" dirty="0">
                <a:solidFill>
                  <a:schemeClr val="bg1"/>
                </a:solidFill>
              </a:rPr>
              <a:t>(New Exhaustive Strong's Numbers and Concordance </a:t>
            </a:r>
          </a:p>
          <a:p>
            <a:pPr algn="ctr"/>
            <a:r>
              <a:rPr lang="en-US" altLang="en-US" sz="1800" dirty="0">
                <a:solidFill>
                  <a:schemeClr val="bg1"/>
                </a:solidFill>
              </a:rPr>
              <a:t>with Expanded Greek-Hebrew Dictionary)</a:t>
            </a:r>
          </a:p>
          <a:p>
            <a:endParaRPr lang="en-US" altLang="en-US" sz="1050" dirty="0">
              <a:solidFill>
                <a:schemeClr val="bg1"/>
              </a:solidFill>
            </a:endParaRPr>
          </a:p>
          <a:p>
            <a:r>
              <a:rPr lang="en-US" altLang="en-US" sz="2400" dirty="0">
                <a:solidFill>
                  <a:schemeClr val="bg1"/>
                </a:solidFill>
              </a:rPr>
              <a:t>c. </a:t>
            </a:r>
            <a:r>
              <a:rPr lang="es-ES" altLang="en-US" sz="2400" dirty="0">
                <a:solidFill>
                  <a:schemeClr val="bg1"/>
                </a:solidFill>
              </a:rPr>
              <a:t>poner una señal sobre por impresionar </a:t>
            </a:r>
          </a:p>
          <a:p>
            <a:r>
              <a:rPr lang="es-ES" altLang="en-US" sz="2400" dirty="0">
                <a:solidFill>
                  <a:schemeClr val="bg1"/>
                </a:solidFill>
              </a:rPr>
              <a:t>    un sello, para sellar</a:t>
            </a:r>
            <a:r>
              <a:rPr lang="en-US" altLang="en-US" sz="2400" dirty="0">
                <a:solidFill>
                  <a:schemeClr val="bg1"/>
                </a:solidFill>
              </a:rPr>
              <a:t>: Rev 7:3 </a:t>
            </a:r>
          </a:p>
          <a:p>
            <a:r>
              <a:rPr lang="en-US" altLang="en-US" sz="2400" dirty="0">
                <a:solidFill>
                  <a:schemeClr val="bg1"/>
                </a:solidFill>
              </a:rPr>
              <a:t>d. </a:t>
            </a:r>
            <a:r>
              <a:rPr lang="es-ES" altLang="en-US" sz="2400" dirty="0">
                <a:solidFill>
                  <a:schemeClr val="bg1"/>
                </a:solidFill>
              </a:rPr>
              <a:t>para demostrar, confirmar, o certificar </a:t>
            </a:r>
          </a:p>
          <a:p>
            <a:r>
              <a:rPr lang="es-ES" altLang="en-US" sz="2400" dirty="0">
                <a:solidFill>
                  <a:schemeClr val="bg1"/>
                </a:solidFill>
              </a:rPr>
              <a:t>    una cosa; remover la duda</a:t>
            </a:r>
          </a:p>
          <a:p>
            <a:pPr algn="ctr"/>
            <a:r>
              <a:rPr lang="en-US" altLang="en-US" sz="1600" dirty="0">
                <a:solidFill>
                  <a:schemeClr val="bg1"/>
                </a:solidFill>
              </a:rPr>
              <a:t>(</a:t>
            </a:r>
            <a:r>
              <a:rPr lang="es-ES" altLang="en-US" sz="1600" dirty="0">
                <a:solidFill>
                  <a:schemeClr val="bg1"/>
                </a:solidFill>
              </a:rPr>
              <a:t>El Léxico Griego de Thayer</a:t>
            </a:r>
            <a:r>
              <a:rPr lang="en-US" altLang="en-US" sz="1600" dirty="0">
                <a:solidFill>
                  <a:schemeClr val="bg1"/>
                </a:solidFill>
              </a:rPr>
              <a:t>)</a:t>
            </a:r>
          </a:p>
        </p:txBody>
      </p:sp>
      <p:sp>
        <p:nvSpPr>
          <p:cNvPr id="80901" name="Rectangle 5"/>
          <p:cNvSpPr>
            <a:spLocks noChangeArrowheads="1"/>
          </p:cNvSpPr>
          <p:nvPr/>
        </p:nvSpPr>
        <p:spPr bwMode="auto">
          <a:xfrm>
            <a:off x="533400" y="533400"/>
            <a:ext cx="2590800" cy="60847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sz="2400" dirty="0">
                <a:solidFill>
                  <a:srgbClr val="FFFF00"/>
                </a:solidFill>
              </a:rPr>
              <a:t>1:13-14 - </a:t>
            </a:r>
            <a:r>
              <a:rPr lang="es-ES" altLang="en-US" sz="2400" dirty="0">
                <a:solidFill>
                  <a:schemeClr val="bg1"/>
                </a:solidFill>
              </a:rPr>
              <a:t>En él </a:t>
            </a:r>
            <a:r>
              <a:rPr lang="es-ES" altLang="en-US" sz="2400" dirty="0">
                <a:solidFill>
                  <a:srgbClr val="FFFF00"/>
                </a:solidFill>
              </a:rPr>
              <a:t>también vosotros</a:t>
            </a:r>
            <a:r>
              <a:rPr lang="es-ES" altLang="en-US" sz="2400" dirty="0">
                <a:solidFill>
                  <a:schemeClr val="bg1"/>
                </a:solidFill>
              </a:rPr>
              <a:t>, habiendo oído la palabra de verdad, el evangelio de vuestra salvación, y habiendo creído en él, </a:t>
            </a:r>
            <a:r>
              <a:rPr lang="es-ES" altLang="en-US" sz="2400" dirty="0">
                <a:solidFill>
                  <a:srgbClr val="FFFF00"/>
                </a:solidFill>
              </a:rPr>
              <a:t>fuisteis sellados </a:t>
            </a:r>
            <a:r>
              <a:rPr lang="es-ES" altLang="en-US" sz="2400" dirty="0">
                <a:solidFill>
                  <a:schemeClr val="bg1"/>
                </a:solidFill>
              </a:rPr>
              <a:t>con el Espíritu Santo de la promesa, que es las arras de nuestra herencia hasta la redención de la posesión adquirida, para alabanza de su gloria</a:t>
            </a:r>
          </a:p>
        </p:txBody>
      </p:sp>
      <p:sp>
        <p:nvSpPr>
          <p:cNvPr id="80902" name="Text Box 6"/>
          <p:cNvSpPr txBox="1">
            <a:spLocks noChangeArrowheads="1"/>
          </p:cNvSpPr>
          <p:nvPr/>
        </p:nvSpPr>
        <p:spPr bwMode="auto">
          <a:xfrm>
            <a:off x="3139440" y="4744605"/>
            <a:ext cx="600456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400" dirty="0">
                <a:solidFill>
                  <a:schemeClr val="bg1"/>
                </a:solidFill>
              </a:rPr>
              <a:t>En su obediencia fueron sellados ambos, judíos y gentiles, autenticados, como siendo lo que Dios predestinó que los creyentes serían, como el Espíritu prometía a través de los siglos</a:t>
            </a:r>
            <a:r>
              <a:rPr lang="en-US" altLang="en-US" sz="2400" dirty="0">
                <a:solidFill>
                  <a:schemeClr val="bg1"/>
                </a:solidFill>
              </a:rPr>
              <a:t>.</a:t>
            </a:r>
          </a:p>
        </p:txBody>
      </p:sp>
      <p:sp>
        <p:nvSpPr>
          <p:cNvPr id="7"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8"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extLst>
      <p:ext uri="{BB962C8B-B14F-4D97-AF65-F5344CB8AC3E}">
        <p14:creationId xmlns:p14="http://schemas.microsoft.com/office/powerpoint/2010/main" val="39893204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0901"/>
                                        </p:tgtEl>
                                        <p:attrNameLst>
                                          <p:attrName>style.visibility</p:attrName>
                                        </p:attrNameLst>
                                      </p:cBhvr>
                                      <p:to>
                                        <p:strVal val="visible"/>
                                      </p:to>
                                    </p:set>
                                    <p:animEffect transition="in" filter="dissolve">
                                      <p:cBhvr>
                                        <p:cTn id="7" dur="1000"/>
                                        <p:tgtEl>
                                          <p:spTgt spid="809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4" fill="hold" grpId="0" nodeType="clickEffect">
                                  <p:stCondLst>
                                    <p:cond delay="0"/>
                                  </p:stCondLst>
                                  <p:iterate type="wd">
                                    <p:tmPct val="3000"/>
                                  </p:iterate>
                                  <p:childTnLst>
                                    <p:set>
                                      <p:cBhvr>
                                        <p:cTn id="11" dur="1" fill="hold">
                                          <p:stCondLst>
                                            <p:cond delay="0"/>
                                          </p:stCondLst>
                                        </p:cTn>
                                        <p:tgtEl>
                                          <p:spTgt spid="80898"/>
                                        </p:tgtEl>
                                        <p:attrNameLst>
                                          <p:attrName>style.visibility</p:attrName>
                                        </p:attrNameLst>
                                      </p:cBhvr>
                                      <p:to>
                                        <p:strVal val="visible"/>
                                      </p:to>
                                    </p:set>
                                    <p:anim calcmode="lin" valueType="num">
                                      <p:cBhvr>
                                        <p:cTn id="12" dur="500" fill="hold"/>
                                        <p:tgtEl>
                                          <p:spTgt spid="80898"/>
                                        </p:tgtEl>
                                        <p:attrNameLst>
                                          <p:attrName>ppt_x</p:attrName>
                                        </p:attrNameLst>
                                      </p:cBhvr>
                                      <p:tavLst>
                                        <p:tav tm="0">
                                          <p:val>
                                            <p:strVal val="#ppt_x"/>
                                          </p:val>
                                        </p:tav>
                                        <p:tav tm="100000">
                                          <p:val>
                                            <p:strVal val="#ppt_x"/>
                                          </p:val>
                                        </p:tav>
                                      </p:tavLst>
                                    </p:anim>
                                    <p:anim calcmode="lin" valueType="num">
                                      <p:cBhvr>
                                        <p:cTn id="13" dur="500" fill="hold"/>
                                        <p:tgtEl>
                                          <p:spTgt spid="80898"/>
                                        </p:tgtEl>
                                        <p:attrNameLst>
                                          <p:attrName>ppt_y</p:attrName>
                                        </p:attrNameLst>
                                      </p:cBhvr>
                                      <p:tavLst>
                                        <p:tav tm="0">
                                          <p:val>
                                            <p:strVal val="#ppt_y+#ppt_h/2"/>
                                          </p:val>
                                        </p:tav>
                                        <p:tav tm="100000">
                                          <p:val>
                                            <p:strVal val="#ppt_y"/>
                                          </p:val>
                                        </p:tav>
                                      </p:tavLst>
                                    </p:anim>
                                    <p:anim calcmode="lin" valueType="num">
                                      <p:cBhvr>
                                        <p:cTn id="14" dur="500" fill="hold"/>
                                        <p:tgtEl>
                                          <p:spTgt spid="80898"/>
                                        </p:tgtEl>
                                        <p:attrNameLst>
                                          <p:attrName>ppt_w</p:attrName>
                                        </p:attrNameLst>
                                      </p:cBhvr>
                                      <p:tavLst>
                                        <p:tav tm="0">
                                          <p:val>
                                            <p:strVal val="#ppt_w"/>
                                          </p:val>
                                        </p:tav>
                                        <p:tav tm="100000">
                                          <p:val>
                                            <p:strVal val="#ppt_w"/>
                                          </p:val>
                                        </p:tav>
                                      </p:tavLst>
                                    </p:anim>
                                    <p:anim calcmode="lin" valueType="num">
                                      <p:cBhvr>
                                        <p:cTn id="15" dur="500" fill="hold"/>
                                        <p:tgtEl>
                                          <p:spTgt spid="8089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2" presetClass="entr" presetSubtype="8" fill="hold" grpId="0" nodeType="clickEffect">
                                  <p:stCondLst>
                                    <p:cond delay="0"/>
                                  </p:stCondLst>
                                  <p:iterate type="wd">
                                    <p:tmPct val="0"/>
                                  </p:iterate>
                                  <p:childTnLst>
                                    <p:set>
                                      <p:cBhvr>
                                        <p:cTn id="19" dur="1" fill="hold">
                                          <p:stCondLst>
                                            <p:cond delay="0"/>
                                          </p:stCondLst>
                                        </p:cTn>
                                        <p:tgtEl>
                                          <p:spTgt spid="80902"/>
                                        </p:tgtEl>
                                        <p:attrNameLst>
                                          <p:attrName>style.visibility</p:attrName>
                                        </p:attrNameLst>
                                      </p:cBhvr>
                                      <p:to>
                                        <p:strVal val="visible"/>
                                      </p:to>
                                    </p:set>
                                    <p:animEffect transition="in" filter="slide(fromLeft)">
                                      <p:cBhvr>
                                        <p:cTn id="20" dur="1000"/>
                                        <p:tgtEl>
                                          <p:spTgt spid="809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901" grpId="0" animBg="1"/>
      <p:bldP spid="8090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ChangeArrowheads="1"/>
          </p:cNvSpPr>
          <p:nvPr/>
        </p:nvSpPr>
        <p:spPr bwMode="auto">
          <a:xfrm>
            <a:off x="3790950" y="2677656"/>
            <a:ext cx="536448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400" dirty="0" err="1">
                <a:solidFill>
                  <a:srgbClr val="FFFF00"/>
                </a:solidFill>
              </a:rPr>
              <a:t>Revelación</a:t>
            </a:r>
            <a:r>
              <a:rPr lang="en-US" altLang="en-US" sz="2400" dirty="0">
                <a:solidFill>
                  <a:srgbClr val="FFFF00"/>
                </a:solidFill>
              </a:rPr>
              <a:t>:</a:t>
            </a:r>
            <a:r>
              <a:rPr lang="en-US" altLang="en-US" sz="2400" dirty="0">
                <a:solidFill>
                  <a:schemeClr val="bg1"/>
                </a:solidFill>
              </a:rPr>
              <a:t>   </a:t>
            </a:r>
            <a:r>
              <a:rPr lang="es-ES" altLang="en-US" sz="2400" dirty="0">
                <a:solidFill>
                  <a:schemeClr val="bg1"/>
                </a:solidFill>
              </a:rPr>
              <a:t>'un destape,' 'usado en el NP del retiro por Cristo del velo de oscuridad que cubría a los gentiles</a:t>
            </a:r>
          </a:p>
          <a:p>
            <a:pPr>
              <a:lnSpc>
                <a:spcPct val="90000"/>
              </a:lnSpc>
            </a:pPr>
            <a:endParaRPr lang="es-ES" altLang="en-US" sz="800" dirty="0">
              <a:solidFill>
                <a:schemeClr val="bg1"/>
              </a:solidFill>
            </a:endParaRPr>
          </a:p>
          <a:p>
            <a:pPr algn="ctr">
              <a:lnSpc>
                <a:spcPct val="90000"/>
              </a:lnSpc>
            </a:pPr>
            <a:r>
              <a:rPr lang="en-US" altLang="en-US" sz="2000" dirty="0">
                <a:solidFill>
                  <a:schemeClr val="bg1"/>
                </a:solidFill>
              </a:rPr>
              <a:t>(</a:t>
            </a:r>
            <a:r>
              <a:rPr lang="es-ES" altLang="en-US" sz="2000" dirty="0">
                <a:solidFill>
                  <a:schemeClr val="bg1"/>
                </a:solidFill>
              </a:rPr>
              <a:t>Diccionario Expositivo de Palabras Bíblicas</a:t>
            </a:r>
          </a:p>
          <a:p>
            <a:pPr algn="ctr">
              <a:lnSpc>
                <a:spcPct val="90000"/>
              </a:lnSpc>
            </a:pPr>
            <a:r>
              <a:rPr lang="es-ES" altLang="en-US" sz="2000" dirty="0">
                <a:solidFill>
                  <a:schemeClr val="bg1"/>
                </a:solidFill>
              </a:rPr>
              <a:t>por Vine</a:t>
            </a:r>
            <a:r>
              <a:rPr lang="en-US" altLang="en-US" sz="2000" dirty="0">
                <a:solidFill>
                  <a:schemeClr val="bg1"/>
                </a:solidFill>
              </a:rPr>
              <a:t>)</a:t>
            </a:r>
          </a:p>
        </p:txBody>
      </p:sp>
      <p:sp>
        <p:nvSpPr>
          <p:cNvPr id="81926" name="Rectangle 6"/>
          <p:cNvSpPr>
            <a:spLocks noChangeArrowheads="1"/>
          </p:cNvSpPr>
          <p:nvPr/>
        </p:nvSpPr>
        <p:spPr bwMode="auto">
          <a:xfrm>
            <a:off x="3783330" y="1722399"/>
            <a:ext cx="5246370"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400" dirty="0" err="1">
                <a:solidFill>
                  <a:srgbClr val="FFFF00"/>
                </a:solidFill>
              </a:rPr>
              <a:t>Sabiduría</a:t>
            </a:r>
            <a:r>
              <a:rPr lang="en-US" altLang="en-US" sz="2400" dirty="0">
                <a:solidFill>
                  <a:srgbClr val="FFFF00"/>
                </a:solidFill>
              </a:rPr>
              <a:t>:  </a:t>
            </a:r>
            <a:r>
              <a:rPr lang="en-US" altLang="en-US" sz="2400" i="1" dirty="0" err="1">
                <a:solidFill>
                  <a:srgbClr val="FFFF00"/>
                </a:solidFill>
              </a:rPr>
              <a:t>sofia</a:t>
            </a:r>
            <a:r>
              <a:rPr lang="en-US" altLang="en-US" sz="2400" dirty="0">
                <a:solidFill>
                  <a:srgbClr val="FFFF00"/>
                </a:solidFill>
              </a:rPr>
              <a:t>--</a:t>
            </a:r>
            <a:r>
              <a:rPr lang="en-US" altLang="en-US" sz="2400" dirty="0" err="1">
                <a:solidFill>
                  <a:schemeClr val="bg1"/>
                </a:solidFill>
              </a:rPr>
              <a:t>inteligencia</a:t>
            </a:r>
            <a:r>
              <a:rPr lang="en-US" altLang="en-US" sz="2400" dirty="0">
                <a:solidFill>
                  <a:schemeClr val="bg1"/>
                </a:solidFill>
              </a:rPr>
              <a:t> </a:t>
            </a:r>
            <a:r>
              <a:rPr lang="en-US" altLang="en-US" sz="2400" dirty="0" err="1">
                <a:solidFill>
                  <a:schemeClr val="bg1"/>
                </a:solidFill>
              </a:rPr>
              <a:t>amplia</a:t>
            </a:r>
            <a:r>
              <a:rPr lang="en-US" altLang="en-US" sz="2400" dirty="0">
                <a:solidFill>
                  <a:schemeClr val="bg1"/>
                </a:solidFill>
              </a:rPr>
              <a:t> y </a:t>
            </a:r>
            <a:r>
              <a:rPr lang="en-US" altLang="en-US" sz="2400" dirty="0" err="1">
                <a:solidFill>
                  <a:schemeClr val="bg1"/>
                </a:solidFill>
              </a:rPr>
              <a:t>llena</a:t>
            </a:r>
            <a:r>
              <a:rPr lang="en-US" altLang="en-US" sz="2400" dirty="0">
                <a:solidFill>
                  <a:schemeClr val="bg1"/>
                </a:solidFill>
              </a:rPr>
              <a:t>  </a:t>
            </a:r>
            <a:r>
              <a:rPr lang="en-US" altLang="en-US" sz="2000" dirty="0">
                <a:solidFill>
                  <a:schemeClr val="bg1"/>
                </a:solidFill>
              </a:rPr>
              <a:t>(Thayer's Greek Lexicon</a:t>
            </a:r>
            <a:r>
              <a:rPr lang="en-US" altLang="en-US" sz="2400" dirty="0">
                <a:solidFill>
                  <a:schemeClr val="bg1"/>
                </a:solidFill>
              </a:rPr>
              <a:t>)</a:t>
            </a:r>
          </a:p>
        </p:txBody>
      </p:sp>
      <p:sp>
        <p:nvSpPr>
          <p:cNvPr id="81927" name="Rectangle 7"/>
          <p:cNvSpPr>
            <a:spLocks noChangeArrowheads="1"/>
          </p:cNvSpPr>
          <p:nvPr/>
        </p:nvSpPr>
        <p:spPr bwMode="auto">
          <a:xfrm>
            <a:off x="544830" y="460375"/>
            <a:ext cx="3276600" cy="544302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dirty="0">
                <a:solidFill>
                  <a:srgbClr val="FFFF00"/>
                </a:solidFill>
              </a:rPr>
              <a:t>1:15-17</a:t>
            </a:r>
          </a:p>
          <a:p>
            <a:pPr algn="ctr">
              <a:lnSpc>
                <a:spcPct val="85000"/>
              </a:lnSpc>
            </a:pPr>
            <a:r>
              <a:rPr lang="es-ES" altLang="en-US" sz="2400" dirty="0">
                <a:solidFill>
                  <a:schemeClr val="bg1"/>
                </a:solidFill>
              </a:rPr>
              <a:t>Por esta causa también yo, habiendo oído de vuestra fe en el Señor Jesús, y de vuestro amor para con todos los santos, no ceso de dar gracias por vosotros, haciendo memoria de vosotros en mis oraciones, para que el Dios de nuestro Señor Jesucristo, el Padre de gloria, os dé espíritu de sabiduría y de revelación </a:t>
            </a:r>
            <a:r>
              <a:rPr lang="es-ES" altLang="en-US" sz="2400" dirty="0">
                <a:solidFill>
                  <a:srgbClr val="FFFF00"/>
                </a:solidFill>
              </a:rPr>
              <a:t>en el conocimiento de él</a:t>
            </a:r>
          </a:p>
        </p:txBody>
      </p:sp>
      <p:sp>
        <p:nvSpPr>
          <p:cNvPr id="81928" name="Rectangle 8"/>
          <p:cNvSpPr>
            <a:spLocks noChangeArrowheads="1"/>
          </p:cNvSpPr>
          <p:nvPr/>
        </p:nvSpPr>
        <p:spPr bwMode="auto">
          <a:xfrm>
            <a:off x="3790950" y="4603439"/>
            <a:ext cx="53530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400" dirty="0">
                <a:solidFill>
                  <a:srgbClr val="FFFF00"/>
                </a:solidFill>
              </a:rPr>
              <a:t>i.e.--</a:t>
            </a:r>
            <a:r>
              <a:rPr lang="es-ES" altLang="en-US" sz="2400" dirty="0">
                <a:solidFill>
                  <a:schemeClr val="bg1"/>
                </a:solidFill>
              </a:rPr>
              <a:t>una amplia y completa inteligencia re: Jesús... para que su comprensión será plena y completa, ya no escondida o </a:t>
            </a:r>
            <a:r>
              <a:rPr lang="es-ES" altLang="en-US" sz="2400" dirty="0" err="1">
                <a:solidFill>
                  <a:schemeClr val="bg1"/>
                </a:solidFill>
              </a:rPr>
              <a:t>cubrido</a:t>
            </a:r>
            <a:r>
              <a:rPr lang="es-ES" altLang="en-US" sz="2400" dirty="0">
                <a:solidFill>
                  <a:schemeClr val="bg1"/>
                </a:solidFill>
              </a:rPr>
              <a:t>; y Pablo lo elabora en los versos siguientes</a:t>
            </a:r>
            <a:r>
              <a:rPr lang="en-US" altLang="en-US" sz="2400" dirty="0">
                <a:solidFill>
                  <a:schemeClr val="bg1"/>
                </a:solidFill>
              </a:rPr>
              <a:t>.</a:t>
            </a:r>
          </a:p>
        </p:txBody>
      </p:sp>
      <p:sp>
        <p:nvSpPr>
          <p:cNvPr id="9" name="Rectangle 2"/>
          <p:cNvSpPr>
            <a:spLocks noChangeArrowheads="1"/>
          </p:cNvSpPr>
          <p:nvPr/>
        </p:nvSpPr>
        <p:spPr bwMode="auto">
          <a:xfrm>
            <a:off x="533400" y="-49213"/>
            <a:ext cx="8610600" cy="509588"/>
          </a:xfrm>
          <a:prstGeom prst="rect">
            <a:avLst/>
          </a:prstGeom>
          <a:solidFill>
            <a:srgbClr val="F8F2D0"/>
          </a:solidFill>
          <a:ln>
            <a:noFill/>
          </a:ln>
          <a:effectLst/>
        </p:spPr>
        <p:txBody>
          <a:bodyPr anchor="ctr">
            <a:spAutoFit/>
          </a:bodyPr>
          <a:lstStyle>
            <a:lvl1pPr marL="457200" indent="-457200">
              <a:defRPr sz="2400" b="1">
                <a:solidFill>
                  <a:schemeClr val="tx1"/>
                </a:solidFill>
                <a:latin typeface="Tempus Sans ITC" panose="04020404030D07020202" pitchFamily="82" charset="0"/>
              </a:defRPr>
            </a:lvl1pPr>
            <a:lvl2pPr marL="914400" indent="-457200">
              <a:defRPr sz="2400" b="1">
                <a:solidFill>
                  <a:schemeClr val="tx1"/>
                </a:solidFill>
                <a:latin typeface="Tempus Sans ITC" panose="04020404030D07020202" pitchFamily="82" charset="0"/>
              </a:defRPr>
            </a:lvl2pPr>
            <a:lvl3pPr marL="1371600" indent="-457200">
              <a:defRPr sz="2400" b="1">
                <a:solidFill>
                  <a:schemeClr val="tx1"/>
                </a:solidFill>
                <a:latin typeface="Tempus Sans ITC" panose="04020404030D07020202" pitchFamily="82" charset="0"/>
              </a:defRPr>
            </a:lvl3pPr>
            <a:lvl4pPr marL="1828800" indent="-457200">
              <a:defRPr sz="2400" b="1">
                <a:solidFill>
                  <a:schemeClr val="tx1"/>
                </a:solidFill>
                <a:latin typeface="Tempus Sans ITC" panose="04020404030D07020202" pitchFamily="82" charset="0"/>
              </a:defRPr>
            </a:lvl4pPr>
            <a:lvl5pPr marL="2286000" indent="-457200">
              <a:defRPr sz="2400" b="1">
                <a:solidFill>
                  <a:schemeClr val="tx1"/>
                </a:solidFill>
                <a:latin typeface="Tempus Sans ITC" panose="04020404030D07020202" pitchFamily="82" charset="0"/>
              </a:defRPr>
            </a:lvl5pPr>
            <a:lvl6pPr marL="2743200" indent="-457200" eaLnBrk="0" fontAlgn="base" hangingPunct="0">
              <a:spcBef>
                <a:spcPct val="0"/>
              </a:spcBef>
              <a:spcAft>
                <a:spcPct val="0"/>
              </a:spcAft>
              <a:defRPr sz="2400" b="1">
                <a:solidFill>
                  <a:schemeClr val="tx1"/>
                </a:solidFill>
                <a:latin typeface="Tempus Sans ITC" panose="04020404030D07020202" pitchFamily="82" charset="0"/>
              </a:defRPr>
            </a:lvl6pPr>
            <a:lvl7pPr marL="3200400" indent="-457200" eaLnBrk="0" fontAlgn="base" hangingPunct="0">
              <a:spcBef>
                <a:spcPct val="0"/>
              </a:spcBef>
              <a:spcAft>
                <a:spcPct val="0"/>
              </a:spcAft>
              <a:defRPr sz="2400" b="1">
                <a:solidFill>
                  <a:schemeClr val="tx1"/>
                </a:solidFill>
                <a:latin typeface="Tempus Sans ITC" panose="04020404030D07020202" pitchFamily="82" charset="0"/>
              </a:defRPr>
            </a:lvl7pPr>
            <a:lvl8pPr marL="3657600" indent="-457200" eaLnBrk="0" fontAlgn="base" hangingPunct="0">
              <a:spcBef>
                <a:spcPct val="0"/>
              </a:spcBef>
              <a:spcAft>
                <a:spcPct val="0"/>
              </a:spcAft>
              <a:defRPr sz="2400" b="1">
                <a:solidFill>
                  <a:schemeClr val="tx1"/>
                </a:solidFill>
                <a:latin typeface="Tempus Sans ITC" panose="04020404030D07020202" pitchFamily="82" charset="0"/>
              </a:defRPr>
            </a:lvl8pPr>
            <a:lvl9pPr marL="4114800" indent="-457200" eaLnBrk="0" fontAlgn="base" hangingPunct="0">
              <a:spcBef>
                <a:spcPct val="0"/>
              </a:spcBef>
              <a:spcAft>
                <a:spcPct val="0"/>
              </a:spcAft>
              <a:defRPr sz="2400" b="1">
                <a:solidFill>
                  <a:schemeClr val="tx1"/>
                </a:solidFill>
                <a:latin typeface="Tempus Sans ITC" panose="04020404030D07020202" pitchFamily="82" charset="0"/>
              </a:defRPr>
            </a:lvl9pPr>
          </a:lstStyle>
          <a:p>
            <a:pPr marL="0" indent="0" algn="ctr" eaLnBrk="1" hangingPunct="1">
              <a:lnSpc>
                <a:spcPct val="105000"/>
              </a:lnSpc>
            </a:pPr>
            <a:r>
              <a:rPr lang="en-US" altLang="en-US" sz="2600" dirty="0">
                <a:solidFill>
                  <a:srgbClr val="C00000"/>
                </a:solidFill>
              </a:rPr>
              <a:t>Toda </a:t>
            </a:r>
            <a:r>
              <a:rPr lang="en-US" altLang="en-US" sz="2600" dirty="0" err="1">
                <a:solidFill>
                  <a:srgbClr val="C00000"/>
                </a:solidFill>
              </a:rPr>
              <a:t>bendici</a:t>
            </a:r>
            <a:r>
              <a:rPr lang="es-CO" altLang="en-US" sz="2600" dirty="0" err="1">
                <a:solidFill>
                  <a:srgbClr val="C00000"/>
                </a:solidFill>
              </a:rPr>
              <a:t>ón</a:t>
            </a:r>
            <a:r>
              <a:rPr lang="es-CO" altLang="en-US" sz="2600" dirty="0">
                <a:solidFill>
                  <a:srgbClr val="C00000"/>
                </a:solidFill>
              </a:rPr>
              <a:t> espiritual en Cristo </a:t>
            </a:r>
            <a:r>
              <a:rPr lang="en-US" altLang="en-US" sz="2600" dirty="0">
                <a:solidFill>
                  <a:srgbClr val="C00000"/>
                </a:solidFill>
              </a:rPr>
              <a:t>(1:3-14)</a:t>
            </a:r>
          </a:p>
        </p:txBody>
      </p:sp>
      <p:sp>
        <p:nvSpPr>
          <p:cNvPr id="10" name="Text Box 3"/>
          <p:cNvSpPr txBox="1">
            <a:spLocks noChangeArrowheads="1"/>
          </p:cNvSpPr>
          <p:nvPr/>
        </p:nvSpPr>
        <p:spPr bwMode="auto">
          <a:xfrm>
            <a:off x="0" y="0"/>
            <a:ext cx="533400" cy="2677656"/>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empus Sans ITC" panose="04020404030D07020202" pitchFamily="82" charset="0"/>
              </a:defRPr>
            </a:lvl1pPr>
            <a:lvl2pPr marL="742950" indent="-285750">
              <a:defRPr sz="2400" b="1">
                <a:solidFill>
                  <a:schemeClr val="tx1"/>
                </a:solidFill>
                <a:latin typeface="Tempus Sans ITC" panose="04020404030D07020202" pitchFamily="82" charset="0"/>
              </a:defRPr>
            </a:lvl2pPr>
            <a:lvl3pPr marL="1143000" indent="-228600">
              <a:defRPr sz="2400" b="1">
                <a:solidFill>
                  <a:schemeClr val="tx1"/>
                </a:solidFill>
                <a:latin typeface="Tempus Sans ITC" panose="04020404030D07020202" pitchFamily="82" charset="0"/>
              </a:defRPr>
            </a:lvl3pPr>
            <a:lvl4pPr marL="1600200" indent="-228600">
              <a:defRPr sz="2400" b="1">
                <a:solidFill>
                  <a:schemeClr val="tx1"/>
                </a:solidFill>
                <a:latin typeface="Tempus Sans ITC" panose="04020404030D07020202" pitchFamily="82" charset="0"/>
              </a:defRPr>
            </a:lvl4pPr>
            <a:lvl5pPr marL="2057400" indent="-228600">
              <a:defRPr sz="24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4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4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4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400" b="1">
                <a:solidFill>
                  <a:schemeClr val="tx1"/>
                </a:solidFill>
                <a:latin typeface="Tempus Sans ITC" panose="04020404030D07020202" pitchFamily="82" charset="0"/>
              </a:defRPr>
            </a:lvl9pPr>
          </a:lstStyle>
          <a:p>
            <a:pPr algn="ctr" eaLnBrk="1" hangingPunct="1"/>
            <a:r>
              <a:rPr lang="en-US" altLang="en-US" dirty="0"/>
              <a:t>E</a:t>
            </a:r>
          </a:p>
          <a:p>
            <a:pPr algn="ctr" eaLnBrk="1" hangingPunct="1"/>
            <a:r>
              <a:rPr lang="en-US" altLang="en-US" dirty="0"/>
              <a:t>f</a:t>
            </a:r>
          </a:p>
          <a:p>
            <a:pPr algn="ctr" eaLnBrk="1" hangingPunct="1"/>
            <a:r>
              <a:rPr lang="en-US" altLang="en-US" dirty="0"/>
              <a:t>E</a:t>
            </a:r>
          </a:p>
          <a:p>
            <a:pPr algn="ctr" eaLnBrk="1" hangingPunct="1"/>
            <a:r>
              <a:rPr lang="en-US" altLang="en-US" dirty="0"/>
              <a:t>S</a:t>
            </a:r>
          </a:p>
          <a:p>
            <a:pPr algn="ctr" eaLnBrk="1" hangingPunct="1"/>
            <a:r>
              <a:rPr lang="en-US" altLang="en-US" dirty="0"/>
              <a:t>I</a:t>
            </a:r>
          </a:p>
          <a:p>
            <a:pPr algn="ctr" eaLnBrk="1" hangingPunct="1"/>
            <a:r>
              <a:rPr lang="en-US" altLang="en-US" dirty="0"/>
              <a:t>0</a:t>
            </a:r>
          </a:p>
          <a:p>
            <a:pPr algn="ctr" eaLnBrk="1" hangingPunct="1"/>
            <a:r>
              <a:rPr lang="en-US" altLang="en-US" dirty="0"/>
              <a:t>S</a:t>
            </a:r>
          </a:p>
        </p:txBody>
      </p:sp>
    </p:spTree>
    <p:extLst>
      <p:ext uri="{BB962C8B-B14F-4D97-AF65-F5344CB8AC3E}">
        <p14:creationId xmlns:p14="http://schemas.microsoft.com/office/powerpoint/2010/main" val="393128717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81927"/>
                                        </p:tgtEl>
                                        <p:attrNameLst>
                                          <p:attrName>style.visibility</p:attrName>
                                        </p:attrNameLst>
                                      </p:cBhvr>
                                      <p:to>
                                        <p:strVal val="visible"/>
                                      </p:to>
                                    </p:set>
                                    <p:animEffect transition="in" filter="checkerboard(across)">
                                      <p:cBhvr>
                                        <p:cTn id="7" dur="1000"/>
                                        <p:tgtEl>
                                          <p:spTgt spid="81927"/>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288" fill="hold" grpId="0" nodeType="clickEffect">
                                  <p:stCondLst>
                                    <p:cond delay="0"/>
                                  </p:stCondLst>
                                  <p:childTnLst>
                                    <p:set>
                                      <p:cBhvr>
                                        <p:cTn id="11" dur="1" fill="hold">
                                          <p:stCondLst>
                                            <p:cond delay="0"/>
                                          </p:stCondLst>
                                        </p:cTn>
                                        <p:tgtEl>
                                          <p:spTgt spid="81926"/>
                                        </p:tgtEl>
                                        <p:attrNameLst>
                                          <p:attrName>style.visibility</p:attrName>
                                        </p:attrNameLst>
                                      </p:cBhvr>
                                      <p:to>
                                        <p:strVal val="visible"/>
                                      </p:to>
                                    </p:set>
                                    <p:anim calcmode="lin" valueType="num">
                                      <p:cBhvr>
                                        <p:cTn id="12" dur="1000" fill="hold"/>
                                        <p:tgtEl>
                                          <p:spTgt spid="81926"/>
                                        </p:tgtEl>
                                        <p:attrNameLst>
                                          <p:attrName>ppt_w</p:attrName>
                                        </p:attrNameLst>
                                      </p:cBhvr>
                                      <p:tavLst>
                                        <p:tav tm="0">
                                          <p:val>
                                            <p:strVal val="4/3*#ppt_w"/>
                                          </p:val>
                                        </p:tav>
                                        <p:tav tm="100000">
                                          <p:val>
                                            <p:strVal val="#ppt_w"/>
                                          </p:val>
                                        </p:tav>
                                      </p:tavLst>
                                    </p:anim>
                                    <p:anim calcmode="lin" valueType="num">
                                      <p:cBhvr>
                                        <p:cTn id="13" dur="1000" fill="hold"/>
                                        <p:tgtEl>
                                          <p:spTgt spid="81926"/>
                                        </p:tgtEl>
                                        <p:attrNameLst>
                                          <p:attrName>ppt_h</p:attrName>
                                        </p:attrNameLst>
                                      </p:cBhvr>
                                      <p:tavLst>
                                        <p:tav tm="0">
                                          <p:val>
                                            <p:strVal val="4/3*#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288" fill="hold" grpId="0" nodeType="clickEffect">
                                  <p:stCondLst>
                                    <p:cond delay="0"/>
                                  </p:stCondLst>
                                  <p:childTnLst>
                                    <p:set>
                                      <p:cBhvr>
                                        <p:cTn id="17" dur="1" fill="hold">
                                          <p:stCondLst>
                                            <p:cond delay="0"/>
                                          </p:stCondLst>
                                        </p:cTn>
                                        <p:tgtEl>
                                          <p:spTgt spid="81925"/>
                                        </p:tgtEl>
                                        <p:attrNameLst>
                                          <p:attrName>style.visibility</p:attrName>
                                        </p:attrNameLst>
                                      </p:cBhvr>
                                      <p:to>
                                        <p:strVal val="visible"/>
                                      </p:to>
                                    </p:set>
                                    <p:anim calcmode="lin" valueType="num">
                                      <p:cBhvr>
                                        <p:cTn id="18" dur="1000" fill="hold"/>
                                        <p:tgtEl>
                                          <p:spTgt spid="81925"/>
                                        </p:tgtEl>
                                        <p:attrNameLst>
                                          <p:attrName>ppt_w</p:attrName>
                                        </p:attrNameLst>
                                      </p:cBhvr>
                                      <p:tavLst>
                                        <p:tav tm="0">
                                          <p:val>
                                            <p:strVal val="4/3*#ppt_w"/>
                                          </p:val>
                                        </p:tav>
                                        <p:tav tm="100000">
                                          <p:val>
                                            <p:strVal val="#ppt_w"/>
                                          </p:val>
                                        </p:tav>
                                      </p:tavLst>
                                    </p:anim>
                                    <p:anim calcmode="lin" valueType="num">
                                      <p:cBhvr>
                                        <p:cTn id="19" dur="1000" fill="hold"/>
                                        <p:tgtEl>
                                          <p:spTgt spid="81925"/>
                                        </p:tgtEl>
                                        <p:attrNameLst>
                                          <p:attrName>ppt_h</p:attrName>
                                        </p:attrNameLst>
                                      </p:cBhvr>
                                      <p:tavLst>
                                        <p:tav tm="0">
                                          <p:val>
                                            <p:strVal val="4/3*#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288" fill="hold" grpId="0" nodeType="clickEffect">
                                  <p:stCondLst>
                                    <p:cond delay="0"/>
                                  </p:stCondLst>
                                  <p:iterate type="wd">
                                    <p:tmPct val="0"/>
                                  </p:iterate>
                                  <p:childTnLst>
                                    <p:set>
                                      <p:cBhvr>
                                        <p:cTn id="23" dur="1" fill="hold">
                                          <p:stCondLst>
                                            <p:cond delay="0"/>
                                          </p:stCondLst>
                                        </p:cTn>
                                        <p:tgtEl>
                                          <p:spTgt spid="81928"/>
                                        </p:tgtEl>
                                        <p:attrNameLst>
                                          <p:attrName>style.visibility</p:attrName>
                                        </p:attrNameLst>
                                      </p:cBhvr>
                                      <p:to>
                                        <p:strVal val="visible"/>
                                      </p:to>
                                    </p:set>
                                    <p:anim calcmode="lin" valueType="num">
                                      <p:cBhvr>
                                        <p:cTn id="24" dur="1000" fill="hold"/>
                                        <p:tgtEl>
                                          <p:spTgt spid="81928"/>
                                        </p:tgtEl>
                                        <p:attrNameLst>
                                          <p:attrName>ppt_w</p:attrName>
                                        </p:attrNameLst>
                                      </p:cBhvr>
                                      <p:tavLst>
                                        <p:tav tm="0">
                                          <p:val>
                                            <p:strVal val="4/3*#ppt_w"/>
                                          </p:val>
                                        </p:tav>
                                        <p:tav tm="100000">
                                          <p:val>
                                            <p:strVal val="#ppt_w"/>
                                          </p:val>
                                        </p:tav>
                                      </p:tavLst>
                                    </p:anim>
                                    <p:anim calcmode="lin" valueType="num">
                                      <p:cBhvr>
                                        <p:cTn id="25" dur="1000" fill="hold"/>
                                        <p:tgtEl>
                                          <p:spTgt spid="81928"/>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5" grpId="0"/>
      <p:bldP spid="81926" grpId="0"/>
      <p:bldP spid="81927" grpId="0" animBg="1"/>
      <p:bldP spid="8192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2374</TotalTime>
  <Words>3012</Words>
  <Application>Microsoft Office PowerPoint</Application>
  <PresentationFormat>On-screen Show (4:3)</PresentationFormat>
  <Paragraphs>299</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Sign Painter</vt:lpstr>
      <vt:lpstr>Tempus Sans ITC</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286</cp:revision>
  <dcterms:created xsi:type="dcterms:W3CDTF">2006-05-10T13:38:40Z</dcterms:created>
  <dcterms:modified xsi:type="dcterms:W3CDTF">2024-10-23T17:14:11Z</dcterms:modified>
</cp:coreProperties>
</file>