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6"/>
  </p:notesMasterIdLst>
  <p:sldIdLst>
    <p:sldId id="256" r:id="rId2"/>
    <p:sldId id="377" r:id="rId3"/>
    <p:sldId id="367" r:id="rId4"/>
    <p:sldId id="373" r:id="rId5"/>
    <p:sldId id="374" r:id="rId6"/>
    <p:sldId id="379" r:id="rId7"/>
    <p:sldId id="375" r:id="rId8"/>
    <p:sldId id="380" r:id="rId9"/>
    <p:sldId id="381" r:id="rId10"/>
    <p:sldId id="382" r:id="rId11"/>
    <p:sldId id="383" r:id="rId12"/>
    <p:sldId id="394" r:id="rId13"/>
    <p:sldId id="395" r:id="rId14"/>
    <p:sldId id="396" r:id="rId15"/>
    <p:sldId id="397" r:id="rId16"/>
    <p:sldId id="398" r:id="rId17"/>
    <p:sldId id="399" r:id="rId18"/>
    <p:sldId id="400" r:id="rId19"/>
    <p:sldId id="401" r:id="rId20"/>
    <p:sldId id="402" r:id="rId21"/>
    <p:sldId id="404" r:id="rId22"/>
    <p:sldId id="403" r:id="rId23"/>
    <p:sldId id="405" r:id="rId24"/>
    <p:sldId id="406" r:id="rId25"/>
    <p:sldId id="407" r:id="rId26"/>
    <p:sldId id="408" r:id="rId27"/>
    <p:sldId id="412" r:id="rId28"/>
    <p:sldId id="413" r:id="rId29"/>
    <p:sldId id="409" r:id="rId30"/>
    <p:sldId id="410" r:id="rId31"/>
    <p:sldId id="411" r:id="rId32"/>
    <p:sldId id="378" r:id="rId33"/>
    <p:sldId id="414" r:id="rId34"/>
    <p:sldId id="265"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4F4E0"/>
    <a:srgbClr val="F8F4D8"/>
    <a:srgbClr val="FBF9D5"/>
    <a:srgbClr val="FEFEF8"/>
    <a:srgbClr val="F7F6CE"/>
    <a:srgbClr val="C0C0C0"/>
    <a:srgbClr val="808080"/>
    <a:srgbClr val="A50021"/>
    <a:srgbClr val="FFCC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82" autoAdjust="0"/>
    <p:restoredTop sz="94673" autoAdjust="0"/>
  </p:normalViewPr>
  <p:slideViewPr>
    <p:cSldViewPr showGuides="1">
      <p:cViewPr varScale="1">
        <p:scale>
          <a:sx n="105" d="100"/>
          <a:sy n="105" d="100"/>
        </p:scale>
        <p:origin x="984" y="96"/>
      </p:cViewPr>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0C2D18-6CD6-41FD-A7D5-BD6915FF0BE3}" type="datetimeFigureOut">
              <a:rPr lang="en-US" smtClean="0"/>
              <a:t>10/20/2024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56B372-4B1D-4B33-9EB5-E46E1453BE30}" type="slidenum">
              <a:rPr lang="en-US" smtClean="0"/>
              <a:t>‹#›</a:t>
            </a:fld>
            <a:endParaRPr lang="en-US"/>
          </a:p>
        </p:txBody>
      </p:sp>
    </p:spTree>
    <p:extLst>
      <p:ext uri="{BB962C8B-B14F-4D97-AF65-F5344CB8AC3E}">
        <p14:creationId xmlns:p14="http://schemas.microsoft.com/office/powerpoint/2010/main" val="37214563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F56B372-4B1D-4B33-9EB5-E46E1453BE30}" type="slidenum">
              <a:rPr lang="en-US" smtClean="0"/>
              <a:t>1</a:t>
            </a:fld>
            <a:endParaRPr lang="en-US"/>
          </a:p>
        </p:txBody>
      </p:sp>
    </p:spTree>
    <p:extLst>
      <p:ext uri="{BB962C8B-B14F-4D97-AF65-F5344CB8AC3E}">
        <p14:creationId xmlns:p14="http://schemas.microsoft.com/office/powerpoint/2010/main" val="4186898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F56B372-4B1D-4B33-9EB5-E46E1453BE30}" type="slidenum">
              <a:rPr lang="en-US" smtClean="0"/>
              <a:t>4</a:t>
            </a:fld>
            <a:endParaRPr lang="en-US"/>
          </a:p>
        </p:txBody>
      </p:sp>
    </p:spTree>
    <p:extLst>
      <p:ext uri="{BB962C8B-B14F-4D97-AF65-F5344CB8AC3E}">
        <p14:creationId xmlns:p14="http://schemas.microsoft.com/office/powerpoint/2010/main" val="35112970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DAF0258-59C1-40AF-A6B6-3586BCF631A5}" type="slidenum">
              <a:rPr lang="en-US" smtClean="0"/>
              <a:t>19</a:t>
            </a:fld>
            <a:endParaRPr lang="en-US"/>
          </a:p>
        </p:txBody>
      </p:sp>
    </p:spTree>
    <p:extLst>
      <p:ext uri="{BB962C8B-B14F-4D97-AF65-F5344CB8AC3E}">
        <p14:creationId xmlns:p14="http://schemas.microsoft.com/office/powerpoint/2010/main" val="4076346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F56B372-4B1D-4B33-9EB5-E46E1453BE30}" type="slidenum">
              <a:rPr lang="en-US" smtClean="0"/>
              <a:t>20</a:t>
            </a:fld>
            <a:endParaRPr lang="en-US"/>
          </a:p>
        </p:txBody>
      </p:sp>
    </p:spTree>
    <p:extLst>
      <p:ext uri="{BB962C8B-B14F-4D97-AF65-F5344CB8AC3E}">
        <p14:creationId xmlns:p14="http://schemas.microsoft.com/office/powerpoint/2010/main" val="26391409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DF154BB2-D594-4F7E-89DD-CBC77740F64B}" type="slidenum">
              <a:rPr lang="en-US" altLang="en-US" smtClean="0"/>
              <a:pPr/>
              <a:t>‹#›</a:t>
            </a:fld>
            <a:endParaRPr lang="en-US" altLang="en-US"/>
          </a:p>
        </p:txBody>
      </p:sp>
    </p:spTree>
    <p:extLst>
      <p:ext uri="{BB962C8B-B14F-4D97-AF65-F5344CB8AC3E}">
        <p14:creationId xmlns:p14="http://schemas.microsoft.com/office/powerpoint/2010/main" val="3747603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BA3E27D4-21F8-47F3-A967-002DD91183F8}" type="slidenum">
              <a:rPr lang="en-US" altLang="en-US" smtClean="0"/>
              <a:pPr/>
              <a:t>‹#›</a:t>
            </a:fld>
            <a:endParaRPr lang="en-US" altLang="en-US"/>
          </a:p>
        </p:txBody>
      </p:sp>
    </p:spTree>
    <p:extLst>
      <p:ext uri="{BB962C8B-B14F-4D97-AF65-F5344CB8AC3E}">
        <p14:creationId xmlns:p14="http://schemas.microsoft.com/office/powerpoint/2010/main" val="530682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BD5664EE-6E7A-43D3-90D1-1174FDFB751A}" type="slidenum">
              <a:rPr lang="en-US" altLang="en-US" smtClean="0"/>
              <a:pPr/>
              <a:t>‹#›</a:t>
            </a:fld>
            <a:endParaRPr lang="en-US" altLang="en-US"/>
          </a:p>
        </p:txBody>
      </p:sp>
    </p:spTree>
    <p:extLst>
      <p:ext uri="{BB962C8B-B14F-4D97-AF65-F5344CB8AC3E}">
        <p14:creationId xmlns:p14="http://schemas.microsoft.com/office/powerpoint/2010/main" val="647813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5A50D645-BCDB-4304-88B5-625B01EFE2F2}" type="slidenum">
              <a:rPr lang="en-US" altLang="en-US" smtClean="0"/>
              <a:pPr/>
              <a:t>‹#›</a:t>
            </a:fld>
            <a:endParaRPr lang="en-US" altLang="en-US"/>
          </a:p>
        </p:txBody>
      </p:sp>
    </p:spTree>
    <p:extLst>
      <p:ext uri="{BB962C8B-B14F-4D97-AF65-F5344CB8AC3E}">
        <p14:creationId xmlns:p14="http://schemas.microsoft.com/office/powerpoint/2010/main" val="3007755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4EEBFB38-C3FB-4B7F-9035-1E2DD3984B70}" type="slidenum">
              <a:rPr lang="en-US" altLang="en-US" smtClean="0"/>
              <a:pPr/>
              <a:t>‹#›</a:t>
            </a:fld>
            <a:endParaRPr lang="en-US" altLang="en-US"/>
          </a:p>
        </p:txBody>
      </p:sp>
    </p:spTree>
    <p:extLst>
      <p:ext uri="{BB962C8B-B14F-4D97-AF65-F5344CB8AC3E}">
        <p14:creationId xmlns:p14="http://schemas.microsoft.com/office/powerpoint/2010/main" val="4083339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DD3D8455-C208-4836-B4D0-B14535E937F1}" type="slidenum">
              <a:rPr lang="en-US" altLang="en-US" smtClean="0"/>
              <a:pPr/>
              <a:t>‹#›</a:t>
            </a:fld>
            <a:endParaRPr lang="en-US" altLang="en-US"/>
          </a:p>
        </p:txBody>
      </p:sp>
    </p:spTree>
    <p:extLst>
      <p:ext uri="{BB962C8B-B14F-4D97-AF65-F5344CB8AC3E}">
        <p14:creationId xmlns:p14="http://schemas.microsoft.com/office/powerpoint/2010/main" val="3522705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ltLang="en-US"/>
          </a:p>
        </p:txBody>
      </p:sp>
      <p:sp>
        <p:nvSpPr>
          <p:cNvPr id="8" name="Footer Placeholder 7"/>
          <p:cNvSpPr>
            <a:spLocks noGrp="1"/>
          </p:cNvSpPr>
          <p:nvPr>
            <p:ph type="ftr" sz="quarter" idx="11"/>
          </p:nvPr>
        </p:nvSpPr>
        <p:spPr/>
        <p:txBody>
          <a:bodyPr/>
          <a:lstStyle/>
          <a:p>
            <a:endParaRPr lang="en-US" altLang="en-US"/>
          </a:p>
        </p:txBody>
      </p:sp>
      <p:sp>
        <p:nvSpPr>
          <p:cNvPr id="9" name="Slide Number Placeholder 8"/>
          <p:cNvSpPr>
            <a:spLocks noGrp="1"/>
          </p:cNvSpPr>
          <p:nvPr>
            <p:ph type="sldNum" sz="quarter" idx="12"/>
          </p:nvPr>
        </p:nvSpPr>
        <p:spPr/>
        <p:txBody>
          <a:bodyPr/>
          <a:lstStyle/>
          <a:p>
            <a:fld id="{0C1881D7-A030-437F-8D04-5D8B04E18BA1}" type="slidenum">
              <a:rPr lang="en-US" altLang="en-US" smtClean="0"/>
              <a:pPr/>
              <a:t>‹#›</a:t>
            </a:fld>
            <a:endParaRPr lang="en-US" altLang="en-US"/>
          </a:p>
        </p:txBody>
      </p:sp>
    </p:spTree>
    <p:extLst>
      <p:ext uri="{BB962C8B-B14F-4D97-AF65-F5344CB8AC3E}">
        <p14:creationId xmlns:p14="http://schemas.microsoft.com/office/powerpoint/2010/main" val="2597454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endParaRPr lang="en-US" altLang="en-US"/>
          </a:p>
        </p:txBody>
      </p:sp>
      <p:sp>
        <p:nvSpPr>
          <p:cNvPr id="5" name="Slide Number Placeholder 4"/>
          <p:cNvSpPr>
            <a:spLocks noGrp="1"/>
          </p:cNvSpPr>
          <p:nvPr>
            <p:ph type="sldNum" sz="quarter" idx="12"/>
          </p:nvPr>
        </p:nvSpPr>
        <p:spPr/>
        <p:txBody>
          <a:bodyPr/>
          <a:lstStyle/>
          <a:p>
            <a:fld id="{D42B3066-B4D9-4DF4-BB07-897AF9F12DA0}" type="slidenum">
              <a:rPr lang="en-US" altLang="en-US" smtClean="0"/>
              <a:pPr/>
              <a:t>‹#›</a:t>
            </a:fld>
            <a:endParaRPr lang="en-US" altLang="en-US"/>
          </a:p>
        </p:txBody>
      </p:sp>
    </p:spTree>
    <p:extLst>
      <p:ext uri="{BB962C8B-B14F-4D97-AF65-F5344CB8AC3E}">
        <p14:creationId xmlns:p14="http://schemas.microsoft.com/office/powerpoint/2010/main" val="3909806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a:p>
        </p:txBody>
      </p:sp>
      <p:sp>
        <p:nvSpPr>
          <p:cNvPr id="3" name="Footer Placeholder 2"/>
          <p:cNvSpPr>
            <a:spLocks noGrp="1"/>
          </p:cNvSpPr>
          <p:nvPr>
            <p:ph type="ftr" sz="quarter" idx="11"/>
          </p:nvPr>
        </p:nvSpPr>
        <p:spPr/>
        <p:txBody>
          <a:bodyPr/>
          <a:lstStyle/>
          <a:p>
            <a:endParaRPr lang="en-US" altLang="en-US"/>
          </a:p>
        </p:txBody>
      </p:sp>
      <p:sp>
        <p:nvSpPr>
          <p:cNvPr id="4" name="Slide Number Placeholder 3"/>
          <p:cNvSpPr>
            <a:spLocks noGrp="1"/>
          </p:cNvSpPr>
          <p:nvPr>
            <p:ph type="sldNum" sz="quarter" idx="12"/>
          </p:nvPr>
        </p:nvSpPr>
        <p:spPr/>
        <p:txBody>
          <a:bodyPr/>
          <a:lstStyle/>
          <a:p>
            <a:fld id="{98C1F1DA-F610-4066-9BF9-8C4B827426E1}" type="slidenum">
              <a:rPr lang="en-US" altLang="en-US" smtClean="0"/>
              <a:pPr/>
              <a:t>‹#›</a:t>
            </a:fld>
            <a:endParaRPr lang="en-US" altLang="en-US"/>
          </a:p>
        </p:txBody>
      </p:sp>
    </p:spTree>
    <p:extLst>
      <p:ext uri="{BB962C8B-B14F-4D97-AF65-F5344CB8AC3E}">
        <p14:creationId xmlns:p14="http://schemas.microsoft.com/office/powerpoint/2010/main" val="3182160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8D65DDDE-F922-4441-A5B2-7DCC9BC3E542}" type="slidenum">
              <a:rPr lang="en-US" altLang="en-US" smtClean="0"/>
              <a:pPr/>
              <a:t>‹#›</a:t>
            </a:fld>
            <a:endParaRPr lang="en-US" altLang="en-US"/>
          </a:p>
        </p:txBody>
      </p:sp>
    </p:spTree>
    <p:extLst>
      <p:ext uri="{BB962C8B-B14F-4D97-AF65-F5344CB8AC3E}">
        <p14:creationId xmlns:p14="http://schemas.microsoft.com/office/powerpoint/2010/main" val="4103509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DBCF15AE-CC73-4E14-AB04-8E7B7EF63F6D}" type="slidenum">
              <a:rPr lang="en-US" altLang="en-US" smtClean="0"/>
              <a:pPr/>
              <a:t>‹#›</a:t>
            </a:fld>
            <a:endParaRPr lang="en-US" altLang="en-US"/>
          </a:p>
        </p:txBody>
      </p:sp>
    </p:spTree>
    <p:extLst>
      <p:ext uri="{BB962C8B-B14F-4D97-AF65-F5344CB8AC3E}">
        <p14:creationId xmlns:p14="http://schemas.microsoft.com/office/powerpoint/2010/main" val="2742756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F1D9A4-DF7C-41E6-B57D-BA243579DEAF}" type="slidenum">
              <a:rPr lang="en-US" altLang="en-US" smtClean="0"/>
              <a:pPr/>
              <a:t>‹#›</a:t>
            </a:fld>
            <a:endParaRPr lang="en-US" altLang="en-US"/>
          </a:p>
        </p:txBody>
      </p:sp>
    </p:spTree>
    <p:extLst>
      <p:ext uri="{BB962C8B-B14F-4D97-AF65-F5344CB8AC3E}">
        <p14:creationId xmlns:p14="http://schemas.microsoft.com/office/powerpoint/2010/main" val="31925159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biblegraphics.com/images/revelation/Revelation/Rev5w_JPG.html"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biblegraphics.com/images/revelation/Revelation/Rev5w_JPG.html" TargetMode="Externa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7" name="Rectangle 3">
            <a:extLst>
              <a:ext uri="{FF2B5EF4-FFF2-40B4-BE49-F238E27FC236}">
                <a16:creationId xmlns:a16="http://schemas.microsoft.com/office/drawing/2014/main" id="{86735006-0F64-78CE-7510-91C8FFA0F19C}"/>
              </a:ext>
            </a:extLst>
          </p:cNvPr>
          <p:cNvSpPr>
            <a:spLocks noChangeArrowheads="1"/>
          </p:cNvSpPr>
          <p:nvPr/>
        </p:nvSpPr>
        <p:spPr bwMode="auto">
          <a:xfrm>
            <a:off x="95250" y="3429000"/>
            <a:ext cx="7696200" cy="3108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Lc 22:41-43 - </a:t>
            </a:r>
            <a:r>
              <a:rPr lang="es-ES" altLang="en-US" sz="2800" b="1" dirty="0">
                <a:latin typeface="Tahoma" panose="020B0604030504040204" pitchFamily="34" charset="0"/>
                <a:ea typeface="Tahoma" panose="020B0604030504040204" pitchFamily="34" charset="0"/>
                <a:cs typeface="Tahoma" panose="020B0604030504040204" pitchFamily="34" charset="0"/>
              </a:rPr>
              <a:t>Y él se apartó de ellos a distancia como de un tiro de piedra; y puesto de rodillas oró, diciendo: Padre, si quieres, pasa de mí esta copa; pero no se haga mi voluntad, sino la tuya. Y se le </a:t>
            </a:r>
            <a:r>
              <a:rPr lang="es-E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apareció un ángel del cielo </a:t>
            </a:r>
            <a:r>
              <a:rPr lang="es-ES" altLang="en-US" sz="2800" b="1" dirty="0">
                <a:latin typeface="Tahoma" panose="020B0604030504040204" pitchFamily="34" charset="0"/>
                <a:ea typeface="Tahoma" panose="020B0604030504040204" pitchFamily="34" charset="0"/>
                <a:cs typeface="Tahoma" panose="020B0604030504040204" pitchFamily="34" charset="0"/>
              </a:rPr>
              <a:t>para fortalecerle.</a:t>
            </a:r>
          </a:p>
        </p:txBody>
      </p:sp>
      <p:sp>
        <p:nvSpPr>
          <p:cNvPr id="159748" name="Text Box 4">
            <a:extLst>
              <a:ext uri="{FF2B5EF4-FFF2-40B4-BE49-F238E27FC236}">
                <a16:creationId xmlns:a16="http://schemas.microsoft.com/office/drawing/2014/main" id="{1EB3FCC7-F967-1DD5-AC15-BE43D288BE08}"/>
              </a:ext>
            </a:extLst>
          </p:cNvPr>
          <p:cNvSpPr txBox="1">
            <a:spLocks noChangeArrowheads="1"/>
          </p:cNvSpPr>
          <p:nvPr/>
        </p:nvSpPr>
        <p:spPr bwMode="auto">
          <a:xfrm>
            <a:off x="7813107" y="3213556"/>
            <a:ext cx="4343400" cy="3385542"/>
          </a:xfrm>
          <a:prstGeom prst="rect">
            <a:avLst/>
          </a:prstGeom>
          <a:solidFill>
            <a:srgbClr val="F4F4E0"/>
          </a:solidFill>
          <a:ln>
            <a:noFill/>
          </a:ln>
          <a:effectLst/>
        </p:spPr>
        <p:txBody>
          <a:bodyPr wrap="square">
            <a:spAutoFit/>
          </a:bodyPr>
          <a:lstStyle/>
          <a:p>
            <a:pPr algn="ctr"/>
            <a:r>
              <a:rPr lang="es-ES" altLang="en-US" sz="2800" b="1" dirty="0">
                <a:latin typeface="Tahoma" panose="020B0604030504040204" pitchFamily="34" charset="0"/>
                <a:ea typeface="Tahoma" panose="020B0604030504040204" pitchFamily="34" charset="0"/>
                <a:cs typeface="Tahoma" panose="020B0604030504040204" pitchFamily="34" charset="0"/>
              </a:rPr>
              <a:t>¿Cuánto tiempo fue requerido para llegar? ¿Cómo viajó el ángel?</a:t>
            </a:r>
          </a:p>
          <a:p>
            <a:pPr algn="ctr"/>
            <a:r>
              <a:rPr lang="es-ES" altLang="en-US" sz="2800" b="1" dirty="0">
                <a:latin typeface="Tahoma" panose="020B0604030504040204" pitchFamily="34" charset="0"/>
                <a:ea typeface="Tahoma" panose="020B0604030504040204" pitchFamily="34" charset="0"/>
                <a:cs typeface="Tahoma" panose="020B0604030504040204" pitchFamily="34" charset="0"/>
              </a:rPr>
              <a:t>Y, </a:t>
            </a:r>
            <a:r>
              <a:rPr lang="es-CO" altLang="en-US" sz="2800" b="1" dirty="0">
                <a:latin typeface="Tahoma" panose="020B0604030504040204" pitchFamily="34" charset="0"/>
                <a:ea typeface="Tahoma" panose="020B0604030504040204" pitchFamily="34" charset="0"/>
                <a:cs typeface="Tahoma" panose="020B0604030504040204" pitchFamily="34" charset="0"/>
              </a:rPr>
              <a:t>¿desde dónde?</a:t>
            </a:r>
            <a:endParaRPr lang="es-ES" altLang="en-US" sz="2800" b="1" dirty="0">
              <a:latin typeface="Tahoma" panose="020B0604030504040204" pitchFamily="34" charset="0"/>
              <a:ea typeface="Tahoma" panose="020B0604030504040204" pitchFamily="34" charset="0"/>
              <a:cs typeface="Tahoma" panose="020B0604030504040204" pitchFamily="34" charset="0"/>
            </a:endParaRPr>
          </a:p>
          <a:p>
            <a:pPr algn="ctr"/>
            <a:endParaRPr lang="es-ES" altLang="en-US" sz="1400" b="1" dirty="0">
              <a:latin typeface="Tahoma" panose="020B0604030504040204" pitchFamily="34" charset="0"/>
              <a:ea typeface="Tahoma" panose="020B0604030504040204" pitchFamily="34" charset="0"/>
              <a:cs typeface="Tahoma" panose="020B0604030504040204" pitchFamily="34" charset="0"/>
            </a:endParaRPr>
          </a:p>
          <a:p>
            <a:pPr algn="ctr"/>
            <a:r>
              <a:rPr lang="es-ES" altLang="en-US" sz="2800" b="1" dirty="0">
                <a:latin typeface="Tahoma" panose="020B0604030504040204" pitchFamily="34" charset="0"/>
                <a:ea typeface="Tahoma" panose="020B0604030504040204" pitchFamily="34" charset="0"/>
                <a:cs typeface="Tahoma" panose="020B0604030504040204" pitchFamily="34" charset="0"/>
              </a:rPr>
              <a:t>¿Vienen los ángeles del cielo para servir a nosotros?</a:t>
            </a:r>
            <a:endParaRPr lang="en-US" altLang="en-US" sz="2800" b="1" dirty="0">
              <a:latin typeface="Tahoma" panose="020B0604030504040204" pitchFamily="34" charset="0"/>
              <a:ea typeface="Tahoma" panose="020B0604030504040204" pitchFamily="34" charset="0"/>
              <a:cs typeface="Tahoma" panose="020B0604030504040204" pitchFamily="34" charset="0"/>
            </a:endParaRPr>
          </a:p>
        </p:txBody>
      </p:sp>
      <p:sp>
        <p:nvSpPr>
          <p:cNvPr id="159749" name="Rectangle 5">
            <a:extLst>
              <a:ext uri="{FF2B5EF4-FFF2-40B4-BE49-F238E27FC236}">
                <a16:creationId xmlns:a16="http://schemas.microsoft.com/office/drawing/2014/main" id="{6792C9F4-BE48-45AD-3AE0-12F8A439482D}"/>
              </a:ext>
            </a:extLst>
          </p:cNvPr>
          <p:cNvSpPr>
            <a:spLocks noChangeArrowheads="1"/>
          </p:cNvSpPr>
          <p:nvPr/>
        </p:nvSpPr>
        <p:spPr bwMode="auto">
          <a:xfrm>
            <a:off x="7758564" y="5105400"/>
            <a:ext cx="4419600" cy="1752600"/>
          </a:xfrm>
          <a:prstGeom prst="rect">
            <a:avLst/>
          </a:prstGeom>
          <a:solidFill>
            <a:schemeClr val="bg1"/>
          </a:solidFill>
          <a:ln>
            <a:noFill/>
          </a:ln>
          <a:effectLst/>
        </p:spPr>
        <p:txBody>
          <a:bodyPr wrap="none" anchor="ctr"/>
          <a:lstStyle/>
          <a:p>
            <a:endParaRPr lang="en-US"/>
          </a:p>
        </p:txBody>
      </p:sp>
      <p:sp>
        <p:nvSpPr>
          <p:cNvPr id="4" name="Text Box 2">
            <a:extLst>
              <a:ext uri="{FF2B5EF4-FFF2-40B4-BE49-F238E27FC236}">
                <a16:creationId xmlns:a16="http://schemas.microsoft.com/office/drawing/2014/main" id="{4D7DAE42-4BE1-CAB6-B204-65E6F38A2F49}"/>
              </a:ext>
            </a:extLst>
          </p:cNvPr>
          <p:cNvSpPr txBox="1">
            <a:spLocks noChangeArrowheads="1"/>
          </p:cNvSpPr>
          <p:nvPr/>
        </p:nvSpPr>
        <p:spPr bwMode="auto">
          <a:xfrm>
            <a:off x="0" y="1"/>
            <a:ext cx="12192000" cy="523220"/>
          </a:xfrm>
          <a:prstGeom prst="rect">
            <a:avLst/>
          </a:prstGeom>
          <a:solidFill>
            <a:srgbClr val="FBF9D5"/>
          </a:solidFill>
          <a:ln>
            <a:noFill/>
          </a:ln>
          <a:effectLst/>
        </p:spPr>
        <p:txBody>
          <a:bodyPr wrap="square">
            <a:spAutoFit/>
          </a:bodyPr>
          <a:lstStyle/>
          <a:p>
            <a:pPr algn="ctr"/>
            <a:r>
              <a:rPr lang="en-US" altLang="en-US" sz="2800" b="1">
                <a:solidFill>
                  <a:sysClr val="windowText" lastClr="000000"/>
                </a:solidFill>
                <a:latin typeface="Tahoma" panose="020B0604030504040204" pitchFamily="34" charset="0"/>
                <a:ea typeface="Tahoma" panose="020B0604030504040204" pitchFamily="34" charset="0"/>
                <a:cs typeface="Tahoma" panose="020B0604030504040204" pitchFamily="34" charset="0"/>
              </a:rPr>
              <a:t>Ángeles en la vida de Jesús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withEffect">
                                  <p:stCondLst>
                                    <p:cond delay="0"/>
                                  </p:stCondLst>
                                  <p:childTnLst>
                                    <p:set>
                                      <p:cBhvr>
                                        <p:cTn id="6" dur="1" fill="hold">
                                          <p:stCondLst>
                                            <p:cond delay="0"/>
                                          </p:stCondLst>
                                        </p:cTn>
                                        <p:tgtEl>
                                          <p:spTgt spid="159747"/>
                                        </p:tgtEl>
                                        <p:attrNameLst>
                                          <p:attrName>style.visibility</p:attrName>
                                        </p:attrNameLst>
                                      </p:cBhvr>
                                      <p:to>
                                        <p:strVal val="visible"/>
                                      </p:to>
                                    </p:set>
                                    <p:animEffect transition="in" filter="checkerboard(across)">
                                      <p:cBhvr>
                                        <p:cTn id="7" dur="1000"/>
                                        <p:tgtEl>
                                          <p:spTgt spid="15974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37" fill="hold" grpId="1" nodeType="clickEffect">
                                  <p:stCondLst>
                                    <p:cond delay="0"/>
                                  </p:stCondLst>
                                  <p:childTnLst>
                                    <p:set>
                                      <p:cBhvr>
                                        <p:cTn id="11" dur="1" fill="hold">
                                          <p:stCondLst>
                                            <p:cond delay="0"/>
                                          </p:stCondLst>
                                        </p:cTn>
                                        <p:tgtEl>
                                          <p:spTgt spid="159748"/>
                                        </p:tgtEl>
                                        <p:attrNameLst>
                                          <p:attrName>style.visibility</p:attrName>
                                        </p:attrNameLst>
                                      </p:cBhvr>
                                      <p:to>
                                        <p:strVal val="visible"/>
                                      </p:to>
                                    </p:set>
                                    <p:animEffect transition="in" filter="barn(outVertical)">
                                      <p:cBhvr>
                                        <p:cTn id="12" dur="1000"/>
                                        <p:tgtEl>
                                          <p:spTgt spid="159748"/>
                                        </p:tgtEl>
                                      </p:cBhvr>
                                    </p:animEffect>
                                  </p:childTnLst>
                                </p:cTn>
                              </p:par>
                            </p:childTnLst>
                          </p:cTn>
                        </p:par>
                      </p:childTnLst>
                    </p:cTn>
                  </p:par>
                  <p:par>
                    <p:cTn id="13" fill="hold">
                      <p:stCondLst>
                        <p:cond delay="indefinite"/>
                      </p:stCondLst>
                      <p:childTnLst>
                        <p:par>
                          <p:cTn id="14" fill="hold">
                            <p:stCondLst>
                              <p:cond delay="0"/>
                            </p:stCondLst>
                            <p:childTnLst>
                              <p:par>
                                <p:cTn id="15" presetID="13" presetClass="exit" presetSubtype="32" fill="hold" nodeType="clickEffect">
                                  <p:stCondLst>
                                    <p:cond delay="0"/>
                                  </p:stCondLst>
                                  <p:childTnLst>
                                    <p:animEffect transition="out" filter="plus(out)">
                                      <p:cBhvr>
                                        <p:cTn id="16" dur="1000"/>
                                        <p:tgtEl>
                                          <p:spTgt spid="159749"/>
                                        </p:tgtEl>
                                      </p:cBhvr>
                                    </p:animEffect>
                                    <p:set>
                                      <p:cBhvr>
                                        <p:cTn id="17" dur="1" fill="hold">
                                          <p:stCondLst>
                                            <p:cond delay="999"/>
                                          </p:stCondLst>
                                        </p:cTn>
                                        <p:tgtEl>
                                          <p:spTgt spid="15974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9747" grpId="0"/>
      <p:bldP spid="159748" grpId="0" animBg="1"/>
      <p:bldP spid="159748" grpId="1" animBg="1"/>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1" name="Rectangle 3">
            <a:extLst>
              <a:ext uri="{FF2B5EF4-FFF2-40B4-BE49-F238E27FC236}">
                <a16:creationId xmlns:a16="http://schemas.microsoft.com/office/drawing/2014/main" id="{9013E974-0558-5613-003F-077E59AAEEA1}"/>
              </a:ext>
            </a:extLst>
          </p:cNvPr>
          <p:cNvSpPr>
            <a:spLocks noChangeArrowheads="1"/>
          </p:cNvSpPr>
          <p:nvPr/>
        </p:nvSpPr>
        <p:spPr bwMode="auto">
          <a:xfrm>
            <a:off x="38100" y="2006857"/>
            <a:ext cx="8877300"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Mat 28:2-6 - </a:t>
            </a:r>
            <a:r>
              <a:rPr lang="es-ES" altLang="en-US" sz="2800" b="1" dirty="0">
                <a:latin typeface="Tahoma" panose="020B0604030504040204" pitchFamily="34" charset="0"/>
                <a:ea typeface="Tahoma" panose="020B0604030504040204" pitchFamily="34" charset="0"/>
                <a:cs typeface="Tahoma" panose="020B0604030504040204" pitchFamily="34" charset="0"/>
              </a:rPr>
              <a:t>Y hubo un gran terremoto; porque </a:t>
            </a:r>
            <a:r>
              <a:rPr lang="es-E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un ángel del Señor, descendiendo del cielo y </a:t>
            </a:r>
            <a:r>
              <a:rPr lang="es-ES" altLang="en-US" sz="2800" b="1" dirty="0">
                <a:latin typeface="Tahoma" panose="020B0604030504040204" pitchFamily="34" charset="0"/>
                <a:ea typeface="Tahoma" panose="020B0604030504040204" pitchFamily="34" charset="0"/>
                <a:cs typeface="Tahoma" panose="020B0604030504040204" pitchFamily="34" charset="0"/>
              </a:rPr>
              <a:t>llegando, </a:t>
            </a:r>
            <a:r>
              <a:rPr lang="es-E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removió la piedra</a:t>
            </a:r>
            <a:r>
              <a:rPr lang="es-ES" altLang="en-US" sz="2800" b="1" dirty="0">
                <a:latin typeface="Tahoma" panose="020B0604030504040204" pitchFamily="34" charset="0"/>
                <a:ea typeface="Tahoma" panose="020B0604030504040204" pitchFamily="34" charset="0"/>
                <a:cs typeface="Tahoma" panose="020B0604030504040204" pitchFamily="34" charset="0"/>
              </a:rPr>
              <a:t>, y se sentó sobre ella.  Su aspecto era como un relámpago, y su vestido blanco como la nieve. Y de miedo de él los guardas temblaron y se quedaron como muertos.  Mas </a:t>
            </a:r>
            <a:r>
              <a:rPr lang="es-E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el ángel, respondiendo, dijo </a:t>
            </a:r>
            <a:r>
              <a:rPr lang="es-ES" altLang="en-US" sz="2800" b="1" dirty="0">
                <a:latin typeface="Tahoma" panose="020B0604030504040204" pitchFamily="34" charset="0"/>
                <a:ea typeface="Tahoma" panose="020B0604030504040204" pitchFamily="34" charset="0"/>
                <a:cs typeface="Tahoma" panose="020B0604030504040204" pitchFamily="34" charset="0"/>
              </a:rPr>
              <a:t>a las mujeres: No temáis vosotras; porque yo sé que buscáis a Jesús, el que fue crucificado.  No está aquí, pues ha resucitado, como dijo. Venid, ved el lugar donde fue puesto el Señor.</a:t>
            </a:r>
          </a:p>
        </p:txBody>
      </p:sp>
      <p:sp>
        <p:nvSpPr>
          <p:cNvPr id="4" name="Text Box 2">
            <a:extLst>
              <a:ext uri="{FF2B5EF4-FFF2-40B4-BE49-F238E27FC236}">
                <a16:creationId xmlns:a16="http://schemas.microsoft.com/office/drawing/2014/main" id="{E0B0CEFA-02A4-6A6F-A9FC-D2A5334D20AC}"/>
              </a:ext>
            </a:extLst>
          </p:cNvPr>
          <p:cNvSpPr txBox="1">
            <a:spLocks noChangeArrowheads="1"/>
          </p:cNvSpPr>
          <p:nvPr/>
        </p:nvSpPr>
        <p:spPr bwMode="auto">
          <a:xfrm>
            <a:off x="0" y="1"/>
            <a:ext cx="12192000" cy="523220"/>
          </a:xfrm>
          <a:prstGeom prst="rect">
            <a:avLst/>
          </a:prstGeom>
          <a:solidFill>
            <a:srgbClr val="FBF9D5"/>
          </a:solidFill>
          <a:ln>
            <a:noFill/>
          </a:ln>
          <a:effectLst/>
        </p:spPr>
        <p:txBody>
          <a:bodyPr wrap="square">
            <a:spAutoFit/>
          </a:bodyPr>
          <a:lstStyle/>
          <a:p>
            <a:pPr algn="ctr"/>
            <a:r>
              <a:rPr lang="en-US" altLang="en-US" sz="2800" b="1">
                <a:solidFill>
                  <a:sysClr val="windowText" lastClr="000000"/>
                </a:solidFill>
                <a:latin typeface="Tahoma" panose="020B0604030504040204" pitchFamily="34" charset="0"/>
                <a:ea typeface="Tahoma" panose="020B0604030504040204" pitchFamily="34" charset="0"/>
                <a:cs typeface="Tahoma" panose="020B0604030504040204" pitchFamily="34" charset="0"/>
              </a:rPr>
              <a:t>Ángeles en la vida de Jesús</a:t>
            </a:r>
          </a:p>
        </p:txBody>
      </p:sp>
      <p:sp>
        <p:nvSpPr>
          <p:cNvPr id="2" name="Text Box 4">
            <a:extLst>
              <a:ext uri="{FF2B5EF4-FFF2-40B4-BE49-F238E27FC236}">
                <a16:creationId xmlns:a16="http://schemas.microsoft.com/office/drawing/2014/main" id="{E4627301-551C-3521-7D63-955C2771E42A}"/>
              </a:ext>
            </a:extLst>
          </p:cNvPr>
          <p:cNvSpPr txBox="1">
            <a:spLocks noChangeArrowheads="1"/>
          </p:cNvSpPr>
          <p:nvPr/>
        </p:nvSpPr>
        <p:spPr bwMode="auto">
          <a:xfrm>
            <a:off x="8915400" y="2209800"/>
            <a:ext cx="3200400" cy="857542"/>
          </a:xfrm>
          <a:prstGeom prst="rect">
            <a:avLst/>
          </a:prstGeom>
          <a:solidFill>
            <a:srgbClr val="F4F4E0"/>
          </a:solidFill>
          <a:ln>
            <a:noFill/>
          </a:ln>
          <a:effectLst/>
        </p:spPr>
        <p:txBody>
          <a:bodyPr>
            <a:spAutoFit/>
          </a:bodyPr>
          <a:lstStyle/>
          <a:p>
            <a:pPr algn="ctr">
              <a:lnSpc>
                <a:spcPct val="95000"/>
              </a:lnSpc>
            </a:pPr>
            <a:r>
              <a:rPr lang="es-ES" altLang="en-US" sz="2600" b="1" dirty="0">
                <a:latin typeface="Tahoma" panose="020B0604030504040204" pitchFamily="34" charset="0"/>
                <a:ea typeface="Tahoma" panose="020B0604030504040204" pitchFamily="34" charset="0"/>
                <a:cs typeface="Tahoma" panose="020B0604030504040204" pitchFamily="34" charset="0"/>
              </a:rPr>
              <a:t>Una tarea digna de un ángel</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p:txBody>
      </p:sp>
      <p:sp>
        <p:nvSpPr>
          <p:cNvPr id="3" name="Text Box 5">
            <a:extLst>
              <a:ext uri="{FF2B5EF4-FFF2-40B4-BE49-F238E27FC236}">
                <a16:creationId xmlns:a16="http://schemas.microsoft.com/office/drawing/2014/main" id="{E519B10C-7F79-9F6B-8626-2077C68A6B1F}"/>
              </a:ext>
            </a:extLst>
          </p:cNvPr>
          <p:cNvSpPr txBox="1">
            <a:spLocks noChangeArrowheads="1"/>
          </p:cNvSpPr>
          <p:nvPr/>
        </p:nvSpPr>
        <p:spPr bwMode="auto">
          <a:xfrm>
            <a:off x="8936882" y="3167756"/>
            <a:ext cx="3200400" cy="1612749"/>
          </a:xfrm>
          <a:prstGeom prst="rect">
            <a:avLst/>
          </a:prstGeom>
          <a:solidFill>
            <a:srgbClr val="F4F4E0"/>
          </a:solidFill>
          <a:ln>
            <a:noFill/>
          </a:ln>
          <a:effectLst/>
        </p:spPr>
        <p:txBody>
          <a:bodyPr>
            <a:spAutoFit/>
          </a:bodyPr>
          <a:lstStyle/>
          <a:p>
            <a:pPr algn="ctr">
              <a:lnSpc>
                <a:spcPct val="95000"/>
              </a:lnSpc>
            </a:pPr>
            <a:r>
              <a:rPr lang="es-ES" altLang="en-US" sz="2600" b="1" dirty="0">
                <a:latin typeface="Tahoma" panose="020B0604030504040204" pitchFamily="34" charset="0"/>
                <a:ea typeface="Tahoma" panose="020B0604030504040204" pitchFamily="34" charset="0"/>
                <a:cs typeface="Tahoma" panose="020B0604030504040204" pitchFamily="34" charset="0"/>
              </a:rPr>
              <a:t>¡Él fue vestido para el mayor evento en la historia humana!</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p:txBody>
      </p:sp>
      <p:sp>
        <p:nvSpPr>
          <p:cNvPr id="5" name="Text Box 8">
            <a:extLst>
              <a:ext uri="{FF2B5EF4-FFF2-40B4-BE49-F238E27FC236}">
                <a16:creationId xmlns:a16="http://schemas.microsoft.com/office/drawing/2014/main" id="{0708B58B-DCA8-8DF0-CCAF-7845E434DD3E}"/>
              </a:ext>
            </a:extLst>
          </p:cNvPr>
          <p:cNvSpPr txBox="1">
            <a:spLocks noChangeArrowheads="1"/>
          </p:cNvSpPr>
          <p:nvPr/>
        </p:nvSpPr>
        <p:spPr bwMode="auto">
          <a:xfrm>
            <a:off x="8958364" y="4890444"/>
            <a:ext cx="3200400" cy="857542"/>
          </a:xfrm>
          <a:prstGeom prst="rect">
            <a:avLst/>
          </a:prstGeom>
          <a:solidFill>
            <a:srgbClr val="F4F4E0"/>
          </a:solidFill>
          <a:ln>
            <a:noFill/>
          </a:ln>
          <a:effectLst/>
        </p:spPr>
        <p:txBody>
          <a:bodyPr>
            <a:spAutoFit/>
          </a:bodyPr>
          <a:lstStyle/>
          <a:p>
            <a:pPr algn="ctr">
              <a:lnSpc>
                <a:spcPct val="95000"/>
              </a:lnSpc>
            </a:pPr>
            <a:r>
              <a:rPr lang="es-ES" altLang="en-US" sz="2600" b="1" dirty="0">
                <a:latin typeface="Tahoma" panose="020B0604030504040204" pitchFamily="34" charset="0"/>
                <a:ea typeface="Tahoma" panose="020B0604030504040204" pitchFamily="34" charset="0"/>
                <a:cs typeface="Tahoma" panose="020B0604030504040204" pitchFamily="34" charset="0"/>
              </a:rPr>
              <a:t>¡No pensaron que él era un varón!</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p:txBody>
      </p:sp>
      <p:sp>
        <p:nvSpPr>
          <p:cNvPr id="6" name="Text Box 9">
            <a:extLst>
              <a:ext uri="{FF2B5EF4-FFF2-40B4-BE49-F238E27FC236}">
                <a16:creationId xmlns:a16="http://schemas.microsoft.com/office/drawing/2014/main" id="{79EE686D-0ACC-6BB1-3787-BA5B4B8824AB}"/>
              </a:ext>
            </a:extLst>
          </p:cNvPr>
          <p:cNvSpPr txBox="1">
            <a:spLocks noChangeArrowheads="1"/>
          </p:cNvSpPr>
          <p:nvPr/>
        </p:nvSpPr>
        <p:spPr bwMode="auto">
          <a:xfrm>
            <a:off x="8958364" y="5857925"/>
            <a:ext cx="3200400" cy="857542"/>
          </a:xfrm>
          <a:prstGeom prst="rect">
            <a:avLst/>
          </a:prstGeom>
          <a:solidFill>
            <a:srgbClr val="F4F4E0"/>
          </a:solidFill>
          <a:ln>
            <a:noFill/>
          </a:ln>
          <a:effectLst/>
        </p:spPr>
        <p:txBody>
          <a:bodyPr>
            <a:spAutoFit/>
          </a:bodyPr>
          <a:lstStyle/>
          <a:p>
            <a:pPr algn="ctr">
              <a:lnSpc>
                <a:spcPct val="95000"/>
              </a:lnSpc>
            </a:pPr>
            <a:r>
              <a:rPr lang="es-ES" altLang="en-US" sz="2600" b="1" dirty="0">
                <a:latin typeface="Tahoma" panose="020B0604030504040204" pitchFamily="34" charset="0"/>
                <a:ea typeface="Tahoma" panose="020B0604030504040204" pitchFamily="34" charset="0"/>
                <a:cs typeface="Tahoma" panose="020B0604030504040204" pitchFamily="34" charset="0"/>
              </a:rPr>
              <a:t>¡El mayor anuncio alguna vez hecho!</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withEffect">
                                  <p:stCondLst>
                                    <p:cond delay="0"/>
                                  </p:stCondLst>
                                  <p:childTnLst>
                                    <p:set>
                                      <p:cBhvr>
                                        <p:cTn id="6" dur="1" fill="hold">
                                          <p:stCondLst>
                                            <p:cond delay="0"/>
                                          </p:stCondLst>
                                        </p:cTn>
                                        <p:tgtEl>
                                          <p:spTgt spid="160771"/>
                                        </p:tgtEl>
                                        <p:attrNameLst>
                                          <p:attrName>style.visibility</p:attrName>
                                        </p:attrNameLst>
                                      </p:cBhvr>
                                      <p:to>
                                        <p:strVal val="visible"/>
                                      </p:to>
                                    </p:set>
                                    <p:animEffect transition="in" filter="checkerboard(across)">
                                      <p:cBhvr>
                                        <p:cTn id="7" dur="1000"/>
                                        <p:tgtEl>
                                          <p:spTgt spid="160771"/>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32"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diamond(out)">
                                      <p:cBhvr>
                                        <p:cTn id="12" dur="1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32"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diamond(out)">
                                      <p:cBhvr>
                                        <p:cTn id="17" dur="10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32"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diamond(out)">
                                      <p:cBhvr>
                                        <p:cTn id="22" dur="10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32"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diamond(out)">
                                      <p:cBhvr>
                                        <p:cTn id="2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771" grpId="0"/>
      <p:bldP spid="4" grpId="0" animBg="1"/>
      <p:bldP spid="2" grpId="0" animBg="1"/>
      <p:bldP spid="3" grpId="0" animBg="1"/>
      <p:bldP spid="5" grpId="0" animBg="1"/>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Text Box 2">
            <a:extLst>
              <a:ext uri="{FF2B5EF4-FFF2-40B4-BE49-F238E27FC236}">
                <a16:creationId xmlns:a16="http://schemas.microsoft.com/office/drawing/2014/main" id="{0F8ECE84-48BE-C239-6625-16212EEAD3E3}"/>
              </a:ext>
            </a:extLst>
          </p:cNvPr>
          <p:cNvSpPr txBox="1">
            <a:spLocks noChangeArrowheads="1"/>
          </p:cNvSpPr>
          <p:nvPr/>
        </p:nvSpPr>
        <p:spPr bwMode="auto">
          <a:xfrm>
            <a:off x="0" y="0"/>
            <a:ext cx="12192000" cy="519113"/>
          </a:xfrm>
          <a:prstGeom prst="rect">
            <a:avLst/>
          </a:prstGeom>
          <a:solidFill>
            <a:srgbClr val="F4F4E0"/>
          </a:solidFill>
          <a:ln>
            <a:noFill/>
          </a:ln>
          <a:effectLst/>
        </p:spPr>
        <p:txBody>
          <a:bodyPr wrap="square">
            <a:spAutoFit/>
          </a:bodyPr>
          <a:lstStyle/>
          <a:p>
            <a:pPr algn="ct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Ángeles</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en</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el</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libro</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de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los</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Hechos</a:t>
            </a:r>
            <a:endPar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183300" name="Text Box 4">
            <a:extLst>
              <a:ext uri="{FF2B5EF4-FFF2-40B4-BE49-F238E27FC236}">
                <a16:creationId xmlns:a16="http://schemas.microsoft.com/office/drawing/2014/main" id="{BC1C7160-3BBA-F7D0-9E41-0BAD2B4B12E9}"/>
              </a:ext>
            </a:extLst>
          </p:cNvPr>
          <p:cNvSpPr txBox="1">
            <a:spLocks noChangeArrowheads="1"/>
          </p:cNvSpPr>
          <p:nvPr/>
        </p:nvSpPr>
        <p:spPr bwMode="auto">
          <a:xfrm>
            <a:off x="7467600" y="1992687"/>
            <a:ext cx="4724400" cy="4493538"/>
          </a:xfrm>
          <a:prstGeom prst="rect">
            <a:avLst/>
          </a:prstGeom>
          <a:solidFill>
            <a:srgbClr val="F4F4E0"/>
          </a:solidFill>
          <a:ln>
            <a:noFill/>
          </a:ln>
          <a:effectLst/>
        </p:spPr>
        <p:txBody>
          <a:bodyPr>
            <a:spAutoFit/>
          </a:bodyPr>
          <a:lstStyle/>
          <a:p>
            <a:pPr algn="ctr"/>
            <a:r>
              <a:rPr lang="es-E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Entró en la </a:t>
            </a:r>
            <a:r>
              <a:rPr lang="es-ES" altLang="en-US" sz="26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carcel</a:t>
            </a:r>
            <a:r>
              <a:rPr lang="es-E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rescató a los apóstoles, y les envió para seguir predicando:</a:t>
            </a:r>
          </a:p>
          <a:p>
            <a:pPr algn="ctr"/>
            <a:endParaRPr lang="es-E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a:p>
            <a:pPr algn="ctr"/>
            <a:r>
              <a:rPr lang="es-E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una reprimenda pública a los líderes religiosos de los </a:t>
            </a:r>
            <a:r>
              <a:rPr lang="es-ES" altLang="en-US" sz="26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judios</a:t>
            </a:r>
            <a:endParaRPr lang="en-U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a:p>
            <a:pPr algn="ctr"/>
            <a:endParaRPr lang="en-U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a:p>
            <a:pPr algn="ctr"/>
            <a:r>
              <a:rPr lang="es-E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palabra reconfortante a los apóstoles de la ayuda del Señor</a:t>
            </a:r>
            <a:endParaRPr lang="en-U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183301" name="Rectangle 5">
            <a:extLst>
              <a:ext uri="{FF2B5EF4-FFF2-40B4-BE49-F238E27FC236}">
                <a16:creationId xmlns:a16="http://schemas.microsoft.com/office/drawing/2014/main" id="{A4E15EAA-CA01-CDB3-120A-9B4472AEC23F}"/>
              </a:ext>
            </a:extLst>
          </p:cNvPr>
          <p:cNvSpPr>
            <a:spLocks noChangeArrowheads="1"/>
          </p:cNvSpPr>
          <p:nvPr/>
        </p:nvSpPr>
        <p:spPr bwMode="auto">
          <a:xfrm>
            <a:off x="100585" y="2506086"/>
            <a:ext cx="7391400" cy="409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600" b="1" dirty="0" err="1">
                <a:solidFill>
                  <a:srgbClr val="C00000"/>
                </a:solidFill>
                <a:latin typeface="Tahoma" panose="020B0604030504040204" pitchFamily="34" charset="0"/>
                <a:ea typeface="Tahoma" panose="020B0604030504040204" pitchFamily="34" charset="0"/>
                <a:cs typeface="Tahoma" panose="020B0604030504040204" pitchFamily="34" charset="0"/>
              </a:rPr>
              <a:t>Hech</a:t>
            </a:r>
            <a:r>
              <a:rPr lang="en-U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 5:17-20 - </a:t>
            </a:r>
            <a:r>
              <a:rPr lang="es-ES" altLang="en-US" sz="2600" b="1" dirty="0">
                <a:latin typeface="Tahoma" panose="020B0604030504040204" pitchFamily="34" charset="0"/>
                <a:ea typeface="Tahoma" panose="020B0604030504040204" pitchFamily="34" charset="0"/>
                <a:cs typeface="Tahoma" panose="020B0604030504040204" pitchFamily="34" charset="0"/>
              </a:rPr>
              <a:t>Entonces levantándose el sumo sacerdote y todos los que estaban con él, esto es, la secta de los saduceos, se llenaron de celos; y echaron mano a los apóstoles y los pusieron en la cárcel pública. Mas </a:t>
            </a:r>
            <a:r>
              <a:rPr lang="es-E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un ángel del Señor, abriendo de noche las puertas de la cárcel y</a:t>
            </a:r>
            <a:r>
              <a:rPr lang="es-ES" altLang="en-US" sz="26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s-E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sacándolos, dijo</a:t>
            </a:r>
            <a:r>
              <a:rPr lang="es-ES" altLang="en-US" sz="2600" b="1" dirty="0">
                <a:latin typeface="Tahoma" panose="020B0604030504040204" pitchFamily="34" charset="0"/>
                <a:ea typeface="Tahoma" panose="020B0604030504040204" pitchFamily="34" charset="0"/>
                <a:cs typeface="Tahoma" panose="020B0604030504040204" pitchFamily="34" charset="0"/>
              </a:rPr>
              <a:t>:  Id, y puestos en pie en el templo, anunciad al pueblo todas las palabras de esta vida.</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p:txBody>
      </p:sp>
      <p:sp>
        <p:nvSpPr>
          <p:cNvPr id="183302" name="Rectangle 6">
            <a:extLst>
              <a:ext uri="{FF2B5EF4-FFF2-40B4-BE49-F238E27FC236}">
                <a16:creationId xmlns:a16="http://schemas.microsoft.com/office/drawing/2014/main" id="{9E1E5892-ABDC-DAF6-ACAD-B069D237DED9}"/>
              </a:ext>
            </a:extLst>
          </p:cNvPr>
          <p:cNvSpPr>
            <a:spLocks noChangeArrowheads="1"/>
          </p:cNvSpPr>
          <p:nvPr/>
        </p:nvSpPr>
        <p:spPr bwMode="auto">
          <a:xfrm>
            <a:off x="7391400" y="3440487"/>
            <a:ext cx="4800600" cy="1636158"/>
          </a:xfrm>
          <a:prstGeom prst="rect">
            <a:avLst/>
          </a:prstGeom>
          <a:solidFill>
            <a:schemeClr val="bg1"/>
          </a:solidFill>
          <a:ln>
            <a:noFill/>
          </a:ln>
          <a:effectLst/>
        </p:spPr>
        <p:txBody>
          <a:bodyPr wrap="none" anchor="ctr"/>
          <a:lstStyle/>
          <a:p>
            <a:endParaRPr lang="en-US"/>
          </a:p>
        </p:txBody>
      </p:sp>
      <p:sp>
        <p:nvSpPr>
          <p:cNvPr id="183303" name="Rectangle 7">
            <a:extLst>
              <a:ext uri="{FF2B5EF4-FFF2-40B4-BE49-F238E27FC236}">
                <a16:creationId xmlns:a16="http://schemas.microsoft.com/office/drawing/2014/main" id="{769BF316-8260-4CE3-63B0-55C9F7F956D7}"/>
              </a:ext>
            </a:extLst>
          </p:cNvPr>
          <p:cNvSpPr>
            <a:spLocks noChangeArrowheads="1"/>
          </p:cNvSpPr>
          <p:nvPr/>
        </p:nvSpPr>
        <p:spPr bwMode="auto">
          <a:xfrm>
            <a:off x="7391400" y="5076645"/>
            <a:ext cx="4800600" cy="1636158"/>
          </a:xfrm>
          <a:prstGeom prst="rect">
            <a:avLst/>
          </a:prstGeom>
          <a:solidFill>
            <a:schemeClr val="bg1"/>
          </a:solidFill>
          <a:ln>
            <a:noFill/>
          </a:ln>
          <a:effec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37" fill="hold" grpId="0" nodeType="withEffect">
                                  <p:stCondLst>
                                    <p:cond delay="0"/>
                                  </p:stCondLst>
                                  <p:childTnLst>
                                    <p:set>
                                      <p:cBhvr>
                                        <p:cTn id="6" dur="1" fill="hold">
                                          <p:stCondLst>
                                            <p:cond delay="0"/>
                                          </p:stCondLst>
                                        </p:cTn>
                                        <p:tgtEl>
                                          <p:spTgt spid="183298"/>
                                        </p:tgtEl>
                                        <p:attrNameLst>
                                          <p:attrName>style.visibility</p:attrName>
                                        </p:attrNameLst>
                                      </p:cBhvr>
                                      <p:to>
                                        <p:strVal val="visible"/>
                                      </p:to>
                                    </p:set>
                                    <p:animEffect transition="in" filter="barn(outVertical)">
                                      <p:cBhvr>
                                        <p:cTn id="7" dur="1000"/>
                                        <p:tgtEl>
                                          <p:spTgt spid="183298"/>
                                        </p:tgtEl>
                                      </p:cBhvr>
                                    </p:animEffect>
                                  </p:childTnLst>
                                </p:cTn>
                              </p:par>
                              <p:par>
                                <p:cTn id="8" presetID="5" presetClass="entr" presetSubtype="10" fill="hold" nodeType="withEffect">
                                  <p:stCondLst>
                                    <p:cond delay="0"/>
                                  </p:stCondLst>
                                  <p:childTnLst>
                                    <p:set>
                                      <p:cBhvr>
                                        <p:cTn id="9" dur="1" fill="hold">
                                          <p:stCondLst>
                                            <p:cond delay="0"/>
                                          </p:stCondLst>
                                        </p:cTn>
                                        <p:tgtEl>
                                          <p:spTgt spid="183301"/>
                                        </p:tgtEl>
                                        <p:attrNameLst>
                                          <p:attrName>style.visibility</p:attrName>
                                        </p:attrNameLst>
                                      </p:cBhvr>
                                      <p:to>
                                        <p:strVal val="visible"/>
                                      </p:to>
                                    </p:set>
                                    <p:animEffect transition="in" filter="checkerboard(across)">
                                      <p:cBhvr>
                                        <p:cTn id="10" dur="1000"/>
                                        <p:tgtEl>
                                          <p:spTgt spid="183301"/>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9" presetClass="entr" presetSubtype="0" fill="hold" grpId="1" nodeType="clickEffect">
                                  <p:stCondLst>
                                    <p:cond delay="0"/>
                                  </p:stCondLst>
                                  <p:childTnLst>
                                    <p:set>
                                      <p:cBhvr>
                                        <p:cTn id="14" dur="1" fill="hold">
                                          <p:stCondLst>
                                            <p:cond delay="0"/>
                                          </p:stCondLst>
                                        </p:cTn>
                                        <p:tgtEl>
                                          <p:spTgt spid="183300"/>
                                        </p:tgtEl>
                                        <p:attrNameLst>
                                          <p:attrName>style.visibility</p:attrName>
                                        </p:attrNameLst>
                                      </p:cBhvr>
                                      <p:to>
                                        <p:strVal val="visible"/>
                                      </p:to>
                                    </p:set>
                                    <p:animEffect transition="in" filter="dissolve">
                                      <p:cBhvr>
                                        <p:cTn id="15" dur="1000"/>
                                        <p:tgtEl>
                                          <p:spTgt spid="183300"/>
                                        </p:tgtEl>
                                      </p:cBhvr>
                                    </p:animEffect>
                                  </p:childTnLst>
                                </p:cTn>
                              </p:par>
                            </p:childTnLst>
                          </p:cTn>
                        </p:par>
                      </p:childTnLst>
                    </p:cTn>
                  </p:par>
                  <p:par>
                    <p:cTn id="16" fill="hold">
                      <p:stCondLst>
                        <p:cond delay="indefinite"/>
                      </p:stCondLst>
                      <p:childTnLst>
                        <p:par>
                          <p:cTn id="17" fill="hold">
                            <p:stCondLst>
                              <p:cond delay="0"/>
                            </p:stCondLst>
                            <p:childTnLst>
                              <p:par>
                                <p:cTn id="18" presetID="29" presetClass="exit" presetSubtype="0" fill="hold" nodeType="clickEffect">
                                  <p:stCondLst>
                                    <p:cond delay="0"/>
                                  </p:stCondLst>
                                  <p:childTnLst>
                                    <p:anim calcmode="lin" valueType="num">
                                      <p:cBhvr>
                                        <p:cTn id="19" dur="1000"/>
                                        <p:tgtEl>
                                          <p:spTgt spid="183302"/>
                                        </p:tgtEl>
                                        <p:attrNameLst>
                                          <p:attrName>ppt_x</p:attrName>
                                        </p:attrNameLst>
                                      </p:cBhvr>
                                      <p:tavLst>
                                        <p:tav tm="0">
                                          <p:val>
                                            <p:strVal val="ppt_x"/>
                                          </p:val>
                                        </p:tav>
                                        <p:tav tm="100000">
                                          <p:val>
                                            <p:strVal val="ppt_x-.2"/>
                                          </p:val>
                                        </p:tav>
                                      </p:tavLst>
                                    </p:anim>
                                    <p:anim calcmode="lin" valueType="num">
                                      <p:cBhvr>
                                        <p:cTn id="20" dur="1000"/>
                                        <p:tgtEl>
                                          <p:spTgt spid="183302"/>
                                        </p:tgtEl>
                                        <p:attrNameLst>
                                          <p:attrName>ppt_y</p:attrName>
                                        </p:attrNameLst>
                                      </p:cBhvr>
                                      <p:tavLst>
                                        <p:tav tm="0">
                                          <p:val>
                                            <p:strVal val="ppt_y"/>
                                          </p:val>
                                        </p:tav>
                                        <p:tav tm="100000">
                                          <p:val>
                                            <p:strVal val="ppt_y"/>
                                          </p:val>
                                        </p:tav>
                                      </p:tavLst>
                                    </p:anim>
                                    <p:animEffect transition="out" filter="fade">
                                      <p:cBhvr>
                                        <p:cTn id="21" dur="1000"/>
                                        <p:tgtEl>
                                          <p:spTgt spid="183302"/>
                                        </p:tgtEl>
                                      </p:cBhvr>
                                    </p:animEffect>
                                    <p:set>
                                      <p:cBhvr>
                                        <p:cTn id="22" dur="1" fill="hold">
                                          <p:stCondLst>
                                            <p:cond delay="999"/>
                                          </p:stCondLst>
                                        </p:cTn>
                                        <p:tgtEl>
                                          <p:spTgt spid="183302"/>
                                        </p:tgtEl>
                                        <p:attrNameLst>
                                          <p:attrName>style.visibility</p:attrName>
                                        </p:attrNameLst>
                                      </p:cBhvr>
                                      <p:to>
                                        <p:strVal val="hidden"/>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29" presetClass="exit" presetSubtype="0" fill="hold" nodeType="clickEffect">
                                  <p:stCondLst>
                                    <p:cond delay="0"/>
                                  </p:stCondLst>
                                  <p:childTnLst>
                                    <p:anim calcmode="lin" valueType="num">
                                      <p:cBhvr>
                                        <p:cTn id="26" dur="1000"/>
                                        <p:tgtEl>
                                          <p:spTgt spid="183303"/>
                                        </p:tgtEl>
                                        <p:attrNameLst>
                                          <p:attrName>ppt_x</p:attrName>
                                        </p:attrNameLst>
                                      </p:cBhvr>
                                      <p:tavLst>
                                        <p:tav tm="0">
                                          <p:val>
                                            <p:strVal val="ppt_x"/>
                                          </p:val>
                                        </p:tav>
                                        <p:tav tm="100000">
                                          <p:val>
                                            <p:strVal val="ppt_x-.2"/>
                                          </p:val>
                                        </p:tav>
                                      </p:tavLst>
                                    </p:anim>
                                    <p:anim calcmode="lin" valueType="num">
                                      <p:cBhvr>
                                        <p:cTn id="27" dur="1000"/>
                                        <p:tgtEl>
                                          <p:spTgt spid="183303"/>
                                        </p:tgtEl>
                                        <p:attrNameLst>
                                          <p:attrName>ppt_y</p:attrName>
                                        </p:attrNameLst>
                                      </p:cBhvr>
                                      <p:tavLst>
                                        <p:tav tm="0">
                                          <p:val>
                                            <p:strVal val="ppt_y"/>
                                          </p:val>
                                        </p:tav>
                                        <p:tav tm="100000">
                                          <p:val>
                                            <p:strVal val="ppt_y"/>
                                          </p:val>
                                        </p:tav>
                                      </p:tavLst>
                                    </p:anim>
                                    <p:animEffect transition="out" filter="fade">
                                      <p:cBhvr>
                                        <p:cTn id="28" dur="1000"/>
                                        <p:tgtEl>
                                          <p:spTgt spid="183303"/>
                                        </p:tgtEl>
                                      </p:cBhvr>
                                    </p:animEffect>
                                    <p:set>
                                      <p:cBhvr>
                                        <p:cTn id="29" dur="1" fill="hold">
                                          <p:stCondLst>
                                            <p:cond delay="999"/>
                                          </p:stCondLst>
                                        </p:cTn>
                                        <p:tgtEl>
                                          <p:spTgt spid="18330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3298" grpId="0" animBg="1"/>
      <p:bldP spid="183300" grpId="0" animBg="1"/>
      <p:bldP spid="183300" grpId="1" animBg="1"/>
      <p:bldP spid="18330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3" name="Rectangle 3">
            <a:extLst>
              <a:ext uri="{FF2B5EF4-FFF2-40B4-BE49-F238E27FC236}">
                <a16:creationId xmlns:a16="http://schemas.microsoft.com/office/drawing/2014/main" id="{124BB44A-B94D-0CA1-DF0F-A1B13306449F}"/>
              </a:ext>
            </a:extLst>
          </p:cNvPr>
          <p:cNvSpPr>
            <a:spLocks noChangeArrowheads="1"/>
          </p:cNvSpPr>
          <p:nvPr/>
        </p:nvSpPr>
        <p:spPr bwMode="auto">
          <a:xfrm>
            <a:off x="-1824" y="1598319"/>
            <a:ext cx="8905875"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400" b="1" dirty="0" err="1">
                <a:solidFill>
                  <a:srgbClr val="C00000"/>
                </a:solidFill>
                <a:latin typeface="Tahoma" panose="020B0604030504040204" pitchFamily="34" charset="0"/>
                <a:ea typeface="Tahoma" panose="020B0604030504040204" pitchFamily="34" charset="0"/>
                <a:cs typeface="Tahoma" panose="020B0604030504040204" pitchFamily="34" charset="0"/>
              </a:rPr>
              <a:t>Hech</a:t>
            </a:r>
            <a:r>
              <a:rPr lang="en-U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 8:26-40 - </a:t>
            </a:r>
            <a:r>
              <a:rPr lang="es-E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Un ángel del Señor habló </a:t>
            </a:r>
            <a:r>
              <a:rPr lang="es-ES" altLang="en-US" sz="2400" b="1" dirty="0">
                <a:latin typeface="Tahoma" panose="020B0604030504040204" pitchFamily="34" charset="0"/>
                <a:ea typeface="Tahoma" panose="020B0604030504040204" pitchFamily="34" charset="0"/>
                <a:cs typeface="Tahoma" panose="020B0604030504040204" pitchFamily="34" charset="0"/>
              </a:rPr>
              <a:t>a Felipe, diciendo: Levántate y ve hacia el sur, por el camino que desciende de Jerusalén a Gaza, el cual es desierto.  Entonces él se levantó y fue. Y sucedió que un etíope, eunuco, funcionario de Candace reina de los etíopes, el cual estaba sobre todos sus tesoros, y había venido a Jerusalén para adorar, volvía sentado en su carro, y leyendo al profeta Isaías.  Y el Espíritu dijo a Felipe: Acércate y júntate a ese carro</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s-ES" altLang="en-US" sz="2400" b="1" dirty="0">
                <a:latin typeface="Tahoma" panose="020B0604030504040204" pitchFamily="34" charset="0"/>
                <a:ea typeface="Tahoma" panose="020B0604030504040204" pitchFamily="34" charset="0"/>
                <a:cs typeface="Tahoma" panose="020B0604030504040204" pitchFamily="34" charset="0"/>
              </a:rPr>
              <a:t>Cuando subieron del agua, el Espíritu del Señor arrebató a Felipe; y el eunuco no le vio más, y siguió gozoso su camino.  Pero Felipe se encontró en Azoto</a:t>
            </a:r>
            <a:r>
              <a:rPr lang="en-US" altLang="en-US" sz="2400" b="1" dirty="0">
                <a:latin typeface="Tahoma" panose="020B0604030504040204" pitchFamily="34" charset="0"/>
                <a:ea typeface="Tahoma" panose="020B0604030504040204" pitchFamily="34" charset="0"/>
                <a:cs typeface="Tahoma" panose="020B0604030504040204" pitchFamily="34" charset="0"/>
              </a:rPr>
              <a:t>….</a:t>
            </a:r>
          </a:p>
        </p:txBody>
      </p:sp>
      <p:sp>
        <p:nvSpPr>
          <p:cNvPr id="184324" name="Text Box 4">
            <a:extLst>
              <a:ext uri="{FF2B5EF4-FFF2-40B4-BE49-F238E27FC236}">
                <a16:creationId xmlns:a16="http://schemas.microsoft.com/office/drawing/2014/main" id="{E0BBCD38-C519-0086-7F43-936EEA7FA78D}"/>
              </a:ext>
            </a:extLst>
          </p:cNvPr>
          <p:cNvSpPr txBox="1">
            <a:spLocks noChangeArrowheads="1"/>
          </p:cNvSpPr>
          <p:nvPr/>
        </p:nvSpPr>
        <p:spPr bwMode="auto">
          <a:xfrm>
            <a:off x="8907561" y="1426332"/>
            <a:ext cx="3276600" cy="1282700"/>
          </a:xfrm>
          <a:prstGeom prst="rect">
            <a:avLst/>
          </a:prstGeom>
          <a:solidFill>
            <a:srgbClr val="F4F4E0"/>
          </a:solidFill>
          <a:ln>
            <a:noFill/>
          </a:ln>
          <a:effectLst/>
        </p:spPr>
        <p:txBody>
          <a:bodyPr>
            <a:spAutoFit/>
          </a:bodyPr>
          <a:lstStyle/>
          <a:p>
            <a:pPr algn="ctr"/>
            <a:r>
              <a:rPr lang="es-E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Un ángel hizo los arreglos para un estudio Bíblico</a:t>
            </a:r>
            <a:endParaRPr lang="en-U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184325" name="Text Box 5">
            <a:extLst>
              <a:ext uri="{FF2B5EF4-FFF2-40B4-BE49-F238E27FC236}">
                <a16:creationId xmlns:a16="http://schemas.microsoft.com/office/drawing/2014/main" id="{DD284E62-3ACC-4DE7-F005-DD11EA92B02E}"/>
              </a:ext>
            </a:extLst>
          </p:cNvPr>
          <p:cNvSpPr txBox="1">
            <a:spLocks noChangeArrowheads="1"/>
          </p:cNvSpPr>
          <p:nvPr/>
        </p:nvSpPr>
        <p:spPr bwMode="auto">
          <a:xfrm>
            <a:off x="8917086" y="2814035"/>
            <a:ext cx="3276600" cy="2092881"/>
          </a:xfrm>
          <a:prstGeom prst="rect">
            <a:avLst/>
          </a:prstGeom>
          <a:solidFill>
            <a:srgbClr val="F4F4E0"/>
          </a:solidFill>
          <a:ln>
            <a:noFill/>
          </a:ln>
          <a:effectLst/>
        </p:spPr>
        <p:txBody>
          <a:bodyPr>
            <a:spAutoFit/>
          </a:bodyPr>
          <a:lstStyle/>
          <a:p>
            <a:pPr algn="ctr"/>
            <a:r>
              <a:rPr lang="es-E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a:t>
            </a:r>
            <a:r>
              <a:rPr lang="en-U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a:t>
            </a:r>
            <a:r>
              <a:rPr lang="es-CO"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ángel</a:t>
            </a:r>
            <a:r>
              <a:rPr lang="en-U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y ‘</a:t>
            </a:r>
            <a:r>
              <a:rPr lang="en-US" altLang="en-US" sz="26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el</a:t>
            </a:r>
            <a:r>
              <a:rPr lang="en-U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Esp</a:t>
            </a:r>
            <a:r>
              <a:rPr lang="es-CO" altLang="en-US" sz="26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íritu</a:t>
            </a:r>
            <a:r>
              <a:rPr lang="en-U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se </a:t>
            </a:r>
            <a:r>
              <a:rPr lang="en-US" altLang="en-US" sz="26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usan</a:t>
            </a:r>
            <a:r>
              <a:rPr lang="en-U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6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como</a:t>
            </a:r>
            <a:r>
              <a:rPr lang="en-U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6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designaciones</a:t>
            </a:r>
            <a:r>
              <a:rPr lang="en-U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6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iguales</a:t>
            </a:r>
            <a:r>
              <a:rPr lang="es-E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a:t>
            </a:r>
            <a:endParaRPr lang="en-U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184326" name="Text Box 6">
            <a:extLst>
              <a:ext uri="{FF2B5EF4-FFF2-40B4-BE49-F238E27FC236}">
                <a16:creationId xmlns:a16="http://schemas.microsoft.com/office/drawing/2014/main" id="{7EF4A5E0-B2B2-9D88-D71E-08414CC6ED36}"/>
              </a:ext>
            </a:extLst>
          </p:cNvPr>
          <p:cNvSpPr txBox="1">
            <a:spLocks noChangeArrowheads="1"/>
          </p:cNvSpPr>
          <p:nvPr/>
        </p:nvSpPr>
        <p:spPr bwMode="auto">
          <a:xfrm>
            <a:off x="8935374" y="5153037"/>
            <a:ext cx="3276600" cy="1692771"/>
          </a:xfrm>
          <a:prstGeom prst="rect">
            <a:avLst/>
          </a:prstGeom>
          <a:solidFill>
            <a:srgbClr val="F4F4E0"/>
          </a:solidFill>
          <a:ln>
            <a:noFill/>
          </a:ln>
          <a:effectLst/>
        </p:spPr>
        <p:txBody>
          <a:bodyPr>
            <a:spAutoFit/>
          </a:bodyPr>
          <a:lstStyle/>
          <a:p>
            <a:pPr algn="ctr"/>
            <a:r>
              <a:rPr lang="es-E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Transportado al instante del desierto</a:t>
            </a:r>
          </a:p>
          <a:p>
            <a:pPr algn="ctr"/>
            <a:r>
              <a:rPr lang="es-E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hasta Azoto</a:t>
            </a:r>
            <a:endParaRPr lang="en-U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184328" name="Rectangle 8">
            <a:extLst>
              <a:ext uri="{FF2B5EF4-FFF2-40B4-BE49-F238E27FC236}">
                <a16:creationId xmlns:a16="http://schemas.microsoft.com/office/drawing/2014/main" id="{EA7A6BFE-6AAF-5005-4AB0-5839C991884F}"/>
              </a:ext>
            </a:extLst>
          </p:cNvPr>
          <p:cNvSpPr>
            <a:spLocks noChangeArrowheads="1"/>
          </p:cNvSpPr>
          <p:nvPr/>
        </p:nvSpPr>
        <p:spPr bwMode="auto">
          <a:xfrm>
            <a:off x="0" y="1598319"/>
            <a:ext cx="8904051" cy="4524315"/>
          </a:xfrm>
          <a:prstGeom prst="rect">
            <a:avLst/>
          </a:prstGeom>
          <a:noFill/>
          <a:ln>
            <a:noFill/>
          </a:ln>
          <a:effectLst/>
          <a:extLst>
            <a:ext uri="{909E8E84-426E-40DD-AFC4-6F175D3DCCD1}">
              <a14:hiddenFill xmlns:a14="http://schemas.microsoft.com/office/drawing/2010/main">
                <a:solidFill>
                  <a:srgbClr val="80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400" b="1" dirty="0" err="1">
                <a:solidFill>
                  <a:srgbClr val="C00000"/>
                </a:solidFill>
                <a:latin typeface="Tahoma" panose="020B0604030504040204" pitchFamily="34" charset="0"/>
                <a:ea typeface="Tahoma" panose="020B0604030504040204" pitchFamily="34" charset="0"/>
                <a:cs typeface="Tahoma" panose="020B0604030504040204" pitchFamily="34" charset="0"/>
              </a:rPr>
              <a:t>Hech</a:t>
            </a:r>
            <a:r>
              <a:rPr lang="en-U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 8:26-40 - </a:t>
            </a:r>
            <a:r>
              <a:rPr lang="es-E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Un ángel del Señor </a:t>
            </a:r>
            <a:r>
              <a:rPr lang="es-ES" altLang="en-US" sz="2400" b="1" dirty="0">
                <a:latin typeface="Tahoma" panose="020B0604030504040204" pitchFamily="34" charset="0"/>
                <a:ea typeface="Tahoma" panose="020B0604030504040204" pitchFamily="34" charset="0"/>
                <a:cs typeface="Tahoma" panose="020B0604030504040204" pitchFamily="34" charset="0"/>
              </a:rPr>
              <a:t>habló a Felipe, diciendo: Levántate y ve hacia el sur, por el camino que desciende de Jerusalén a Gaza, el cual es desierto.  Entonces él se levantó y fue. Y sucedió que un etíope, eunuco, funcionario de Candace reina de los etíopes, el cual estaba sobre todos sus tesoros, y había venido a Jerusalén para adorar, volvía sentado en su carro, y leyendo al profeta Isaías.  </a:t>
            </a:r>
            <a:r>
              <a:rPr lang="es-E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Y el Espíritu dijo a Felipe: </a:t>
            </a:r>
            <a:r>
              <a:rPr lang="es-ES" altLang="en-US" sz="2400" b="1" dirty="0">
                <a:latin typeface="Tahoma" panose="020B0604030504040204" pitchFamily="34" charset="0"/>
                <a:ea typeface="Tahoma" panose="020B0604030504040204" pitchFamily="34" charset="0"/>
                <a:cs typeface="Tahoma" panose="020B0604030504040204" pitchFamily="34" charset="0"/>
              </a:rPr>
              <a:t>Acércate y júntate a ese carro</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s-ES" altLang="en-US" sz="2400" b="1" dirty="0">
                <a:latin typeface="Tahoma" panose="020B0604030504040204" pitchFamily="34" charset="0"/>
                <a:ea typeface="Tahoma" panose="020B0604030504040204" pitchFamily="34" charset="0"/>
                <a:cs typeface="Tahoma" panose="020B0604030504040204" pitchFamily="34" charset="0"/>
              </a:rPr>
              <a:t>Cuando subieron del agua, </a:t>
            </a:r>
            <a:r>
              <a:rPr lang="es-E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el Espíritu del Señor arrebató a Felipe; </a:t>
            </a:r>
            <a:r>
              <a:rPr lang="es-ES" altLang="en-US" sz="2400" b="1" dirty="0">
                <a:latin typeface="Tahoma" panose="020B0604030504040204" pitchFamily="34" charset="0"/>
                <a:ea typeface="Tahoma" panose="020B0604030504040204" pitchFamily="34" charset="0"/>
                <a:cs typeface="Tahoma" panose="020B0604030504040204" pitchFamily="34" charset="0"/>
              </a:rPr>
              <a:t>y el eunuco no le vio más, y siguió gozoso su camino.  Pero Felipe se encontró en Azoto</a:t>
            </a:r>
            <a:r>
              <a:rPr lang="en-US" altLang="en-US" sz="2400" b="1" dirty="0">
                <a:latin typeface="Tahoma" panose="020B0604030504040204" pitchFamily="34" charset="0"/>
                <a:ea typeface="Tahoma" panose="020B0604030504040204" pitchFamily="34" charset="0"/>
                <a:cs typeface="Tahoma" panose="020B0604030504040204" pitchFamily="34" charset="0"/>
              </a:rPr>
              <a:t>….</a:t>
            </a:r>
          </a:p>
        </p:txBody>
      </p:sp>
      <p:sp>
        <p:nvSpPr>
          <p:cNvPr id="4" name="Text Box 2">
            <a:extLst>
              <a:ext uri="{FF2B5EF4-FFF2-40B4-BE49-F238E27FC236}">
                <a16:creationId xmlns:a16="http://schemas.microsoft.com/office/drawing/2014/main" id="{5C96609F-0CEC-E1BA-BC8E-EE382FB710F3}"/>
              </a:ext>
            </a:extLst>
          </p:cNvPr>
          <p:cNvSpPr txBox="1">
            <a:spLocks noChangeArrowheads="1"/>
          </p:cNvSpPr>
          <p:nvPr/>
        </p:nvSpPr>
        <p:spPr bwMode="auto">
          <a:xfrm>
            <a:off x="9184" y="0"/>
            <a:ext cx="12174977" cy="519113"/>
          </a:xfrm>
          <a:prstGeom prst="rect">
            <a:avLst/>
          </a:prstGeom>
          <a:solidFill>
            <a:srgbClr val="F4F4E0"/>
          </a:solidFill>
          <a:ln>
            <a:noFill/>
          </a:ln>
          <a:effectLst/>
        </p:spPr>
        <p:txBody>
          <a:bodyPr wrap="square">
            <a:spAutoFit/>
          </a:bodyPr>
          <a:lstStyle/>
          <a:p>
            <a:pPr algn="ct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Ángeles</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en</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el</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libro</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de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los</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Hechos</a:t>
            </a:r>
            <a:endPar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42" fill="hold" nodeType="withEffect">
                                  <p:stCondLst>
                                    <p:cond delay="0"/>
                                  </p:stCondLst>
                                  <p:childTnLst>
                                    <p:set>
                                      <p:cBhvr>
                                        <p:cTn id="6" dur="1" fill="hold">
                                          <p:stCondLst>
                                            <p:cond delay="0"/>
                                          </p:stCondLst>
                                        </p:cTn>
                                        <p:tgtEl>
                                          <p:spTgt spid="184323"/>
                                        </p:tgtEl>
                                        <p:attrNameLst>
                                          <p:attrName>style.visibility</p:attrName>
                                        </p:attrNameLst>
                                      </p:cBhvr>
                                      <p:to>
                                        <p:strVal val="visible"/>
                                      </p:to>
                                    </p:set>
                                    <p:animEffect transition="in" filter="barn(outHorizontal)">
                                      <p:cBhvr>
                                        <p:cTn id="7" dur="1000"/>
                                        <p:tgtEl>
                                          <p:spTgt spid="18432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32" fill="hold" nodeType="clickEffect">
                                  <p:stCondLst>
                                    <p:cond delay="0"/>
                                  </p:stCondLst>
                                  <p:childTnLst>
                                    <p:set>
                                      <p:cBhvr>
                                        <p:cTn id="11" dur="1" fill="hold">
                                          <p:stCondLst>
                                            <p:cond delay="0"/>
                                          </p:stCondLst>
                                        </p:cTn>
                                        <p:tgtEl>
                                          <p:spTgt spid="184324"/>
                                        </p:tgtEl>
                                        <p:attrNameLst>
                                          <p:attrName>style.visibility</p:attrName>
                                        </p:attrNameLst>
                                      </p:cBhvr>
                                      <p:to>
                                        <p:strVal val="visible"/>
                                      </p:to>
                                    </p:set>
                                    <p:animEffect transition="in" filter="circle(out)">
                                      <p:cBhvr>
                                        <p:cTn id="12" dur="1000"/>
                                        <p:tgtEl>
                                          <p:spTgt spid="18432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42" fill="hold" nodeType="clickEffect">
                                  <p:stCondLst>
                                    <p:cond delay="0"/>
                                  </p:stCondLst>
                                  <p:childTnLst>
                                    <p:set>
                                      <p:cBhvr>
                                        <p:cTn id="16" dur="1" fill="hold">
                                          <p:stCondLst>
                                            <p:cond delay="0"/>
                                          </p:stCondLst>
                                        </p:cTn>
                                        <p:tgtEl>
                                          <p:spTgt spid="184328"/>
                                        </p:tgtEl>
                                        <p:attrNameLst>
                                          <p:attrName>style.visibility</p:attrName>
                                        </p:attrNameLst>
                                      </p:cBhvr>
                                      <p:to>
                                        <p:strVal val="visible"/>
                                      </p:to>
                                    </p:set>
                                    <p:animEffect transition="in" filter="barn(outHorizontal)">
                                      <p:cBhvr>
                                        <p:cTn id="17" dur="1000"/>
                                        <p:tgtEl>
                                          <p:spTgt spid="184328"/>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32" fill="hold" nodeType="clickEffect">
                                  <p:stCondLst>
                                    <p:cond delay="0"/>
                                  </p:stCondLst>
                                  <p:childTnLst>
                                    <p:set>
                                      <p:cBhvr>
                                        <p:cTn id="21" dur="1" fill="hold">
                                          <p:stCondLst>
                                            <p:cond delay="0"/>
                                          </p:stCondLst>
                                        </p:cTn>
                                        <p:tgtEl>
                                          <p:spTgt spid="184325"/>
                                        </p:tgtEl>
                                        <p:attrNameLst>
                                          <p:attrName>style.visibility</p:attrName>
                                        </p:attrNameLst>
                                      </p:cBhvr>
                                      <p:to>
                                        <p:strVal val="visible"/>
                                      </p:to>
                                    </p:set>
                                    <p:animEffect transition="in" filter="circle(out)">
                                      <p:cBhvr>
                                        <p:cTn id="22" dur="1000"/>
                                        <p:tgtEl>
                                          <p:spTgt spid="18432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6" presetClass="entr" presetSubtype="32" fill="hold" nodeType="clickEffect">
                                  <p:stCondLst>
                                    <p:cond delay="0"/>
                                  </p:stCondLst>
                                  <p:childTnLst>
                                    <p:set>
                                      <p:cBhvr>
                                        <p:cTn id="26" dur="1" fill="hold">
                                          <p:stCondLst>
                                            <p:cond delay="0"/>
                                          </p:stCondLst>
                                        </p:cTn>
                                        <p:tgtEl>
                                          <p:spTgt spid="184326"/>
                                        </p:tgtEl>
                                        <p:attrNameLst>
                                          <p:attrName>style.visibility</p:attrName>
                                        </p:attrNameLst>
                                      </p:cBhvr>
                                      <p:to>
                                        <p:strVal val="visible"/>
                                      </p:to>
                                    </p:set>
                                    <p:animEffect transition="in" filter="circle(out)">
                                      <p:cBhvr>
                                        <p:cTn id="27" dur="1000"/>
                                        <p:tgtEl>
                                          <p:spTgt spid="1843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23" grpId="0"/>
      <p:bldP spid="184324" grpId="0" animBg="1"/>
      <p:bldP spid="184325" grpId="0" animBg="1"/>
      <p:bldP spid="184326" grpId="0" animBg="1"/>
      <p:bldP spid="18432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5346" name="Picture 2">
            <a:extLst>
              <a:ext uri="{FF2B5EF4-FFF2-40B4-BE49-F238E27FC236}">
                <a16:creationId xmlns:a16="http://schemas.microsoft.com/office/drawing/2014/main" id="{F0E2E621-8F03-06F1-D63C-90B2682C2B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303713" cy="6858000"/>
          </a:xfrm>
          <a:prstGeom prst="rect">
            <a:avLst/>
          </a:prstGeom>
          <a:noFill/>
          <a:extLst>
            <a:ext uri="{909E8E84-426E-40DD-AFC4-6F175D3DCCD1}">
              <a14:hiddenFill xmlns:a14="http://schemas.microsoft.com/office/drawing/2010/main">
                <a:solidFill>
                  <a:srgbClr val="FFFFFF"/>
                </a:solidFill>
              </a14:hiddenFill>
            </a:ext>
          </a:extLst>
        </p:spPr>
      </p:pic>
      <p:sp>
        <p:nvSpPr>
          <p:cNvPr id="185347" name="Line 3">
            <a:extLst>
              <a:ext uri="{FF2B5EF4-FFF2-40B4-BE49-F238E27FC236}">
                <a16:creationId xmlns:a16="http://schemas.microsoft.com/office/drawing/2014/main" id="{4964A256-3310-9BA1-1421-6FBFF16A28E6}"/>
              </a:ext>
            </a:extLst>
          </p:cNvPr>
          <p:cNvSpPr>
            <a:spLocks noChangeShapeType="1"/>
          </p:cNvSpPr>
          <p:nvPr/>
        </p:nvSpPr>
        <p:spPr bwMode="auto">
          <a:xfrm flipH="1">
            <a:off x="457198" y="4876800"/>
            <a:ext cx="1219201" cy="685800"/>
          </a:xfrm>
          <a:prstGeom prst="line">
            <a:avLst/>
          </a:prstGeom>
          <a:noFill/>
          <a:ln w="57150">
            <a:solidFill>
              <a:srgbClr val="FF33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348" name="Oval 4">
            <a:extLst>
              <a:ext uri="{FF2B5EF4-FFF2-40B4-BE49-F238E27FC236}">
                <a16:creationId xmlns:a16="http://schemas.microsoft.com/office/drawing/2014/main" id="{AFBFC37F-4367-0C4D-E337-201DFD7D13CE}"/>
              </a:ext>
            </a:extLst>
          </p:cNvPr>
          <p:cNvSpPr>
            <a:spLocks noChangeArrowheads="1"/>
          </p:cNvSpPr>
          <p:nvPr/>
        </p:nvSpPr>
        <p:spPr bwMode="auto">
          <a:xfrm>
            <a:off x="457199" y="4876800"/>
            <a:ext cx="457200" cy="222504"/>
          </a:xfrm>
          <a:prstGeom prst="ellipse">
            <a:avLst/>
          </a:prstGeom>
          <a:noFill/>
          <a:ln w="28575">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5349" name="Oval 5">
            <a:extLst>
              <a:ext uri="{FF2B5EF4-FFF2-40B4-BE49-F238E27FC236}">
                <a16:creationId xmlns:a16="http://schemas.microsoft.com/office/drawing/2014/main" id="{1DFF2F92-AC50-3821-BC78-08ED61D4CA4A}"/>
              </a:ext>
            </a:extLst>
          </p:cNvPr>
          <p:cNvSpPr>
            <a:spLocks noChangeArrowheads="1"/>
          </p:cNvSpPr>
          <p:nvPr/>
        </p:nvSpPr>
        <p:spPr bwMode="auto">
          <a:xfrm>
            <a:off x="761999" y="2743200"/>
            <a:ext cx="457200" cy="152400"/>
          </a:xfrm>
          <a:prstGeom prst="ellipse">
            <a:avLst/>
          </a:prstGeom>
          <a:noFill/>
          <a:ln w="28575">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5350" name="Rectangle 6">
            <a:extLst>
              <a:ext uri="{FF2B5EF4-FFF2-40B4-BE49-F238E27FC236}">
                <a16:creationId xmlns:a16="http://schemas.microsoft.com/office/drawing/2014/main" id="{4AD20612-FFDF-D7F8-1DB3-24839F8CF383}"/>
              </a:ext>
            </a:extLst>
          </p:cNvPr>
          <p:cNvSpPr>
            <a:spLocks noChangeArrowheads="1"/>
          </p:cNvSpPr>
          <p:nvPr/>
        </p:nvSpPr>
        <p:spPr bwMode="auto">
          <a:xfrm>
            <a:off x="4419600" y="2743200"/>
            <a:ext cx="759581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400" b="1" dirty="0" err="1">
                <a:solidFill>
                  <a:srgbClr val="C00000"/>
                </a:solidFill>
                <a:latin typeface="Tahoma" panose="020B0604030504040204" pitchFamily="34" charset="0"/>
                <a:ea typeface="Tahoma" panose="020B0604030504040204" pitchFamily="34" charset="0"/>
                <a:cs typeface="Tahoma" panose="020B0604030504040204" pitchFamily="34" charset="0"/>
              </a:rPr>
              <a:t>Hech</a:t>
            </a:r>
            <a:r>
              <a:rPr lang="en-U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 8:26 - </a:t>
            </a:r>
            <a:r>
              <a:rPr lang="es-E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Un ángel del Señor </a:t>
            </a:r>
            <a:r>
              <a:rPr lang="es-ES" altLang="en-US" sz="2400" b="1" dirty="0">
                <a:latin typeface="Tahoma" panose="020B0604030504040204" pitchFamily="34" charset="0"/>
                <a:ea typeface="Tahoma" panose="020B0604030504040204" pitchFamily="34" charset="0"/>
                <a:cs typeface="Tahoma" panose="020B0604030504040204" pitchFamily="34" charset="0"/>
              </a:rPr>
              <a:t>habló a Felipe, diciendo: Levántate y ve hacia el sur, por el camino que desciende de Jerusalén a Gaza</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185351" name="Rectangle 7">
            <a:extLst>
              <a:ext uri="{FF2B5EF4-FFF2-40B4-BE49-F238E27FC236}">
                <a16:creationId xmlns:a16="http://schemas.microsoft.com/office/drawing/2014/main" id="{15946694-940C-72ED-A558-A1CBEFFFCBD1}"/>
              </a:ext>
            </a:extLst>
          </p:cNvPr>
          <p:cNvSpPr>
            <a:spLocks noChangeArrowheads="1"/>
          </p:cNvSpPr>
          <p:nvPr/>
        </p:nvSpPr>
        <p:spPr bwMode="auto">
          <a:xfrm>
            <a:off x="4419600" y="4267200"/>
            <a:ext cx="7718322"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400" b="1" dirty="0" err="1">
                <a:solidFill>
                  <a:srgbClr val="C00000"/>
                </a:solidFill>
                <a:latin typeface="Tahoma" panose="020B0604030504040204" pitchFamily="34" charset="0"/>
                <a:ea typeface="Tahoma" panose="020B0604030504040204" pitchFamily="34" charset="0"/>
                <a:cs typeface="Tahoma" panose="020B0604030504040204" pitchFamily="34" charset="0"/>
              </a:rPr>
              <a:t>Hech</a:t>
            </a:r>
            <a:r>
              <a:rPr lang="en-U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 8:39-40 - </a:t>
            </a:r>
            <a:r>
              <a:rPr lang="es-ES" altLang="en-US" sz="2400" b="1" dirty="0">
                <a:latin typeface="Tahoma" panose="020B0604030504040204" pitchFamily="34" charset="0"/>
                <a:ea typeface="Tahoma" panose="020B0604030504040204" pitchFamily="34" charset="0"/>
                <a:cs typeface="Tahoma" panose="020B0604030504040204" pitchFamily="34" charset="0"/>
              </a:rPr>
              <a:t>Cuando subieron del agua, </a:t>
            </a:r>
            <a:r>
              <a:rPr lang="es-E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el Espíritu del </a:t>
            </a:r>
            <a:r>
              <a:rPr lang="es-ES" altLang="en-US" sz="2400" b="1" dirty="0">
                <a:latin typeface="Tahoma" panose="020B0604030504040204" pitchFamily="34" charset="0"/>
                <a:ea typeface="Tahoma" panose="020B0604030504040204" pitchFamily="34" charset="0"/>
                <a:cs typeface="Tahoma" panose="020B0604030504040204" pitchFamily="34" charset="0"/>
              </a:rPr>
              <a:t>Señor arrebató a Felipe; y el eunuco no le vio más, y siguió gozoso su camino. Pero </a:t>
            </a:r>
            <a:r>
              <a:rPr lang="es-E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Felipe se encontró en Azoto; </a:t>
            </a:r>
            <a:r>
              <a:rPr lang="es-ES" altLang="en-US" sz="2400" b="1" dirty="0">
                <a:latin typeface="Tahoma" panose="020B0604030504040204" pitchFamily="34" charset="0"/>
                <a:ea typeface="Tahoma" panose="020B0604030504040204" pitchFamily="34" charset="0"/>
                <a:cs typeface="Tahoma" panose="020B0604030504040204" pitchFamily="34" charset="0"/>
              </a:rPr>
              <a:t>y pasando, anunciaba el evangelio en todas las ciudades, hasta que </a:t>
            </a:r>
            <a:r>
              <a:rPr lang="es-E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llegó a </a:t>
            </a:r>
            <a:r>
              <a:rPr lang="es-ES" altLang="en-US" sz="2400" b="1" dirty="0" err="1">
                <a:solidFill>
                  <a:srgbClr val="C00000"/>
                </a:solidFill>
                <a:latin typeface="Tahoma" panose="020B0604030504040204" pitchFamily="34" charset="0"/>
                <a:ea typeface="Tahoma" panose="020B0604030504040204" pitchFamily="34" charset="0"/>
                <a:cs typeface="Tahoma" panose="020B0604030504040204" pitchFamily="34" charset="0"/>
              </a:rPr>
              <a:t>Cesarea</a:t>
            </a:r>
            <a:r>
              <a:rPr lang="es-E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a:t>
            </a:r>
          </a:p>
        </p:txBody>
      </p:sp>
      <p:sp>
        <p:nvSpPr>
          <p:cNvPr id="2" name="Oval 5">
            <a:extLst>
              <a:ext uri="{FF2B5EF4-FFF2-40B4-BE49-F238E27FC236}">
                <a16:creationId xmlns:a16="http://schemas.microsoft.com/office/drawing/2014/main" id="{309B491A-5785-D487-D8A5-2E4B5273E285}"/>
              </a:ext>
            </a:extLst>
          </p:cNvPr>
          <p:cNvSpPr>
            <a:spLocks noChangeArrowheads="1"/>
          </p:cNvSpPr>
          <p:nvPr/>
        </p:nvSpPr>
        <p:spPr bwMode="auto">
          <a:xfrm>
            <a:off x="1600199" y="4760785"/>
            <a:ext cx="533398" cy="222504"/>
          </a:xfrm>
          <a:prstGeom prst="ellipse">
            <a:avLst/>
          </a:prstGeom>
          <a:noFill/>
          <a:ln w="28575">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 name="Oval 5">
            <a:extLst>
              <a:ext uri="{FF2B5EF4-FFF2-40B4-BE49-F238E27FC236}">
                <a16:creationId xmlns:a16="http://schemas.microsoft.com/office/drawing/2014/main" id="{C1CE3B12-E218-E479-4B48-058C9450DDDE}"/>
              </a:ext>
            </a:extLst>
          </p:cNvPr>
          <p:cNvSpPr>
            <a:spLocks noChangeArrowheads="1"/>
          </p:cNvSpPr>
          <p:nvPr/>
        </p:nvSpPr>
        <p:spPr bwMode="auto">
          <a:xfrm>
            <a:off x="0" y="5486400"/>
            <a:ext cx="533398" cy="222504"/>
          </a:xfrm>
          <a:prstGeom prst="ellipse">
            <a:avLst/>
          </a:prstGeom>
          <a:noFill/>
          <a:ln w="28575">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0" presetClass="entr" presetSubtype="0" fill="hold" nodeType="withEffect">
                                  <p:stCondLst>
                                    <p:cond delay="0"/>
                                  </p:stCondLst>
                                  <p:childTnLst>
                                    <p:set>
                                      <p:cBhvr>
                                        <p:cTn id="6" dur="1" fill="hold">
                                          <p:stCondLst>
                                            <p:cond delay="0"/>
                                          </p:stCondLst>
                                        </p:cTn>
                                        <p:tgtEl>
                                          <p:spTgt spid="185346"/>
                                        </p:tgtEl>
                                        <p:attrNameLst>
                                          <p:attrName>style.visibility</p:attrName>
                                        </p:attrNameLst>
                                      </p:cBhvr>
                                      <p:to>
                                        <p:strVal val="visible"/>
                                      </p:to>
                                    </p:set>
                                    <p:animEffect transition="in" filter="wedge">
                                      <p:cBhvr>
                                        <p:cTn id="7" dur="2000"/>
                                        <p:tgtEl>
                                          <p:spTgt spid="185346"/>
                                        </p:tgtEl>
                                      </p:cBhvr>
                                    </p:animEffect>
                                  </p:childTnLst>
                                </p:cTn>
                              </p:par>
                              <p:par>
                                <p:cTn id="8" presetID="12" presetClass="entr" presetSubtype="8" fill="hold" nodeType="withEffect">
                                  <p:stCondLst>
                                    <p:cond delay="0"/>
                                  </p:stCondLst>
                                  <p:iterate type="wd">
                                    <p:tmPct val="1000"/>
                                  </p:iterate>
                                  <p:childTnLst>
                                    <p:set>
                                      <p:cBhvr>
                                        <p:cTn id="9" dur="1" fill="hold">
                                          <p:stCondLst>
                                            <p:cond delay="0"/>
                                          </p:stCondLst>
                                        </p:cTn>
                                        <p:tgtEl>
                                          <p:spTgt spid="185350"/>
                                        </p:tgtEl>
                                        <p:attrNameLst>
                                          <p:attrName>style.visibility</p:attrName>
                                        </p:attrNameLst>
                                      </p:cBhvr>
                                      <p:to>
                                        <p:strVal val="visible"/>
                                      </p:to>
                                    </p:set>
                                    <p:animEffect transition="in" filter="slide(fromLeft)">
                                      <p:cBhvr>
                                        <p:cTn id="10" dur="1000"/>
                                        <p:tgtEl>
                                          <p:spTgt spid="185350"/>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2" fill="hold" nodeType="clickEffect">
                                  <p:stCondLst>
                                    <p:cond delay="0"/>
                                  </p:stCondLst>
                                  <p:childTnLst>
                                    <p:set>
                                      <p:cBhvr>
                                        <p:cTn id="14" dur="1" fill="hold">
                                          <p:stCondLst>
                                            <p:cond delay="0"/>
                                          </p:stCondLst>
                                        </p:cTn>
                                        <p:tgtEl>
                                          <p:spTgt spid="185347"/>
                                        </p:tgtEl>
                                        <p:attrNameLst>
                                          <p:attrName>style.visibility</p:attrName>
                                        </p:attrNameLst>
                                      </p:cBhvr>
                                      <p:to>
                                        <p:strVal val="visible"/>
                                      </p:to>
                                    </p:set>
                                    <p:anim calcmode="lin" valueType="num">
                                      <p:cBhvr>
                                        <p:cTn id="15" dur="2000" fill="hold"/>
                                        <p:tgtEl>
                                          <p:spTgt spid="185347"/>
                                        </p:tgtEl>
                                        <p:attrNameLst>
                                          <p:attrName>ppt_x</p:attrName>
                                        </p:attrNameLst>
                                      </p:cBhvr>
                                      <p:tavLst>
                                        <p:tav tm="0">
                                          <p:val>
                                            <p:strVal val="#ppt_x+#ppt_w/2"/>
                                          </p:val>
                                        </p:tav>
                                        <p:tav tm="100000">
                                          <p:val>
                                            <p:strVal val="#ppt_x"/>
                                          </p:val>
                                        </p:tav>
                                      </p:tavLst>
                                    </p:anim>
                                    <p:anim calcmode="lin" valueType="num">
                                      <p:cBhvr>
                                        <p:cTn id="16" dur="2000" fill="hold"/>
                                        <p:tgtEl>
                                          <p:spTgt spid="185347"/>
                                        </p:tgtEl>
                                        <p:attrNameLst>
                                          <p:attrName>ppt_y</p:attrName>
                                        </p:attrNameLst>
                                      </p:cBhvr>
                                      <p:tavLst>
                                        <p:tav tm="0">
                                          <p:val>
                                            <p:strVal val="#ppt_y"/>
                                          </p:val>
                                        </p:tav>
                                        <p:tav tm="100000">
                                          <p:val>
                                            <p:strVal val="#ppt_y"/>
                                          </p:val>
                                        </p:tav>
                                      </p:tavLst>
                                    </p:anim>
                                    <p:anim calcmode="lin" valueType="num">
                                      <p:cBhvr>
                                        <p:cTn id="17" dur="2000" fill="hold"/>
                                        <p:tgtEl>
                                          <p:spTgt spid="185347"/>
                                        </p:tgtEl>
                                        <p:attrNameLst>
                                          <p:attrName>ppt_w</p:attrName>
                                        </p:attrNameLst>
                                      </p:cBhvr>
                                      <p:tavLst>
                                        <p:tav tm="0">
                                          <p:val>
                                            <p:fltVal val="0"/>
                                          </p:val>
                                        </p:tav>
                                        <p:tav tm="100000">
                                          <p:val>
                                            <p:strVal val="#ppt_w"/>
                                          </p:val>
                                        </p:tav>
                                      </p:tavLst>
                                    </p:anim>
                                    <p:anim calcmode="lin" valueType="num">
                                      <p:cBhvr>
                                        <p:cTn id="18" dur="2000" fill="hold"/>
                                        <p:tgtEl>
                                          <p:spTgt spid="185347"/>
                                        </p:tgtEl>
                                        <p:attrNameLst>
                                          <p:attrName>ppt_h</p:attrName>
                                        </p:attrNameLst>
                                      </p:cBhvr>
                                      <p:tavLst>
                                        <p:tav tm="0">
                                          <p:val>
                                            <p:strVal val="#ppt_h"/>
                                          </p:val>
                                        </p:tav>
                                        <p:tav tm="100000">
                                          <p:val>
                                            <p:strVal val="#ppt_h"/>
                                          </p:val>
                                        </p:tav>
                                      </p:tavLst>
                                    </p:anim>
                                  </p:childTnLst>
                                </p:cTn>
                              </p:par>
                              <p:par>
                                <p:cTn id="19" presetID="51" presetClass="entr" presetSubtype="0" fill="hold" nodeType="with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fade">
                                      <p:cBhvr>
                                        <p:cTn id="21" dur="770" decel="100000"/>
                                        <p:tgtEl>
                                          <p:spTgt spid="2"/>
                                        </p:tgtEl>
                                      </p:cBhvr>
                                    </p:animEffect>
                                    <p:animScale>
                                      <p:cBhvr>
                                        <p:cTn id="22" dur="770" decel="100000"/>
                                        <p:tgtEl>
                                          <p:spTgt spid="2"/>
                                        </p:tgtEl>
                                      </p:cBhvr>
                                      <p:from x="10000" y="10000"/>
                                      <p:to x="200000" y="450000"/>
                                    </p:animScale>
                                    <p:animScale>
                                      <p:cBhvr>
                                        <p:cTn id="23" dur="1230" accel="100000" fill="hold">
                                          <p:stCondLst>
                                            <p:cond delay="770"/>
                                          </p:stCondLst>
                                        </p:cTn>
                                        <p:tgtEl>
                                          <p:spTgt spid="2"/>
                                        </p:tgtEl>
                                      </p:cBhvr>
                                      <p:from x="200000" y="450000"/>
                                      <p:to x="100000" y="100000"/>
                                    </p:animScale>
                                    <p:set>
                                      <p:cBhvr>
                                        <p:cTn id="24" dur="770" fill="hold"/>
                                        <p:tgtEl>
                                          <p:spTgt spid="2"/>
                                        </p:tgtEl>
                                        <p:attrNameLst>
                                          <p:attrName>ppt_x</p:attrName>
                                        </p:attrNameLst>
                                      </p:cBhvr>
                                      <p:to>
                                        <p:strVal val="(0.5)"/>
                                      </p:to>
                                    </p:set>
                                    <p:anim from="(0.5)" to="(#ppt_x)" calcmode="lin" valueType="num">
                                      <p:cBhvr>
                                        <p:cTn id="25" dur="1230" accel="100000" fill="hold">
                                          <p:stCondLst>
                                            <p:cond delay="770"/>
                                          </p:stCondLst>
                                        </p:cTn>
                                        <p:tgtEl>
                                          <p:spTgt spid="2"/>
                                        </p:tgtEl>
                                        <p:attrNameLst>
                                          <p:attrName>ppt_x</p:attrName>
                                        </p:attrNameLst>
                                      </p:cBhvr>
                                    </p:anim>
                                    <p:set>
                                      <p:cBhvr>
                                        <p:cTn id="26" dur="770" fill="hold"/>
                                        <p:tgtEl>
                                          <p:spTgt spid="2"/>
                                        </p:tgtEl>
                                        <p:attrNameLst>
                                          <p:attrName>ppt_y</p:attrName>
                                        </p:attrNameLst>
                                      </p:cBhvr>
                                      <p:to>
                                        <p:strVal val="(#ppt_y+0.4)"/>
                                      </p:to>
                                    </p:set>
                                    <p:anim from="(#ppt_y+0.4)" to="(#ppt_y)" calcmode="lin" valueType="num">
                                      <p:cBhvr>
                                        <p:cTn id="27" dur="1230" accel="100000" fill="hold">
                                          <p:stCondLst>
                                            <p:cond delay="770"/>
                                          </p:stCondLst>
                                        </p:cTn>
                                        <p:tgtEl>
                                          <p:spTgt spid="2"/>
                                        </p:tgtEl>
                                        <p:attrNameLst>
                                          <p:attrName>ppt_y</p:attrName>
                                        </p:attrNameLst>
                                      </p:cBhvr>
                                    </p:anim>
                                  </p:childTnLst>
                                </p:cTn>
                              </p:par>
                              <p:par>
                                <p:cTn id="28" presetID="51" presetClass="entr" presetSubtype="0" fill="hold" nodeType="withEffect">
                                  <p:stCondLst>
                                    <p:cond delay="0"/>
                                  </p:stCondLst>
                                  <p:childTnLst>
                                    <p:set>
                                      <p:cBhvr>
                                        <p:cTn id="29" dur="1" fill="hold">
                                          <p:stCondLst>
                                            <p:cond delay="0"/>
                                          </p:stCondLst>
                                        </p:cTn>
                                        <p:tgtEl>
                                          <p:spTgt spid="3"/>
                                        </p:tgtEl>
                                        <p:attrNameLst>
                                          <p:attrName>style.visibility</p:attrName>
                                        </p:attrNameLst>
                                      </p:cBhvr>
                                      <p:to>
                                        <p:strVal val="visible"/>
                                      </p:to>
                                    </p:set>
                                    <p:animEffect transition="in" filter="fade">
                                      <p:cBhvr>
                                        <p:cTn id="30" dur="770" decel="100000"/>
                                        <p:tgtEl>
                                          <p:spTgt spid="3"/>
                                        </p:tgtEl>
                                      </p:cBhvr>
                                    </p:animEffect>
                                    <p:animScale>
                                      <p:cBhvr>
                                        <p:cTn id="31" dur="770" decel="100000"/>
                                        <p:tgtEl>
                                          <p:spTgt spid="3"/>
                                        </p:tgtEl>
                                      </p:cBhvr>
                                      <p:from x="10000" y="10000"/>
                                      <p:to x="200000" y="450000"/>
                                    </p:animScale>
                                    <p:animScale>
                                      <p:cBhvr>
                                        <p:cTn id="32" dur="1230" accel="100000" fill="hold">
                                          <p:stCondLst>
                                            <p:cond delay="770"/>
                                          </p:stCondLst>
                                        </p:cTn>
                                        <p:tgtEl>
                                          <p:spTgt spid="3"/>
                                        </p:tgtEl>
                                      </p:cBhvr>
                                      <p:from x="200000" y="450000"/>
                                      <p:to x="100000" y="100000"/>
                                    </p:animScale>
                                    <p:set>
                                      <p:cBhvr>
                                        <p:cTn id="33" dur="770" fill="hold"/>
                                        <p:tgtEl>
                                          <p:spTgt spid="3"/>
                                        </p:tgtEl>
                                        <p:attrNameLst>
                                          <p:attrName>ppt_x</p:attrName>
                                        </p:attrNameLst>
                                      </p:cBhvr>
                                      <p:to>
                                        <p:strVal val="(0.5)"/>
                                      </p:to>
                                    </p:set>
                                    <p:anim from="(0.5)" to="(#ppt_x)" calcmode="lin" valueType="num">
                                      <p:cBhvr>
                                        <p:cTn id="34" dur="1230" accel="100000" fill="hold">
                                          <p:stCondLst>
                                            <p:cond delay="770"/>
                                          </p:stCondLst>
                                        </p:cTn>
                                        <p:tgtEl>
                                          <p:spTgt spid="3"/>
                                        </p:tgtEl>
                                        <p:attrNameLst>
                                          <p:attrName>ppt_x</p:attrName>
                                        </p:attrNameLst>
                                      </p:cBhvr>
                                    </p:anim>
                                    <p:set>
                                      <p:cBhvr>
                                        <p:cTn id="35" dur="770" fill="hold"/>
                                        <p:tgtEl>
                                          <p:spTgt spid="3"/>
                                        </p:tgtEl>
                                        <p:attrNameLst>
                                          <p:attrName>ppt_y</p:attrName>
                                        </p:attrNameLst>
                                      </p:cBhvr>
                                      <p:to>
                                        <p:strVal val="(#ppt_y+0.4)"/>
                                      </p:to>
                                    </p:set>
                                    <p:anim from="(#ppt_y+0.4)" to="(#ppt_y)" calcmode="lin" valueType="num">
                                      <p:cBhvr>
                                        <p:cTn id="36" dur="1230" accel="100000" fill="hold">
                                          <p:stCondLst>
                                            <p:cond delay="770"/>
                                          </p:stCondLst>
                                        </p:cTn>
                                        <p:tgtEl>
                                          <p:spTgt spid="3"/>
                                        </p:tgtEl>
                                        <p:attrNameLst>
                                          <p:attrName>ppt_y</p:attrName>
                                        </p:attrNameLst>
                                      </p:cBhvr>
                                    </p:anim>
                                  </p:childTnLst>
                                </p:cTn>
                              </p:par>
                            </p:childTnLst>
                          </p:cTn>
                        </p:par>
                      </p:childTnLst>
                    </p:cTn>
                  </p:par>
                  <p:par>
                    <p:cTn id="37" fill="hold">
                      <p:stCondLst>
                        <p:cond delay="indefinite"/>
                      </p:stCondLst>
                      <p:childTnLst>
                        <p:par>
                          <p:cTn id="38" fill="hold">
                            <p:stCondLst>
                              <p:cond delay="0"/>
                            </p:stCondLst>
                            <p:childTnLst>
                              <p:par>
                                <p:cTn id="39" presetID="17" presetClass="entr" presetSubtype="8" fill="hold" nodeType="clickEffect">
                                  <p:stCondLst>
                                    <p:cond delay="0"/>
                                  </p:stCondLst>
                                  <p:childTnLst>
                                    <p:set>
                                      <p:cBhvr>
                                        <p:cTn id="40" dur="1" fill="hold">
                                          <p:stCondLst>
                                            <p:cond delay="0"/>
                                          </p:stCondLst>
                                        </p:cTn>
                                        <p:tgtEl>
                                          <p:spTgt spid="185351"/>
                                        </p:tgtEl>
                                        <p:attrNameLst>
                                          <p:attrName>style.visibility</p:attrName>
                                        </p:attrNameLst>
                                      </p:cBhvr>
                                      <p:to>
                                        <p:strVal val="visible"/>
                                      </p:to>
                                    </p:set>
                                    <p:anim calcmode="lin" valueType="num">
                                      <p:cBhvr>
                                        <p:cTn id="41" dur="1000" fill="hold"/>
                                        <p:tgtEl>
                                          <p:spTgt spid="185351"/>
                                        </p:tgtEl>
                                        <p:attrNameLst>
                                          <p:attrName>ppt_x</p:attrName>
                                        </p:attrNameLst>
                                      </p:cBhvr>
                                      <p:tavLst>
                                        <p:tav tm="0">
                                          <p:val>
                                            <p:strVal val="#ppt_x-#ppt_w/2"/>
                                          </p:val>
                                        </p:tav>
                                        <p:tav tm="100000">
                                          <p:val>
                                            <p:strVal val="#ppt_x"/>
                                          </p:val>
                                        </p:tav>
                                      </p:tavLst>
                                    </p:anim>
                                    <p:anim calcmode="lin" valueType="num">
                                      <p:cBhvr>
                                        <p:cTn id="42" dur="1000" fill="hold"/>
                                        <p:tgtEl>
                                          <p:spTgt spid="185351"/>
                                        </p:tgtEl>
                                        <p:attrNameLst>
                                          <p:attrName>ppt_y</p:attrName>
                                        </p:attrNameLst>
                                      </p:cBhvr>
                                      <p:tavLst>
                                        <p:tav tm="0">
                                          <p:val>
                                            <p:strVal val="#ppt_y"/>
                                          </p:val>
                                        </p:tav>
                                        <p:tav tm="100000">
                                          <p:val>
                                            <p:strVal val="#ppt_y"/>
                                          </p:val>
                                        </p:tav>
                                      </p:tavLst>
                                    </p:anim>
                                    <p:anim calcmode="lin" valueType="num">
                                      <p:cBhvr>
                                        <p:cTn id="43" dur="1000" fill="hold"/>
                                        <p:tgtEl>
                                          <p:spTgt spid="185351"/>
                                        </p:tgtEl>
                                        <p:attrNameLst>
                                          <p:attrName>ppt_w</p:attrName>
                                        </p:attrNameLst>
                                      </p:cBhvr>
                                      <p:tavLst>
                                        <p:tav tm="0">
                                          <p:val>
                                            <p:fltVal val="0"/>
                                          </p:val>
                                        </p:tav>
                                        <p:tav tm="100000">
                                          <p:val>
                                            <p:strVal val="#ppt_w"/>
                                          </p:val>
                                        </p:tav>
                                      </p:tavLst>
                                    </p:anim>
                                    <p:anim calcmode="lin" valueType="num">
                                      <p:cBhvr>
                                        <p:cTn id="44" dur="1000" fill="hold"/>
                                        <p:tgtEl>
                                          <p:spTgt spid="185351"/>
                                        </p:tgtEl>
                                        <p:attrNameLst>
                                          <p:attrName>ppt_h</p:attrName>
                                        </p:attrNameLst>
                                      </p:cBhvr>
                                      <p:tavLst>
                                        <p:tav tm="0">
                                          <p:val>
                                            <p:strVal val="#ppt_h"/>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51" presetClass="entr" presetSubtype="0" fill="hold" nodeType="clickEffect">
                                  <p:stCondLst>
                                    <p:cond delay="0"/>
                                  </p:stCondLst>
                                  <p:childTnLst>
                                    <p:set>
                                      <p:cBhvr>
                                        <p:cTn id="48" dur="1" fill="hold">
                                          <p:stCondLst>
                                            <p:cond delay="0"/>
                                          </p:stCondLst>
                                        </p:cTn>
                                        <p:tgtEl>
                                          <p:spTgt spid="185348"/>
                                        </p:tgtEl>
                                        <p:attrNameLst>
                                          <p:attrName>style.visibility</p:attrName>
                                        </p:attrNameLst>
                                      </p:cBhvr>
                                      <p:to>
                                        <p:strVal val="visible"/>
                                      </p:to>
                                    </p:set>
                                    <p:animEffect transition="in" filter="fade">
                                      <p:cBhvr>
                                        <p:cTn id="49" dur="770" decel="100000"/>
                                        <p:tgtEl>
                                          <p:spTgt spid="185348"/>
                                        </p:tgtEl>
                                      </p:cBhvr>
                                    </p:animEffect>
                                    <p:animScale>
                                      <p:cBhvr>
                                        <p:cTn id="50" dur="770" decel="100000"/>
                                        <p:tgtEl>
                                          <p:spTgt spid="185348"/>
                                        </p:tgtEl>
                                      </p:cBhvr>
                                      <p:from x="10000" y="10000"/>
                                      <p:to x="200000" y="450000"/>
                                    </p:animScale>
                                    <p:animScale>
                                      <p:cBhvr>
                                        <p:cTn id="51" dur="1230" accel="100000" fill="hold">
                                          <p:stCondLst>
                                            <p:cond delay="770"/>
                                          </p:stCondLst>
                                        </p:cTn>
                                        <p:tgtEl>
                                          <p:spTgt spid="185348"/>
                                        </p:tgtEl>
                                      </p:cBhvr>
                                      <p:from x="200000" y="450000"/>
                                      <p:to x="100000" y="100000"/>
                                    </p:animScale>
                                    <p:set>
                                      <p:cBhvr>
                                        <p:cTn id="52" dur="770" fill="hold"/>
                                        <p:tgtEl>
                                          <p:spTgt spid="185348"/>
                                        </p:tgtEl>
                                        <p:attrNameLst>
                                          <p:attrName>ppt_x</p:attrName>
                                        </p:attrNameLst>
                                      </p:cBhvr>
                                      <p:to>
                                        <p:strVal val="(0.5)"/>
                                      </p:to>
                                    </p:set>
                                    <p:anim from="(0.5)" to="(#ppt_x)" calcmode="lin" valueType="num">
                                      <p:cBhvr>
                                        <p:cTn id="53" dur="1230" accel="100000" fill="hold">
                                          <p:stCondLst>
                                            <p:cond delay="770"/>
                                          </p:stCondLst>
                                        </p:cTn>
                                        <p:tgtEl>
                                          <p:spTgt spid="185348"/>
                                        </p:tgtEl>
                                        <p:attrNameLst>
                                          <p:attrName>ppt_x</p:attrName>
                                        </p:attrNameLst>
                                      </p:cBhvr>
                                    </p:anim>
                                    <p:set>
                                      <p:cBhvr>
                                        <p:cTn id="54" dur="770" fill="hold"/>
                                        <p:tgtEl>
                                          <p:spTgt spid="185348"/>
                                        </p:tgtEl>
                                        <p:attrNameLst>
                                          <p:attrName>ppt_y</p:attrName>
                                        </p:attrNameLst>
                                      </p:cBhvr>
                                      <p:to>
                                        <p:strVal val="(#ppt_y+0.4)"/>
                                      </p:to>
                                    </p:set>
                                    <p:anim from="(#ppt_y+0.4)" to="(#ppt_y)" calcmode="lin" valueType="num">
                                      <p:cBhvr>
                                        <p:cTn id="55" dur="1230" accel="100000" fill="hold">
                                          <p:stCondLst>
                                            <p:cond delay="770"/>
                                          </p:stCondLst>
                                        </p:cTn>
                                        <p:tgtEl>
                                          <p:spTgt spid="185348"/>
                                        </p:tgtEl>
                                        <p:attrNameLst>
                                          <p:attrName>ppt_y</p:attrName>
                                        </p:attrNameLst>
                                      </p:cBhvr>
                                    </p:anim>
                                  </p:childTnLst>
                                </p:cTn>
                              </p:par>
                              <p:par>
                                <p:cTn id="56" presetID="51" presetClass="entr" presetSubtype="0" fill="hold" nodeType="withEffect">
                                  <p:stCondLst>
                                    <p:cond delay="0"/>
                                  </p:stCondLst>
                                  <p:childTnLst>
                                    <p:set>
                                      <p:cBhvr>
                                        <p:cTn id="57" dur="1" fill="hold">
                                          <p:stCondLst>
                                            <p:cond delay="0"/>
                                          </p:stCondLst>
                                        </p:cTn>
                                        <p:tgtEl>
                                          <p:spTgt spid="185349"/>
                                        </p:tgtEl>
                                        <p:attrNameLst>
                                          <p:attrName>style.visibility</p:attrName>
                                        </p:attrNameLst>
                                      </p:cBhvr>
                                      <p:to>
                                        <p:strVal val="visible"/>
                                      </p:to>
                                    </p:set>
                                    <p:animEffect transition="in" filter="fade">
                                      <p:cBhvr>
                                        <p:cTn id="58" dur="770" decel="100000"/>
                                        <p:tgtEl>
                                          <p:spTgt spid="185349"/>
                                        </p:tgtEl>
                                      </p:cBhvr>
                                    </p:animEffect>
                                    <p:animScale>
                                      <p:cBhvr>
                                        <p:cTn id="59" dur="770" decel="100000"/>
                                        <p:tgtEl>
                                          <p:spTgt spid="185349"/>
                                        </p:tgtEl>
                                      </p:cBhvr>
                                      <p:from x="10000" y="10000"/>
                                      <p:to x="200000" y="450000"/>
                                    </p:animScale>
                                    <p:animScale>
                                      <p:cBhvr>
                                        <p:cTn id="60" dur="1230" accel="100000" fill="hold">
                                          <p:stCondLst>
                                            <p:cond delay="770"/>
                                          </p:stCondLst>
                                        </p:cTn>
                                        <p:tgtEl>
                                          <p:spTgt spid="185349"/>
                                        </p:tgtEl>
                                      </p:cBhvr>
                                      <p:from x="200000" y="450000"/>
                                      <p:to x="100000" y="100000"/>
                                    </p:animScale>
                                    <p:set>
                                      <p:cBhvr>
                                        <p:cTn id="61" dur="770" fill="hold"/>
                                        <p:tgtEl>
                                          <p:spTgt spid="185349"/>
                                        </p:tgtEl>
                                        <p:attrNameLst>
                                          <p:attrName>ppt_x</p:attrName>
                                        </p:attrNameLst>
                                      </p:cBhvr>
                                      <p:to>
                                        <p:strVal val="(0.5)"/>
                                      </p:to>
                                    </p:set>
                                    <p:anim from="(0.5)" to="(#ppt_x)" calcmode="lin" valueType="num">
                                      <p:cBhvr>
                                        <p:cTn id="62" dur="1230" accel="100000" fill="hold">
                                          <p:stCondLst>
                                            <p:cond delay="770"/>
                                          </p:stCondLst>
                                        </p:cTn>
                                        <p:tgtEl>
                                          <p:spTgt spid="185349"/>
                                        </p:tgtEl>
                                        <p:attrNameLst>
                                          <p:attrName>ppt_x</p:attrName>
                                        </p:attrNameLst>
                                      </p:cBhvr>
                                    </p:anim>
                                    <p:set>
                                      <p:cBhvr>
                                        <p:cTn id="63" dur="770" fill="hold"/>
                                        <p:tgtEl>
                                          <p:spTgt spid="185349"/>
                                        </p:tgtEl>
                                        <p:attrNameLst>
                                          <p:attrName>ppt_y</p:attrName>
                                        </p:attrNameLst>
                                      </p:cBhvr>
                                      <p:to>
                                        <p:strVal val="(#ppt_y+0.4)"/>
                                      </p:to>
                                    </p:set>
                                    <p:anim from="(#ppt_y+0.4)" to="(#ppt_y)" calcmode="lin" valueType="num">
                                      <p:cBhvr>
                                        <p:cTn id="64" dur="1230" accel="100000" fill="hold">
                                          <p:stCondLst>
                                            <p:cond delay="770"/>
                                          </p:stCondLst>
                                        </p:cTn>
                                        <p:tgtEl>
                                          <p:spTgt spid="185349"/>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5350" grpId="0"/>
      <p:bldP spid="18535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Text Box 2">
            <a:extLst>
              <a:ext uri="{FF2B5EF4-FFF2-40B4-BE49-F238E27FC236}">
                <a16:creationId xmlns:a16="http://schemas.microsoft.com/office/drawing/2014/main" id="{5E0874C7-BC8E-A1B5-235D-9FD9101DC8B0}"/>
              </a:ext>
            </a:extLst>
          </p:cNvPr>
          <p:cNvSpPr txBox="1">
            <a:spLocks noChangeArrowheads="1"/>
          </p:cNvSpPr>
          <p:nvPr/>
        </p:nvSpPr>
        <p:spPr bwMode="auto">
          <a:xfrm>
            <a:off x="-4865" y="1"/>
            <a:ext cx="12174977" cy="519113"/>
          </a:xfrm>
          <a:prstGeom prst="rect">
            <a:avLst/>
          </a:prstGeom>
          <a:solidFill>
            <a:srgbClr val="F4F4E0"/>
          </a:solidFill>
          <a:ln>
            <a:noFill/>
          </a:ln>
          <a:effectLst/>
        </p:spPr>
        <p:txBody>
          <a:bodyPr wrap="square">
            <a:spAutoFit/>
          </a:bodyPr>
          <a:lstStyle/>
          <a:p>
            <a:pPr algn="ct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Ángeles</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en</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el</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libro</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de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los</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Hechos</a:t>
            </a:r>
            <a:endPar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186371" name="Text Box 3">
            <a:extLst>
              <a:ext uri="{FF2B5EF4-FFF2-40B4-BE49-F238E27FC236}">
                <a16:creationId xmlns:a16="http://schemas.microsoft.com/office/drawing/2014/main" id="{E652C986-844A-6036-4A17-938A64043313}"/>
              </a:ext>
            </a:extLst>
          </p:cNvPr>
          <p:cNvSpPr txBox="1">
            <a:spLocks noChangeArrowheads="1"/>
          </p:cNvSpPr>
          <p:nvPr/>
        </p:nvSpPr>
        <p:spPr bwMode="auto">
          <a:xfrm>
            <a:off x="8458199" y="571020"/>
            <a:ext cx="3750013" cy="1295739"/>
          </a:xfrm>
          <a:prstGeom prst="rect">
            <a:avLst/>
          </a:prstGeom>
          <a:solidFill>
            <a:srgbClr val="F4F4E0"/>
          </a:solidFill>
          <a:ln>
            <a:noFill/>
          </a:ln>
          <a:effectLst/>
        </p:spPr>
        <p:txBody>
          <a:bodyPr wrap="square">
            <a:spAutoFit/>
          </a:bodyPr>
          <a:lstStyle/>
          <a:p>
            <a:pPr algn="ctr">
              <a:lnSpc>
                <a:spcPct val="85000"/>
              </a:lnSpc>
            </a:pPr>
            <a:r>
              <a:rPr lang="es-ES" altLang="en-US" sz="23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Sirvió a uno que heredaría la salvación, pero todavía no era cristiano</a:t>
            </a:r>
            <a:endParaRPr lang="en-US" altLang="en-US" sz="23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186372" name="Rectangle 4">
            <a:extLst>
              <a:ext uri="{FF2B5EF4-FFF2-40B4-BE49-F238E27FC236}">
                <a16:creationId xmlns:a16="http://schemas.microsoft.com/office/drawing/2014/main" id="{C872EA49-160E-0904-71AE-DA582F3C2CA3}"/>
              </a:ext>
            </a:extLst>
          </p:cNvPr>
          <p:cNvSpPr>
            <a:spLocks noChangeArrowheads="1"/>
          </p:cNvSpPr>
          <p:nvPr/>
        </p:nvSpPr>
        <p:spPr bwMode="auto">
          <a:xfrm>
            <a:off x="21887" y="599179"/>
            <a:ext cx="8410777"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400" b="1" dirty="0" err="1">
                <a:solidFill>
                  <a:srgbClr val="C00000"/>
                </a:solidFill>
                <a:latin typeface="Tahoma" panose="020B0604030504040204" pitchFamily="34" charset="0"/>
                <a:ea typeface="Tahoma" panose="020B0604030504040204" pitchFamily="34" charset="0"/>
                <a:cs typeface="Tahoma" panose="020B0604030504040204" pitchFamily="34" charset="0"/>
              </a:rPr>
              <a:t>Hech</a:t>
            </a:r>
            <a:r>
              <a:rPr lang="en-U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 10:3-8 - </a:t>
            </a:r>
            <a:r>
              <a:rPr lang="es-ES" altLang="en-US" sz="2400" b="1" dirty="0">
                <a:latin typeface="Tahoma" panose="020B0604030504040204" pitchFamily="34" charset="0"/>
                <a:ea typeface="Tahoma" panose="020B0604030504040204" pitchFamily="34" charset="0"/>
                <a:cs typeface="Tahoma" panose="020B0604030504040204" pitchFamily="34" charset="0"/>
              </a:rPr>
              <a:t>Este vio claramente en una visión, como a la hora novena del día, que </a:t>
            </a:r>
            <a:r>
              <a:rPr lang="es-E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un ángel de Dios </a:t>
            </a:r>
            <a:r>
              <a:rPr lang="es-ES" altLang="en-US" sz="2400" b="1" dirty="0">
                <a:latin typeface="Tahoma" panose="020B0604030504040204" pitchFamily="34" charset="0"/>
                <a:ea typeface="Tahoma" panose="020B0604030504040204" pitchFamily="34" charset="0"/>
                <a:cs typeface="Tahoma" panose="020B0604030504040204" pitchFamily="34" charset="0"/>
              </a:rPr>
              <a:t>entraba donde él estaba, y le decía: Cornelio.  </a:t>
            </a:r>
            <a:r>
              <a:rPr lang="es-E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El, mirándole fijamente, y atemorizado</a:t>
            </a:r>
            <a:r>
              <a:rPr lang="es-ES" altLang="en-US" sz="2400" b="1" dirty="0">
                <a:latin typeface="Tahoma" panose="020B0604030504040204" pitchFamily="34" charset="0"/>
                <a:ea typeface="Tahoma" panose="020B0604030504040204" pitchFamily="34" charset="0"/>
                <a:cs typeface="Tahoma" panose="020B0604030504040204" pitchFamily="34" charset="0"/>
              </a:rPr>
              <a:t>, dijo: ¿Qué es, Señor? Y le dijo: Tus oraciones y tus limosnas han subido para memoria delante de Dios.  Envía, pues, ahora hombres a Jope, y haz venir a Simón, el que tiene por sobrenombre Pedro.  Este posa en casa de cierto Simón curtidor, que tiene su casa junto al mar; él te dirá lo que es necesario que hagas.  Ido el ángel que hablaba con Cornelio, éste llamó a dos de sus criados, y a un devoto soldado de los que le asistían; a los cuales envió a Jope, después de haberles contado todo.</a:t>
            </a:r>
          </a:p>
        </p:txBody>
      </p:sp>
      <p:sp>
        <p:nvSpPr>
          <p:cNvPr id="186373" name="Text Box 5">
            <a:extLst>
              <a:ext uri="{FF2B5EF4-FFF2-40B4-BE49-F238E27FC236}">
                <a16:creationId xmlns:a16="http://schemas.microsoft.com/office/drawing/2014/main" id="{B97C249A-6880-8C31-6FDA-AD42ED7E75FE}"/>
              </a:ext>
            </a:extLst>
          </p:cNvPr>
          <p:cNvSpPr txBox="1">
            <a:spLocks noChangeArrowheads="1"/>
          </p:cNvSpPr>
          <p:nvPr/>
        </p:nvSpPr>
        <p:spPr bwMode="auto">
          <a:xfrm>
            <a:off x="8439350" y="1999889"/>
            <a:ext cx="3750013" cy="694036"/>
          </a:xfrm>
          <a:prstGeom prst="rect">
            <a:avLst/>
          </a:prstGeom>
          <a:solidFill>
            <a:srgbClr val="F4F4E0"/>
          </a:solidFill>
          <a:ln>
            <a:noFill/>
          </a:ln>
          <a:effectLst/>
        </p:spPr>
        <p:txBody>
          <a:bodyPr wrap="square">
            <a:spAutoFit/>
          </a:bodyPr>
          <a:lstStyle/>
          <a:p>
            <a:pPr algn="ctr">
              <a:lnSpc>
                <a:spcPct val="85000"/>
              </a:lnSpc>
            </a:pPr>
            <a:r>
              <a:rPr lang="es-ES" altLang="en-US" sz="23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Parece que no apareció como un varón</a:t>
            </a:r>
            <a:endParaRPr lang="en-US" altLang="en-US" sz="23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186374" name="Rectangle 6">
            <a:extLst>
              <a:ext uri="{FF2B5EF4-FFF2-40B4-BE49-F238E27FC236}">
                <a16:creationId xmlns:a16="http://schemas.microsoft.com/office/drawing/2014/main" id="{B4BCC550-569A-3389-F48C-E5DAD85D2BA2}"/>
              </a:ext>
            </a:extLst>
          </p:cNvPr>
          <p:cNvSpPr>
            <a:spLocks noChangeArrowheads="1"/>
          </p:cNvSpPr>
          <p:nvPr/>
        </p:nvSpPr>
        <p:spPr bwMode="auto">
          <a:xfrm>
            <a:off x="21887" y="599178"/>
            <a:ext cx="8458200" cy="5262979"/>
          </a:xfrm>
          <a:prstGeom prst="rect">
            <a:avLst/>
          </a:prstGeom>
          <a:noFill/>
          <a:ln>
            <a:noFill/>
          </a:ln>
          <a:effectLst/>
        </p:spPr>
        <p:txBody>
          <a:bodyPr wrap="square">
            <a:spAutoFit/>
          </a:bodyPr>
          <a:lstStyle/>
          <a:p>
            <a:r>
              <a:rPr lang="en-US" altLang="en-US" sz="2400" b="1" dirty="0" err="1">
                <a:solidFill>
                  <a:srgbClr val="C00000"/>
                </a:solidFill>
                <a:latin typeface="Tahoma" panose="020B0604030504040204" pitchFamily="34" charset="0"/>
                <a:ea typeface="Tahoma" panose="020B0604030504040204" pitchFamily="34" charset="0"/>
                <a:cs typeface="Tahoma" panose="020B0604030504040204" pitchFamily="34" charset="0"/>
              </a:rPr>
              <a:t>Hech</a:t>
            </a:r>
            <a:r>
              <a:rPr lang="en-U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 10:3-8 </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s-ES" altLang="en-US" sz="2400" b="1" dirty="0">
                <a:latin typeface="Tahoma" panose="020B0604030504040204" pitchFamily="34" charset="0"/>
                <a:ea typeface="Tahoma" panose="020B0604030504040204" pitchFamily="34" charset="0"/>
                <a:cs typeface="Tahoma" panose="020B0604030504040204" pitchFamily="34" charset="0"/>
              </a:rPr>
              <a:t>Este vio claramente en una visión, como a la hora novena del día, que un ángel de Dios entraba donde él estaba, y le decía: Cornelio.  El, mirándole fijamente, y atemorizado, dijo: ¿Qué es, Señor?</a:t>
            </a: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Y le dijo: Tus oraciones y tus limosnas han subido para memoria delante de Dios</a:t>
            </a:r>
            <a:r>
              <a:rPr lang="es-ES" altLang="en-US" sz="2400" b="1" dirty="0">
                <a:latin typeface="Tahoma" panose="020B0604030504040204" pitchFamily="34" charset="0"/>
                <a:ea typeface="Tahoma" panose="020B0604030504040204" pitchFamily="34" charset="0"/>
                <a:cs typeface="Tahoma" panose="020B0604030504040204" pitchFamily="34" charset="0"/>
              </a:rPr>
              <a:t>.  Envía, pues, ahora hombres a Jope, y haz venir a Simón, el que tiene por sobrenombre Pedro.  Este posa en casa de cierto Simón curtidor, que tiene su casa junto al mar; él te dirá lo que es necesario que hagas.  Ido el ángel que hablaba con Cornelio, éste llamó a dos de sus criados, y a un devoto soldado de los que le asistían; a los cuales envió a Jope, después de haberles contado todo.</a:t>
            </a:r>
          </a:p>
        </p:txBody>
      </p:sp>
      <p:sp>
        <p:nvSpPr>
          <p:cNvPr id="186375" name="Text Box 7">
            <a:extLst>
              <a:ext uri="{FF2B5EF4-FFF2-40B4-BE49-F238E27FC236}">
                <a16:creationId xmlns:a16="http://schemas.microsoft.com/office/drawing/2014/main" id="{060E1A6E-89C4-7DA9-BF46-EBA385DCBC7F}"/>
              </a:ext>
            </a:extLst>
          </p:cNvPr>
          <p:cNvSpPr txBox="1">
            <a:spLocks noChangeArrowheads="1"/>
          </p:cNvSpPr>
          <p:nvPr/>
        </p:nvSpPr>
        <p:spPr bwMode="auto">
          <a:xfrm>
            <a:off x="8446343" y="2785156"/>
            <a:ext cx="3750013" cy="694036"/>
          </a:xfrm>
          <a:prstGeom prst="rect">
            <a:avLst/>
          </a:prstGeom>
          <a:solidFill>
            <a:srgbClr val="F4F4E0"/>
          </a:solidFill>
          <a:ln>
            <a:noFill/>
          </a:ln>
          <a:effectLst/>
        </p:spPr>
        <p:txBody>
          <a:bodyPr wrap="square">
            <a:spAutoFit/>
          </a:bodyPr>
          <a:lstStyle/>
          <a:p>
            <a:pPr algn="ctr">
              <a:lnSpc>
                <a:spcPct val="85000"/>
              </a:lnSpc>
            </a:pPr>
            <a:r>
              <a:rPr lang="es-ES" altLang="en-US" sz="23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Dios </a:t>
            </a:r>
            <a:r>
              <a:rPr lang="es-ES" altLang="en-US" sz="23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envi</a:t>
            </a:r>
            <a:r>
              <a:rPr lang="es-CO" altLang="en-US" sz="23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ó</a:t>
            </a:r>
            <a:r>
              <a:rPr lang="es-ES" altLang="en-US" sz="23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al ángel para contestar las oraciones</a:t>
            </a:r>
            <a:endParaRPr lang="en-US" altLang="en-US" sz="23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186376" name="Rectangle 8">
            <a:extLst>
              <a:ext uri="{FF2B5EF4-FFF2-40B4-BE49-F238E27FC236}">
                <a16:creationId xmlns:a16="http://schemas.microsoft.com/office/drawing/2014/main" id="{427547A5-AD3D-F66B-020D-EC8BDDED20D5}"/>
              </a:ext>
            </a:extLst>
          </p:cNvPr>
          <p:cNvSpPr>
            <a:spLocks noChangeArrowheads="1"/>
          </p:cNvSpPr>
          <p:nvPr/>
        </p:nvSpPr>
        <p:spPr bwMode="auto">
          <a:xfrm>
            <a:off x="21887" y="599177"/>
            <a:ext cx="8410776" cy="5262979"/>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400" b="1" dirty="0" err="1">
                <a:solidFill>
                  <a:srgbClr val="C00000"/>
                </a:solidFill>
                <a:latin typeface="Tahoma" panose="020B0604030504040204" pitchFamily="34" charset="0"/>
                <a:ea typeface="Tahoma" panose="020B0604030504040204" pitchFamily="34" charset="0"/>
                <a:cs typeface="Tahoma" panose="020B0604030504040204" pitchFamily="34" charset="0"/>
              </a:rPr>
              <a:t>Hech</a:t>
            </a:r>
            <a:r>
              <a:rPr lang="en-U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 10:3-8 - </a:t>
            </a:r>
            <a:r>
              <a:rPr lang="es-ES" altLang="en-US" sz="2400" b="1" dirty="0">
                <a:latin typeface="Tahoma" panose="020B0604030504040204" pitchFamily="34" charset="0"/>
                <a:ea typeface="Tahoma" panose="020B0604030504040204" pitchFamily="34" charset="0"/>
                <a:cs typeface="Tahoma" panose="020B0604030504040204" pitchFamily="34" charset="0"/>
              </a:rPr>
              <a:t>Este vio claramente en una visión, como a la hora novena del día, que un ángel de Dios entraba donde él estaba, y le decía: Cornelio.  El, mirándole fijamente, y atemorizado, dijo: ¿Qué es, Señor? Y le dijo: Tus oraciones y tus limosnas han subido para memoria delante de Dios.  </a:t>
            </a:r>
            <a:r>
              <a:rPr lang="es-E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Envía, pues, ahora hombres a Jope, y haz venir a Simón, el que tiene por sobrenombre Pedro.  Este posa en casa de cierto Simón curtidor, que tiene su casa junto al mar</a:t>
            </a:r>
            <a:r>
              <a:rPr lang="es-ES" altLang="en-US" sz="2400" b="1" dirty="0">
                <a:latin typeface="Tahoma" panose="020B0604030504040204" pitchFamily="34" charset="0"/>
                <a:ea typeface="Tahoma" panose="020B0604030504040204" pitchFamily="34" charset="0"/>
                <a:cs typeface="Tahoma" panose="020B0604030504040204" pitchFamily="34" charset="0"/>
              </a:rPr>
              <a:t>; él te dirá lo que es necesario que hagas.  Ido </a:t>
            </a:r>
            <a:r>
              <a:rPr lang="es-E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el ángel </a:t>
            </a:r>
            <a:r>
              <a:rPr lang="es-ES" altLang="en-US" sz="2400" b="1" dirty="0">
                <a:latin typeface="Tahoma" panose="020B0604030504040204" pitchFamily="34" charset="0"/>
                <a:ea typeface="Tahoma" panose="020B0604030504040204" pitchFamily="34" charset="0"/>
                <a:cs typeface="Tahoma" panose="020B0604030504040204" pitchFamily="34" charset="0"/>
              </a:rPr>
              <a:t>que hablaba con Cornelio, éste llamó a dos de sus criados, y a un devoto soldado de los que le asistían; a los cuales envió a Jope, después de haberles contado todo.</a:t>
            </a:r>
          </a:p>
        </p:txBody>
      </p:sp>
      <p:sp>
        <p:nvSpPr>
          <p:cNvPr id="186377" name="Text Box 9">
            <a:extLst>
              <a:ext uri="{FF2B5EF4-FFF2-40B4-BE49-F238E27FC236}">
                <a16:creationId xmlns:a16="http://schemas.microsoft.com/office/drawing/2014/main" id="{00569813-EEB8-5C18-2652-58709DEB8D3E}"/>
              </a:ext>
            </a:extLst>
          </p:cNvPr>
          <p:cNvSpPr txBox="1">
            <a:spLocks noChangeArrowheads="1"/>
          </p:cNvSpPr>
          <p:nvPr/>
        </p:nvSpPr>
        <p:spPr bwMode="auto">
          <a:xfrm>
            <a:off x="8420099" y="3612322"/>
            <a:ext cx="3750013" cy="3118546"/>
          </a:xfrm>
          <a:prstGeom prst="rect">
            <a:avLst/>
          </a:prstGeom>
          <a:solidFill>
            <a:srgbClr val="F4F4E0"/>
          </a:solidFill>
          <a:ln>
            <a:noFill/>
          </a:ln>
          <a:effectLst/>
        </p:spPr>
        <p:txBody>
          <a:bodyPr wrap="square">
            <a:spAutoFit/>
          </a:bodyPr>
          <a:lstStyle/>
          <a:p>
            <a:pPr algn="ctr">
              <a:lnSpc>
                <a:spcPct val="95000"/>
              </a:lnSpc>
            </a:pPr>
            <a:r>
              <a:rPr lang="es-ES" altLang="en-US" sz="23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¿Por qué Él no envió a Pedro como envió a Felipe? Él podría traerle allí al instante y ahorrar el tiempo</a:t>
            </a:r>
            <a:r>
              <a:rPr lang="en-US" altLang="en-US" sz="23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s-ES" altLang="en-US" sz="23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sin el riesgo que algo mal podría ocurrirle a Cornelio antes de que Pedro llegara.</a:t>
            </a:r>
            <a:endParaRPr lang="en-US" altLang="en-US" sz="23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withEffect">
                                  <p:stCondLst>
                                    <p:cond delay="0"/>
                                  </p:stCondLst>
                                  <p:childTnLst>
                                    <p:set>
                                      <p:cBhvr>
                                        <p:cTn id="6" dur="1" fill="hold">
                                          <p:stCondLst>
                                            <p:cond delay="0"/>
                                          </p:stCondLst>
                                        </p:cTn>
                                        <p:tgtEl>
                                          <p:spTgt spid="186372"/>
                                        </p:tgtEl>
                                        <p:attrNameLst>
                                          <p:attrName>style.visibility</p:attrName>
                                        </p:attrNameLst>
                                      </p:cBhvr>
                                      <p:to>
                                        <p:strVal val="visible"/>
                                      </p:to>
                                    </p:set>
                                    <p:animEffect transition="in" filter="checkerboard(across)">
                                      <p:cBhvr>
                                        <p:cTn id="7" dur="1000"/>
                                        <p:tgtEl>
                                          <p:spTgt spid="18637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186371"/>
                                        </p:tgtEl>
                                        <p:attrNameLst>
                                          <p:attrName>style.visibility</p:attrName>
                                        </p:attrNameLst>
                                      </p:cBhvr>
                                      <p:to>
                                        <p:strVal val="visible"/>
                                      </p:to>
                                    </p:set>
                                    <p:animEffect transition="in" filter="strips(downRight)">
                                      <p:cBhvr>
                                        <p:cTn id="12" dur="1000"/>
                                        <p:tgtEl>
                                          <p:spTgt spid="18637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nodeType="clickEffect">
                                  <p:stCondLst>
                                    <p:cond delay="0"/>
                                  </p:stCondLst>
                                  <p:childTnLst>
                                    <p:set>
                                      <p:cBhvr>
                                        <p:cTn id="16" dur="1" fill="hold">
                                          <p:stCondLst>
                                            <p:cond delay="0"/>
                                          </p:stCondLst>
                                        </p:cTn>
                                        <p:tgtEl>
                                          <p:spTgt spid="186373"/>
                                        </p:tgtEl>
                                        <p:attrNameLst>
                                          <p:attrName>style.visibility</p:attrName>
                                        </p:attrNameLst>
                                      </p:cBhvr>
                                      <p:to>
                                        <p:strVal val="visible"/>
                                      </p:to>
                                    </p:set>
                                    <p:animEffect transition="in" filter="strips(downRight)">
                                      <p:cBhvr>
                                        <p:cTn id="17" dur="1000"/>
                                        <p:tgtEl>
                                          <p:spTgt spid="186373"/>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186374"/>
                                        </p:tgtEl>
                                        <p:attrNameLst>
                                          <p:attrName>style.visibility</p:attrName>
                                        </p:attrNameLst>
                                      </p:cBhvr>
                                      <p:to>
                                        <p:strVal val="visible"/>
                                      </p:to>
                                    </p:set>
                                    <p:animEffect transition="in" filter="checkerboard(across)">
                                      <p:cBhvr>
                                        <p:cTn id="22" dur="1000"/>
                                        <p:tgtEl>
                                          <p:spTgt spid="18637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nodeType="clickEffect">
                                  <p:stCondLst>
                                    <p:cond delay="0"/>
                                  </p:stCondLst>
                                  <p:childTnLst>
                                    <p:set>
                                      <p:cBhvr>
                                        <p:cTn id="26" dur="1" fill="hold">
                                          <p:stCondLst>
                                            <p:cond delay="0"/>
                                          </p:stCondLst>
                                        </p:cTn>
                                        <p:tgtEl>
                                          <p:spTgt spid="186375"/>
                                        </p:tgtEl>
                                        <p:attrNameLst>
                                          <p:attrName>style.visibility</p:attrName>
                                        </p:attrNameLst>
                                      </p:cBhvr>
                                      <p:to>
                                        <p:strVal val="visible"/>
                                      </p:to>
                                    </p:set>
                                    <p:animEffect transition="in" filter="strips(downRight)">
                                      <p:cBhvr>
                                        <p:cTn id="27" dur="1000"/>
                                        <p:tgtEl>
                                          <p:spTgt spid="18637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nodeType="clickEffect">
                                  <p:stCondLst>
                                    <p:cond delay="0"/>
                                  </p:stCondLst>
                                  <p:childTnLst>
                                    <p:set>
                                      <p:cBhvr>
                                        <p:cTn id="31" dur="1" fill="hold">
                                          <p:stCondLst>
                                            <p:cond delay="0"/>
                                          </p:stCondLst>
                                        </p:cTn>
                                        <p:tgtEl>
                                          <p:spTgt spid="186376"/>
                                        </p:tgtEl>
                                        <p:attrNameLst>
                                          <p:attrName>style.visibility</p:attrName>
                                        </p:attrNameLst>
                                      </p:cBhvr>
                                      <p:to>
                                        <p:strVal val="visible"/>
                                      </p:to>
                                    </p:set>
                                    <p:animEffect transition="in" filter="checkerboard(across)">
                                      <p:cBhvr>
                                        <p:cTn id="32" dur="1000"/>
                                        <p:tgtEl>
                                          <p:spTgt spid="186376"/>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8" presetClass="entr" presetSubtype="6" fill="hold" nodeType="clickEffect">
                                  <p:stCondLst>
                                    <p:cond delay="0"/>
                                  </p:stCondLst>
                                  <p:childTnLst>
                                    <p:set>
                                      <p:cBhvr>
                                        <p:cTn id="36" dur="1" fill="hold">
                                          <p:stCondLst>
                                            <p:cond delay="0"/>
                                          </p:stCondLst>
                                        </p:cTn>
                                        <p:tgtEl>
                                          <p:spTgt spid="186377"/>
                                        </p:tgtEl>
                                        <p:attrNameLst>
                                          <p:attrName>style.visibility</p:attrName>
                                        </p:attrNameLst>
                                      </p:cBhvr>
                                      <p:to>
                                        <p:strVal val="visible"/>
                                      </p:to>
                                    </p:set>
                                    <p:animEffect transition="in" filter="strips(downRight)">
                                      <p:cBhvr>
                                        <p:cTn id="37" dur="1000"/>
                                        <p:tgtEl>
                                          <p:spTgt spid="1863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6371" grpId="0" animBg="1"/>
      <p:bldP spid="186372" grpId="0"/>
      <p:bldP spid="186373" grpId="0" animBg="1"/>
      <p:bldP spid="186374" grpId="0" animBg="1"/>
      <p:bldP spid="186375" grpId="0" animBg="1"/>
      <p:bldP spid="186376" grpId="0"/>
      <p:bldP spid="18637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5" name="Text Box 3">
            <a:extLst>
              <a:ext uri="{FF2B5EF4-FFF2-40B4-BE49-F238E27FC236}">
                <a16:creationId xmlns:a16="http://schemas.microsoft.com/office/drawing/2014/main" id="{3B94179B-1974-66CB-D155-7BD9F4762D4A}"/>
              </a:ext>
            </a:extLst>
          </p:cNvPr>
          <p:cNvSpPr txBox="1">
            <a:spLocks noChangeArrowheads="1"/>
          </p:cNvSpPr>
          <p:nvPr/>
        </p:nvSpPr>
        <p:spPr bwMode="auto">
          <a:xfrm>
            <a:off x="9144000" y="2133600"/>
            <a:ext cx="2895600" cy="4124847"/>
          </a:xfrm>
          <a:prstGeom prst="rect">
            <a:avLst/>
          </a:prstGeom>
          <a:solidFill>
            <a:srgbClr val="F8F4D8"/>
          </a:solidFill>
          <a:ln>
            <a:noFill/>
          </a:ln>
          <a:effectLst/>
        </p:spPr>
        <p:txBody>
          <a:bodyPr>
            <a:spAutoFit/>
          </a:bodyPr>
          <a:lstStyle/>
          <a:p>
            <a:pPr algn="ctr">
              <a:lnSpc>
                <a:spcPct val="105000"/>
              </a:lnSpc>
            </a:pPr>
            <a:r>
              <a:rPr lang="es-E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¿Por qué el </a:t>
            </a:r>
            <a:r>
              <a:rPr lang="es-CO"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á</a:t>
            </a:r>
            <a:r>
              <a:rPr lang="es-E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ngel</a:t>
            </a:r>
            <a:r>
              <a:rPr lang="es-E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no dio instrucciones directamente a Pedro, como en la mayoría de los otros ejemplos que hemos visto?</a:t>
            </a:r>
            <a:endPar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187396" name="Rectangle 4">
            <a:extLst>
              <a:ext uri="{FF2B5EF4-FFF2-40B4-BE49-F238E27FC236}">
                <a16:creationId xmlns:a16="http://schemas.microsoft.com/office/drawing/2014/main" id="{80057B62-DA26-7731-843F-86A4556AD9DB}"/>
              </a:ext>
            </a:extLst>
          </p:cNvPr>
          <p:cNvSpPr>
            <a:spLocks noChangeArrowheads="1"/>
          </p:cNvSpPr>
          <p:nvPr/>
        </p:nvSpPr>
        <p:spPr bwMode="auto">
          <a:xfrm>
            <a:off x="0" y="894851"/>
            <a:ext cx="8763000" cy="59345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105000"/>
              </a:lnSpc>
            </a:pPr>
            <a:r>
              <a:rPr lang="en-US" altLang="en-US" sz="2800" b="1" dirty="0" err="1">
                <a:solidFill>
                  <a:srgbClr val="C00000"/>
                </a:solidFill>
                <a:latin typeface="Tahoma" panose="020B0604030504040204" pitchFamily="34" charset="0"/>
                <a:ea typeface="Tahoma" panose="020B0604030504040204" pitchFamily="34" charset="0"/>
                <a:cs typeface="Tahoma" panose="020B0604030504040204" pitchFamily="34" charset="0"/>
              </a:rPr>
              <a:t>Hech</a:t>
            </a:r>
            <a:r>
              <a:rPr lang="en-U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 10:21-23 </a:t>
            </a:r>
            <a:r>
              <a:rPr lang="en-US" altLang="en-US" sz="2800" b="1" dirty="0">
                <a:latin typeface="Tahoma" panose="020B0604030504040204" pitchFamily="34" charset="0"/>
                <a:ea typeface="Tahoma" panose="020B0604030504040204" pitchFamily="34" charset="0"/>
                <a:cs typeface="Tahoma" panose="020B0604030504040204" pitchFamily="34" charset="0"/>
              </a:rPr>
              <a:t>- </a:t>
            </a:r>
            <a:r>
              <a:rPr lang="es-ES" altLang="en-US" sz="2800" b="1" dirty="0">
                <a:latin typeface="Tahoma" panose="020B0604030504040204" pitchFamily="34" charset="0"/>
                <a:ea typeface="Tahoma" panose="020B0604030504040204" pitchFamily="34" charset="0"/>
                <a:cs typeface="Tahoma" panose="020B0604030504040204" pitchFamily="34" charset="0"/>
              </a:rPr>
              <a:t>Entonces Pedro, descendiendo a donde estaban los hombres que fueron enviados por Cornelio, les dijo: He aquí, yo soy el que buscáis; ¿cuál es la causa por la que habéis venido?  Ellos dijeron: Cornelio el centurión, varón justo y temeroso de Dios, y que tiene buen testimonio en toda la nación de los judíos, </a:t>
            </a:r>
            <a:r>
              <a:rPr lang="es-E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ha recibido instrucciones de un santo ángel, de hacerte venir a su casa </a:t>
            </a:r>
            <a:r>
              <a:rPr lang="es-ES" altLang="en-US" sz="2800" b="1" dirty="0">
                <a:latin typeface="Tahoma" panose="020B0604030504040204" pitchFamily="34" charset="0"/>
                <a:ea typeface="Tahoma" panose="020B0604030504040204" pitchFamily="34" charset="0"/>
                <a:cs typeface="Tahoma" panose="020B0604030504040204" pitchFamily="34" charset="0"/>
              </a:rPr>
              <a:t>para oír tus palabras.  Entonces, haciéndoles entrar, los hospedó. Y al día siguiente, levantándose, se fue con ellos; y le acompañaron algunos de los hermanos de Jope.</a:t>
            </a:r>
          </a:p>
        </p:txBody>
      </p:sp>
      <p:sp>
        <p:nvSpPr>
          <p:cNvPr id="4" name="Text Box 2">
            <a:extLst>
              <a:ext uri="{FF2B5EF4-FFF2-40B4-BE49-F238E27FC236}">
                <a16:creationId xmlns:a16="http://schemas.microsoft.com/office/drawing/2014/main" id="{795D06C9-AB59-E471-D9CA-F55177746C75}"/>
              </a:ext>
            </a:extLst>
          </p:cNvPr>
          <p:cNvSpPr txBox="1">
            <a:spLocks noChangeArrowheads="1"/>
          </p:cNvSpPr>
          <p:nvPr/>
        </p:nvSpPr>
        <p:spPr bwMode="auto">
          <a:xfrm>
            <a:off x="-4865" y="1"/>
            <a:ext cx="12174977" cy="519113"/>
          </a:xfrm>
          <a:prstGeom prst="rect">
            <a:avLst/>
          </a:prstGeom>
          <a:solidFill>
            <a:srgbClr val="F8F4D8"/>
          </a:solidFill>
          <a:ln>
            <a:noFill/>
          </a:ln>
          <a:effectLst/>
        </p:spPr>
        <p:txBody>
          <a:bodyPr wrap="square">
            <a:spAutoFit/>
          </a:bodyPr>
          <a:lstStyle/>
          <a:p>
            <a:pPr algn="ct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Ángeles</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en</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el</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libro</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de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los</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Hechos</a:t>
            </a:r>
            <a:endPar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withEffect">
                                  <p:stCondLst>
                                    <p:cond delay="0"/>
                                  </p:stCondLst>
                                  <p:childTnLst>
                                    <p:set>
                                      <p:cBhvr>
                                        <p:cTn id="6" dur="1" fill="hold">
                                          <p:stCondLst>
                                            <p:cond delay="0"/>
                                          </p:stCondLst>
                                        </p:cTn>
                                        <p:tgtEl>
                                          <p:spTgt spid="187396"/>
                                        </p:tgtEl>
                                        <p:attrNameLst>
                                          <p:attrName>style.visibility</p:attrName>
                                        </p:attrNameLst>
                                      </p:cBhvr>
                                      <p:to>
                                        <p:strVal val="visible"/>
                                      </p:to>
                                    </p:set>
                                    <p:animEffect transition="in" filter="checkerboard(across)">
                                      <p:cBhvr>
                                        <p:cTn id="7" dur="1000"/>
                                        <p:tgtEl>
                                          <p:spTgt spid="18739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1" presetClass="entr" presetSubtype="2" fill="hold" nodeType="clickEffect">
                                  <p:stCondLst>
                                    <p:cond delay="0"/>
                                  </p:stCondLst>
                                  <p:childTnLst>
                                    <p:set>
                                      <p:cBhvr>
                                        <p:cTn id="11" dur="1" fill="hold">
                                          <p:stCondLst>
                                            <p:cond delay="0"/>
                                          </p:stCondLst>
                                        </p:cTn>
                                        <p:tgtEl>
                                          <p:spTgt spid="187395"/>
                                        </p:tgtEl>
                                        <p:attrNameLst>
                                          <p:attrName>style.visibility</p:attrName>
                                        </p:attrNameLst>
                                      </p:cBhvr>
                                      <p:to>
                                        <p:strVal val="visible"/>
                                      </p:to>
                                    </p:set>
                                    <p:animEffect transition="in" filter="wheel(2)">
                                      <p:cBhvr>
                                        <p:cTn id="12" dur="1000"/>
                                        <p:tgtEl>
                                          <p:spTgt spid="1873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395" grpId="0" animBg="1"/>
      <p:bldP spid="18739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9" name="Text Box 3">
            <a:extLst>
              <a:ext uri="{FF2B5EF4-FFF2-40B4-BE49-F238E27FC236}">
                <a16:creationId xmlns:a16="http://schemas.microsoft.com/office/drawing/2014/main" id="{ACB0A07B-7AB2-001C-A0E5-78BE83AD15F9}"/>
              </a:ext>
            </a:extLst>
          </p:cNvPr>
          <p:cNvSpPr txBox="1">
            <a:spLocks noChangeArrowheads="1"/>
          </p:cNvSpPr>
          <p:nvPr/>
        </p:nvSpPr>
        <p:spPr bwMode="auto">
          <a:xfrm>
            <a:off x="7924800" y="2895600"/>
            <a:ext cx="4235787" cy="896015"/>
          </a:xfrm>
          <a:prstGeom prst="rect">
            <a:avLst/>
          </a:prstGeom>
          <a:solidFill>
            <a:srgbClr val="F8F4D8"/>
          </a:solidFill>
          <a:ln>
            <a:noFill/>
          </a:ln>
          <a:effectLst/>
        </p:spPr>
        <p:txBody>
          <a:bodyPr wrap="square">
            <a:spAutoFit/>
          </a:bodyPr>
          <a:lstStyle/>
          <a:p>
            <a:pPr algn="ctr">
              <a:lnSpc>
                <a:spcPct val="105000"/>
              </a:lnSpc>
            </a:pPr>
            <a:r>
              <a:rPr lang="es-E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Así, él sabía que esto no era sólo un varón</a:t>
            </a:r>
            <a:endParaRPr lang="en-U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188420" name="Rectangle 4">
            <a:extLst>
              <a:ext uri="{FF2B5EF4-FFF2-40B4-BE49-F238E27FC236}">
                <a16:creationId xmlns:a16="http://schemas.microsoft.com/office/drawing/2014/main" id="{49E4AA6C-36E9-BC35-0646-F88BE3914549}"/>
              </a:ext>
            </a:extLst>
          </p:cNvPr>
          <p:cNvSpPr>
            <a:spLocks noChangeArrowheads="1"/>
          </p:cNvSpPr>
          <p:nvPr/>
        </p:nvSpPr>
        <p:spPr bwMode="auto">
          <a:xfrm>
            <a:off x="549611" y="3058101"/>
            <a:ext cx="7207587" cy="3293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600" b="1" dirty="0" err="1">
                <a:solidFill>
                  <a:srgbClr val="C00000"/>
                </a:solidFill>
                <a:latin typeface="Tahoma" panose="020B0604030504040204" pitchFamily="34" charset="0"/>
                <a:ea typeface="Tahoma" panose="020B0604030504040204" pitchFamily="34" charset="0"/>
                <a:cs typeface="Tahoma" panose="020B0604030504040204" pitchFamily="34" charset="0"/>
              </a:rPr>
              <a:t>Hech</a:t>
            </a:r>
            <a:r>
              <a:rPr lang="en-U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 10:30-31 - </a:t>
            </a:r>
            <a:r>
              <a:rPr lang="es-ES" altLang="en-US" sz="2600" b="1" dirty="0">
                <a:latin typeface="Tahoma" panose="020B0604030504040204" pitchFamily="34" charset="0"/>
                <a:ea typeface="Tahoma" panose="020B0604030504040204" pitchFamily="34" charset="0"/>
                <a:cs typeface="Tahoma" panose="020B0604030504040204" pitchFamily="34" charset="0"/>
              </a:rPr>
              <a:t>Entonces Cornelio dijo: Hace cuatro días que a esta hora yo estaba en ayunas; y a la hora novena, mientras oraba en mi casa, vi que </a:t>
            </a:r>
            <a:r>
              <a:rPr lang="es-E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se puso delante de mí un varón con vestido resplandeciente</a:t>
            </a:r>
            <a:r>
              <a:rPr lang="es-ES" altLang="en-US" sz="2600" b="1" dirty="0">
                <a:latin typeface="Tahoma" panose="020B0604030504040204" pitchFamily="34" charset="0"/>
                <a:ea typeface="Tahoma" panose="020B0604030504040204" pitchFamily="34" charset="0"/>
                <a:cs typeface="Tahoma" panose="020B0604030504040204" pitchFamily="34" charset="0"/>
              </a:rPr>
              <a:t>, y dijo: Cornelio, tu oración ha sido oída, y tus limosnas han sido recordadas delante de Dios.</a:t>
            </a:r>
          </a:p>
        </p:txBody>
      </p:sp>
      <p:sp>
        <p:nvSpPr>
          <p:cNvPr id="188421" name="Text Box 5">
            <a:extLst>
              <a:ext uri="{FF2B5EF4-FFF2-40B4-BE49-F238E27FC236}">
                <a16:creationId xmlns:a16="http://schemas.microsoft.com/office/drawing/2014/main" id="{21788EBA-931E-3C8B-AFA3-BECE125510BB}"/>
              </a:ext>
            </a:extLst>
          </p:cNvPr>
          <p:cNvSpPr txBox="1">
            <a:spLocks noChangeArrowheads="1"/>
          </p:cNvSpPr>
          <p:nvPr/>
        </p:nvSpPr>
        <p:spPr bwMode="auto">
          <a:xfrm>
            <a:off x="7924800" y="4191000"/>
            <a:ext cx="4235787" cy="2156360"/>
          </a:xfrm>
          <a:prstGeom prst="rect">
            <a:avLst/>
          </a:prstGeom>
          <a:solidFill>
            <a:srgbClr val="F8F4D8"/>
          </a:solidFill>
          <a:ln>
            <a:noFill/>
          </a:ln>
          <a:effectLst/>
        </p:spPr>
        <p:txBody>
          <a:bodyPr wrap="square">
            <a:spAutoFit/>
          </a:bodyPr>
          <a:lstStyle/>
          <a:p>
            <a:pPr algn="ctr">
              <a:lnSpc>
                <a:spcPct val="105000"/>
              </a:lnSpc>
            </a:pPr>
            <a:r>
              <a:rPr lang="es-E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Otra vez, un ángel fue enviado para contestar las oraciones de alguien</a:t>
            </a:r>
          </a:p>
          <a:p>
            <a:pPr algn="ctr">
              <a:lnSpc>
                <a:spcPct val="105000"/>
              </a:lnSpc>
            </a:pPr>
            <a:r>
              <a:rPr lang="es-E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“que heredaría la salvación.”</a:t>
            </a:r>
            <a:endParaRPr lang="en-U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188422" name="Rectangle 6">
            <a:extLst>
              <a:ext uri="{FF2B5EF4-FFF2-40B4-BE49-F238E27FC236}">
                <a16:creationId xmlns:a16="http://schemas.microsoft.com/office/drawing/2014/main" id="{6E09A05A-46F1-170D-B0FC-E6A211881FB5}"/>
              </a:ext>
            </a:extLst>
          </p:cNvPr>
          <p:cNvSpPr>
            <a:spLocks noChangeArrowheads="1"/>
          </p:cNvSpPr>
          <p:nvPr/>
        </p:nvSpPr>
        <p:spPr bwMode="auto">
          <a:xfrm>
            <a:off x="549611" y="3058101"/>
            <a:ext cx="7207587" cy="3293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600" b="1" dirty="0" err="1">
                <a:solidFill>
                  <a:srgbClr val="C00000"/>
                </a:solidFill>
                <a:latin typeface="Tahoma" panose="020B0604030504040204" pitchFamily="34" charset="0"/>
                <a:ea typeface="Tahoma" panose="020B0604030504040204" pitchFamily="34" charset="0"/>
                <a:cs typeface="Tahoma" panose="020B0604030504040204" pitchFamily="34" charset="0"/>
              </a:rPr>
              <a:t>Hech</a:t>
            </a:r>
            <a:r>
              <a:rPr lang="en-U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 10:30-31 - </a:t>
            </a:r>
            <a:r>
              <a:rPr lang="es-ES" altLang="en-US" sz="2600" b="1" dirty="0">
                <a:latin typeface="Tahoma" panose="020B0604030504040204" pitchFamily="34" charset="0"/>
                <a:ea typeface="Tahoma" panose="020B0604030504040204" pitchFamily="34" charset="0"/>
                <a:cs typeface="Tahoma" panose="020B0604030504040204" pitchFamily="34" charset="0"/>
              </a:rPr>
              <a:t>Entonces Cornelio dijo: Hace cuatro días que a esta hora yo estaba en ayunas; y a la hora novena, mientras oraba en mi casa, vi que se puso delante de mí un varón con vestido resplandeciente, y dijo: Cornelio, </a:t>
            </a:r>
            <a:r>
              <a:rPr lang="es-E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tu oración ha sido oída, y tus limosnas han sido recordadas delante de Dios</a:t>
            </a:r>
            <a:r>
              <a:rPr lang="es-ES" altLang="en-US" sz="2600" b="1" dirty="0">
                <a:solidFill>
                  <a:srgbClr val="FFFF00"/>
                </a:solidFill>
                <a:latin typeface="Tahoma" panose="020B0604030504040204" pitchFamily="34" charset="0"/>
                <a:ea typeface="Tahoma" panose="020B0604030504040204" pitchFamily="34" charset="0"/>
                <a:cs typeface="Tahoma" panose="020B0604030504040204" pitchFamily="34" charset="0"/>
              </a:rPr>
              <a:t>.</a:t>
            </a:r>
          </a:p>
        </p:txBody>
      </p:sp>
      <p:sp>
        <p:nvSpPr>
          <p:cNvPr id="4" name="Text Box 2">
            <a:extLst>
              <a:ext uri="{FF2B5EF4-FFF2-40B4-BE49-F238E27FC236}">
                <a16:creationId xmlns:a16="http://schemas.microsoft.com/office/drawing/2014/main" id="{1A955D42-A60D-432D-61A1-1676CC8A8D26}"/>
              </a:ext>
            </a:extLst>
          </p:cNvPr>
          <p:cNvSpPr txBox="1">
            <a:spLocks noChangeArrowheads="1"/>
          </p:cNvSpPr>
          <p:nvPr/>
        </p:nvSpPr>
        <p:spPr bwMode="auto">
          <a:xfrm>
            <a:off x="-4865" y="1"/>
            <a:ext cx="12174977" cy="519113"/>
          </a:xfrm>
          <a:prstGeom prst="rect">
            <a:avLst/>
          </a:prstGeom>
          <a:solidFill>
            <a:srgbClr val="F8F4D8"/>
          </a:solidFill>
          <a:ln>
            <a:noFill/>
          </a:ln>
          <a:effectLst/>
        </p:spPr>
        <p:txBody>
          <a:bodyPr wrap="square">
            <a:spAutoFit/>
          </a:bodyPr>
          <a:lstStyle/>
          <a:p>
            <a:pPr algn="ct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Ángeles</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en</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el</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libro</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de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los</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Hechos</a:t>
            </a:r>
            <a:endPar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withEffect">
                                  <p:stCondLst>
                                    <p:cond delay="0"/>
                                  </p:stCondLst>
                                  <p:childTnLst>
                                    <p:set>
                                      <p:cBhvr>
                                        <p:cTn id="6" dur="1" fill="hold">
                                          <p:stCondLst>
                                            <p:cond delay="0"/>
                                          </p:stCondLst>
                                        </p:cTn>
                                        <p:tgtEl>
                                          <p:spTgt spid="188420"/>
                                        </p:tgtEl>
                                        <p:attrNameLst>
                                          <p:attrName>style.visibility</p:attrName>
                                        </p:attrNameLst>
                                      </p:cBhvr>
                                      <p:to>
                                        <p:strVal val="visible"/>
                                      </p:to>
                                    </p:set>
                                    <p:animEffect transition="in" filter="checkerboard(across)">
                                      <p:cBhvr>
                                        <p:cTn id="7" dur="1000"/>
                                        <p:tgtEl>
                                          <p:spTgt spid="18842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37" fill="hold" nodeType="clickEffect">
                                  <p:stCondLst>
                                    <p:cond delay="0"/>
                                  </p:stCondLst>
                                  <p:childTnLst>
                                    <p:set>
                                      <p:cBhvr>
                                        <p:cTn id="11" dur="1" fill="hold">
                                          <p:stCondLst>
                                            <p:cond delay="0"/>
                                          </p:stCondLst>
                                        </p:cTn>
                                        <p:tgtEl>
                                          <p:spTgt spid="188419"/>
                                        </p:tgtEl>
                                        <p:attrNameLst>
                                          <p:attrName>style.visibility</p:attrName>
                                        </p:attrNameLst>
                                      </p:cBhvr>
                                      <p:to>
                                        <p:strVal val="visible"/>
                                      </p:to>
                                    </p:set>
                                    <p:animEffect transition="in" filter="barn(outVertical)">
                                      <p:cBhvr>
                                        <p:cTn id="12" dur="1000"/>
                                        <p:tgtEl>
                                          <p:spTgt spid="18841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188422"/>
                                        </p:tgtEl>
                                        <p:attrNameLst>
                                          <p:attrName>style.visibility</p:attrName>
                                        </p:attrNameLst>
                                      </p:cBhvr>
                                      <p:to>
                                        <p:strVal val="visible"/>
                                      </p:to>
                                    </p:set>
                                    <p:animEffect transition="in" filter="checkerboard(across)">
                                      <p:cBhvr>
                                        <p:cTn id="17" dur="1000"/>
                                        <p:tgtEl>
                                          <p:spTgt spid="18842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37" fill="hold" nodeType="clickEffect">
                                  <p:stCondLst>
                                    <p:cond delay="0"/>
                                  </p:stCondLst>
                                  <p:childTnLst>
                                    <p:set>
                                      <p:cBhvr>
                                        <p:cTn id="21" dur="1" fill="hold">
                                          <p:stCondLst>
                                            <p:cond delay="0"/>
                                          </p:stCondLst>
                                        </p:cTn>
                                        <p:tgtEl>
                                          <p:spTgt spid="188421"/>
                                        </p:tgtEl>
                                        <p:attrNameLst>
                                          <p:attrName>style.visibility</p:attrName>
                                        </p:attrNameLst>
                                      </p:cBhvr>
                                      <p:to>
                                        <p:strVal val="visible"/>
                                      </p:to>
                                    </p:set>
                                    <p:animEffect transition="in" filter="barn(outVertical)">
                                      <p:cBhvr>
                                        <p:cTn id="22" dur="1000"/>
                                        <p:tgtEl>
                                          <p:spTgt spid="1884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8419" grpId="0" animBg="1"/>
      <p:bldP spid="188420" grpId="0"/>
      <p:bldP spid="188421" grpId="0" animBg="1"/>
      <p:bldP spid="18842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3" name="Text Box 3">
            <a:extLst>
              <a:ext uri="{FF2B5EF4-FFF2-40B4-BE49-F238E27FC236}">
                <a16:creationId xmlns:a16="http://schemas.microsoft.com/office/drawing/2014/main" id="{6A856B3A-C5B3-7365-0473-E9E444214D60}"/>
              </a:ext>
            </a:extLst>
          </p:cNvPr>
          <p:cNvSpPr txBox="1">
            <a:spLocks noChangeArrowheads="1"/>
          </p:cNvSpPr>
          <p:nvPr/>
        </p:nvSpPr>
        <p:spPr bwMode="auto">
          <a:xfrm>
            <a:off x="7248525" y="838201"/>
            <a:ext cx="4876800" cy="2893100"/>
          </a:xfrm>
          <a:prstGeom prst="rect">
            <a:avLst/>
          </a:prstGeom>
          <a:solidFill>
            <a:srgbClr val="F4F4E0"/>
          </a:solidFill>
          <a:ln>
            <a:noFill/>
          </a:ln>
          <a:effectLst/>
        </p:spPr>
        <p:txBody>
          <a:bodyPr wrap="square">
            <a:spAutoFit/>
          </a:bodyPr>
          <a:lstStyle/>
          <a:p>
            <a:pPr algn="ctr"/>
            <a:r>
              <a:rPr lang="es-E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Otra vez, </a:t>
            </a:r>
            <a:r>
              <a:rPr lang="es-ES" sz="2600" b="1" dirty="0">
                <a:latin typeface="Tahoma" panose="020B0604030504040204" pitchFamily="34" charset="0"/>
                <a:ea typeface="Tahoma" panose="020B0604030504040204" pitchFamily="34" charset="0"/>
                <a:cs typeface="Tahoma" panose="020B0604030504040204" pitchFamily="34" charset="0"/>
              </a:rPr>
              <a:t>un ángel proporcionó los arreglos para un estudio bíblico; reunió al maestro y al alumno</a:t>
            </a:r>
            <a:r>
              <a:rPr lang="es-E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pero no dio a Cornelio ninguna instrucción Bíblica</a:t>
            </a:r>
            <a:endParaRPr lang="en-U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189444" name="Rectangle 4">
            <a:extLst>
              <a:ext uri="{FF2B5EF4-FFF2-40B4-BE49-F238E27FC236}">
                <a16:creationId xmlns:a16="http://schemas.microsoft.com/office/drawing/2014/main" id="{5D0405FD-8F66-CEB1-9FA3-5D9F1AD3BE2D}"/>
              </a:ext>
            </a:extLst>
          </p:cNvPr>
          <p:cNvSpPr>
            <a:spLocks noChangeArrowheads="1"/>
          </p:cNvSpPr>
          <p:nvPr/>
        </p:nvSpPr>
        <p:spPr bwMode="auto">
          <a:xfrm>
            <a:off x="233260" y="2179377"/>
            <a:ext cx="7015265"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700" b="1" dirty="0" err="1">
                <a:solidFill>
                  <a:srgbClr val="C00000"/>
                </a:solidFill>
                <a:latin typeface="Tahoma" panose="020B0604030504040204" pitchFamily="34" charset="0"/>
                <a:ea typeface="Tahoma" panose="020B0604030504040204" pitchFamily="34" charset="0"/>
                <a:cs typeface="Tahoma" panose="020B0604030504040204" pitchFamily="34" charset="0"/>
              </a:rPr>
              <a:t>Hech</a:t>
            </a:r>
            <a:r>
              <a:rPr lang="en-US" altLang="en-US" sz="2700" b="1" dirty="0">
                <a:solidFill>
                  <a:srgbClr val="C00000"/>
                </a:solidFill>
                <a:latin typeface="Tahoma" panose="020B0604030504040204" pitchFamily="34" charset="0"/>
                <a:ea typeface="Tahoma" panose="020B0604030504040204" pitchFamily="34" charset="0"/>
                <a:cs typeface="Tahoma" panose="020B0604030504040204" pitchFamily="34" charset="0"/>
              </a:rPr>
              <a:t> 11:12-14 - </a:t>
            </a:r>
            <a:r>
              <a:rPr lang="es-ES" altLang="en-US" sz="2700" b="1" dirty="0">
                <a:latin typeface="Tahoma" panose="020B0604030504040204" pitchFamily="34" charset="0"/>
                <a:ea typeface="Tahoma" panose="020B0604030504040204" pitchFamily="34" charset="0"/>
                <a:cs typeface="Tahoma" panose="020B0604030504040204" pitchFamily="34" charset="0"/>
              </a:rPr>
              <a:t>Y el Espíritu me dijo que fuese con ellos sin dudar. Fueron también conmigo estos seis hermanos, y entramos en casa de un varón, quien nos contó cómo había visto en su casa </a:t>
            </a:r>
            <a:r>
              <a:rPr lang="es-ES" altLang="en-US" sz="2700" b="1" dirty="0">
                <a:solidFill>
                  <a:srgbClr val="C00000"/>
                </a:solidFill>
                <a:latin typeface="Tahoma" panose="020B0604030504040204" pitchFamily="34" charset="0"/>
                <a:ea typeface="Tahoma" panose="020B0604030504040204" pitchFamily="34" charset="0"/>
                <a:cs typeface="Tahoma" panose="020B0604030504040204" pitchFamily="34" charset="0"/>
              </a:rPr>
              <a:t>un ángel</a:t>
            </a:r>
            <a:r>
              <a:rPr lang="es-ES" altLang="en-US" sz="2700" b="1" dirty="0">
                <a:latin typeface="Tahoma" panose="020B0604030504040204" pitchFamily="34" charset="0"/>
                <a:ea typeface="Tahoma" panose="020B0604030504040204" pitchFamily="34" charset="0"/>
                <a:cs typeface="Tahoma" panose="020B0604030504040204" pitchFamily="34" charset="0"/>
              </a:rPr>
              <a:t>, que se puso en pie y </a:t>
            </a:r>
            <a:r>
              <a:rPr lang="es-ES" altLang="en-US" sz="2700" b="1" dirty="0">
                <a:solidFill>
                  <a:srgbClr val="C00000"/>
                </a:solidFill>
                <a:latin typeface="Tahoma" panose="020B0604030504040204" pitchFamily="34" charset="0"/>
                <a:ea typeface="Tahoma" panose="020B0604030504040204" pitchFamily="34" charset="0"/>
                <a:cs typeface="Tahoma" panose="020B0604030504040204" pitchFamily="34" charset="0"/>
              </a:rPr>
              <a:t>le dijo: Envía hombres a Jope, y haz venir a Simón, el que tiene por sobrenombre Pedro; él te hablará palabras por las cuales serás salvo tú, y toda tu casa.</a:t>
            </a:r>
          </a:p>
        </p:txBody>
      </p:sp>
      <p:sp>
        <p:nvSpPr>
          <p:cNvPr id="189445" name="Text Box 5">
            <a:extLst>
              <a:ext uri="{FF2B5EF4-FFF2-40B4-BE49-F238E27FC236}">
                <a16:creationId xmlns:a16="http://schemas.microsoft.com/office/drawing/2014/main" id="{3B1C40E8-2AC0-51C3-E77D-062BD23853AF}"/>
              </a:ext>
            </a:extLst>
          </p:cNvPr>
          <p:cNvSpPr txBox="1">
            <a:spLocks noChangeArrowheads="1"/>
          </p:cNvSpPr>
          <p:nvPr/>
        </p:nvSpPr>
        <p:spPr bwMode="auto">
          <a:xfrm>
            <a:off x="7248525" y="3810000"/>
            <a:ext cx="4876800" cy="2893100"/>
          </a:xfrm>
          <a:prstGeom prst="rect">
            <a:avLst/>
          </a:prstGeom>
          <a:solidFill>
            <a:srgbClr val="F4F4E0"/>
          </a:solidFill>
          <a:ln>
            <a:noFill/>
          </a:ln>
          <a:effectLst/>
        </p:spPr>
        <p:txBody>
          <a:bodyPr wrap="square">
            <a:spAutoFit/>
          </a:bodyPr>
          <a:lstStyle/>
          <a:p>
            <a:pPr algn="ctr"/>
            <a:r>
              <a:rPr lang="es-E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¿Todavía los ángeles manipulan eventos que juntan a la gente “en el tiempo correcto y lugar adecuado,” de modo que las conversiones puedan ocurrir?</a:t>
            </a:r>
            <a:endParaRPr lang="en-U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4" name="Text Box 2">
            <a:extLst>
              <a:ext uri="{FF2B5EF4-FFF2-40B4-BE49-F238E27FC236}">
                <a16:creationId xmlns:a16="http://schemas.microsoft.com/office/drawing/2014/main" id="{4E707CA5-54FD-FB49-5E34-FC7E20A5E48E}"/>
              </a:ext>
            </a:extLst>
          </p:cNvPr>
          <p:cNvSpPr txBox="1">
            <a:spLocks noChangeArrowheads="1"/>
          </p:cNvSpPr>
          <p:nvPr/>
        </p:nvSpPr>
        <p:spPr bwMode="auto">
          <a:xfrm>
            <a:off x="-4865" y="1"/>
            <a:ext cx="12174977" cy="519113"/>
          </a:xfrm>
          <a:prstGeom prst="rect">
            <a:avLst/>
          </a:prstGeom>
          <a:solidFill>
            <a:srgbClr val="F4F4E0"/>
          </a:solidFill>
          <a:ln>
            <a:noFill/>
          </a:ln>
          <a:effectLst/>
        </p:spPr>
        <p:txBody>
          <a:bodyPr wrap="square">
            <a:spAutoFit/>
          </a:bodyPr>
          <a:lstStyle/>
          <a:p>
            <a:pPr algn="ct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Ángeles</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en</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el</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libro</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de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los</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Hechos</a:t>
            </a:r>
            <a:endPar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withEffect">
                                  <p:stCondLst>
                                    <p:cond delay="0"/>
                                  </p:stCondLst>
                                  <p:childTnLst>
                                    <p:set>
                                      <p:cBhvr>
                                        <p:cTn id="6" dur="1" fill="hold">
                                          <p:stCondLst>
                                            <p:cond delay="0"/>
                                          </p:stCondLst>
                                        </p:cTn>
                                        <p:tgtEl>
                                          <p:spTgt spid="189444"/>
                                        </p:tgtEl>
                                        <p:attrNameLst>
                                          <p:attrName>style.visibility</p:attrName>
                                        </p:attrNameLst>
                                      </p:cBhvr>
                                      <p:to>
                                        <p:strVal val="visible"/>
                                      </p:to>
                                    </p:set>
                                    <p:animEffect transition="in" filter="checkerboard(across)">
                                      <p:cBhvr>
                                        <p:cTn id="7" dur="1000"/>
                                        <p:tgtEl>
                                          <p:spTgt spid="18944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1" nodeType="clickEffect">
                                  <p:stCondLst>
                                    <p:cond delay="0"/>
                                  </p:stCondLst>
                                  <p:childTnLst>
                                    <p:set>
                                      <p:cBhvr>
                                        <p:cTn id="11" dur="1" fill="hold">
                                          <p:stCondLst>
                                            <p:cond delay="0"/>
                                          </p:stCondLst>
                                        </p:cTn>
                                        <p:tgtEl>
                                          <p:spTgt spid="189443"/>
                                        </p:tgtEl>
                                        <p:attrNameLst>
                                          <p:attrName>style.visibility</p:attrName>
                                        </p:attrNameLst>
                                      </p:cBhvr>
                                      <p:to>
                                        <p:strVal val="visible"/>
                                      </p:to>
                                    </p:set>
                                    <p:animEffect transition="in" filter="dissolve">
                                      <p:cBhvr>
                                        <p:cTn id="12" dur="1000"/>
                                        <p:tgtEl>
                                          <p:spTgt spid="189443"/>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1" nodeType="clickEffect">
                                  <p:stCondLst>
                                    <p:cond delay="0"/>
                                  </p:stCondLst>
                                  <p:childTnLst>
                                    <p:set>
                                      <p:cBhvr>
                                        <p:cTn id="16" dur="1" fill="hold">
                                          <p:stCondLst>
                                            <p:cond delay="0"/>
                                          </p:stCondLst>
                                        </p:cTn>
                                        <p:tgtEl>
                                          <p:spTgt spid="189445"/>
                                        </p:tgtEl>
                                        <p:attrNameLst>
                                          <p:attrName>style.visibility</p:attrName>
                                        </p:attrNameLst>
                                      </p:cBhvr>
                                      <p:to>
                                        <p:strVal val="visible"/>
                                      </p:to>
                                    </p:set>
                                    <p:animEffect transition="in" filter="dissolve">
                                      <p:cBhvr>
                                        <p:cTn id="17" dur="1000"/>
                                        <p:tgtEl>
                                          <p:spTgt spid="1894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443" grpId="0" animBg="1"/>
      <p:bldP spid="189443" grpId="1" animBg="1"/>
      <p:bldP spid="189444" grpId="0"/>
      <p:bldP spid="189445" grpId="0" animBg="1"/>
      <p:bldP spid="189445" grpId="1"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7" name="Rectangle 3">
            <a:extLst>
              <a:ext uri="{FF2B5EF4-FFF2-40B4-BE49-F238E27FC236}">
                <a16:creationId xmlns:a16="http://schemas.microsoft.com/office/drawing/2014/main" id="{B518C796-2543-3484-EF9E-D919EC24A527}"/>
              </a:ext>
            </a:extLst>
          </p:cNvPr>
          <p:cNvSpPr>
            <a:spLocks noChangeArrowheads="1"/>
          </p:cNvSpPr>
          <p:nvPr/>
        </p:nvSpPr>
        <p:spPr bwMode="auto">
          <a:xfrm>
            <a:off x="5676" y="704850"/>
            <a:ext cx="8660252" cy="6001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400" b="1" dirty="0" err="1">
                <a:solidFill>
                  <a:srgbClr val="C00000"/>
                </a:solidFill>
                <a:latin typeface="Tahoma" panose="020B0604030504040204" pitchFamily="34" charset="0"/>
                <a:ea typeface="Tahoma" panose="020B0604030504040204" pitchFamily="34" charset="0"/>
                <a:cs typeface="Tahoma" panose="020B0604030504040204" pitchFamily="34" charset="0"/>
              </a:rPr>
              <a:t>Hech</a:t>
            </a:r>
            <a:r>
              <a:rPr lang="en-U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 12:6-10 - </a:t>
            </a:r>
            <a:r>
              <a:rPr lang="es-ES" altLang="en-US" sz="2400" b="1" dirty="0">
                <a:latin typeface="Tahoma" panose="020B0604030504040204" pitchFamily="34" charset="0"/>
                <a:ea typeface="Tahoma" panose="020B0604030504040204" pitchFamily="34" charset="0"/>
                <a:cs typeface="Tahoma" panose="020B0604030504040204" pitchFamily="34" charset="0"/>
              </a:rPr>
              <a:t>Y cuando Herodes le iba a sacar, aquella misma noche estaba Pedro durmiendo</a:t>
            </a: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entre dos soldados, sujeto con dos cadenas, y los guardas delante de la puerta custodiaban la cárcel</a:t>
            </a:r>
            <a:r>
              <a:rPr lang="es-ES" altLang="en-US" sz="2400" b="1" dirty="0">
                <a:latin typeface="Tahoma" panose="020B0604030504040204" pitchFamily="34" charset="0"/>
                <a:ea typeface="Tahoma" panose="020B0604030504040204" pitchFamily="34" charset="0"/>
                <a:cs typeface="Tahoma" panose="020B0604030504040204" pitchFamily="34" charset="0"/>
              </a:rPr>
              <a:t>.  Y he aquí que se presentó un ángel del Señor, y una luz resplandeció en la cárcel; y tocando a Pedro en el costado, le despertó, diciendo: Levántate pronto. Y las cadenas se le cayeron de las manos.  Le dijo el ángel: Cíñete, y átate las sandalias. Y lo hizo así. Y le dijo: Envuélvete en tu manto, y sígueme.  Y saliendo, le seguía; pero no sabía que era verdad lo que hacía el ángel, sino que pensaba que veía una visión. Habiendo pasado la primera y la segunda guardia, llegaron a la puerta de hierro que daba a la ciudad, la cual se les abrió por sí misma; y salidos, pasaron una calle, y luego el ángel se apartó de él.</a:t>
            </a:r>
          </a:p>
        </p:txBody>
      </p:sp>
      <p:sp>
        <p:nvSpPr>
          <p:cNvPr id="190468" name="Text Box 4">
            <a:extLst>
              <a:ext uri="{FF2B5EF4-FFF2-40B4-BE49-F238E27FC236}">
                <a16:creationId xmlns:a16="http://schemas.microsoft.com/office/drawing/2014/main" id="{FAB93764-AE76-BDAD-840B-2CFF445DA0D5}"/>
              </a:ext>
            </a:extLst>
          </p:cNvPr>
          <p:cNvSpPr txBox="1">
            <a:spLocks noChangeArrowheads="1"/>
          </p:cNvSpPr>
          <p:nvPr/>
        </p:nvSpPr>
        <p:spPr bwMode="auto">
          <a:xfrm>
            <a:off x="8807787" y="652296"/>
            <a:ext cx="3352800" cy="683264"/>
          </a:xfrm>
          <a:prstGeom prst="rect">
            <a:avLst/>
          </a:prstGeom>
          <a:solidFill>
            <a:srgbClr val="F8F4D8"/>
          </a:solidFill>
          <a:ln>
            <a:noFill/>
          </a:ln>
          <a:effectLst/>
        </p:spPr>
        <p:txBody>
          <a:bodyPr wrap="square">
            <a:spAutoFit/>
          </a:bodyPr>
          <a:lstStyle/>
          <a:p>
            <a:pPr algn="ctr">
              <a:lnSpc>
                <a:spcPct val="80000"/>
              </a:lnSpc>
            </a:pPr>
            <a:r>
              <a:rPr lang="en-US" altLang="en-US" sz="2400" b="1" dirty="0">
                <a:latin typeface="Tahoma" panose="020B0604030504040204" pitchFamily="34" charset="0"/>
                <a:ea typeface="Tahoma" panose="020B0604030504040204" pitchFamily="34" charset="0"/>
                <a:cs typeface="Tahoma" panose="020B0604030504040204" pitchFamily="34" charset="0"/>
              </a:rPr>
              <a:t>carcel de </a:t>
            </a:r>
            <a:r>
              <a:rPr lang="en-US" altLang="en-US" sz="2400" b="1" dirty="0" err="1">
                <a:latin typeface="Tahoma" panose="020B0604030504040204" pitchFamily="34" charset="0"/>
                <a:ea typeface="Tahoma" panose="020B0604030504040204" pitchFamily="34" charset="0"/>
                <a:cs typeface="Tahoma" panose="020B0604030504040204" pitchFamily="34" charset="0"/>
              </a:rPr>
              <a:t>máxima</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n-US" altLang="en-US" sz="2400" b="1" dirty="0" err="1">
                <a:latin typeface="Tahoma" panose="020B0604030504040204" pitchFamily="34" charset="0"/>
                <a:ea typeface="Tahoma" panose="020B0604030504040204" pitchFamily="34" charset="0"/>
                <a:cs typeface="Tahoma" panose="020B0604030504040204" pitchFamily="34" charset="0"/>
              </a:rPr>
              <a:t>seguridad</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190469" name="Rectangle 5">
            <a:extLst>
              <a:ext uri="{FF2B5EF4-FFF2-40B4-BE49-F238E27FC236}">
                <a16:creationId xmlns:a16="http://schemas.microsoft.com/office/drawing/2014/main" id="{8DA265C3-1082-D888-A006-0849E4F55695}"/>
              </a:ext>
            </a:extLst>
          </p:cNvPr>
          <p:cNvSpPr>
            <a:spLocks noChangeArrowheads="1"/>
          </p:cNvSpPr>
          <p:nvPr/>
        </p:nvSpPr>
        <p:spPr bwMode="auto">
          <a:xfrm>
            <a:off x="5676" y="704850"/>
            <a:ext cx="8660252" cy="6001643"/>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400" b="1" dirty="0" err="1">
                <a:solidFill>
                  <a:srgbClr val="C00000"/>
                </a:solidFill>
                <a:latin typeface="Tahoma" panose="020B0604030504040204" pitchFamily="34" charset="0"/>
                <a:ea typeface="Tahoma" panose="020B0604030504040204" pitchFamily="34" charset="0"/>
                <a:cs typeface="Tahoma" panose="020B0604030504040204" pitchFamily="34" charset="0"/>
              </a:rPr>
              <a:t>Hech</a:t>
            </a:r>
            <a:r>
              <a:rPr lang="en-U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 12:6-10 - </a:t>
            </a:r>
            <a:r>
              <a:rPr lang="es-ES" altLang="en-US" sz="2400" b="1" dirty="0">
                <a:latin typeface="Tahoma" panose="020B0604030504040204" pitchFamily="34" charset="0"/>
                <a:ea typeface="Tahoma" panose="020B0604030504040204" pitchFamily="34" charset="0"/>
                <a:cs typeface="Tahoma" panose="020B0604030504040204" pitchFamily="34" charset="0"/>
              </a:rPr>
              <a:t>Y cuando Herodes le iba a sacar, aquella misma noche estaba Pedro durmiendo entre dos soldados, sujeto con dos cadenas, y los guardas delante de la puerta custodiaban la cárcel.  </a:t>
            </a:r>
            <a:r>
              <a:rPr lang="es-E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Y he aquí que se presentó un ángel del Señor, y una luz resplandeció en la cárcel; </a:t>
            </a:r>
            <a:r>
              <a:rPr lang="es-ES" altLang="en-US" sz="2400" b="1" dirty="0">
                <a:latin typeface="Tahoma" panose="020B0604030504040204" pitchFamily="34" charset="0"/>
                <a:ea typeface="Tahoma" panose="020B0604030504040204" pitchFamily="34" charset="0"/>
                <a:cs typeface="Tahoma" panose="020B0604030504040204" pitchFamily="34" charset="0"/>
              </a:rPr>
              <a:t>y tocando a Pedro en el costado, le despertó, diciendo: Levántate pronto. Y las cadenas se le cayeron de las manos.  Le dijo el ángel: Cíñete, y átate las sandalias. Y lo hizo así. Y le dijo: Envuélvete en tu manto, y sígueme.  Y saliendo, le seguía; pero no sabía que era verdad lo que hacía el ángel, sino que pensaba que veía una visión. Habiendo pasado la primera y la segunda guardia, llegaron a la puerta de hierro que daba a la ciudad, la cual se les abrió por sí misma; y salidos, pasaron una calle, y luego el ángel se apartó de él.</a:t>
            </a:r>
          </a:p>
        </p:txBody>
      </p:sp>
      <p:sp>
        <p:nvSpPr>
          <p:cNvPr id="190470" name="Text Box 6">
            <a:extLst>
              <a:ext uri="{FF2B5EF4-FFF2-40B4-BE49-F238E27FC236}">
                <a16:creationId xmlns:a16="http://schemas.microsoft.com/office/drawing/2014/main" id="{4DF36E1A-80C4-A862-79D7-1C45F5397720}"/>
              </a:ext>
            </a:extLst>
          </p:cNvPr>
          <p:cNvSpPr txBox="1">
            <a:spLocks noChangeArrowheads="1"/>
          </p:cNvSpPr>
          <p:nvPr/>
        </p:nvSpPr>
        <p:spPr bwMode="auto">
          <a:xfrm>
            <a:off x="8807787" y="1795296"/>
            <a:ext cx="3352800" cy="683264"/>
          </a:xfrm>
          <a:prstGeom prst="rect">
            <a:avLst/>
          </a:prstGeom>
          <a:solidFill>
            <a:srgbClr val="F8F4D8"/>
          </a:solidFill>
          <a:ln>
            <a:noFill/>
          </a:ln>
          <a:effectLst/>
        </p:spPr>
        <p:txBody>
          <a:bodyPr wrap="square">
            <a:spAutoFit/>
          </a:bodyPr>
          <a:lstStyle/>
          <a:p>
            <a:pPr algn="ctr">
              <a:lnSpc>
                <a:spcPct val="80000"/>
              </a:lnSpc>
            </a:pPr>
            <a:r>
              <a:rPr lang="es-ES" altLang="en-US" sz="2400" b="1" dirty="0">
                <a:latin typeface="Tahoma" panose="020B0604030504040204" pitchFamily="34" charset="0"/>
                <a:ea typeface="Tahoma" panose="020B0604030504040204" pitchFamily="34" charset="0"/>
                <a:cs typeface="Tahoma" panose="020B0604030504040204" pitchFamily="34" charset="0"/>
              </a:rPr>
              <a:t>apareció de repente y con luz</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190472" name="Text Box 8">
            <a:extLst>
              <a:ext uri="{FF2B5EF4-FFF2-40B4-BE49-F238E27FC236}">
                <a16:creationId xmlns:a16="http://schemas.microsoft.com/office/drawing/2014/main" id="{A75B2BC3-3E44-ACAF-3BF2-26FD1304495E}"/>
              </a:ext>
            </a:extLst>
          </p:cNvPr>
          <p:cNvSpPr txBox="1">
            <a:spLocks noChangeArrowheads="1"/>
          </p:cNvSpPr>
          <p:nvPr/>
        </p:nvSpPr>
        <p:spPr bwMode="auto">
          <a:xfrm>
            <a:off x="8807787" y="2938296"/>
            <a:ext cx="3352800" cy="757130"/>
          </a:xfrm>
          <a:prstGeom prst="rect">
            <a:avLst/>
          </a:prstGeom>
          <a:solidFill>
            <a:srgbClr val="F8F4D8"/>
          </a:solidFill>
          <a:ln>
            <a:noFill/>
          </a:ln>
          <a:effectLst/>
        </p:spPr>
        <p:txBody>
          <a:bodyPr wrap="square">
            <a:spAutoFit/>
          </a:bodyPr>
          <a:lstStyle/>
          <a:p>
            <a:pPr algn="ctr">
              <a:lnSpc>
                <a:spcPct val="90000"/>
              </a:lnSpc>
            </a:pPr>
            <a:r>
              <a:rPr lang="es-ES" altLang="en-US" sz="2400" b="1" dirty="0">
                <a:latin typeface="Tahoma" panose="020B0604030504040204" pitchFamily="34" charset="0"/>
                <a:ea typeface="Tahoma" panose="020B0604030504040204" pitchFamily="34" charset="0"/>
                <a:cs typeface="Tahoma" panose="020B0604030504040204" pitchFamily="34" charset="0"/>
              </a:rPr>
              <a:t>¿Por qué ninguno de los guardias lo vio?</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190473" name="Text Box 9">
            <a:extLst>
              <a:ext uri="{FF2B5EF4-FFF2-40B4-BE49-F238E27FC236}">
                <a16:creationId xmlns:a16="http://schemas.microsoft.com/office/drawing/2014/main" id="{80F2A9A9-94FF-9315-92A2-B214AF0CB258}"/>
              </a:ext>
            </a:extLst>
          </p:cNvPr>
          <p:cNvSpPr txBox="1">
            <a:spLocks noChangeArrowheads="1"/>
          </p:cNvSpPr>
          <p:nvPr/>
        </p:nvSpPr>
        <p:spPr bwMode="auto">
          <a:xfrm>
            <a:off x="8807787" y="4233697"/>
            <a:ext cx="3352800" cy="1274195"/>
          </a:xfrm>
          <a:prstGeom prst="rect">
            <a:avLst/>
          </a:prstGeom>
          <a:solidFill>
            <a:srgbClr val="F8F4D8"/>
          </a:solidFill>
          <a:ln>
            <a:noFill/>
          </a:ln>
          <a:effectLst/>
        </p:spPr>
        <p:txBody>
          <a:bodyPr wrap="square">
            <a:spAutoFit/>
          </a:bodyPr>
          <a:lstStyle/>
          <a:p>
            <a:pPr algn="ctr">
              <a:lnSpc>
                <a:spcPct val="80000"/>
              </a:lnSpc>
            </a:pPr>
            <a:r>
              <a:rPr lang="es-ES" altLang="en-US" sz="2400" b="1" dirty="0">
                <a:latin typeface="Tahoma" panose="020B0604030504040204" pitchFamily="34" charset="0"/>
                <a:ea typeface="Tahoma" panose="020B0604030504040204" pitchFamily="34" charset="0"/>
                <a:cs typeface="Tahoma" panose="020B0604030504040204" pitchFamily="34" charset="0"/>
              </a:rPr>
              <a:t>¿Tienen los ángeles</a:t>
            </a:r>
          </a:p>
          <a:p>
            <a:pPr algn="ctr">
              <a:lnSpc>
                <a:spcPct val="80000"/>
              </a:lnSpc>
            </a:pPr>
            <a:r>
              <a:rPr lang="es-ES" altLang="en-US" sz="2400" b="1" dirty="0">
                <a:latin typeface="Tahoma" panose="020B0604030504040204" pitchFamily="34" charset="0"/>
                <a:ea typeface="Tahoma" panose="020B0604030504040204" pitchFamily="34" charset="0"/>
                <a:cs typeface="Tahoma" panose="020B0604030504040204" pitchFamily="34" charset="0"/>
              </a:rPr>
              <a:t>el poder de proveer cualquier cosa necesaria?</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190474" name="Text Box 10">
            <a:extLst>
              <a:ext uri="{FF2B5EF4-FFF2-40B4-BE49-F238E27FC236}">
                <a16:creationId xmlns:a16="http://schemas.microsoft.com/office/drawing/2014/main" id="{3E75008A-983E-453A-2812-36F624B19889}"/>
              </a:ext>
            </a:extLst>
          </p:cNvPr>
          <p:cNvSpPr txBox="1">
            <a:spLocks noChangeArrowheads="1"/>
          </p:cNvSpPr>
          <p:nvPr/>
        </p:nvSpPr>
        <p:spPr bwMode="auto">
          <a:xfrm>
            <a:off x="8807787" y="5986297"/>
            <a:ext cx="3352800" cy="720197"/>
          </a:xfrm>
          <a:prstGeom prst="rect">
            <a:avLst/>
          </a:prstGeom>
          <a:solidFill>
            <a:srgbClr val="F8F4D8"/>
          </a:solidFill>
          <a:ln>
            <a:noFill/>
          </a:ln>
          <a:effectLst/>
        </p:spPr>
        <p:txBody>
          <a:bodyPr wrap="square">
            <a:spAutoFit/>
          </a:bodyPr>
          <a:lstStyle/>
          <a:p>
            <a:pPr algn="ctr">
              <a:lnSpc>
                <a:spcPct val="85000"/>
              </a:lnSpc>
            </a:pPr>
            <a:r>
              <a:rPr lang="en-US" altLang="en-US" sz="2400" b="1" dirty="0">
                <a:latin typeface="Tahoma" panose="020B0604030504040204" pitchFamily="34" charset="0"/>
                <a:ea typeface="Tahoma" panose="020B0604030504040204" pitchFamily="34" charset="0"/>
                <a:cs typeface="Tahoma" panose="020B0604030504040204" pitchFamily="34" charset="0"/>
              </a:rPr>
              <a:t>¿</a:t>
            </a:r>
            <a:r>
              <a:rPr lang="en-US" altLang="en-US" sz="2400" b="1" dirty="0" err="1">
                <a:latin typeface="Tahoma" panose="020B0604030504040204" pitchFamily="34" charset="0"/>
                <a:ea typeface="Tahoma" panose="020B0604030504040204" pitchFamily="34" charset="0"/>
                <a:cs typeface="Tahoma" panose="020B0604030504040204" pitchFamily="34" charset="0"/>
              </a:rPr>
              <a:t>Hemos</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n-US" altLang="en-US" sz="2400" b="1" dirty="0" err="1">
                <a:latin typeface="Tahoma" panose="020B0604030504040204" pitchFamily="34" charset="0"/>
                <a:ea typeface="Tahoma" panose="020B0604030504040204" pitchFamily="34" charset="0"/>
                <a:cs typeface="Tahoma" panose="020B0604030504040204" pitchFamily="34" charset="0"/>
              </a:rPr>
              <a:t>sido</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n-US" altLang="en-US" sz="2400" b="1" dirty="0" err="1">
                <a:latin typeface="Tahoma" panose="020B0604030504040204" pitchFamily="34" charset="0"/>
                <a:ea typeface="Tahoma" panose="020B0604030504040204" pitchFamily="34" charset="0"/>
                <a:cs typeface="Tahoma" panose="020B0604030504040204" pitchFamily="34" charset="0"/>
              </a:rPr>
              <a:t>angelizados</a:t>
            </a:r>
            <a:r>
              <a:rPr lang="en-US" altLang="en-US" sz="2400" b="1" dirty="0">
                <a:latin typeface="Tahoma" panose="020B0604030504040204" pitchFamily="34" charset="0"/>
                <a:ea typeface="Tahoma" panose="020B0604030504040204" pitchFamily="34" charset="0"/>
                <a:cs typeface="Tahoma" panose="020B0604030504040204" pitchFamily="34" charset="0"/>
              </a:rPr>
              <a:t>”?</a:t>
            </a:r>
          </a:p>
        </p:txBody>
      </p:sp>
      <p:sp>
        <p:nvSpPr>
          <p:cNvPr id="4" name="Text Box 2">
            <a:extLst>
              <a:ext uri="{FF2B5EF4-FFF2-40B4-BE49-F238E27FC236}">
                <a16:creationId xmlns:a16="http://schemas.microsoft.com/office/drawing/2014/main" id="{582F8B1B-258D-2AC1-8063-478C6878DF44}"/>
              </a:ext>
            </a:extLst>
          </p:cNvPr>
          <p:cNvSpPr txBox="1">
            <a:spLocks noChangeArrowheads="1"/>
          </p:cNvSpPr>
          <p:nvPr/>
        </p:nvSpPr>
        <p:spPr bwMode="auto">
          <a:xfrm>
            <a:off x="-4865" y="1"/>
            <a:ext cx="12174977" cy="519113"/>
          </a:xfrm>
          <a:prstGeom prst="rect">
            <a:avLst/>
          </a:prstGeom>
          <a:solidFill>
            <a:srgbClr val="F8F4D8"/>
          </a:solidFill>
          <a:ln>
            <a:noFill/>
          </a:ln>
          <a:effectLst/>
        </p:spPr>
        <p:txBody>
          <a:bodyPr wrap="square">
            <a:spAutoFit/>
          </a:bodyPr>
          <a:lstStyle/>
          <a:p>
            <a:pPr algn="ct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Ángeles</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en</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el</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libro</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de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los</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Hechos</a:t>
            </a:r>
            <a:endPar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190471" name="Rectangle 7">
            <a:extLst>
              <a:ext uri="{FF2B5EF4-FFF2-40B4-BE49-F238E27FC236}">
                <a16:creationId xmlns:a16="http://schemas.microsoft.com/office/drawing/2014/main" id="{605441D9-A3B0-FACD-7FCD-1B87D4A5D089}"/>
              </a:ext>
            </a:extLst>
          </p:cNvPr>
          <p:cNvSpPr>
            <a:spLocks noChangeArrowheads="1"/>
          </p:cNvSpPr>
          <p:nvPr/>
        </p:nvSpPr>
        <p:spPr bwMode="auto">
          <a:xfrm>
            <a:off x="0" y="704850"/>
            <a:ext cx="8660252" cy="6001643"/>
          </a:xfrm>
          <a:prstGeom prst="rect">
            <a:avLst/>
          </a:prstGeom>
          <a:noFill/>
          <a:ln>
            <a:noFill/>
          </a:ln>
          <a:effectLst/>
          <a:extLst>
            <a:ext uri="{909E8E84-426E-40DD-AFC4-6F175D3DCCD1}">
              <a14:hiddenFill xmlns:a14="http://schemas.microsoft.com/office/drawing/2010/main">
                <a:solidFill>
                  <a:srgbClr val="80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400" b="1" dirty="0" err="1">
                <a:solidFill>
                  <a:srgbClr val="C00000"/>
                </a:solidFill>
                <a:latin typeface="Tahoma" panose="020B0604030504040204" pitchFamily="34" charset="0"/>
                <a:ea typeface="Tahoma" panose="020B0604030504040204" pitchFamily="34" charset="0"/>
                <a:cs typeface="Tahoma" panose="020B0604030504040204" pitchFamily="34" charset="0"/>
              </a:rPr>
              <a:t>Hech</a:t>
            </a:r>
            <a:r>
              <a:rPr lang="en-U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 12:6-10 - </a:t>
            </a:r>
            <a:r>
              <a:rPr lang="es-ES" altLang="en-US" sz="2400" b="1" dirty="0">
                <a:latin typeface="Tahoma" panose="020B0604030504040204" pitchFamily="34" charset="0"/>
                <a:ea typeface="Tahoma" panose="020B0604030504040204" pitchFamily="34" charset="0"/>
                <a:cs typeface="Tahoma" panose="020B0604030504040204" pitchFamily="34" charset="0"/>
              </a:rPr>
              <a:t>Y cuando Herodes le iba a sacar, aquella misma noche estaba Pedro durmiendo entre dos soldados, sujeto con dos cadenas, y los guardas delante de la puerta custodiaban la cárcel.  Y he aquí que se presentó un ángel del Señor, y una luz resplandeció en la cárcel; y tocando a Pedro en el costado, le despertó, diciendo: Levántate pronto. Y </a:t>
            </a:r>
            <a:r>
              <a:rPr lang="es-E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las cadenas se le cayeron de las manos</a:t>
            </a:r>
            <a:r>
              <a:rPr lang="es-ES" altLang="en-US" sz="2400" b="1" dirty="0">
                <a:latin typeface="Tahoma" panose="020B0604030504040204" pitchFamily="34" charset="0"/>
                <a:ea typeface="Tahoma" panose="020B0604030504040204" pitchFamily="34" charset="0"/>
                <a:cs typeface="Tahoma" panose="020B0604030504040204" pitchFamily="34" charset="0"/>
              </a:rPr>
              <a:t>.  Le dijo </a:t>
            </a:r>
            <a:r>
              <a:rPr lang="es-E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el ángel</a:t>
            </a:r>
            <a:r>
              <a:rPr lang="es-ES" altLang="en-US" sz="2400" b="1" dirty="0">
                <a:latin typeface="Tahoma" panose="020B0604030504040204" pitchFamily="34" charset="0"/>
                <a:ea typeface="Tahoma" panose="020B0604030504040204" pitchFamily="34" charset="0"/>
                <a:cs typeface="Tahoma" panose="020B0604030504040204" pitchFamily="34" charset="0"/>
              </a:rPr>
              <a:t>: Cíñete, y átate las sandalias. Y lo hizo así. Y le dijo: Envuélvete en tu manto, y sígueme.  Y saliendo, le seguía; pero no sabía que era verdad lo que hacía el ángel, sino que pensaba que veía una visión. Habiendo </a:t>
            </a:r>
            <a:r>
              <a:rPr lang="es-E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pasado la primera y la segunda guardia, </a:t>
            </a:r>
            <a:r>
              <a:rPr lang="es-ES" altLang="en-US" sz="2400" b="1" dirty="0">
                <a:latin typeface="Tahoma" panose="020B0604030504040204" pitchFamily="34" charset="0"/>
                <a:ea typeface="Tahoma" panose="020B0604030504040204" pitchFamily="34" charset="0"/>
                <a:cs typeface="Tahoma" panose="020B0604030504040204" pitchFamily="34" charset="0"/>
              </a:rPr>
              <a:t>llegaron a</a:t>
            </a: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la puerta de hierro que daba a la ciudad, la cual se les abrió por sí misma</a:t>
            </a:r>
            <a:r>
              <a:rPr lang="es-ES" altLang="en-US" sz="2400" b="1" dirty="0">
                <a:latin typeface="Tahoma" panose="020B0604030504040204" pitchFamily="34" charset="0"/>
                <a:ea typeface="Tahoma" panose="020B0604030504040204" pitchFamily="34" charset="0"/>
                <a:cs typeface="Tahoma" panose="020B0604030504040204" pitchFamily="34" charset="0"/>
              </a:rPr>
              <a:t>; y salidos, pasaron una calle, y </a:t>
            </a:r>
            <a:r>
              <a:rPr lang="es-E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luego el ángel se apartó de él.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withEffect">
                                  <p:stCondLst>
                                    <p:cond delay="0"/>
                                  </p:stCondLst>
                                  <p:childTnLst>
                                    <p:set>
                                      <p:cBhvr>
                                        <p:cTn id="6" dur="1" fill="hold">
                                          <p:stCondLst>
                                            <p:cond delay="0"/>
                                          </p:stCondLst>
                                        </p:cTn>
                                        <p:tgtEl>
                                          <p:spTgt spid="190467"/>
                                        </p:tgtEl>
                                        <p:attrNameLst>
                                          <p:attrName>style.visibility</p:attrName>
                                        </p:attrNameLst>
                                      </p:cBhvr>
                                      <p:to>
                                        <p:strVal val="visible"/>
                                      </p:to>
                                    </p:set>
                                    <p:animEffect transition="in" filter="checkerboard(across)">
                                      <p:cBhvr>
                                        <p:cTn id="7" dur="1000"/>
                                        <p:tgtEl>
                                          <p:spTgt spid="19046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3" presetClass="entr" presetSubtype="32" fill="hold" nodeType="clickEffect">
                                  <p:stCondLst>
                                    <p:cond delay="0"/>
                                  </p:stCondLst>
                                  <p:childTnLst>
                                    <p:set>
                                      <p:cBhvr>
                                        <p:cTn id="11" dur="1" fill="hold">
                                          <p:stCondLst>
                                            <p:cond delay="0"/>
                                          </p:stCondLst>
                                        </p:cTn>
                                        <p:tgtEl>
                                          <p:spTgt spid="190468"/>
                                        </p:tgtEl>
                                        <p:attrNameLst>
                                          <p:attrName>style.visibility</p:attrName>
                                        </p:attrNameLst>
                                      </p:cBhvr>
                                      <p:to>
                                        <p:strVal val="visible"/>
                                      </p:to>
                                    </p:set>
                                    <p:animEffect transition="in" filter="plus(out)">
                                      <p:cBhvr>
                                        <p:cTn id="12" dur="1000"/>
                                        <p:tgtEl>
                                          <p:spTgt spid="19046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190469"/>
                                        </p:tgtEl>
                                        <p:attrNameLst>
                                          <p:attrName>style.visibility</p:attrName>
                                        </p:attrNameLst>
                                      </p:cBhvr>
                                      <p:to>
                                        <p:strVal val="visible"/>
                                      </p:to>
                                    </p:set>
                                    <p:animEffect transition="in" filter="checkerboard(across)">
                                      <p:cBhvr>
                                        <p:cTn id="17" dur="1000"/>
                                        <p:tgtEl>
                                          <p:spTgt spid="19046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3" presetClass="entr" presetSubtype="32" fill="hold" nodeType="clickEffect">
                                  <p:stCondLst>
                                    <p:cond delay="0"/>
                                  </p:stCondLst>
                                  <p:childTnLst>
                                    <p:set>
                                      <p:cBhvr>
                                        <p:cTn id="21" dur="1" fill="hold">
                                          <p:stCondLst>
                                            <p:cond delay="0"/>
                                          </p:stCondLst>
                                        </p:cTn>
                                        <p:tgtEl>
                                          <p:spTgt spid="190470"/>
                                        </p:tgtEl>
                                        <p:attrNameLst>
                                          <p:attrName>style.visibility</p:attrName>
                                        </p:attrNameLst>
                                      </p:cBhvr>
                                      <p:to>
                                        <p:strVal val="visible"/>
                                      </p:to>
                                    </p:set>
                                    <p:animEffect transition="in" filter="plus(out)">
                                      <p:cBhvr>
                                        <p:cTn id="22" dur="1000"/>
                                        <p:tgtEl>
                                          <p:spTgt spid="19047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nodeType="clickEffect">
                                  <p:stCondLst>
                                    <p:cond delay="0"/>
                                  </p:stCondLst>
                                  <p:childTnLst>
                                    <p:set>
                                      <p:cBhvr>
                                        <p:cTn id="26" dur="1" fill="hold">
                                          <p:stCondLst>
                                            <p:cond delay="0"/>
                                          </p:stCondLst>
                                        </p:cTn>
                                        <p:tgtEl>
                                          <p:spTgt spid="190471"/>
                                        </p:tgtEl>
                                        <p:attrNameLst>
                                          <p:attrName>style.visibility</p:attrName>
                                        </p:attrNameLst>
                                      </p:cBhvr>
                                      <p:to>
                                        <p:strVal val="visible"/>
                                      </p:to>
                                    </p:set>
                                    <p:animEffect transition="in" filter="checkerboard(across)">
                                      <p:cBhvr>
                                        <p:cTn id="27" dur="1000"/>
                                        <p:tgtEl>
                                          <p:spTgt spid="19047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3" presetClass="entr" presetSubtype="32" fill="hold" nodeType="clickEffect">
                                  <p:stCondLst>
                                    <p:cond delay="0"/>
                                  </p:stCondLst>
                                  <p:childTnLst>
                                    <p:set>
                                      <p:cBhvr>
                                        <p:cTn id="31" dur="1" fill="hold">
                                          <p:stCondLst>
                                            <p:cond delay="0"/>
                                          </p:stCondLst>
                                        </p:cTn>
                                        <p:tgtEl>
                                          <p:spTgt spid="190472"/>
                                        </p:tgtEl>
                                        <p:attrNameLst>
                                          <p:attrName>style.visibility</p:attrName>
                                        </p:attrNameLst>
                                      </p:cBhvr>
                                      <p:to>
                                        <p:strVal val="visible"/>
                                      </p:to>
                                    </p:set>
                                    <p:animEffect transition="in" filter="plus(out)">
                                      <p:cBhvr>
                                        <p:cTn id="32" dur="1000"/>
                                        <p:tgtEl>
                                          <p:spTgt spid="190472"/>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3" presetClass="entr" presetSubtype="32" fill="hold" nodeType="clickEffect">
                                  <p:stCondLst>
                                    <p:cond delay="0"/>
                                  </p:stCondLst>
                                  <p:childTnLst>
                                    <p:set>
                                      <p:cBhvr>
                                        <p:cTn id="36" dur="1" fill="hold">
                                          <p:stCondLst>
                                            <p:cond delay="0"/>
                                          </p:stCondLst>
                                        </p:cTn>
                                        <p:tgtEl>
                                          <p:spTgt spid="190473"/>
                                        </p:tgtEl>
                                        <p:attrNameLst>
                                          <p:attrName>style.visibility</p:attrName>
                                        </p:attrNameLst>
                                      </p:cBhvr>
                                      <p:to>
                                        <p:strVal val="visible"/>
                                      </p:to>
                                    </p:set>
                                    <p:animEffect transition="in" filter="plus(out)">
                                      <p:cBhvr>
                                        <p:cTn id="37" dur="1000"/>
                                        <p:tgtEl>
                                          <p:spTgt spid="190473"/>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3" presetClass="entr" presetSubtype="32" fill="hold" nodeType="clickEffect">
                                  <p:stCondLst>
                                    <p:cond delay="0"/>
                                  </p:stCondLst>
                                  <p:childTnLst>
                                    <p:set>
                                      <p:cBhvr>
                                        <p:cTn id="41" dur="1" fill="hold">
                                          <p:stCondLst>
                                            <p:cond delay="0"/>
                                          </p:stCondLst>
                                        </p:cTn>
                                        <p:tgtEl>
                                          <p:spTgt spid="190474"/>
                                        </p:tgtEl>
                                        <p:attrNameLst>
                                          <p:attrName>style.visibility</p:attrName>
                                        </p:attrNameLst>
                                      </p:cBhvr>
                                      <p:to>
                                        <p:strVal val="visible"/>
                                      </p:to>
                                    </p:set>
                                    <p:animEffect transition="in" filter="plus(out)">
                                      <p:cBhvr>
                                        <p:cTn id="42" dur="1000"/>
                                        <p:tgtEl>
                                          <p:spTgt spid="1904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0467" grpId="0"/>
      <p:bldP spid="190468" grpId="0" animBg="1"/>
      <p:bldP spid="190469" grpId="0"/>
      <p:bldP spid="190470" grpId="0" animBg="1"/>
      <p:bldP spid="190472" grpId="0" animBg="1"/>
      <p:bldP spid="190473" grpId="0" animBg="1"/>
      <p:bldP spid="190474" grpId="0" animBg="1"/>
      <p:bldP spid="19047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9" name="AutoShape 13">
            <a:hlinkClick r:id="rId2"/>
            <a:extLst>
              <a:ext uri="{FF2B5EF4-FFF2-40B4-BE49-F238E27FC236}">
                <a16:creationId xmlns:a16="http://schemas.microsoft.com/office/drawing/2014/main" id="{9F459BA2-8E50-2623-65CD-0F9EBDB4EC18}"/>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a:lstStyle/>
          <a:p>
            <a:endParaRPr lang="en-US"/>
          </a:p>
        </p:txBody>
      </p:sp>
      <p:sp>
        <p:nvSpPr>
          <p:cNvPr id="14351" name="AutoShape 15">
            <a:hlinkClick r:id="rId2"/>
            <a:extLst>
              <a:ext uri="{FF2B5EF4-FFF2-40B4-BE49-F238E27FC236}">
                <a16:creationId xmlns:a16="http://schemas.microsoft.com/office/drawing/2014/main" id="{4B2E56E5-14F6-11A8-3BF4-25D5A1CD05BC}"/>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a:lstStyle/>
          <a:p>
            <a:endParaRPr lang="en-US"/>
          </a:p>
        </p:txBody>
      </p:sp>
      <p:sp>
        <p:nvSpPr>
          <p:cNvPr id="14353" name="AutoShape 17">
            <a:hlinkClick r:id="rId2"/>
            <a:extLst>
              <a:ext uri="{FF2B5EF4-FFF2-40B4-BE49-F238E27FC236}">
                <a16:creationId xmlns:a16="http://schemas.microsoft.com/office/drawing/2014/main" id="{B3BBADC9-DC0E-3A44-6108-421E66F9191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a:lstStyle/>
          <a:p>
            <a:endParaRPr lang="en-US"/>
          </a:p>
        </p:txBody>
      </p:sp>
      <p:pic>
        <p:nvPicPr>
          <p:cNvPr id="14360" name="Picture 24">
            <a:extLst>
              <a:ext uri="{FF2B5EF4-FFF2-40B4-BE49-F238E27FC236}">
                <a16:creationId xmlns:a16="http://schemas.microsoft.com/office/drawing/2014/main" id="{5DBA9B1B-6421-E537-CB01-0D69B03BA3E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9125" y="6201"/>
            <a:ext cx="10953750" cy="6851799"/>
          </a:xfrm>
          <a:prstGeom prst="rect">
            <a:avLst/>
          </a:prstGeom>
          <a:noFill/>
          <a:extLst>
            <a:ext uri="{909E8E84-426E-40DD-AFC4-6F175D3DCCD1}">
              <a14:hiddenFill xmlns:a14="http://schemas.microsoft.com/office/drawing/2010/main">
                <a:solidFill>
                  <a:srgbClr val="FFFFFF"/>
                </a:solidFill>
              </a14:hiddenFill>
            </a:ext>
          </a:extLst>
        </p:spPr>
      </p:pic>
      <p:sp>
        <p:nvSpPr>
          <p:cNvPr id="14361" name="Text Box 25">
            <a:extLst>
              <a:ext uri="{FF2B5EF4-FFF2-40B4-BE49-F238E27FC236}">
                <a16:creationId xmlns:a16="http://schemas.microsoft.com/office/drawing/2014/main" id="{BFB867BF-2F17-99D8-0A45-ECAD03D7859C}"/>
              </a:ext>
            </a:extLst>
          </p:cNvPr>
          <p:cNvSpPr txBox="1">
            <a:spLocks noChangeArrowheads="1"/>
          </p:cNvSpPr>
          <p:nvPr/>
        </p:nvSpPr>
        <p:spPr bwMode="auto">
          <a:xfrm>
            <a:off x="3048000" y="381000"/>
            <a:ext cx="8686800" cy="1760610"/>
          </a:xfrm>
          <a:prstGeom prst="rect">
            <a:avLst/>
          </a:prstGeom>
          <a:noFill/>
          <a:ln>
            <a:noFill/>
          </a:ln>
          <a:effectLst>
            <a:outerShdw dist="89803" dir="2700000" algn="ctr" rotWithShape="0">
              <a:srgbClr val="8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ctr">
              <a:lnSpc>
                <a:spcPct val="75000"/>
              </a:lnSpc>
            </a:pPr>
            <a:r>
              <a:rPr lang="en-US" altLang="en-US" sz="4800" b="1" dirty="0">
                <a:solidFill>
                  <a:srgbClr val="FFFF00"/>
                </a:solidFill>
                <a:latin typeface="Harrington" panose="04040505050A02020702" pitchFamily="82" charset="0"/>
              </a:rPr>
              <a:t>Los ANGELES</a:t>
            </a:r>
          </a:p>
          <a:p>
            <a:pPr algn="ctr">
              <a:lnSpc>
                <a:spcPct val="75000"/>
              </a:lnSpc>
            </a:pPr>
            <a:r>
              <a:rPr lang="en-US" altLang="en-US" sz="4800" b="1" dirty="0">
                <a:solidFill>
                  <a:srgbClr val="FFFF00"/>
                </a:solidFill>
                <a:latin typeface="Harrington" panose="04040505050A02020702" pitchFamily="82" charset="0"/>
              </a:rPr>
              <a:t>y la </a:t>
            </a:r>
          </a:p>
          <a:p>
            <a:pPr algn="ctr">
              <a:lnSpc>
                <a:spcPct val="75000"/>
              </a:lnSpc>
            </a:pPr>
            <a:r>
              <a:rPr lang="en-US" altLang="en-US" sz="4800" b="1" dirty="0">
                <a:solidFill>
                  <a:srgbClr val="FFFF00"/>
                </a:solidFill>
                <a:latin typeface="Harrington" panose="04040505050A02020702" pitchFamily="82" charset="0"/>
              </a:rPr>
              <a:t>PROVIDENCIA  DE  DIOS</a:t>
            </a:r>
          </a:p>
        </p:txBody>
      </p:sp>
      <p:sp>
        <p:nvSpPr>
          <p:cNvPr id="14362" name="Rectangle 26">
            <a:extLst>
              <a:ext uri="{FF2B5EF4-FFF2-40B4-BE49-F238E27FC236}">
                <a16:creationId xmlns:a16="http://schemas.microsoft.com/office/drawing/2014/main" id="{4E520657-D4F2-E687-D41D-E361A323538C}"/>
              </a:ext>
            </a:extLst>
          </p:cNvPr>
          <p:cNvSpPr>
            <a:spLocks noChangeArrowheads="1"/>
          </p:cNvSpPr>
          <p:nvPr/>
        </p:nvSpPr>
        <p:spPr bwMode="auto">
          <a:xfrm>
            <a:off x="619125" y="5039951"/>
            <a:ext cx="5867400" cy="17927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85000"/>
              </a:lnSpc>
            </a:pP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¿No son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todos</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ellos</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espíritus</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ministradores</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enviados</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para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servir</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por</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causa de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los</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que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heredarán</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la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salvación</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 Heb. 1:14</a:t>
            </a:r>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1" name="Rectangle 3">
            <a:extLst>
              <a:ext uri="{FF2B5EF4-FFF2-40B4-BE49-F238E27FC236}">
                <a16:creationId xmlns:a16="http://schemas.microsoft.com/office/drawing/2014/main" id="{4748E131-9BE7-847B-592F-59B4890A7CF8}"/>
              </a:ext>
            </a:extLst>
          </p:cNvPr>
          <p:cNvSpPr>
            <a:spLocks noChangeArrowheads="1"/>
          </p:cNvSpPr>
          <p:nvPr/>
        </p:nvSpPr>
        <p:spPr bwMode="auto">
          <a:xfrm>
            <a:off x="0" y="609601"/>
            <a:ext cx="9601200" cy="60939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27:9-20 - </a:t>
            </a:r>
            <a:r>
              <a:rPr lang="es-ES" altLang="en-US" sz="2600" b="1" dirty="0">
                <a:latin typeface="Tahoma" panose="020B0604030504040204" pitchFamily="34" charset="0"/>
                <a:ea typeface="Tahoma" panose="020B0604030504040204" pitchFamily="34" charset="0"/>
                <a:cs typeface="Tahoma" panose="020B0604030504040204" pitchFamily="34" charset="0"/>
              </a:rPr>
              <a:t>Y habiendo pasado mucho tiempo, y siendo ya peligrosa la navegación, por haber pasado ya el ayuno, Pablo les amonestaba, diciéndoles: Varones, veo que la navegación va a ser con perjuicio y mucha pérdida, no sólo del cargamento y de la nave, sino también de nuestras personas.  Pero el centurión daba más crédito al piloto y al patrón de la nave, que a lo que Pablo decía.  Y siendo incómodo el puerto para invernar, la mayoría acordó zarpar también de allí, por si pudiesen arribar a Fenice, puerto de Creta que mira al nordeste y sudeste, e invernar allí.  Y soplando una brisa del sur, pareciéndoles que ya tenían lo que deseaban, levaron anclas e iban costeando Creta.  </a:t>
            </a:r>
            <a:r>
              <a:rPr lang="es-E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Pero no mucho después dio contra la nave un viento huracanado llamado </a:t>
            </a:r>
            <a:r>
              <a:rPr lang="es-ES" altLang="en-US" sz="2600" b="1" dirty="0" err="1">
                <a:solidFill>
                  <a:srgbClr val="C00000"/>
                </a:solidFill>
                <a:latin typeface="Tahoma" panose="020B0604030504040204" pitchFamily="34" charset="0"/>
                <a:ea typeface="Tahoma" panose="020B0604030504040204" pitchFamily="34" charset="0"/>
                <a:cs typeface="Tahoma" panose="020B0604030504040204" pitchFamily="34" charset="0"/>
              </a:rPr>
              <a:t>Euroclidón</a:t>
            </a:r>
            <a:r>
              <a:rPr lang="es-E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a:t>
            </a:r>
          </a:p>
        </p:txBody>
      </p:sp>
      <p:sp>
        <p:nvSpPr>
          <p:cNvPr id="191492" name="Text Box 4">
            <a:extLst>
              <a:ext uri="{FF2B5EF4-FFF2-40B4-BE49-F238E27FC236}">
                <a16:creationId xmlns:a16="http://schemas.microsoft.com/office/drawing/2014/main" id="{94E7D24A-EBB7-013E-33C6-DCBFFDB5EA42}"/>
              </a:ext>
            </a:extLst>
          </p:cNvPr>
          <p:cNvSpPr txBox="1">
            <a:spLocks noChangeArrowheads="1"/>
          </p:cNvSpPr>
          <p:nvPr/>
        </p:nvSpPr>
        <p:spPr bwMode="auto">
          <a:xfrm>
            <a:off x="9533248" y="860804"/>
            <a:ext cx="2590800" cy="1477328"/>
          </a:xfrm>
          <a:prstGeom prst="rect">
            <a:avLst/>
          </a:prstGeom>
          <a:solidFill>
            <a:srgbClr val="F4F4E0"/>
          </a:solidFill>
          <a:ln>
            <a:noFill/>
          </a:ln>
          <a:effectLst/>
        </p:spPr>
        <p:txBody>
          <a:bodyPr wrap="square">
            <a:spAutoFit/>
          </a:bodyPr>
          <a:lstStyle/>
          <a:p>
            <a:pPr algn="ctr">
              <a:lnSpc>
                <a:spcPct val="90000"/>
              </a:lnSpc>
            </a:pPr>
            <a:r>
              <a:rPr lang="es-ES" altLang="en-US" sz="24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Pablo es prisionero con destino a Roma.</a:t>
            </a:r>
            <a:endParaRPr lang="en-US" altLang="en-US" sz="24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191497" name="Text Box 9">
            <a:extLst>
              <a:ext uri="{FF2B5EF4-FFF2-40B4-BE49-F238E27FC236}">
                <a16:creationId xmlns:a16="http://schemas.microsoft.com/office/drawing/2014/main" id="{47A82327-7881-6819-F2B8-C235809AD092}"/>
              </a:ext>
            </a:extLst>
          </p:cNvPr>
          <p:cNvSpPr txBox="1">
            <a:spLocks noChangeArrowheads="1"/>
          </p:cNvSpPr>
          <p:nvPr/>
        </p:nvSpPr>
        <p:spPr bwMode="auto">
          <a:xfrm>
            <a:off x="9547861" y="3894497"/>
            <a:ext cx="2590800" cy="757130"/>
          </a:xfrm>
          <a:prstGeom prst="rect">
            <a:avLst/>
          </a:prstGeom>
          <a:solidFill>
            <a:srgbClr val="F4F4E0"/>
          </a:solidFill>
          <a:ln>
            <a:noFill/>
          </a:ln>
          <a:effectLst/>
        </p:spPr>
        <p:txBody>
          <a:bodyPr wrap="square">
            <a:spAutoFit/>
          </a:bodyPr>
          <a:lstStyle/>
          <a:p>
            <a:pPr algn="ctr">
              <a:lnSpc>
                <a:spcPct val="90000"/>
              </a:lnSpc>
            </a:pPr>
            <a:r>
              <a:rPr lang="es-ES" altLang="en-US" sz="24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¡Vino una</a:t>
            </a:r>
          </a:p>
          <a:p>
            <a:pPr algn="ctr">
              <a:lnSpc>
                <a:spcPct val="90000"/>
              </a:lnSpc>
            </a:pPr>
            <a:r>
              <a:rPr lang="es-ES" altLang="en-US" sz="24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huracán!</a:t>
            </a:r>
            <a:endParaRPr lang="en-US" altLang="en-US" sz="24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191498" name="Text Box 10">
            <a:extLst>
              <a:ext uri="{FF2B5EF4-FFF2-40B4-BE49-F238E27FC236}">
                <a16:creationId xmlns:a16="http://schemas.microsoft.com/office/drawing/2014/main" id="{E6D3A483-3B08-D8A4-CCD9-D8794B832ABA}"/>
              </a:ext>
            </a:extLst>
          </p:cNvPr>
          <p:cNvSpPr txBox="1">
            <a:spLocks noChangeArrowheads="1"/>
          </p:cNvSpPr>
          <p:nvPr/>
        </p:nvSpPr>
        <p:spPr bwMode="auto">
          <a:xfrm>
            <a:off x="9547861" y="2599098"/>
            <a:ext cx="2590800" cy="1089529"/>
          </a:xfrm>
          <a:prstGeom prst="rect">
            <a:avLst/>
          </a:prstGeom>
          <a:solidFill>
            <a:srgbClr val="F4F4E0"/>
          </a:solidFill>
          <a:ln>
            <a:noFill/>
          </a:ln>
          <a:effectLst/>
        </p:spPr>
        <p:txBody>
          <a:bodyPr wrap="square">
            <a:spAutoFit/>
          </a:bodyPr>
          <a:lstStyle/>
          <a:p>
            <a:pPr algn="ctr">
              <a:lnSpc>
                <a:spcPct val="90000"/>
              </a:lnSpc>
            </a:pPr>
            <a:r>
              <a:rPr lang="es-ES" altLang="en-US" sz="2400" b="1">
                <a:solidFill>
                  <a:sysClr val="windowText" lastClr="000000"/>
                </a:solidFill>
                <a:latin typeface="Tahoma" panose="020B0604030504040204" pitchFamily="34" charset="0"/>
                <a:ea typeface="Tahoma" panose="020B0604030504040204" pitchFamily="34" charset="0"/>
                <a:cs typeface="Tahoma" panose="020B0604030504040204" pitchFamily="34" charset="0"/>
              </a:rPr>
              <a:t>Sólo Pablo entendía el peligro.</a:t>
            </a:r>
            <a:endParaRPr lang="en-US" altLang="en-US" sz="2400" b="1">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191499" name="Text Box 11">
            <a:extLst>
              <a:ext uri="{FF2B5EF4-FFF2-40B4-BE49-F238E27FC236}">
                <a16:creationId xmlns:a16="http://schemas.microsoft.com/office/drawing/2014/main" id="{40EFA445-B28D-DE58-C039-A6FF882E9AFC}"/>
              </a:ext>
            </a:extLst>
          </p:cNvPr>
          <p:cNvSpPr txBox="1">
            <a:spLocks noChangeArrowheads="1"/>
          </p:cNvSpPr>
          <p:nvPr/>
        </p:nvSpPr>
        <p:spPr bwMode="auto">
          <a:xfrm>
            <a:off x="9547861" y="4885098"/>
            <a:ext cx="2590800" cy="1661993"/>
          </a:xfrm>
          <a:prstGeom prst="rect">
            <a:avLst/>
          </a:prstGeom>
          <a:solidFill>
            <a:srgbClr val="F4F4E0"/>
          </a:solidFill>
          <a:ln>
            <a:noFill/>
          </a:ln>
          <a:effectLst/>
        </p:spPr>
        <p:txBody>
          <a:bodyPr wrap="square">
            <a:spAutoFit/>
          </a:bodyPr>
          <a:lstStyle/>
          <a:p>
            <a:pPr algn="ctr">
              <a:lnSpc>
                <a:spcPct val="85000"/>
              </a:lnSpc>
            </a:pPr>
            <a:r>
              <a:rPr lang="es-ES" altLang="en-US" sz="24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¿Por qué un ángel no </a:t>
            </a:r>
            <a:r>
              <a:rPr lang="es-ES" altLang="en-US" sz="24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previnó</a:t>
            </a:r>
            <a:r>
              <a:rPr lang="es-ES" altLang="en-US" sz="24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el viaje, o el huracán?</a:t>
            </a:r>
            <a:endParaRPr lang="en-US" altLang="en-US" sz="24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191500" name="Rectangle 12">
            <a:extLst>
              <a:ext uri="{FF2B5EF4-FFF2-40B4-BE49-F238E27FC236}">
                <a16:creationId xmlns:a16="http://schemas.microsoft.com/office/drawing/2014/main" id="{15908FFF-418C-DC0F-9B7B-4918E691643C}"/>
              </a:ext>
            </a:extLst>
          </p:cNvPr>
          <p:cNvSpPr>
            <a:spLocks noChangeArrowheads="1"/>
          </p:cNvSpPr>
          <p:nvPr/>
        </p:nvSpPr>
        <p:spPr bwMode="auto">
          <a:xfrm>
            <a:off x="5342248" y="5486400"/>
            <a:ext cx="4191000" cy="1403808"/>
          </a:xfrm>
          <a:prstGeom prst="rect">
            <a:avLst/>
          </a:prstGeom>
          <a:solidFill>
            <a:schemeClr val="bg1"/>
          </a:solidFill>
          <a:ln>
            <a:noFill/>
          </a:ln>
          <a:effectLst/>
        </p:spPr>
        <p:txBody>
          <a:bodyPr wrap="none" anchor="ctr"/>
          <a:lstStyle/>
          <a:p>
            <a:endParaRPr lang="en-US"/>
          </a:p>
        </p:txBody>
      </p:sp>
      <p:sp>
        <p:nvSpPr>
          <p:cNvPr id="191501" name="Rectangle 13">
            <a:extLst>
              <a:ext uri="{FF2B5EF4-FFF2-40B4-BE49-F238E27FC236}">
                <a16:creationId xmlns:a16="http://schemas.microsoft.com/office/drawing/2014/main" id="{44D5EF35-F83B-1E3C-012D-88AF143E8A45}"/>
              </a:ext>
            </a:extLst>
          </p:cNvPr>
          <p:cNvSpPr>
            <a:spLocks noChangeArrowheads="1"/>
          </p:cNvSpPr>
          <p:nvPr/>
        </p:nvSpPr>
        <p:spPr bwMode="auto">
          <a:xfrm>
            <a:off x="0" y="5751260"/>
            <a:ext cx="5486400" cy="1138948"/>
          </a:xfrm>
          <a:prstGeom prst="rect">
            <a:avLst/>
          </a:prstGeom>
          <a:solidFill>
            <a:schemeClr val="bg1"/>
          </a:solidFill>
          <a:ln>
            <a:noFill/>
          </a:ln>
          <a:effectLst/>
        </p:spPr>
        <p:txBody>
          <a:bodyPr wrap="none" anchor="ctr"/>
          <a:lstStyle/>
          <a:p>
            <a:endParaRPr lang="en-US"/>
          </a:p>
        </p:txBody>
      </p:sp>
      <p:sp>
        <p:nvSpPr>
          <p:cNvPr id="4" name="Text Box 2">
            <a:extLst>
              <a:ext uri="{FF2B5EF4-FFF2-40B4-BE49-F238E27FC236}">
                <a16:creationId xmlns:a16="http://schemas.microsoft.com/office/drawing/2014/main" id="{A4EF1708-F036-3452-5164-2E1AA34BF55F}"/>
              </a:ext>
            </a:extLst>
          </p:cNvPr>
          <p:cNvSpPr txBox="1">
            <a:spLocks noChangeArrowheads="1"/>
          </p:cNvSpPr>
          <p:nvPr/>
        </p:nvSpPr>
        <p:spPr bwMode="auto">
          <a:xfrm>
            <a:off x="26843" y="1"/>
            <a:ext cx="12126191" cy="519113"/>
          </a:xfrm>
          <a:prstGeom prst="rect">
            <a:avLst/>
          </a:prstGeom>
          <a:solidFill>
            <a:srgbClr val="F4F4E0"/>
          </a:solidFill>
          <a:ln>
            <a:noFill/>
          </a:ln>
          <a:effectLst/>
        </p:spPr>
        <p:txBody>
          <a:bodyPr wrap="square">
            <a:spAutoFit/>
          </a:bodyPr>
          <a:lstStyle/>
          <a:p>
            <a:pPr algn="ct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Ángeles</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en</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el</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libro</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de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los</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Hechos</a:t>
            </a:r>
            <a:endPar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withEffect">
                                  <p:stCondLst>
                                    <p:cond delay="0"/>
                                  </p:stCondLst>
                                  <p:childTnLst>
                                    <p:set>
                                      <p:cBhvr>
                                        <p:cTn id="6" dur="1" fill="hold">
                                          <p:stCondLst>
                                            <p:cond delay="0"/>
                                          </p:stCondLst>
                                        </p:cTn>
                                        <p:tgtEl>
                                          <p:spTgt spid="191491"/>
                                        </p:tgtEl>
                                        <p:attrNameLst>
                                          <p:attrName>style.visibility</p:attrName>
                                        </p:attrNameLst>
                                      </p:cBhvr>
                                      <p:to>
                                        <p:strVal val="visible"/>
                                      </p:to>
                                    </p:set>
                                    <p:animEffect transition="in" filter="checkerboard(across)">
                                      <p:cBhvr>
                                        <p:cTn id="7" dur="1000"/>
                                        <p:tgtEl>
                                          <p:spTgt spid="19149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32" fill="hold" nodeType="clickEffect">
                                  <p:stCondLst>
                                    <p:cond delay="0"/>
                                  </p:stCondLst>
                                  <p:childTnLst>
                                    <p:set>
                                      <p:cBhvr>
                                        <p:cTn id="11" dur="1" fill="hold">
                                          <p:stCondLst>
                                            <p:cond delay="0"/>
                                          </p:stCondLst>
                                        </p:cTn>
                                        <p:tgtEl>
                                          <p:spTgt spid="191492"/>
                                        </p:tgtEl>
                                        <p:attrNameLst>
                                          <p:attrName>style.visibility</p:attrName>
                                        </p:attrNameLst>
                                      </p:cBhvr>
                                      <p:to>
                                        <p:strVal val="visible"/>
                                      </p:to>
                                    </p:set>
                                    <p:animEffect transition="in" filter="diamond(out)">
                                      <p:cBhvr>
                                        <p:cTn id="12" dur="1000"/>
                                        <p:tgtEl>
                                          <p:spTgt spid="19149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32" fill="hold" nodeType="clickEffect">
                                  <p:stCondLst>
                                    <p:cond delay="0"/>
                                  </p:stCondLst>
                                  <p:childTnLst>
                                    <p:set>
                                      <p:cBhvr>
                                        <p:cTn id="16" dur="1" fill="hold">
                                          <p:stCondLst>
                                            <p:cond delay="0"/>
                                          </p:stCondLst>
                                        </p:cTn>
                                        <p:tgtEl>
                                          <p:spTgt spid="191498"/>
                                        </p:tgtEl>
                                        <p:attrNameLst>
                                          <p:attrName>style.visibility</p:attrName>
                                        </p:attrNameLst>
                                      </p:cBhvr>
                                      <p:to>
                                        <p:strVal val="visible"/>
                                      </p:to>
                                    </p:set>
                                    <p:animEffect transition="in" filter="diamond(out)">
                                      <p:cBhvr>
                                        <p:cTn id="17" dur="1000"/>
                                        <p:tgtEl>
                                          <p:spTgt spid="19149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9" presetClass="exit" presetSubtype="0" fill="hold" nodeType="clickEffect">
                                  <p:stCondLst>
                                    <p:cond delay="0"/>
                                  </p:stCondLst>
                                  <p:childTnLst>
                                    <p:anim calcmode="lin" valueType="num">
                                      <p:cBhvr>
                                        <p:cTn id="21" dur="2000"/>
                                        <p:tgtEl>
                                          <p:spTgt spid="191501"/>
                                        </p:tgtEl>
                                        <p:attrNameLst>
                                          <p:attrName>ppt_x</p:attrName>
                                        </p:attrNameLst>
                                      </p:cBhvr>
                                      <p:tavLst>
                                        <p:tav tm="0">
                                          <p:val>
                                            <p:strVal val="ppt_x"/>
                                          </p:val>
                                        </p:tav>
                                        <p:tav tm="100000">
                                          <p:val>
                                            <p:strVal val="ppt_x-.2"/>
                                          </p:val>
                                        </p:tav>
                                      </p:tavLst>
                                    </p:anim>
                                    <p:anim calcmode="lin" valueType="num">
                                      <p:cBhvr>
                                        <p:cTn id="22" dur="2000"/>
                                        <p:tgtEl>
                                          <p:spTgt spid="191501"/>
                                        </p:tgtEl>
                                        <p:attrNameLst>
                                          <p:attrName>ppt_y</p:attrName>
                                        </p:attrNameLst>
                                      </p:cBhvr>
                                      <p:tavLst>
                                        <p:tav tm="0">
                                          <p:val>
                                            <p:strVal val="ppt_y"/>
                                          </p:val>
                                        </p:tav>
                                        <p:tav tm="100000">
                                          <p:val>
                                            <p:strVal val="ppt_y"/>
                                          </p:val>
                                        </p:tav>
                                      </p:tavLst>
                                    </p:anim>
                                    <p:animEffect transition="out" filter="fade">
                                      <p:cBhvr>
                                        <p:cTn id="23" dur="2000"/>
                                        <p:tgtEl>
                                          <p:spTgt spid="191501"/>
                                        </p:tgtEl>
                                      </p:cBhvr>
                                    </p:animEffect>
                                    <p:set>
                                      <p:cBhvr>
                                        <p:cTn id="24" dur="1" fill="hold">
                                          <p:stCondLst>
                                            <p:cond delay="1999"/>
                                          </p:stCondLst>
                                        </p:cTn>
                                        <p:tgtEl>
                                          <p:spTgt spid="191501"/>
                                        </p:tgtEl>
                                        <p:attrNameLst>
                                          <p:attrName>style.visibility</p:attrName>
                                        </p:attrNameLst>
                                      </p:cBhvr>
                                      <p:to>
                                        <p:strVal val="hidden"/>
                                      </p:to>
                                    </p:set>
                                  </p:childTnLst>
                                </p:cTn>
                              </p:par>
                              <p:par>
                                <p:cTn id="25" presetID="29" presetClass="exit" presetSubtype="0" fill="hold" nodeType="withEffect">
                                  <p:stCondLst>
                                    <p:cond delay="0"/>
                                  </p:stCondLst>
                                  <p:childTnLst>
                                    <p:anim calcmode="lin" valueType="num">
                                      <p:cBhvr>
                                        <p:cTn id="26" dur="2000"/>
                                        <p:tgtEl>
                                          <p:spTgt spid="191500"/>
                                        </p:tgtEl>
                                        <p:attrNameLst>
                                          <p:attrName>ppt_x</p:attrName>
                                        </p:attrNameLst>
                                      </p:cBhvr>
                                      <p:tavLst>
                                        <p:tav tm="0">
                                          <p:val>
                                            <p:strVal val="ppt_x"/>
                                          </p:val>
                                        </p:tav>
                                        <p:tav tm="100000">
                                          <p:val>
                                            <p:strVal val="ppt_x-.2"/>
                                          </p:val>
                                        </p:tav>
                                      </p:tavLst>
                                    </p:anim>
                                    <p:anim calcmode="lin" valueType="num">
                                      <p:cBhvr>
                                        <p:cTn id="27" dur="2000"/>
                                        <p:tgtEl>
                                          <p:spTgt spid="191500"/>
                                        </p:tgtEl>
                                        <p:attrNameLst>
                                          <p:attrName>ppt_y</p:attrName>
                                        </p:attrNameLst>
                                      </p:cBhvr>
                                      <p:tavLst>
                                        <p:tav tm="0">
                                          <p:val>
                                            <p:strVal val="ppt_y"/>
                                          </p:val>
                                        </p:tav>
                                        <p:tav tm="100000">
                                          <p:val>
                                            <p:strVal val="ppt_y"/>
                                          </p:val>
                                        </p:tav>
                                      </p:tavLst>
                                    </p:anim>
                                    <p:animEffect transition="out" filter="fade">
                                      <p:cBhvr>
                                        <p:cTn id="28" dur="2000"/>
                                        <p:tgtEl>
                                          <p:spTgt spid="191500"/>
                                        </p:tgtEl>
                                      </p:cBhvr>
                                    </p:animEffect>
                                    <p:set>
                                      <p:cBhvr>
                                        <p:cTn id="29" dur="1" fill="hold">
                                          <p:stCondLst>
                                            <p:cond delay="1999"/>
                                          </p:stCondLst>
                                        </p:cTn>
                                        <p:tgtEl>
                                          <p:spTgt spid="191500"/>
                                        </p:tgtEl>
                                        <p:attrNameLst>
                                          <p:attrName>style.visibility</p:attrName>
                                        </p:attrNameLst>
                                      </p:cBhvr>
                                      <p:to>
                                        <p:strVal val="hidden"/>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8" presetClass="entr" presetSubtype="32" fill="hold" nodeType="clickEffect">
                                  <p:stCondLst>
                                    <p:cond delay="0"/>
                                  </p:stCondLst>
                                  <p:childTnLst>
                                    <p:set>
                                      <p:cBhvr>
                                        <p:cTn id="33" dur="1" fill="hold">
                                          <p:stCondLst>
                                            <p:cond delay="0"/>
                                          </p:stCondLst>
                                        </p:cTn>
                                        <p:tgtEl>
                                          <p:spTgt spid="191497"/>
                                        </p:tgtEl>
                                        <p:attrNameLst>
                                          <p:attrName>style.visibility</p:attrName>
                                        </p:attrNameLst>
                                      </p:cBhvr>
                                      <p:to>
                                        <p:strVal val="visible"/>
                                      </p:to>
                                    </p:set>
                                    <p:animEffect transition="in" filter="diamond(out)">
                                      <p:cBhvr>
                                        <p:cTn id="34" dur="1000"/>
                                        <p:tgtEl>
                                          <p:spTgt spid="191497"/>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8" presetClass="entr" presetSubtype="32" fill="hold" nodeType="clickEffect">
                                  <p:stCondLst>
                                    <p:cond delay="0"/>
                                  </p:stCondLst>
                                  <p:childTnLst>
                                    <p:set>
                                      <p:cBhvr>
                                        <p:cTn id="38" dur="1" fill="hold">
                                          <p:stCondLst>
                                            <p:cond delay="0"/>
                                          </p:stCondLst>
                                        </p:cTn>
                                        <p:tgtEl>
                                          <p:spTgt spid="191499"/>
                                        </p:tgtEl>
                                        <p:attrNameLst>
                                          <p:attrName>style.visibility</p:attrName>
                                        </p:attrNameLst>
                                      </p:cBhvr>
                                      <p:to>
                                        <p:strVal val="visible"/>
                                      </p:to>
                                    </p:set>
                                    <p:animEffect transition="in" filter="diamond(out)">
                                      <p:cBhvr>
                                        <p:cTn id="39" dur="1000"/>
                                        <p:tgtEl>
                                          <p:spTgt spid="1914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1491" grpId="0"/>
      <p:bldP spid="191492" grpId="0" animBg="1"/>
      <p:bldP spid="191497" grpId="0" animBg="1"/>
      <p:bldP spid="191498" grpId="0" animBg="1"/>
      <p:bldP spid="19149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9" name="Rectangle 3">
            <a:extLst>
              <a:ext uri="{FF2B5EF4-FFF2-40B4-BE49-F238E27FC236}">
                <a16:creationId xmlns:a16="http://schemas.microsoft.com/office/drawing/2014/main" id="{C5D231CE-0FF0-A868-16C2-26CFE2ED6BEC}"/>
              </a:ext>
            </a:extLst>
          </p:cNvPr>
          <p:cNvSpPr>
            <a:spLocks noChangeArrowheads="1"/>
          </p:cNvSpPr>
          <p:nvPr/>
        </p:nvSpPr>
        <p:spPr bwMode="auto">
          <a:xfrm>
            <a:off x="233447" y="1901734"/>
            <a:ext cx="9726757"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27:9-20 - </a:t>
            </a:r>
            <a:r>
              <a:rPr lang="es-ES" altLang="en-US" sz="2800" b="1" dirty="0">
                <a:latin typeface="Tahoma" panose="020B0604030504040204" pitchFamily="34" charset="0"/>
                <a:ea typeface="Tahoma" panose="020B0604030504040204" pitchFamily="34" charset="0"/>
                <a:cs typeface="Tahoma" panose="020B0604030504040204" pitchFamily="34" charset="0"/>
              </a:rPr>
              <a:t>Y siendo arrebatada la nave, y no pudiendo poner proa al viento, nos abandonamos a él y nos dejamos llevar.  Y habiendo corrido a sotavento de una pequeña isla llamada </a:t>
            </a:r>
            <a:r>
              <a:rPr lang="es-ES" altLang="en-US" sz="2800" b="1" dirty="0" err="1">
                <a:latin typeface="Tahoma" panose="020B0604030504040204" pitchFamily="34" charset="0"/>
                <a:ea typeface="Tahoma" panose="020B0604030504040204" pitchFamily="34" charset="0"/>
                <a:cs typeface="Tahoma" panose="020B0604030504040204" pitchFamily="34" charset="0"/>
              </a:rPr>
              <a:t>Clauda</a:t>
            </a:r>
            <a:r>
              <a:rPr lang="es-ES" altLang="en-US" sz="2800" b="1" dirty="0">
                <a:latin typeface="Tahoma" panose="020B0604030504040204" pitchFamily="34" charset="0"/>
                <a:ea typeface="Tahoma" panose="020B0604030504040204" pitchFamily="34" charset="0"/>
                <a:cs typeface="Tahoma" panose="020B0604030504040204" pitchFamily="34" charset="0"/>
              </a:rPr>
              <a:t>, con dificultad pudimos recoger el esquife.  Y una vez subido a bordo, usaron de refuerzos para ceñir la nave; y teniendo temor de dar en la Sirte, arriaron las velas y quedaron a la deriva. Pero siendo combatidos por una furiosa tempestad, al siguiente día empezaron a alijar, y al tercer día con nuestras propias manos arrojamos los aparejos de la nave.</a:t>
            </a:r>
          </a:p>
        </p:txBody>
      </p:sp>
      <p:sp>
        <p:nvSpPr>
          <p:cNvPr id="208900" name="Text Box 4">
            <a:extLst>
              <a:ext uri="{FF2B5EF4-FFF2-40B4-BE49-F238E27FC236}">
                <a16:creationId xmlns:a16="http://schemas.microsoft.com/office/drawing/2014/main" id="{4B8DB5BA-A7D6-D5C1-9879-E2396A4BE8EC}"/>
              </a:ext>
            </a:extLst>
          </p:cNvPr>
          <p:cNvSpPr txBox="1">
            <a:spLocks noChangeArrowheads="1"/>
          </p:cNvSpPr>
          <p:nvPr/>
        </p:nvSpPr>
        <p:spPr bwMode="auto">
          <a:xfrm>
            <a:off x="9982200" y="3657600"/>
            <a:ext cx="2209800" cy="1320361"/>
          </a:xfrm>
          <a:prstGeom prst="rect">
            <a:avLst/>
          </a:prstGeom>
          <a:solidFill>
            <a:srgbClr val="F4F4E0"/>
          </a:solidFill>
          <a:ln>
            <a:noFill/>
          </a:ln>
          <a:effectLst/>
        </p:spPr>
        <p:txBody>
          <a:bodyPr wrap="square">
            <a:spAutoFit/>
          </a:bodyPr>
          <a:lstStyle/>
          <a:p>
            <a:pPr algn="ctr">
              <a:lnSpc>
                <a:spcPct val="95000"/>
              </a:lnSpc>
            </a:pPr>
            <a:r>
              <a:rPr lang="es-E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situación muy peligrosa</a:t>
            </a:r>
            <a:endPar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4" name="Text Box 2">
            <a:extLst>
              <a:ext uri="{FF2B5EF4-FFF2-40B4-BE49-F238E27FC236}">
                <a16:creationId xmlns:a16="http://schemas.microsoft.com/office/drawing/2014/main" id="{B6E5E9B1-0310-FEDB-6872-15A7D4661581}"/>
              </a:ext>
            </a:extLst>
          </p:cNvPr>
          <p:cNvSpPr txBox="1">
            <a:spLocks noChangeArrowheads="1"/>
          </p:cNvSpPr>
          <p:nvPr/>
        </p:nvSpPr>
        <p:spPr bwMode="auto">
          <a:xfrm>
            <a:off x="26843" y="1"/>
            <a:ext cx="12126191" cy="519113"/>
          </a:xfrm>
          <a:prstGeom prst="rect">
            <a:avLst/>
          </a:prstGeom>
          <a:solidFill>
            <a:srgbClr val="F4F4E0"/>
          </a:solidFill>
          <a:ln>
            <a:noFill/>
          </a:ln>
          <a:effectLst/>
        </p:spPr>
        <p:txBody>
          <a:bodyPr wrap="square">
            <a:spAutoFit/>
          </a:bodyPr>
          <a:lstStyle/>
          <a:p>
            <a:pPr algn="ct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Ángeles</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en</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el</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libro</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de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los</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Hechos</a:t>
            </a:r>
            <a:endPar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withEffect">
                                  <p:stCondLst>
                                    <p:cond delay="0"/>
                                  </p:stCondLst>
                                  <p:childTnLst>
                                    <p:set>
                                      <p:cBhvr>
                                        <p:cTn id="6" dur="1" fill="hold">
                                          <p:stCondLst>
                                            <p:cond delay="0"/>
                                          </p:stCondLst>
                                        </p:cTn>
                                        <p:tgtEl>
                                          <p:spTgt spid="208899"/>
                                        </p:tgtEl>
                                        <p:attrNameLst>
                                          <p:attrName>style.visibility</p:attrName>
                                        </p:attrNameLst>
                                      </p:cBhvr>
                                      <p:to>
                                        <p:strVal val="visible"/>
                                      </p:to>
                                    </p:set>
                                    <p:animEffect transition="in" filter="checkerboard(across)">
                                      <p:cBhvr>
                                        <p:cTn id="7" dur="1000"/>
                                        <p:tgtEl>
                                          <p:spTgt spid="20889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32" fill="hold" nodeType="clickEffect">
                                  <p:stCondLst>
                                    <p:cond delay="0"/>
                                  </p:stCondLst>
                                  <p:childTnLst>
                                    <p:set>
                                      <p:cBhvr>
                                        <p:cTn id="11" dur="1" fill="hold">
                                          <p:stCondLst>
                                            <p:cond delay="0"/>
                                          </p:stCondLst>
                                        </p:cTn>
                                        <p:tgtEl>
                                          <p:spTgt spid="208900"/>
                                        </p:tgtEl>
                                        <p:attrNameLst>
                                          <p:attrName>style.visibility</p:attrName>
                                        </p:attrNameLst>
                                      </p:cBhvr>
                                      <p:to>
                                        <p:strVal val="visible"/>
                                      </p:to>
                                    </p:set>
                                    <p:animEffect transition="in" filter="diamond(out)">
                                      <p:cBhvr>
                                        <p:cTn id="12" dur="1000"/>
                                        <p:tgtEl>
                                          <p:spTgt spid="2089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899" grpId="0"/>
      <p:bldP spid="208900"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5" name="Rectangle 3">
            <a:extLst>
              <a:ext uri="{FF2B5EF4-FFF2-40B4-BE49-F238E27FC236}">
                <a16:creationId xmlns:a16="http://schemas.microsoft.com/office/drawing/2014/main" id="{C9462AAA-4547-0287-9C53-941B888EC7B6}"/>
              </a:ext>
            </a:extLst>
          </p:cNvPr>
          <p:cNvSpPr>
            <a:spLocks noChangeArrowheads="1"/>
          </p:cNvSpPr>
          <p:nvPr/>
        </p:nvSpPr>
        <p:spPr bwMode="auto">
          <a:xfrm>
            <a:off x="769152" y="777777"/>
            <a:ext cx="8686800" cy="60755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pPr>
            <a:r>
              <a:rPr lang="en-US" altLang="en-US" sz="2700" b="1" dirty="0">
                <a:solidFill>
                  <a:srgbClr val="C00000"/>
                </a:solidFill>
                <a:latin typeface="Tahoma" panose="020B0604030504040204" pitchFamily="34" charset="0"/>
                <a:ea typeface="Tahoma" panose="020B0604030504040204" pitchFamily="34" charset="0"/>
                <a:cs typeface="Tahoma" panose="020B0604030504040204" pitchFamily="34" charset="0"/>
              </a:rPr>
              <a:t>27:18-26 - </a:t>
            </a:r>
            <a:r>
              <a:rPr lang="es-ES" altLang="en-US" sz="2700" b="1" dirty="0">
                <a:latin typeface="Tahoma" panose="020B0604030504040204" pitchFamily="34" charset="0"/>
                <a:ea typeface="Tahoma" panose="020B0604030504040204" pitchFamily="34" charset="0"/>
                <a:cs typeface="Tahoma" panose="020B0604030504040204" pitchFamily="34" charset="0"/>
              </a:rPr>
              <a:t>Y no apareciendo ni sol ni estrellas por muchos días, y acosados por una tempestad no pequeña, ya </a:t>
            </a:r>
            <a:r>
              <a:rPr lang="es-ES" altLang="en-US" sz="2700" b="1" dirty="0">
                <a:solidFill>
                  <a:srgbClr val="C00000"/>
                </a:solidFill>
                <a:latin typeface="Tahoma" panose="020B0604030504040204" pitchFamily="34" charset="0"/>
                <a:ea typeface="Tahoma" panose="020B0604030504040204" pitchFamily="34" charset="0"/>
                <a:cs typeface="Tahoma" panose="020B0604030504040204" pitchFamily="34" charset="0"/>
              </a:rPr>
              <a:t>habíamos perdido toda esperanza de salvarnos</a:t>
            </a:r>
            <a:r>
              <a:rPr lang="es-ES" altLang="en-US" sz="2700" b="1" dirty="0">
                <a:latin typeface="Tahoma" panose="020B0604030504040204" pitchFamily="34" charset="0"/>
                <a:ea typeface="Tahoma" panose="020B0604030504040204" pitchFamily="34" charset="0"/>
                <a:cs typeface="Tahoma" panose="020B0604030504040204" pitchFamily="34" charset="0"/>
              </a:rPr>
              <a:t>.  Entonces Pablo, como hacía ya mucho que no comíamos, puesto en pie en medio de ellos, dijo: Habría sido por cierto conveniente, oh varones, haberme oído, y no zarpar de Creta tan sólo para recibir este perjuicio y pérdida.  Pero ahora os exhorto a tener buen ánimo, pues no habrá ninguna pérdida de vida entre vosotros, sino solamente de la nave.  Porque</a:t>
            </a:r>
            <a:r>
              <a:rPr lang="es-ES" altLang="en-US" sz="27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700" b="1" dirty="0">
                <a:solidFill>
                  <a:srgbClr val="C00000"/>
                </a:solidFill>
                <a:latin typeface="Tahoma" panose="020B0604030504040204" pitchFamily="34" charset="0"/>
                <a:ea typeface="Tahoma" panose="020B0604030504040204" pitchFamily="34" charset="0"/>
                <a:cs typeface="Tahoma" panose="020B0604030504040204" pitchFamily="34" charset="0"/>
              </a:rPr>
              <a:t>esta noche ha estado conmigo el ángel del Dios </a:t>
            </a:r>
            <a:r>
              <a:rPr lang="es-ES" altLang="en-US" sz="2700" b="1" dirty="0">
                <a:latin typeface="Tahoma" panose="020B0604030504040204" pitchFamily="34" charset="0"/>
                <a:ea typeface="Tahoma" panose="020B0604030504040204" pitchFamily="34" charset="0"/>
                <a:cs typeface="Tahoma" panose="020B0604030504040204" pitchFamily="34" charset="0"/>
              </a:rPr>
              <a:t>de quien soy y a quien sirvo, </a:t>
            </a:r>
            <a:r>
              <a:rPr lang="es-ES" altLang="en-US" sz="2700" b="1" dirty="0">
                <a:solidFill>
                  <a:srgbClr val="C00000"/>
                </a:solidFill>
                <a:latin typeface="Tahoma" panose="020B0604030504040204" pitchFamily="34" charset="0"/>
                <a:ea typeface="Tahoma" panose="020B0604030504040204" pitchFamily="34" charset="0"/>
                <a:cs typeface="Tahoma" panose="020B0604030504040204" pitchFamily="34" charset="0"/>
              </a:rPr>
              <a:t>diciendo: Pablo, no temas;</a:t>
            </a:r>
            <a:r>
              <a:rPr lang="es-ES" altLang="en-US" sz="27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700" b="1" dirty="0">
                <a:latin typeface="Tahoma" panose="020B0604030504040204" pitchFamily="34" charset="0"/>
                <a:ea typeface="Tahoma" panose="020B0604030504040204" pitchFamily="34" charset="0"/>
                <a:cs typeface="Tahoma" panose="020B0604030504040204" pitchFamily="34" charset="0"/>
              </a:rPr>
              <a:t>es necesario que comparezcas ante César; y he aquí, Dios te ha concedido todos los que navegan contigo.</a:t>
            </a:r>
          </a:p>
        </p:txBody>
      </p:sp>
      <p:sp>
        <p:nvSpPr>
          <p:cNvPr id="207876" name="Text Box 4">
            <a:extLst>
              <a:ext uri="{FF2B5EF4-FFF2-40B4-BE49-F238E27FC236}">
                <a16:creationId xmlns:a16="http://schemas.microsoft.com/office/drawing/2014/main" id="{F19D0B45-7117-0B86-1513-DF877E0F6B69}"/>
              </a:ext>
            </a:extLst>
          </p:cNvPr>
          <p:cNvSpPr txBox="1">
            <a:spLocks noChangeArrowheads="1"/>
          </p:cNvSpPr>
          <p:nvPr/>
        </p:nvSpPr>
        <p:spPr bwMode="auto">
          <a:xfrm>
            <a:off x="9906000" y="2375877"/>
            <a:ext cx="2240749" cy="1532727"/>
          </a:xfrm>
          <a:prstGeom prst="rect">
            <a:avLst/>
          </a:prstGeom>
          <a:solidFill>
            <a:srgbClr val="F4F4E0"/>
          </a:solidFill>
          <a:ln>
            <a:noFill/>
          </a:ln>
          <a:effectLst/>
        </p:spPr>
        <p:txBody>
          <a:bodyPr wrap="square">
            <a:spAutoFit/>
          </a:bodyPr>
          <a:lstStyle/>
          <a:p>
            <a:pPr algn="ctr">
              <a:lnSpc>
                <a:spcPct val="90000"/>
              </a:lnSpc>
            </a:pPr>
            <a:r>
              <a:rPr lang="es-E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Promesa de ser salvos de la tempestad</a:t>
            </a:r>
            <a:endParaRPr lang="en-U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207877" name="Rectangle 5">
            <a:extLst>
              <a:ext uri="{FF2B5EF4-FFF2-40B4-BE49-F238E27FC236}">
                <a16:creationId xmlns:a16="http://schemas.microsoft.com/office/drawing/2014/main" id="{7F46ADCF-CA27-BA2C-7ED9-771C6F56A218}"/>
              </a:ext>
            </a:extLst>
          </p:cNvPr>
          <p:cNvSpPr>
            <a:spLocks noChangeArrowheads="1"/>
          </p:cNvSpPr>
          <p:nvPr/>
        </p:nvSpPr>
        <p:spPr bwMode="auto">
          <a:xfrm>
            <a:off x="6553200" y="5715000"/>
            <a:ext cx="3200400" cy="1138285"/>
          </a:xfrm>
          <a:prstGeom prst="rect">
            <a:avLst/>
          </a:prstGeom>
          <a:solidFill>
            <a:schemeClr val="bg1"/>
          </a:solidFill>
          <a:ln>
            <a:noFill/>
          </a:ln>
          <a:effectLst/>
        </p:spPr>
        <p:txBody>
          <a:bodyPr wrap="none" anchor="ctr"/>
          <a:lstStyle/>
          <a:p>
            <a:endParaRPr lang="en-US"/>
          </a:p>
        </p:txBody>
      </p:sp>
      <p:sp>
        <p:nvSpPr>
          <p:cNvPr id="207878" name="Rectangle 6">
            <a:extLst>
              <a:ext uri="{FF2B5EF4-FFF2-40B4-BE49-F238E27FC236}">
                <a16:creationId xmlns:a16="http://schemas.microsoft.com/office/drawing/2014/main" id="{59235A5D-BBDD-80DF-C8D3-50E2F88F0427}"/>
              </a:ext>
            </a:extLst>
          </p:cNvPr>
          <p:cNvSpPr>
            <a:spLocks noChangeArrowheads="1"/>
          </p:cNvSpPr>
          <p:nvPr/>
        </p:nvSpPr>
        <p:spPr bwMode="auto">
          <a:xfrm>
            <a:off x="799788" y="5977935"/>
            <a:ext cx="5905812" cy="875351"/>
          </a:xfrm>
          <a:prstGeom prst="rect">
            <a:avLst/>
          </a:prstGeom>
          <a:solidFill>
            <a:schemeClr val="bg1"/>
          </a:solidFill>
          <a:ln>
            <a:noFill/>
          </a:ln>
          <a:effectLst/>
        </p:spPr>
        <p:txBody>
          <a:bodyPr wrap="none" anchor="ctr"/>
          <a:lstStyle/>
          <a:p>
            <a:endParaRPr lang="en-US"/>
          </a:p>
        </p:txBody>
      </p:sp>
      <p:sp>
        <p:nvSpPr>
          <p:cNvPr id="207879" name="Text Box 7">
            <a:extLst>
              <a:ext uri="{FF2B5EF4-FFF2-40B4-BE49-F238E27FC236}">
                <a16:creationId xmlns:a16="http://schemas.microsoft.com/office/drawing/2014/main" id="{058C44CD-A401-64B9-53A2-ECB556815143}"/>
              </a:ext>
            </a:extLst>
          </p:cNvPr>
          <p:cNvSpPr txBox="1">
            <a:spLocks noChangeArrowheads="1"/>
          </p:cNvSpPr>
          <p:nvPr/>
        </p:nvSpPr>
        <p:spPr bwMode="auto">
          <a:xfrm>
            <a:off x="9906000" y="1143000"/>
            <a:ext cx="2240749" cy="812530"/>
          </a:xfrm>
          <a:prstGeom prst="rect">
            <a:avLst/>
          </a:prstGeom>
          <a:solidFill>
            <a:srgbClr val="F4F4E0"/>
          </a:solidFill>
          <a:ln>
            <a:noFill/>
          </a:ln>
          <a:effectLst/>
        </p:spPr>
        <p:txBody>
          <a:bodyPr wrap="square">
            <a:spAutoFit/>
          </a:bodyPr>
          <a:lstStyle/>
          <a:p>
            <a:pPr algn="ctr">
              <a:lnSpc>
                <a:spcPct val="90000"/>
              </a:lnSpc>
            </a:pPr>
            <a:r>
              <a:rPr lang="es-E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¿Incluso a Pablo?</a:t>
            </a:r>
            <a:endParaRPr lang="en-U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207881" name="Text Box 9">
            <a:extLst>
              <a:ext uri="{FF2B5EF4-FFF2-40B4-BE49-F238E27FC236}">
                <a16:creationId xmlns:a16="http://schemas.microsoft.com/office/drawing/2014/main" id="{85105BD6-CD39-1D91-CB8C-76087229F624}"/>
              </a:ext>
            </a:extLst>
          </p:cNvPr>
          <p:cNvSpPr txBox="1">
            <a:spLocks noChangeArrowheads="1"/>
          </p:cNvSpPr>
          <p:nvPr/>
        </p:nvSpPr>
        <p:spPr bwMode="auto">
          <a:xfrm>
            <a:off x="9882809" y="4328951"/>
            <a:ext cx="2240749" cy="1892826"/>
          </a:xfrm>
          <a:prstGeom prst="rect">
            <a:avLst/>
          </a:prstGeom>
          <a:solidFill>
            <a:srgbClr val="F4F4E0"/>
          </a:solidFill>
          <a:ln>
            <a:noFill/>
          </a:ln>
          <a:effectLst/>
        </p:spPr>
        <p:txBody>
          <a:bodyPr wrap="square">
            <a:spAutoFit/>
          </a:bodyPr>
          <a:lstStyle/>
          <a:p>
            <a:pPr algn="ctr">
              <a:lnSpc>
                <a:spcPct val="90000"/>
              </a:lnSpc>
            </a:pPr>
            <a:r>
              <a:rPr lang="es-E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¡Huracán o no, tú irás a Roma y cumplirás la misión!</a:t>
            </a:r>
            <a:endParaRPr lang="en-U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4" name="Text Box 2">
            <a:extLst>
              <a:ext uri="{FF2B5EF4-FFF2-40B4-BE49-F238E27FC236}">
                <a16:creationId xmlns:a16="http://schemas.microsoft.com/office/drawing/2014/main" id="{013E73D6-413D-0901-0084-A2D51FAC26BD}"/>
              </a:ext>
            </a:extLst>
          </p:cNvPr>
          <p:cNvSpPr txBox="1">
            <a:spLocks noChangeArrowheads="1"/>
          </p:cNvSpPr>
          <p:nvPr/>
        </p:nvSpPr>
        <p:spPr bwMode="auto">
          <a:xfrm>
            <a:off x="26843" y="1"/>
            <a:ext cx="12126191" cy="519113"/>
          </a:xfrm>
          <a:prstGeom prst="rect">
            <a:avLst/>
          </a:prstGeom>
          <a:solidFill>
            <a:srgbClr val="F4F4E0"/>
          </a:solidFill>
          <a:ln>
            <a:noFill/>
          </a:ln>
          <a:effectLst/>
        </p:spPr>
        <p:txBody>
          <a:bodyPr wrap="square">
            <a:spAutoFit/>
          </a:bodyPr>
          <a:lstStyle/>
          <a:p>
            <a:pPr algn="ct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Ángeles</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en</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el</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libro</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de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los</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Hechos</a:t>
            </a:r>
            <a:endPar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withEffect">
                                  <p:stCondLst>
                                    <p:cond delay="0"/>
                                  </p:stCondLst>
                                  <p:childTnLst>
                                    <p:set>
                                      <p:cBhvr>
                                        <p:cTn id="6" dur="1" fill="hold">
                                          <p:stCondLst>
                                            <p:cond delay="0"/>
                                          </p:stCondLst>
                                        </p:cTn>
                                        <p:tgtEl>
                                          <p:spTgt spid="207875"/>
                                        </p:tgtEl>
                                        <p:attrNameLst>
                                          <p:attrName>style.visibility</p:attrName>
                                        </p:attrNameLst>
                                      </p:cBhvr>
                                      <p:to>
                                        <p:strVal val="visible"/>
                                      </p:to>
                                    </p:set>
                                    <p:animEffect transition="in" filter="checkerboard(across)">
                                      <p:cBhvr>
                                        <p:cTn id="7" dur="1000"/>
                                        <p:tgtEl>
                                          <p:spTgt spid="20787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32" fill="hold" nodeType="clickEffect">
                                  <p:stCondLst>
                                    <p:cond delay="0"/>
                                  </p:stCondLst>
                                  <p:childTnLst>
                                    <p:set>
                                      <p:cBhvr>
                                        <p:cTn id="11" dur="1" fill="hold">
                                          <p:stCondLst>
                                            <p:cond delay="0"/>
                                          </p:stCondLst>
                                        </p:cTn>
                                        <p:tgtEl>
                                          <p:spTgt spid="207879"/>
                                        </p:tgtEl>
                                        <p:attrNameLst>
                                          <p:attrName>style.visibility</p:attrName>
                                        </p:attrNameLst>
                                      </p:cBhvr>
                                      <p:to>
                                        <p:strVal val="visible"/>
                                      </p:to>
                                    </p:set>
                                    <p:animEffect transition="in" filter="diamond(out)">
                                      <p:cBhvr>
                                        <p:cTn id="12" dur="1000"/>
                                        <p:tgtEl>
                                          <p:spTgt spid="20787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32" fill="hold" nodeType="clickEffect">
                                  <p:stCondLst>
                                    <p:cond delay="0"/>
                                  </p:stCondLst>
                                  <p:childTnLst>
                                    <p:set>
                                      <p:cBhvr>
                                        <p:cTn id="16" dur="1" fill="hold">
                                          <p:stCondLst>
                                            <p:cond delay="0"/>
                                          </p:stCondLst>
                                        </p:cTn>
                                        <p:tgtEl>
                                          <p:spTgt spid="207876"/>
                                        </p:tgtEl>
                                        <p:attrNameLst>
                                          <p:attrName>style.visibility</p:attrName>
                                        </p:attrNameLst>
                                      </p:cBhvr>
                                      <p:to>
                                        <p:strVal val="visible"/>
                                      </p:to>
                                    </p:set>
                                    <p:animEffect transition="in" filter="diamond(out)">
                                      <p:cBhvr>
                                        <p:cTn id="17" dur="1000"/>
                                        <p:tgtEl>
                                          <p:spTgt spid="20787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9" presetClass="exit" presetSubtype="0" fill="hold" nodeType="clickEffect">
                                  <p:stCondLst>
                                    <p:cond delay="0"/>
                                  </p:stCondLst>
                                  <p:childTnLst>
                                    <p:anim calcmode="lin" valueType="num">
                                      <p:cBhvr>
                                        <p:cTn id="21" dur="2000"/>
                                        <p:tgtEl>
                                          <p:spTgt spid="207878"/>
                                        </p:tgtEl>
                                        <p:attrNameLst>
                                          <p:attrName>ppt_x</p:attrName>
                                        </p:attrNameLst>
                                      </p:cBhvr>
                                      <p:tavLst>
                                        <p:tav tm="0">
                                          <p:val>
                                            <p:strVal val="ppt_x"/>
                                          </p:val>
                                        </p:tav>
                                        <p:tav tm="100000">
                                          <p:val>
                                            <p:strVal val="ppt_x-.2"/>
                                          </p:val>
                                        </p:tav>
                                      </p:tavLst>
                                    </p:anim>
                                    <p:anim calcmode="lin" valueType="num">
                                      <p:cBhvr>
                                        <p:cTn id="22" dur="2000"/>
                                        <p:tgtEl>
                                          <p:spTgt spid="207878"/>
                                        </p:tgtEl>
                                        <p:attrNameLst>
                                          <p:attrName>ppt_y</p:attrName>
                                        </p:attrNameLst>
                                      </p:cBhvr>
                                      <p:tavLst>
                                        <p:tav tm="0">
                                          <p:val>
                                            <p:strVal val="ppt_y"/>
                                          </p:val>
                                        </p:tav>
                                        <p:tav tm="100000">
                                          <p:val>
                                            <p:strVal val="ppt_y"/>
                                          </p:val>
                                        </p:tav>
                                      </p:tavLst>
                                    </p:anim>
                                    <p:animEffect transition="out" filter="fade">
                                      <p:cBhvr>
                                        <p:cTn id="23" dur="2000"/>
                                        <p:tgtEl>
                                          <p:spTgt spid="207878"/>
                                        </p:tgtEl>
                                      </p:cBhvr>
                                    </p:animEffect>
                                    <p:set>
                                      <p:cBhvr>
                                        <p:cTn id="24" dur="1" fill="hold">
                                          <p:stCondLst>
                                            <p:cond delay="1999"/>
                                          </p:stCondLst>
                                        </p:cTn>
                                        <p:tgtEl>
                                          <p:spTgt spid="207878"/>
                                        </p:tgtEl>
                                        <p:attrNameLst>
                                          <p:attrName>style.visibility</p:attrName>
                                        </p:attrNameLst>
                                      </p:cBhvr>
                                      <p:to>
                                        <p:strVal val="hidden"/>
                                      </p:to>
                                    </p:set>
                                  </p:childTnLst>
                                </p:cTn>
                              </p:par>
                              <p:par>
                                <p:cTn id="25" presetID="29" presetClass="exit" presetSubtype="0" fill="hold" nodeType="withEffect">
                                  <p:stCondLst>
                                    <p:cond delay="0"/>
                                  </p:stCondLst>
                                  <p:childTnLst>
                                    <p:anim calcmode="lin" valueType="num">
                                      <p:cBhvr>
                                        <p:cTn id="26" dur="2000"/>
                                        <p:tgtEl>
                                          <p:spTgt spid="207877"/>
                                        </p:tgtEl>
                                        <p:attrNameLst>
                                          <p:attrName>ppt_x</p:attrName>
                                        </p:attrNameLst>
                                      </p:cBhvr>
                                      <p:tavLst>
                                        <p:tav tm="0">
                                          <p:val>
                                            <p:strVal val="ppt_x"/>
                                          </p:val>
                                        </p:tav>
                                        <p:tav tm="100000">
                                          <p:val>
                                            <p:strVal val="ppt_x-.2"/>
                                          </p:val>
                                        </p:tav>
                                      </p:tavLst>
                                    </p:anim>
                                    <p:anim calcmode="lin" valueType="num">
                                      <p:cBhvr>
                                        <p:cTn id="27" dur="2000"/>
                                        <p:tgtEl>
                                          <p:spTgt spid="207877"/>
                                        </p:tgtEl>
                                        <p:attrNameLst>
                                          <p:attrName>ppt_y</p:attrName>
                                        </p:attrNameLst>
                                      </p:cBhvr>
                                      <p:tavLst>
                                        <p:tav tm="0">
                                          <p:val>
                                            <p:strVal val="ppt_y"/>
                                          </p:val>
                                        </p:tav>
                                        <p:tav tm="100000">
                                          <p:val>
                                            <p:strVal val="ppt_y"/>
                                          </p:val>
                                        </p:tav>
                                      </p:tavLst>
                                    </p:anim>
                                    <p:animEffect transition="out" filter="fade">
                                      <p:cBhvr>
                                        <p:cTn id="28" dur="2000"/>
                                        <p:tgtEl>
                                          <p:spTgt spid="207877"/>
                                        </p:tgtEl>
                                      </p:cBhvr>
                                    </p:animEffect>
                                    <p:set>
                                      <p:cBhvr>
                                        <p:cTn id="29" dur="1" fill="hold">
                                          <p:stCondLst>
                                            <p:cond delay="1999"/>
                                          </p:stCondLst>
                                        </p:cTn>
                                        <p:tgtEl>
                                          <p:spTgt spid="207877"/>
                                        </p:tgtEl>
                                        <p:attrNameLst>
                                          <p:attrName>style.visibility</p:attrName>
                                        </p:attrNameLst>
                                      </p:cBhvr>
                                      <p:to>
                                        <p:strVal val="hidden"/>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8" presetClass="entr" presetSubtype="32" fill="hold" nodeType="clickEffect">
                                  <p:stCondLst>
                                    <p:cond delay="0"/>
                                  </p:stCondLst>
                                  <p:childTnLst>
                                    <p:set>
                                      <p:cBhvr>
                                        <p:cTn id="33" dur="1" fill="hold">
                                          <p:stCondLst>
                                            <p:cond delay="0"/>
                                          </p:stCondLst>
                                        </p:cTn>
                                        <p:tgtEl>
                                          <p:spTgt spid="207881"/>
                                        </p:tgtEl>
                                        <p:attrNameLst>
                                          <p:attrName>style.visibility</p:attrName>
                                        </p:attrNameLst>
                                      </p:cBhvr>
                                      <p:to>
                                        <p:strVal val="visible"/>
                                      </p:to>
                                    </p:set>
                                    <p:animEffect transition="in" filter="diamond(out)">
                                      <p:cBhvr>
                                        <p:cTn id="34" dur="1000"/>
                                        <p:tgtEl>
                                          <p:spTgt spid="2078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7875" grpId="0"/>
      <p:bldP spid="207876" grpId="0" animBg="1"/>
      <p:bldP spid="207879" grpId="0" animBg="1"/>
      <p:bldP spid="207881"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4" name="Rectangle 6">
            <a:extLst>
              <a:ext uri="{FF2B5EF4-FFF2-40B4-BE49-F238E27FC236}">
                <a16:creationId xmlns:a16="http://schemas.microsoft.com/office/drawing/2014/main" id="{604042BF-42F8-2FF2-0D78-245962F20FBF}"/>
              </a:ext>
            </a:extLst>
          </p:cNvPr>
          <p:cNvSpPr>
            <a:spLocks noChangeArrowheads="1"/>
          </p:cNvSpPr>
          <p:nvPr/>
        </p:nvSpPr>
        <p:spPr bwMode="auto">
          <a:xfrm>
            <a:off x="26843" y="609601"/>
            <a:ext cx="9650557" cy="6214009"/>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n-U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27:18-26 - </a:t>
            </a:r>
            <a:r>
              <a:rPr lang="es-ES" altLang="en-US" sz="2600" b="1" dirty="0">
                <a:latin typeface="Tahoma" panose="020B0604030504040204" pitchFamily="34" charset="0"/>
                <a:ea typeface="Tahoma" panose="020B0604030504040204" pitchFamily="34" charset="0"/>
                <a:cs typeface="Tahoma" panose="020B0604030504040204" pitchFamily="34" charset="0"/>
              </a:rPr>
              <a:t>Y no apareciendo ni sol ni estrellas por muchos días, y acosados por una tempestad no pequeña, ya habíamos perdido toda esperanza de salvarnos.  Entonces Pablo, como hacía ya mucho que no comíamos, puesto en pie en medio de ellos, dijo: Habría sido por cierto conveniente, oh varones, haberme oído, y no zarpar de Creta tan sólo para recibir este perjuicio y pérdida.  Pero ahora os exhorto a tener buen ánimo, pues no habrá ninguna pérdida de vida entre vosotros, sino solamente de la nave.  Porque esta noche ha estado conmigo el ángel del Dios de quien soy y a quien sirvo, diciendo: Pablo, no temas; es necesario que comparezcas ante César; y he aquí, Dios te ha concedido todos los que navegan contigo.  </a:t>
            </a:r>
            <a:r>
              <a:rPr lang="es-E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Por tanto, oh varones, tened buen ánimo; porque yo confío en Dios que será así como se me ha dicho. Con todo, es necesario que demos en alguna isla.</a:t>
            </a:r>
          </a:p>
        </p:txBody>
      </p:sp>
      <p:sp>
        <p:nvSpPr>
          <p:cNvPr id="206853" name="Text Box 5">
            <a:extLst>
              <a:ext uri="{FF2B5EF4-FFF2-40B4-BE49-F238E27FC236}">
                <a16:creationId xmlns:a16="http://schemas.microsoft.com/office/drawing/2014/main" id="{7502C17B-97C7-44F2-8037-803704F17424}"/>
              </a:ext>
            </a:extLst>
          </p:cNvPr>
          <p:cNvSpPr txBox="1">
            <a:spLocks noChangeArrowheads="1"/>
          </p:cNvSpPr>
          <p:nvPr/>
        </p:nvSpPr>
        <p:spPr bwMode="auto">
          <a:xfrm>
            <a:off x="2590800" y="5029200"/>
            <a:ext cx="5358679" cy="1598515"/>
          </a:xfrm>
          <a:prstGeom prst="rect">
            <a:avLst/>
          </a:prstGeom>
          <a:solidFill>
            <a:schemeClr val="accent5">
              <a:lumMod val="40000"/>
              <a:lumOff val="60000"/>
            </a:schemeClr>
          </a:solidFill>
          <a:ln>
            <a:noFill/>
          </a:ln>
          <a:effectLst/>
        </p:spPr>
        <p:txBody>
          <a:bodyPr wrap="square">
            <a:spAutoFit/>
          </a:bodyPr>
          <a:lstStyle/>
          <a:p>
            <a:pPr algn="ctr">
              <a:lnSpc>
                <a:spcPct val="105000"/>
              </a:lnSpc>
            </a:pPr>
            <a:r>
              <a:rPr lang="es-ES" altLang="en-US" sz="32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¿Este era un naufragio providencial, arreglado por el ángel?</a:t>
            </a:r>
            <a:endParaRPr lang="en-US" altLang="en-US" sz="32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4" name="Text Box 2">
            <a:extLst>
              <a:ext uri="{FF2B5EF4-FFF2-40B4-BE49-F238E27FC236}">
                <a16:creationId xmlns:a16="http://schemas.microsoft.com/office/drawing/2014/main" id="{E189A393-91DB-D733-C4BD-A05446CC6F00}"/>
              </a:ext>
            </a:extLst>
          </p:cNvPr>
          <p:cNvSpPr txBox="1">
            <a:spLocks noChangeArrowheads="1"/>
          </p:cNvSpPr>
          <p:nvPr/>
        </p:nvSpPr>
        <p:spPr bwMode="auto">
          <a:xfrm>
            <a:off x="26843" y="1"/>
            <a:ext cx="12126191" cy="519113"/>
          </a:xfrm>
          <a:prstGeom prst="rect">
            <a:avLst/>
          </a:prstGeom>
          <a:solidFill>
            <a:srgbClr val="F4F4E0"/>
          </a:solidFill>
          <a:ln>
            <a:noFill/>
          </a:ln>
          <a:effectLst/>
        </p:spPr>
        <p:txBody>
          <a:bodyPr wrap="square">
            <a:spAutoFit/>
          </a:bodyPr>
          <a:lstStyle/>
          <a:p>
            <a:pPr algn="ct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Ángeles</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en</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el</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libro</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de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los</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Hechos</a:t>
            </a:r>
            <a:endPar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5" name="Text Box 4">
            <a:extLst>
              <a:ext uri="{FF2B5EF4-FFF2-40B4-BE49-F238E27FC236}">
                <a16:creationId xmlns:a16="http://schemas.microsoft.com/office/drawing/2014/main" id="{28FB15C8-20E4-2C10-B31C-EA2392BD91A7}"/>
              </a:ext>
            </a:extLst>
          </p:cNvPr>
          <p:cNvSpPr txBox="1">
            <a:spLocks noChangeArrowheads="1"/>
          </p:cNvSpPr>
          <p:nvPr/>
        </p:nvSpPr>
        <p:spPr bwMode="auto">
          <a:xfrm>
            <a:off x="9906000" y="2375877"/>
            <a:ext cx="2240749" cy="1532727"/>
          </a:xfrm>
          <a:prstGeom prst="rect">
            <a:avLst/>
          </a:prstGeom>
          <a:solidFill>
            <a:srgbClr val="F4F4E0"/>
          </a:solidFill>
          <a:ln>
            <a:noFill/>
          </a:ln>
          <a:effectLst/>
        </p:spPr>
        <p:txBody>
          <a:bodyPr wrap="square">
            <a:spAutoFit/>
          </a:bodyPr>
          <a:lstStyle/>
          <a:p>
            <a:pPr algn="ctr">
              <a:lnSpc>
                <a:spcPct val="90000"/>
              </a:lnSpc>
            </a:pPr>
            <a:r>
              <a:rPr lang="es-E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Promesa de ser salvos de la tempestad</a:t>
            </a:r>
            <a:endParaRPr lang="en-U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6" name="Text Box 7">
            <a:extLst>
              <a:ext uri="{FF2B5EF4-FFF2-40B4-BE49-F238E27FC236}">
                <a16:creationId xmlns:a16="http://schemas.microsoft.com/office/drawing/2014/main" id="{F4AD72FC-A921-B7BE-A7D0-713249450AF7}"/>
              </a:ext>
            </a:extLst>
          </p:cNvPr>
          <p:cNvSpPr txBox="1">
            <a:spLocks noChangeArrowheads="1"/>
          </p:cNvSpPr>
          <p:nvPr/>
        </p:nvSpPr>
        <p:spPr bwMode="auto">
          <a:xfrm>
            <a:off x="9906000" y="1143000"/>
            <a:ext cx="2240749" cy="812530"/>
          </a:xfrm>
          <a:prstGeom prst="rect">
            <a:avLst/>
          </a:prstGeom>
          <a:solidFill>
            <a:srgbClr val="F4F4E0"/>
          </a:solidFill>
          <a:ln>
            <a:noFill/>
          </a:ln>
          <a:effectLst/>
        </p:spPr>
        <p:txBody>
          <a:bodyPr wrap="square">
            <a:spAutoFit/>
          </a:bodyPr>
          <a:lstStyle/>
          <a:p>
            <a:pPr algn="ctr">
              <a:lnSpc>
                <a:spcPct val="90000"/>
              </a:lnSpc>
            </a:pPr>
            <a:r>
              <a:rPr lang="es-E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¿Incluso a Pablo?</a:t>
            </a:r>
            <a:endParaRPr lang="en-U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7" name="Text Box 9">
            <a:extLst>
              <a:ext uri="{FF2B5EF4-FFF2-40B4-BE49-F238E27FC236}">
                <a16:creationId xmlns:a16="http://schemas.microsoft.com/office/drawing/2014/main" id="{5420E137-669D-C3D6-1DFE-A0E6F53F0EF3}"/>
              </a:ext>
            </a:extLst>
          </p:cNvPr>
          <p:cNvSpPr txBox="1">
            <a:spLocks noChangeArrowheads="1"/>
          </p:cNvSpPr>
          <p:nvPr/>
        </p:nvSpPr>
        <p:spPr bwMode="auto">
          <a:xfrm>
            <a:off x="9906000" y="4352142"/>
            <a:ext cx="2240749" cy="1892826"/>
          </a:xfrm>
          <a:prstGeom prst="rect">
            <a:avLst/>
          </a:prstGeom>
          <a:solidFill>
            <a:srgbClr val="F4F4E0"/>
          </a:solidFill>
          <a:ln>
            <a:noFill/>
          </a:ln>
          <a:effectLst/>
        </p:spPr>
        <p:txBody>
          <a:bodyPr wrap="square">
            <a:spAutoFit/>
          </a:bodyPr>
          <a:lstStyle/>
          <a:p>
            <a:pPr algn="ctr">
              <a:lnSpc>
                <a:spcPct val="90000"/>
              </a:lnSpc>
            </a:pPr>
            <a:r>
              <a:rPr lang="es-E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¡Huracán o no, tú irás a Roma y cumplirás la misión!</a:t>
            </a:r>
            <a:endParaRPr lang="en-U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withEffect">
                                  <p:stCondLst>
                                    <p:cond delay="0"/>
                                  </p:stCondLst>
                                  <p:childTnLst>
                                    <p:set>
                                      <p:cBhvr>
                                        <p:cTn id="6" dur="1" fill="hold">
                                          <p:stCondLst>
                                            <p:cond delay="0"/>
                                          </p:stCondLst>
                                        </p:cTn>
                                        <p:tgtEl>
                                          <p:spTgt spid="206854"/>
                                        </p:tgtEl>
                                        <p:attrNameLst>
                                          <p:attrName>style.visibility</p:attrName>
                                        </p:attrNameLst>
                                      </p:cBhvr>
                                      <p:to>
                                        <p:strVal val="visible"/>
                                      </p:to>
                                    </p:set>
                                    <p:animEffect transition="in" filter="checkerboard(across)">
                                      <p:cBhvr>
                                        <p:cTn id="7" dur="1000"/>
                                        <p:tgtEl>
                                          <p:spTgt spid="20685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32" fill="hold" nodeType="clickEffect">
                                  <p:stCondLst>
                                    <p:cond delay="0"/>
                                  </p:stCondLst>
                                  <p:childTnLst>
                                    <p:set>
                                      <p:cBhvr>
                                        <p:cTn id="11" dur="1" fill="hold">
                                          <p:stCondLst>
                                            <p:cond delay="0"/>
                                          </p:stCondLst>
                                        </p:cTn>
                                        <p:tgtEl>
                                          <p:spTgt spid="206853"/>
                                        </p:tgtEl>
                                        <p:attrNameLst>
                                          <p:attrName>style.visibility</p:attrName>
                                        </p:attrNameLst>
                                      </p:cBhvr>
                                      <p:to>
                                        <p:strVal val="visible"/>
                                      </p:to>
                                    </p:set>
                                    <p:animEffect transition="in" filter="diamond(out)">
                                      <p:cBhvr>
                                        <p:cTn id="12" dur="1000"/>
                                        <p:tgtEl>
                                          <p:spTgt spid="2068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854" grpId="0"/>
      <p:bldP spid="206853" grpId="0" animBg="1"/>
      <p:bldP spid="5" grpId="0" animBg="1"/>
      <p:bldP spid="6" grpId="0" animBg="1"/>
      <p:bldP spid="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Text Box 2">
            <a:extLst>
              <a:ext uri="{FF2B5EF4-FFF2-40B4-BE49-F238E27FC236}">
                <a16:creationId xmlns:a16="http://schemas.microsoft.com/office/drawing/2014/main" id="{455A7021-261D-5F92-9A2B-7E4BFD4CD72A}"/>
              </a:ext>
            </a:extLst>
          </p:cNvPr>
          <p:cNvSpPr txBox="1">
            <a:spLocks noChangeArrowheads="1"/>
          </p:cNvSpPr>
          <p:nvPr/>
        </p:nvSpPr>
        <p:spPr bwMode="auto">
          <a:xfrm>
            <a:off x="0" y="1"/>
            <a:ext cx="12192000" cy="519113"/>
          </a:xfrm>
          <a:prstGeom prst="rect">
            <a:avLst/>
          </a:prstGeom>
          <a:solidFill>
            <a:srgbClr val="F4F4E0"/>
          </a:solidFill>
          <a:ln>
            <a:noFill/>
          </a:ln>
          <a:effectLst/>
        </p:spPr>
        <p:txBody>
          <a:bodyPr wrap="square">
            <a:spAutoFit/>
          </a:bodyPr>
          <a:lstStyle/>
          <a:p>
            <a:pPr algn="ctr"/>
            <a:r>
              <a:rPr lang="es-E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Vayamos a ver lo que 'la providencia' les trajo.</a:t>
            </a:r>
            <a:endPar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209923" name="Rectangle 3">
            <a:extLst>
              <a:ext uri="{FF2B5EF4-FFF2-40B4-BE49-F238E27FC236}">
                <a16:creationId xmlns:a16="http://schemas.microsoft.com/office/drawing/2014/main" id="{FD5685A1-741E-455B-12A1-1CE1F392F240}"/>
              </a:ext>
            </a:extLst>
          </p:cNvPr>
          <p:cNvSpPr>
            <a:spLocks noChangeArrowheads="1"/>
          </p:cNvSpPr>
          <p:nvPr/>
        </p:nvSpPr>
        <p:spPr bwMode="auto">
          <a:xfrm>
            <a:off x="457200" y="533400"/>
            <a:ext cx="7848600" cy="6247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500" b="1" dirty="0">
                <a:solidFill>
                  <a:srgbClr val="C00000"/>
                </a:solidFill>
                <a:latin typeface="Tahoma" panose="020B0604030504040204" pitchFamily="34" charset="0"/>
                <a:ea typeface="Tahoma" panose="020B0604030504040204" pitchFamily="34" charset="0"/>
                <a:cs typeface="Tahoma" panose="020B0604030504040204" pitchFamily="34" charset="0"/>
              </a:rPr>
              <a:t>27:27-32 - </a:t>
            </a:r>
            <a:r>
              <a:rPr lang="es-ES" altLang="en-US" sz="2500" b="1" dirty="0">
                <a:solidFill>
                  <a:srgbClr val="C00000"/>
                </a:solidFill>
                <a:latin typeface="Tahoma" panose="020B0604030504040204" pitchFamily="34" charset="0"/>
                <a:ea typeface="Tahoma" panose="020B0604030504040204" pitchFamily="34" charset="0"/>
                <a:cs typeface="Tahoma" panose="020B0604030504040204" pitchFamily="34" charset="0"/>
              </a:rPr>
              <a:t>Venida la decimacuarta noche</a:t>
            </a:r>
            <a:r>
              <a:rPr lang="es-ES" altLang="en-US" sz="2500" b="1" dirty="0">
                <a:latin typeface="Tahoma" panose="020B0604030504040204" pitchFamily="34" charset="0"/>
                <a:ea typeface="Tahoma" panose="020B0604030504040204" pitchFamily="34" charset="0"/>
                <a:cs typeface="Tahoma" panose="020B0604030504040204" pitchFamily="34" charset="0"/>
              </a:rPr>
              <a:t>, y siendo llevados a través del mar Adriático, a la medianoche los marineros sospecharon que estaban cerca de tierra; y echando la sonda, hallaron veinte brazas; y pasando un poco más adelante, volviendo a echar la sonda, hallaron quince brazas.  Y temiendo dar en escollos, echaron cuatro anclas por la popa, y ansiaban que se hiciese de día.  Entonces los marineros procuraron huir de la nave, y echando el esquife al mar, aparentaban como que querían largar las anclas de proa.  Pero Pablo dijo al centurión y a los soldados: Si éstos no permanecen en la nave, vosotros no podéis salvaros.  Entonces los soldados cortaron las amarras del esquife y lo dejaron perderse.</a:t>
            </a:r>
          </a:p>
        </p:txBody>
      </p:sp>
      <p:sp>
        <p:nvSpPr>
          <p:cNvPr id="209924" name="Text Box 4">
            <a:extLst>
              <a:ext uri="{FF2B5EF4-FFF2-40B4-BE49-F238E27FC236}">
                <a16:creationId xmlns:a16="http://schemas.microsoft.com/office/drawing/2014/main" id="{21C465D4-1C89-36B7-6314-850F61C28A36}"/>
              </a:ext>
            </a:extLst>
          </p:cNvPr>
          <p:cNvSpPr txBox="1">
            <a:spLocks noChangeArrowheads="1"/>
          </p:cNvSpPr>
          <p:nvPr/>
        </p:nvSpPr>
        <p:spPr bwMode="auto">
          <a:xfrm>
            <a:off x="8458200" y="533400"/>
            <a:ext cx="3733800" cy="3939540"/>
          </a:xfrm>
          <a:prstGeom prst="rect">
            <a:avLst/>
          </a:prstGeom>
          <a:solidFill>
            <a:srgbClr val="F4F4E0"/>
          </a:solidFill>
          <a:ln>
            <a:noFill/>
          </a:ln>
          <a:effectLst/>
        </p:spPr>
        <p:txBody>
          <a:bodyPr wrap="square">
            <a:spAutoFit/>
          </a:bodyPr>
          <a:lstStyle/>
          <a:p>
            <a:pPr algn="ctr"/>
            <a:r>
              <a:rPr lang="es-ES" altLang="en-US" sz="25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Agua poco </a:t>
            </a:r>
          </a:p>
          <a:p>
            <a:pPr algn="ctr"/>
            <a:r>
              <a:rPr lang="es-ES" altLang="en-US" sz="25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profunda…</a:t>
            </a:r>
          </a:p>
          <a:p>
            <a:pPr algn="ctr"/>
            <a:r>
              <a:rPr lang="es-ES" altLang="en-US" sz="25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El equipo intentó </a:t>
            </a:r>
          </a:p>
          <a:p>
            <a:pPr algn="ctr"/>
            <a:r>
              <a:rPr lang="es-ES" altLang="en-US" sz="25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desertar el </a:t>
            </a:r>
          </a:p>
          <a:p>
            <a:pPr algn="ctr"/>
            <a:r>
              <a:rPr lang="es-ES" altLang="en-US" sz="25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barco…</a:t>
            </a:r>
          </a:p>
          <a:p>
            <a:pPr algn="ctr"/>
            <a:r>
              <a:rPr lang="es-ES" altLang="en-US" sz="25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Pablo tuvo que </a:t>
            </a:r>
          </a:p>
          <a:p>
            <a:pPr algn="ctr"/>
            <a:r>
              <a:rPr lang="es-ES" altLang="en-US" sz="25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avisar a los </a:t>
            </a:r>
          </a:p>
          <a:p>
            <a:pPr algn="ctr"/>
            <a:r>
              <a:rPr lang="es-ES" altLang="en-US" sz="25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soldados…</a:t>
            </a:r>
          </a:p>
          <a:p>
            <a:pPr algn="ctr"/>
            <a:r>
              <a:rPr lang="es-ES" altLang="en-US" sz="25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Soldados cortaron </a:t>
            </a:r>
          </a:p>
          <a:p>
            <a:pPr algn="ctr"/>
            <a:r>
              <a:rPr lang="es-ES" altLang="en-US" sz="25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las cuerdas</a:t>
            </a:r>
            <a:endParaRPr lang="en-US" altLang="en-US" sz="25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209925" name="Text Box 5">
            <a:extLst>
              <a:ext uri="{FF2B5EF4-FFF2-40B4-BE49-F238E27FC236}">
                <a16:creationId xmlns:a16="http://schemas.microsoft.com/office/drawing/2014/main" id="{60560278-9C34-8FE5-F409-9E41E2265E9C}"/>
              </a:ext>
            </a:extLst>
          </p:cNvPr>
          <p:cNvSpPr txBox="1">
            <a:spLocks noChangeArrowheads="1"/>
          </p:cNvSpPr>
          <p:nvPr/>
        </p:nvSpPr>
        <p:spPr bwMode="auto">
          <a:xfrm>
            <a:off x="8458200" y="4572000"/>
            <a:ext cx="3733800" cy="2285241"/>
          </a:xfrm>
          <a:prstGeom prst="rect">
            <a:avLst/>
          </a:prstGeom>
          <a:solidFill>
            <a:srgbClr val="F4F4E0"/>
          </a:solidFill>
          <a:ln>
            <a:noFill/>
          </a:ln>
          <a:effectLst/>
        </p:spPr>
        <p:txBody>
          <a:bodyPr wrap="square">
            <a:spAutoFit/>
          </a:bodyPr>
          <a:lstStyle/>
          <a:p>
            <a:pPr algn="ctr">
              <a:lnSpc>
                <a:spcPct val="95000"/>
              </a:lnSpc>
            </a:pPr>
            <a:r>
              <a:rPr lang="es-ES" altLang="en-US" sz="2500" b="1">
                <a:solidFill>
                  <a:sysClr val="windowText" lastClr="000000"/>
                </a:solidFill>
                <a:latin typeface="Tahoma" panose="020B0604030504040204" pitchFamily="34" charset="0"/>
                <a:ea typeface="Tahoma" panose="020B0604030504040204" pitchFamily="34" charset="0"/>
                <a:cs typeface="Tahoma" panose="020B0604030504040204" pitchFamily="34" charset="0"/>
              </a:rPr>
              <a:t>¿Dónde estaban los ángeles? ¿Por qué no pararon ellos la tormenta o controlaron el equipo?</a:t>
            </a:r>
            <a:endParaRPr lang="en-US" altLang="en-US" sz="2500" b="1">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withEffect">
                                  <p:stCondLst>
                                    <p:cond delay="0"/>
                                  </p:stCondLst>
                                  <p:childTnLst>
                                    <p:set>
                                      <p:cBhvr>
                                        <p:cTn id="6" dur="1" fill="hold">
                                          <p:stCondLst>
                                            <p:cond delay="0"/>
                                          </p:stCondLst>
                                        </p:cTn>
                                        <p:tgtEl>
                                          <p:spTgt spid="209922"/>
                                        </p:tgtEl>
                                        <p:attrNameLst>
                                          <p:attrName>style.visibility</p:attrName>
                                        </p:attrNameLst>
                                      </p:cBhvr>
                                      <p:to>
                                        <p:strVal val="visible"/>
                                      </p:to>
                                    </p:set>
                                    <p:animEffect transition="in" filter="checkerboard(across)">
                                      <p:cBhvr>
                                        <p:cTn id="7" dur="1000"/>
                                        <p:tgtEl>
                                          <p:spTgt spid="209922"/>
                                        </p:tgtEl>
                                      </p:cBhvr>
                                    </p:animEffect>
                                  </p:childTnLst>
                                </p:cTn>
                              </p:par>
                            </p:childTnLst>
                          </p:cTn>
                        </p:par>
                        <p:par>
                          <p:cTn id="8" fill="hold" nodeType="afterGroup">
                            <p:stCondLst>
                              <p:cond delay="1000"/>
                            </p:stCondLst>
                            <p:childTnLst>
                              <p:par>
                                <p:cTn id="9" presetID="6" presetClass="entr" presetSubtype="32" fill="hold" nodeType="afterEffect">
                                  <p:stCondLst>
                                    <p:cond delay="0"/>
                                  </p:stCondLst>
                                  <p:iterate type="wd">
                                    <p:tmPct val="1000"/>
                                  </p:iterate>
                                  <p:childTnLst>
                                    <p:set>
                                      <p:cBhvr>
                                        <p:cTn id="10" dur="1" fill="hold">
                                          <p:stCondLst>
                                            <p:cond delay="0"/>
                                          </p:stCondLst>
                                        </p:cTn>
                                        <p:tgtEl>
                                          <p:spTgt spid="209923"/>
                                        </p:tgtEl>
                                        <p:attrNameLst>
                                          <p:attrName>style.visibility</p:attrName>
                                        </p:attrNameLst>
                                      </p:cBhvr>
                                      <p:to>
                                        <p:strVal val="visible"/>
                                      </p:to>
                                    </p:set>
                                    <p:animEffect transition="in" filter="circle(out)">
                                      <p:cBhvr>
                                        <p:cTn id="11" dur="1000"/>
                                        <p:tgtEl>
                                          <p:spTgt spid="209923"/>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1" presetClass="entr" presetSubtype="2" fill="hold" nodeType="clickEffect">
                                  <p:stCondLst>
                                    <p:cond delay="0"/>
                                  </p:stCondLst>
                                  <p:childTnLst>
                                    <p:set>
                                      <p:cBhvr>
                                        <p:cTn id="15" dur="1" fill="hold">
                                          <p:stCondLst>
                                            <p:cond delay="0"/>
                                          </p:stCondLst>
                                        </p:cTn>
                                        <p:tgtEl>
                                          <p:spTgt spid="209924"/>
                                        </p:tgtEl>
                                        <p:attrNameLst>
                                          <p:attrName>style.visibility</p:attrName>
                                        </p:attrNameLst>
                                      </p:cBhvr>
                                      <p:to>
                                        <p:strVal val="visible"/>
                                      </p:to>
                                    </p:set>
                                    <p:animEffect transition="in" filter="wheel(2)">
                                      <p:cBhvr>
                                        <p:cTn id="16" dur="1000"/>
                                        <p:tgtEl>
                                          <p:spTgt spid="209924"/>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1" presetClass="entr" presetSubtype="2" fill="hold" nodeType="clickEffect">
                                  <p:stCondLst>
                                    <p:cond delay="0"/>
                                  </p:stCondLst>
                                  <p:childTnLst>
                                    <p:set>
                                      <p:cBhvr>
                                        <p:cTn id="20" dur="1" fill="hold">
                                          <p:stCondLst>
                                            <p:cond delay="0"/>
                                          </p:stCondLst>
                                        </p:cTn>
                                        <p:tgtEl>
                                          <p:spTgt spid="209925"/>
                                        </p:tgtEl>
                                        <p:attrNameLst>
                                          <p:attrName>style.visibility</p:attrName>
                                        </p:attrNameLst>
                                      </p:cBhvr>
                                      <p:to>
                                        <p:strVal val="visible"/>
                                      </p:to>
                                    </p:set>
                                    <p:animEffect transition="in" filter="wheel(2)">
                                      <p:cBhvr>
                                        <p:cTn id="21" dur="1000"/>
                                        <p:tgtEl>
                                          <p:spTgt spid="2099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9922" grpId="0" animBg="1"/>
      <p:bldP spid="209923" grpId="0"/>
      <p:bldP spid="209924" grpId="0" animBg="1"/>
      <p:bldP spid="20992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7" name="Rectangle 3">
            <a:extLst>
              <a:ext uri="{FF2B5EF4-FFF2-40B4-BE49-F238E27FC236}">
                <a16:creationId xmlns:a16="http://schemas.microsoft.com/office/drawing/2014/main" id="{89E0C443-E480-C318-7C22-2015EAFA587F}"/>
              </a:ext>
            </a:extLst>
          </p:cNvPr>
          <p:cNvSpPr>
            <a:spLocks noChangeArrowheads="1"/>
          </p:cNvSpPr>
          <p:nvPr/>
        </p:nvSpPr>
        <p:spPr bwMode="auto">
          <a:xfrm>
            <a:off x="533400" y="1564242"/>
            <a:ext cx="8229600" cy="52937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27:33-38 - </a:t>
            </a:r>
            <a:r>
              <a:rPr lang="es-ES" altLang="en-US" sz="2600" b="1" dirty="0">
                <a:latin typeface="Tahoma" panose="020B0604030504040204" pitchFamily="34" charset="0"/>
                <a:ea typeface="Tahoma" panose="020B0604030504040204" pitchFamily="34" charset="0"/>
                <a:cs typeface="Tahoma" panose="020B0604030504040204" pitchFamily="34" charset="0"/>
              </a:rPr>
              <a:t>Cuando comenzó a amanecer, Pablo exhortaba a todos que comiesen, diciendo: Este </a:t>
            </a:r>
            <a:r>
              <a:rPr lang="es-E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es el decimocuarto día </a:t>
            </a:r>
            <a:r>
              <a:rPr lang="es-ES" altLang="en-US" sz="2600" b="1" dirty="0">
                <a:latin typeface="Tahoma" panose="020B0604030504040204" pitchFamily="34" charset="0"/>
                <a:ea typeface="Tahoma" panose="020B0604030504040204" pitchFamily="34" charset="0"/>
                <a:cs typeface="Tahoma" panose="020B0604030504040204" pitchFamily="34" charset="0"/>
              </a:rPr>
              <a:t>que veláis y permanecéis en ayunas, sin comer nada.  Por tanto, os ruego que comáis por vuestra salud; pues ni aun un cabello de la cabeza de ninguno de vosotros perecerá.  Y habiendo dicho esto, tomó el pan y dio gracias a Dios en presencia de todos, y partiéndolo, comenzó a comer.  Entonces todos, teniendo ya mejor ánimo, comieron también.  Y éramos todas las personas en la nave doscientas setenta y seis.  Y ya satisfechos, aligeraron la nave, echando el trigo al mar.</a:t>
            </a:r>
          </a:p>
        </p:txBody>
      </p:sp>
      <p:sp>
        <p:nvSpPr>
          <p:cNvPr id="210948" name="Text Box 4">
            <a:extLst>
              <a:ext uri="{FF2B5EF4-FFF2-40B4-BE49-F238E27FC236}">
                <a16:creationId xmlns:a16="http://schemas.microsoft.com/office/drawing/2014/main" id="{01C08BBA-299D-9A2B-59F8-DBAFF2D2E496}"/>
              </a:ext>
            </a:extLst>
          </p:cNvPr>
          <p:cNvSpPr txBox="1">
            <a:spLocks noChangeArrowheads="1"/>
          </p:cNvSpPr>
          <p:nvPr/>
        </p:nvSpPr>
        <p:spPr bwMode="auto">
          <a:xfrm>
            <a:off x="8915400" y="1962555"/>
            <a:ext cx="3048000" cy="1232645"/>
          </a:xfrm>
          <a:prstGeom prst="rect">
            <a:avLst/>
          </a:prstGeom>
          <a:solidFill>
            <a:srgbClr val="F4F4E0"/>
          </a:solidFill>
          <a:ln>
            <a:noFill/>
          </a:ln>
          <a:effectLst/>
        </p:spPr>
        <p:txBody>
          <a:bodyPr wrap="square">
            <a:spAutoFit/>
          </a:bodyPr>
          <a:lstStyle/>
          <a:p>
            <a:pPr algn="ctr">
              <a:lnSpc>
                <a:spcPct val="95000"/>
              </a:lnSpc>
            </a:pPr>
            <a:r>
              <a:rPr lang="es-E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14 d</a:t>
            </a:r>
            <a:r>
              <a:rPr lang="es-CO" altLang="en-US" sz="26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ías</a:t>
            </a:r>
            <a:r>
              <a:rPr lang="es-CO"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del miedo,</a:t>
            </a:r>
          </a:p>
          <a:p>
            <a:pPr algn="ctr">
              <a:lnSpc>
                <a:spcPct val="95000"/>
              </a:lnSpc>
            </a:pPr>
            <a:r>
              <a:rPr lang="es-CO"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y sin comer nada</a:t>
            </a:r>
            <a:endParaRPr lang="en-U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210949" name="Text Box 5">
            <a:extLst>
              <a:ext uri="{FF2B5EF4-FFF2-40B4-BE49-F238E27FC236}">
                <a16:creationId xmlns:a16="http://schemas.microsoft.com/office/drawing/2014/main" id="{5D7BD633-2B2D-73AB-F97C-BB472D35BFC1}"/>
              </a:ext>
            </a:extLst>
          </p:cNvPr>
          <p:cNvSpPr txBox="1">
            <a:spLocks noChangeArrowheads="1"/>
          </p:cNvSpPr>
          <p:nvPr/>
        </p:nvSpPr>
        <p:spPr bwMode="auto">
          <a:xfrm>
            <a:off x="8915400" y="3733800"/>
            <a:ext cx="3048000" cy="2372957"/>
          </a:xfrm>
          <a:prstGeom prst="rect">
            <a:avLst/>
          </a:prstGeom>
          <a:solidFill>
            <a:srgbClr val="FBF5D9"/>
          </a:solidFill>
          <a:ln>
            <a:noFill/>
          </a:ln>
          <a:effectLst/>
        </p:spPr>
        <p:txBody>
          <a:bodyPr wrap="square">
            <a:spAutoFit/>
          </a:bodyPr>
          <a:lstStyle/>
          <a:p>
            <a:pPr algn="ctr">
              <a:lnSpc>
                <a:spcPct val="95000"/>
              </a:lnSpc>
            </a:pPr>
            <a:r>
              <a:rPr lang="es-ES" altLang="en-US" sz="2600" b="1" dirty="0">
                <a:latin typeface="Tahoma" panose="020B0604030504040204" pitchFamily="34" charset="0"/>
                <a:ea typeface="Tahoma" panose="020B0604030504040204" pitchFamily="34" charset="0"/>
                <a:cs typeface="Tahoma" panose="020B0604030504040204" pitchFamily="34" charset="0"/>
              </a:rPr>
              <a:t>¿2 semanas de angustia?  ¿Por qué ni Dios ni los ángeles aliviaron la angustia de ellos antes?</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p:txBody>
      </p:sp>
      <p:sp>
        <p:nvSpPr>
          <p:cNvPr id="4" name="Text Box 2">
            <a:extLst>
              <a:ext uri="{FF2B5EF4-FFF2-40B4-BE49-F238E27FC236}">
                <a16:creationId xmlns:a16="http://schemas.microsoft.com/office/drawing/2014/main" id="{B8218C87-F0DD-11B7-B0E0-1F6DABCB3044}"/>
              </a:ext>
            </a:extLst>
          </p:cNvPr>
          <p:cNvSpPr txBox="1">
            <a:spLocks noChangeArrowheads="1"/>
          </p:cNvSpPr>
          <p:nvPr/>
        </p:nvSpPr>
        <p:spPr bwMode="auto">
          <a:xfrm>
            <a:off x="0" y="1"/>
            <a:ext cx="12192000" cy="519113"/>
          </a:xfrm>
          <a:prstGeom prst="rect">
            <a:avLst/>
          </a:prstGeom>
          <a:solidFill>
            <a:srgbClr val="F4F4E0"/>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Vayamos a ver lo que 'la providencia' les trajo.</a:t>
            </a:r>
            <a:endPar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withEffect">
                                  <p:stCondLst>
                                    <p:cond delay="0"/>
                                  </p:stCondLst>
                                  <p:childTnLst>
                                    <p:set>
                                      <p:cBhvr>
                                        <p:cTn id="6" dur="1" fill="hold">
                                          <p:stCondLst>
                                            <p:cond delay="0"/>
                                          </p:stCondLst>
                                        </p:cTn>
                                        <p:tgtEl>
                                          <p:spTgt spid="210947"/>
                                        </p:tgtEl>
                                        <p:attrNameLst>
                                          <p:attrName>style.visibility</p:attrName>
                                        </p:attrNameLst>
                                      </p:cBhvr>
                                      <p:to>
                                        <p:strVal val="visible"/>
                                      </p:to>
                                    </p:set>
                                    <p:animEffect transition="in" filter="checkerboard(across)">
                                      <p:cBhvr>
                                        <p:cTn id="7" dur="1000"/>
                                        <p:tgtEl>
                                          <p:spTgt spid="21094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3" presetClass="entr" presetSubtype="32" fill="hold" nodeType="clickEffect">
                                  <p:stCondLst>
                                    <p:cond delay="0"/>
                                  </p:stCondLst>
                                  <p:childTnLst>
                                    <p:set>
                                      <p:cBhvr>
                                        <p:cTn id="11" dur="1" fill="hold">
                                          <p:stCondLst>
                                            <p:cond delay="0"/>
                                          </p:stCondLst>
                                        </p:cTn>
                                        <p:tgtEl>
                                          <p:spTgt spid="210948"/>
                                        </p:tgtEl>
                                        <p:attrNameLst>
                                          <p:attrName>style.visibility</p:attrName>
                                        </p:attrNameLst>
                                      </p:cBhvr>
                                      <p:to>
                                        <p:strVal val="visible"/>
                                      </p:to>
                                    </p:set>
                                    <p:animEffect transition="in" filter="plus(out)">
                                      <p:cBhvr>
                                        <p:cTn id="12" dur="1000"/>
                                        <p:tgtEl>
                                          <p:spTgt spid="21094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3" presetClass="entr" presetSubtype="32" fill="hold" nodeType="clickEffect">
                                  <p:stCondLst>
                                    <p:cond delay="0"/>
                                  </p:stCondLst>
                                  <p:childTnLst>
                                    <p:set>
                                      <p:cBhvr>
                                        <p:cTn id="16" dur="1" fill="hold">
                                          <p:stCondLst>
                                            <p:cond delay="0"/>
                                          </p:stCondLst>
                                        </p:cTn>
                                        <p:tgtEl>
                                          <p:spTgt spid="210949"/>
                                        </p:tgtEl>
                                        <p:attrNameLst>
                                          <p:attrName>style.visibility</p:attrName>
                                        </p:attrNameLst>
                                      </p:cBhvr>
                                      <p:to>
                                        <p:strVal val="visible"/>
                                      </p:to>
                                    </p:set>
                                    <p:animEffect transition="in" filter="plus(out)">
                                      <p:cBhvr>
                                        <p:cTn id="17" dur="1000"/>
                                        <p:tgtEl>
                                          <p:spTgt spid="2109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947" grpId="0"/>
      <p:bldP spid="210948" grpId="0" animBg="1"/>
      <p:bldP spid="210949" grpId="0" animBg="1"/>
      <p:bldP spid="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1" name="Rectangle 3">
            <a:extLst>
              <a:ext uri="{FF2B5EF4-FFF2-40B4-BE49-F238E27FC236}">
                <a16:creationId xmlns:a16="http://schemas.microsoft.com/office/drawing/2014/main" id="{8BF97210-2D0B-DA7F-1300-55FB5241AE51}"/>
              </a:ext>
            </a:extLst>
          </p:cNvPr>
          <p:cNvSpPr>
            <a:spLocks noChangeArrowheads="1"/>
          </p:cNvSpPr>
          <p:nvPr/>
        </p:nvSpPr>
        <p:spPr bwMode="auto">
          <a:xfrm>
            <a:off x="152400" y="685801"/>
            <a:ext cx="8353720" cy="6001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27:39-44 - </a:t>
            </a:r>
            <a:r>
              <a:rPr lang="es-ES" altLang="en-US" sz="2400" b="1" dirty="0">
                <a:latin typeface="Tahoma" panose="020B0604030504040204" pitchFamily="34" charset="0"/>
                <a:ea typeface="Tahoma" panose="020B0604030504040204" pitchFamily="34" charset="0"/>
                <a:cs typeface="Tahoma" panose="020B0604030504040204" pitchFamily="34" charset="0"/>
              </a:rPr>
              <a:t>Cuando se hizo de día, no reconocían la tierra, pero veían una ensenada que tenía playa, en la cual acordaron varar, si pudiesen, la nave.  Cortando, pues, las anclas, las dejaron en el mar, largando también las amarras del timón; e izada al viento la vela de proa, enfilaron hacia la playa.  Pero dando en un lugar de dos aguas, hicieron encallar la nave; y la proa, hincada, quedó inmóvil, y la popa se abría con la violencia del mar.  Entonces </a:t>
            </a:r>
            <a:r>
              <a:rPr lang="es-E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los soldados acordaron matar a los presos</a:t>
            </a: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400" b="1" dirty="0">
                <a:latin typeface="Tahoma" panose="020B0604030504040204" pitchFamily="34" charset="0"/>
                <a:ea typeface="Tahoma" panose="020B0604030504040204" pitchFamily="34" charset="0"/>
                <a:cs typeface="Tahoma" panose="020B0604030504040204" pitchFamily="34" charset="0"/>
              </a:rPr>
              <a:t>para que ninguno se fugase nadando.  Pero </a:t>
            </a:r>
            <a:r>
              <a:rPr lang="es-E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el centurión, queriendo salvar a Pablo, les impidió este intento, </a:t>
            </a:r>
            <a:r>
              <a:rPr lang="es-ES" altLang="en-US" sz="2400" b="1" dirty="0">
                <a:latin typeface="Tahoma" panose="020B0604030504040204" pitchFamily="34" charset="0"/>
                <a:ea typeface="Tahoma" panose="020B0604030504040204" pitchFamily="34" charset="0"/>
                <a:cs typeface="Tahoma" panose="020B0604030504040204" pitchFamily="34" charset="0"/>
              </a:rPr>
              <a:t>y mandó que los que pudiesen nadar se echasen los primeros, y saliesen a tierra; y los demás, parte en tablas, parte en cosas de la nave. Y así aconteció que todos se salvaron saliendo a tierra.</a:t>
            </a:r>
          </a:p>
        </p:txBody>
      </p:sp>
      <p:sp>
        <p:nvSpPr>
          <p:cNvPr id="211974" name="Text Box 6">
            <a:extLst>
              <a:ext uri="{FF2B5EF4-FFF2-40B4-BE49-F238E27FC236}">
                <a16:creationId xmlns:a16="http://schemas.microsoft.com/office/drawing/2014/main" id="{D1ED886F-6058-8AD1-9B1D-55D5B6F77E63}"/>
              </a:ext>
            </a:extLst>
          </p:cNvPr>
          <p:cNvSpPr txBox="1">
            <a:spLocks noChangeArrowheads="1"/>
          </p:cNvSpPr>
          <p:nvPr/>
        </p:nvSpPr>
        <p:spPr bwMode="auto">
          <a:xfrm>
            <a:off x="8763000" y="1874596"/>
            <a:ext cx="3276600" cy="472437"/>
          </a:xfrm>
          <a:prstGeom prst="rect">
            <a:avLst/>
          </a:prstGeom>
          <a:solidFill>
            <a:srgbClr val="F4F4E0"/>
          </a:solidFill>
          <a:ln>
            <a:noFill/>
          </a:ln>
          <a:effectLst/>
        </p:spPr>
        <p:txBody>
          <a:bodyPr wrap="square">
            <a:spAutoFit/>
          </a:bodyPr>
          <a:lstStyle/>
          <a:p>
            <a:pPr algn="ctr">
              <a:lnSpc>
                <a:spcPct val="95000"/>
              </a:lnSpc>
            </a:pPr>
            <a:r>
              <a:rPr lang="es-E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otro </a:t>
            </a:r>
            <a:r>
              <a:rPr lang="es-ES" altLang="en-US" sz="26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disastre</a:t>
            </a:r>
            <a:endParaRPr lang="en-U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211975" name="Text Box 7">
            <a:extLst>
              <a:ext uri="{FF2B5EF4-FFF2-40B4-BE49-F238E27FC236}">
                <a16:creationId xmlns:a16="http://schemas.microsoft.com/office/drawing/2014/main" id="{A2753A26-D047-188A-6E88-09B19735D5DE}"/>
              </a:ext>
            </a:extLst>
          </p:cNvPr>
          <p:cNvSpPr txBox="1">
            <a:spLocks noChangeArrowheads="1"/>
          </p:cNvSpPr>
          <p:nvPr/>
        </p:nvSpPr>
        <p:spPr bwMode="auto">
          <a:xfrm>
            <a:off x="8763000" y="2437504"/>
            <a:ext cx="3276600" cy="852541"/>
          </a:xfrm>
          <a:prstGeom prst="rect">
            <a:avLst/>
          </a:prstGeom>
          <a:solidFill>
            <a:srgbClr val="F4F4E0"/>
          </a:solidFill>
          <a:ln>
            <a:noFill/>
          </a:ln>
          <a:effectLst/>
        </p:spPr>
        <p:txBody>
          <a:bodyPr wrap="square">
            <a:spAutoFit/>
          </a:bodyPr>
          <a:lstStyle/>
          <a:p>
            <a:pPr algn="ctr">
              <a:lnSpc>
                <a:spcPct val="95000"/>
              </a:lnSpc>
            </a:pPr>
            <a:r>
              <a:rPr lang="es-E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un plan de matar a todos los presos</a:t>
            </a:r>
            <a:endParaRPr lang="en-U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211976" name="Text Box 8">
            <a:extLst>
              <a:ext uri="{FF2B5EF4-FFF2-40B4-BE49-F238E27FC236}">
                <a16:creationId xmlns:a16="http://schemas.microsoft.com/office/drawing/2014/main" id="{72F51571-C21F-27CA-52B0-C756846D2AB2}"/>
              </a:ext>
            </a:extLst>
          </p:cNvPr>
          <p:cNvSpPr txBox="1">
            <a:spLocks noChangeArrowheads="1"/>
          </p:cNvSpPr>
          <p:nvPr/>
        </p:nvSpPr>
        <p:spPr bwMode="auto">
          <a:xfrm>
            <a:off x="8763000" y="3429000"/>
            <a:ext cx="3276600" cy="1232645"/>
          </a:xfrm>
          <a:prstGeom prst="rect">
            <a:avLst/>
          </a:prstGeom>
          <a:solidFill>
            <a:srgbClr val="F4F4E0"/>
          </a:solidFill>
          <a:ln>
            <a:noFill/>
          </a:ln>
          <a:effectLst/>
        </p:spPr>
        <p:txBody>
          <a:bodyPr wrap="square">
            <a:spAutoFit/>
          </a:bodyPr>
          <a:lstStyle/>
          <a:p>
            <a:pPr algn="ctr">
              <a:lnSpc>
                <a:spcPct val="95000"/>
              </a:lnSpc>
            </a:pPr>
            <a:r>
              <a:rPr lang="es-E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El plan falló sólo porque Pablo fue protegido</a:t>
            </a:r>
            <a:endParaRPr lang="en-U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211977" name="Text Box 9">
            <a:extLst>
              <a:ext uri="{FF2B5EF4-FFF2-40B4-BE49-F238E27FC236}">
                <a16:creationId xmlns:a16="http://schemas.microsoft.com/office/drawing/2014/main" id="{141E8310-6B7E-D6E8-1D02-FDEDA5C0DE87}"/>
              </a:ext>
            </a:extLst>
          </p:cNvPr>
          <p:cNvSpPr txBox="1">
            <a:spLocks noChangeArrowheads="1"/>
          </p:cNvSpPr>
          <p:nvPr/>
        </p:nvSpPr>
        <p:spPr bwMode="auto">
          <a:xfrm>
            <a:off x="8763000" y="4800600"/>
            <a:ext cx="3276600" cy="1992853"/>
          </a:xfrm>
          <a:prstGeom prst="rect">
            <a:avLst/>
          </a:prstGeom>
          <a:solidFill>
            <a:srgbClr val="F4F4E0"/>
          </a:solidFill>
          <a:ln>
            <a:noFill/>
          </a:ln>
          <a:effectLst/>
        </p:spPr>
        <p:txBody>
          <a:bodyPr wrap="square">
            <a:spAutoFit/>
          </a:bodyPr>
          <a:lstStyle/>
          <a:p>
            <a:pPr algn="ctr">
              <a:lnSpc>
                <a:spcPct val="95000"/>
              </a:lnSpc>
            </a:pPr>
            <a:r>
              <a:rPr lang="es-ES" altLang="en-US" sz="2600" b="1">
                <a:solidFill>
                  <a:sysClr val="windowText" lastClr="000000"/>
                </a:solidFill>
                <a:latin typeface="Tahoma" panose="020B0604030504040204" pitchFamily="34" charset="0"/>
                <a:ea typeface="Tahoma" panose="020B0604030504040204" pitchFamily="34" charset="0"/>
                <a:cs typeface="Tahoma" panose="020B0604030504040204" pitchFamily="34" charset="0"/>
              </a:rPr>
              <a:t>Si la providencia de Dios estuviera con ellos, ¿por qué todo tuvo que ser tan difícil?</a:t>
            </a:r>
            <a:endParaRPr lang="en-US" altLang="en-US" sz="2600" b="1">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211978" name="Rectangle 10">
            <a:extLst>
              <a:ext uri="{FF2B5EF4-FFF2-40B4-BE49-F238E27FC236}">
                <a16:creationId xmlns:a16="http://schemas.microsoft.com/office/drawing/2014/main" id="{DC4A3A6B-283B-2681-50F5-5FFAA2CDA9E4}"/>
              </a:ext>
            </a:extLst>
          </p:cNvPr>
          <p:cNvSpPr>
            <a:spLocks noChangeArrowheads="1"/>
          </p:cNvSpPr>
          <p:nvPr/>
        </p:nvSpPr>
        <p:spPr bwMode="auto">
          <a:xfrm>
            <a:off x="4876800" y="3733800"/>
            <a:ext cx="3781720" cy="3124200"/>
          </a:xfrm>
          <a:prstGeom prst="rect">
            <a:avLst/>
          </a:prstGeom>
          <a:solidFill>
            <a:schemeClr val="bg1"/>
          </a:solidFill>
          <a:ln>
            <a:noFill/>
          </a:ln>
          <a:effectLst/>
        </p:spPr>
        <p:txBody>
          <a:bodyPr wrap="none" anchor="ctr"/>
          <a:lstStyle/>
          <a:p>
            <a:endParaRPr lang="en-US"/>
          </a:p>
        </p:txBody>
      </p:sp>
      <p:sp>
        <p:nvSpPr>
          <p:cNvPr id="211979" name="Rectangle 11">
            <a:extLst>
              <a:ext uri="{FF2B5EF4-FFF2-40B4-BE49-F238E27FC236}">
                <a16:creationId xmlns:a16="http://schemas.microsoft.com/office/drawing/2014/main" id="{7BC74C96-C5D9-9434-BD7B-950924A16056}"/>
              </a:ext>
            </a:extLst>
          </p:cNvPr>
          <p:cNvSpPr>
            <a:spLocks noChangeArrowheads="1"/>
          </p:cNvSpPr>
          <p:nvPr/>
        </p:nvSpPr>
        <p:spPr bwMode="auto">
          <a:xfrm>
            <a:off x="0" y="4045322"/>
            <a:ext cx="5105400" cy="2812678"/>
          </a:xfrm>
          <a:prstGeom prst="rect">
            <a:avLst/>
          </a:prstGeom>
          <a:solidFill>
            <a:schemeClr val="bg1"/>
          </a:solidFill>
          <a:ln>
            <a:noFill/>
          </a:ln>
          <a:effectLst/>
        </p:spPr>
        <p:txBody>
          <a:bodyPr wrap="none" anchor="ctr"/>
          <a:lstStyle/>
          <a:p>
            <a:endParaRPr lang="en-US"/>
          </a:p>
        </p:txBody>
      </p:sp>
      <p:sp>
        <p:nvSpPr>
          <p:cNvPr id="4" name="Text Box 2">
            <a:extLst>
              <a:ext uri="{FF2B5EF4-FFF2-40B4-BE49-F238E27FC236}">
                <a16:creationId xmlns:a16="http://schemas.microsoft.com/office/drawing/2014/main" id="{C7C2B469-0E6E-88AD-B4A2-27CC147D3EC5}"/>
              </a:ext>
            </a:extLst>
          </p:cNvPr>
          <p:cNvSpPr txBox="1">
            <a:spLocks noChangeArrowheads="1"/>
          </p:cNvSpPr>
          <p:nvPr/>
        </p:nvSpPr>
        <p:spPr bwMode="auto">
          <a:xfrm>
            <a:off x="0" y="1"/>
            <a:ext cx="12192000" cy="519113"/>
          </a:xfrm>
          <a:prstGeom prst="rect">
            <a:avLst/>
          </a:prstGeom>
          <a:solidFill>
            <a:srgbClr val="F4F4E0"/>
          </a:solidFill>
          <a:ln>
            <a:noFill/>
          </a:ln>
          <a:effectLst/>
        </p:spPr>
        <p:txBody>
          <a:bodyPr wrap="square">
            <a:spAutoFit/>
          </a:bodyPr>
          <a:lstStyle/>
          <a:p>
            <a:pPr algn="ctr"/>
            <a:r>
              <a:rPr lang="es-E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Vayamos a ver lo que 'la providencia' les trajo.</a:t>
            </a:r>
            <a:endPar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withEffect">
                                  <p:stCondLst>
                                    <p:cond delay="0"/>
                                  </p:stCondLst>
                                  <p:childTnLst>
                                    <p:set>
                                      <p:cBhvr>
                                        <p:cTn id="6" dur="1" fill="hold">
                                          <p:stCondLst>
                                            <p:cond delay="0"/>
                                          </p:stCondLst>
                                        </p:cTn>
                                        <p:tgtEl>
                                          <p:spTgt spid="211971"/>
                                        </p:tgtEl>
                                        <p:attrNameLst>
                                          <p:attrName>style.visibility</p:attrName>
                                        </p:attrNameLst>
                                      </p:cBhvr>
                                      <p:to>
                                        <p:strVal val="visible"/>
                                      </p:to>
                                    </p:set>
                                    <p:animEffect transition="in" filter="checkerboard(across)">
                                      <p:cBhvr>
                                        <p:cTn id="7" dur="1000"/>
                                        <p:tgtEl>
                                          <p:spTgt spid="21197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37" fill="hold" nodeType="clickEffect">
                                  <p:stCondLst>
                                    <p:cond delay="0"/>
                                  </p:stCondLst>
                                  <p:childTnLst>
                                    <p:set>
                                      <p:cBhvr>
                                        <p:cTn id="11" dur="1" fill="hold">
                                          <p:stCondLst>
                                            <p:cond delay="0"/>
                                          </p:stCondLst>
                                        </p:cTn>
                                        <p:tgtEl>
                                          <p:spTgt spid="211974"/>
                                        </p:tgtEl>
                                        <p:attrNameLst>
                                          <p:attrName>style.visibility</p:attrName>
                                        </p:attrNameLst>
                                      </p:cBhvr>
                                      <p:to>
                                        <p:strVal val="visible"/>
                                      </p:to>
                                    </p:set>
                                    <p:animEffect transition="in" filter="barn(outVertical)">
                                      <p:cBhvr>
                                        <p:cTn id="12" dur="1000"/>
                                        <p:tgtEl>
                                          <p:spTgt spid="21197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9" presetClass="exit" presetSubtype="0" fill="hold" nodeType="clickEffect">
                                  <p:stCondLst>
                                    <p:cond delay="0"/>
                                  </p:stCondLst>
                                  <p:childTnLst>
                                    <p:anim calcmode="lin" valueType="num">
                                      <p:cBhvr>
                                        <p:cTn id="16" dur="2000"/>
                                        <p:tgtEl>
                                          <p:spTgt spid="211979"/>
                                        </p:tgtEl>
                                        <p:attrNameLst>
                                          <p:attrName>ppt_x</p:attrName>
                                        </p:attrNameLst>
                                      </p:cBhvr>
                                      <p:tavLst>
                                        <p:tav tm="0">
                                          <p:val>
                                            <p:strVal val="ppt_x"/>
                                          </p:val>
                                        </p:tav>
                                        <p:tav tm="100000">
                                          <p:val>
                                            <p:strVal val="ppt_x-.2"/>
                                          </p:val>
                                        </p:tav>
                                      </p:tavLst>
                                    </p:anim>
                                    <p:anim calcmode="lin" valueType="num">
                                      <p:cBhvr>
                                        <p:cTn id="17" dur="2000"/>
                                        <p:tgtEl>
                                          <p:spTgt spid="211979"/>
                                        </p:tgtEl>
                                        <p:attrNameLst>
                                          <p:attrName>ppt_y</p:attrName>
                                        </p:attrNameLst>
                                      </p:cBhvr>
                                      <p:tavLst>
                                        <p:tav tm="0">
                                          <p:val>
                                            <p:strVal val="ppt_y"/>
                                          </p:val>
                                        </p:tav>
                                        <p:tav tm="100000">
                                          <p:val>
                                            <p:strVal val="ppt_y"/>
                                          </p:val>
                                        </p:tav>
                                      </p:tavLst>
                                    </p:anim>
                                    <p:animEffect transition="out" filter="fade">
                                      <p:cBhvr>
                                        <p:cTn id="18" dur="2000"/>
                                        <p:tgtEl>
                                          <p:spTgt spid="211979"/>
                                        </p:tgtEl>
                                      </p:cBhvr>
                                    </p:animEffect>
                                    <p:set>
                                      <p:cBhvr>
                                        <p:cTn id="19" dur="1" fill="hold">
                                          <p:stCondLst>
                                            <p:cond delay="1999"/>
                                          </p:stCondLst>
                                        </p:cTn>
                                        <p:tgtEl>
                                          <p:spTgt spid="211979"/>
                                        </p:tgtEl>
                                        <p:attrNameLst>
                                          <p:attrName>style.visibility</p:attrName>
                                        </p:attrNameLst>
                                      </p:cBhvr>
                                      <p:to>
                                        <p:strVal val="hidden"/>
                                      </p:to>
                                    </p:set>
                                  </p:childTnLst>
                                </p:cTn>
                              </p:par>
                              <p:par>
                                <p:cTn id="20" presetID="29" presetClass="exit" presetSubtype="0" fill="hold" nodeType="withEffect">
                                  <p:stCondLst>
                                    <p:cond delay="0"/>
                                  </p:stCondLst>
                                  <p:childTnLst>
                                    <p:anim calcmode="lin" valueType="num">
                                      <p:cBhvr>
                                        <p:cTn id="21" dur="2000"/>
                                        <p:tgtEl>
                                          <p:spTgt spid="211978"/>
                                        </p:tgtEl>
                                        <p:attrNameLst>
                                          <p:attrName>ppt_x</p:attrName>
                                        </p:attrNameLst>
                                      </p:cBhvr>
                                      <p:tavLst>
                                        <p:tav tm="0">
                                          <p:val>
                                            <p:strVal val="ppt_x"/>
                                          </p:val>
                                        </p:tav>
                                        <p:tav tm="100000">
                                          <p:val>
                                            <p:strVal val="ppt_x-.2"/>
                                          </p:val>
                                        </p:tav>
                                      </p:tavLst>
                                    </p:anim>
                                    <p:anim calcmode="lin" valueType="num">
                                      <p:cBhvr>
                                        <p:cTn id="22" dur="2000"/>
                                        <p:tgtEl>
                                          <p:spTgt spid="211978"/>
                                        </p:tgtEl>
                                        <p:attrNameLst>
                                          <p:attrName>ppt_y</p:attrName>
                                        </p:attrNameLst>
                                      </p:cBhvr>
                                      <p:tavLst>
                                        <p:tav tm="0">
                                          <p:val>
                                            <p:strVal val="ppt_y"/>
                                          </p:val>
                                        </p:tav>
                                        <p:tav tm="100000">
                                          <p:val>
                                            <p:strVal val="ppt_y"/>
                                          </p:val>
                                        </p:tav>
                                      </p:tavLst>
                                    </p:anim>
                                    <p:animEffect transition="out" filter="fade">
                                      <p:cBhvr>
                                        <p:cTn id="23" dur="2000"/>
                                        <p:tgtEl>
                                          <p:spTgt spid="211978"/>
                                        </p:tgtEl>
                                      </p:cBhvr>
                                    </p:animEffect>
                                    <p:set>
                                      <p:cBhvr>
                                        <p:cTn id="24" dur="1" fill="hold">
                                          <p:stCondLst>
                                            <p:cond delay="1999"/>
                                          </p:stCondLst>
                                        </p:cTn>
                                        <p:tgtEl>
                                          <p:spTgt spid="211978"/>
                                        </p:tgtEl>
                                        <p:attrNameLst>
                                          <p:attrName>style.visibility</p:attrName>
                                        </p:attrNameLst>
                                      </p:cBhvr>
                                      <p:to>
                                        <p:strVal val="hidden"/>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6" presetClass="entr" presetSubtype="37" fill="hold" nodeType="clickEffect">
                                  <p:stCondLst>
                                    <p:cond delay="0"/>
                                  </p:stCondLst>
                                  <p:childTnLst>
                                    <p:set>
                                      <p:cBhvr>
                                        <p:cTn id="28" dur="1" fill="hold">
                                          <p:stCondLst>
                                            <p:cond delay="0"/>
                                          </p:stCondLst>
                                        </p:cTn>
                                        <p:tgtEl>
                                          <p:spTgt spid="211975"/>
                                        </p:tgtEl>
                                        <p:attrNameLst>
                                          <p:attrName>style.visibility</p:attrName>
                                        </p:attrNameLst>
                                      </p:cBhvr>
                                      <p:to>
                                        <p:strVal val="visible"/>
                                      </p:to>
                                    </p:set>
                                    <p:animEffect transition="in" filter="barn(outVertical)">
                                      <p:cBhvr>
                                        <p:cTn id="29" dur="1000"/>
                                        <p:tgtEl>
                                          <p:spTgt spid="211975"/>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8" presetClass="entr" presetSubtype="32" fill="hold" nodeType="clickEffect">
                                  <p:stCondLst>
                                    <p:cond delay="0"/>
                                  </p:stCondLst>
                                  <p:childTnLst>
                                    <p:set>
                                      <p:cBhvr>
                                        <p:cTn id="33" dur="1" fill="hold">
                                          <p:stCondLst>
                                            <p:cond delay="0"/>
                                          </p:stCondLst>
                                        </p:cTn>
                                        <p:tgtEl>
                                          <p:spTgt spid="211976"/>
                                        </p:tgtEl>
                                        <p:attrNameLst>
                                          <p:attrName>style.visibility</p:attrName>
                                        </p:attrNameLst>
                                      </p:cBhvr>
                                      <p:to>
                                        <p:strVal val="visible"/>
                                      </p:to>
                                    </p:set>
                                    <p:animEffect transition="in" filter="diamond(out)">
                                      <p:cBhvr>
                                        <p:cTn id="34" dur="1000"/>
                                        <p:tgtEl>
                                          <p:spTgt spid="211976"/>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8" presetClass="entr" presetSubtype="32" fill="hold" nodeType="clickEffect">
                                  <p:stCondLst>
                                    <p:cond delay="0"/>
                                  </p:stCondLst>
                                  <p:childTnLst>
                                    <p:set>
                                      <p:cBhvr>
                                        <p:cTn id="38" dur="1" fill="hold">
                                          <p:stCondLst>
                                            <p:cond delay="0"/>
                                          </p:stCondLst>
                                        </p:cTn>
                                        <p:tgtEl>
                                          <p:spTgt spid="211977"/>
                                        </p:tgtEl>
                                        <p:attrNameLst>
                                          <p:attrName>style.visibility</p:attrName>
                                        </p:attrNameLst>
                                      </p:cBhvr>
                                      <p:to>
                                        <p:strVal val="visible"/>
                                      </p:to>
                                    </p:set>
                                    <p:animEffect transition="in" filter="diamond(out)">
                                      <p:cBhvr>
                                        <p:cTn id="39" dur="1000"/>
                                        <p:tgtEl>
                                          <p:spTgt spid="2119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1971" grpId="0"/>
      <p:bldP spid="211974" grpId="0" animBg="1"/>
      <p:bldP spid="211975" grpId="0" animBg="1"/>
      <p:bldP spid="211976" grpId="0" animBg="1"/>
      <p:bldP spid="211977" grpId="0" animBg="1"/>
      <p:bldP spid="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8" name="Rectangle 6">
            <a:extLst>
              <a:ext uri="{FF2B5EF4-FFF2-40B4-BE49-F238E27FC236}">
                <a16:creationId xmlns:a16="http://schemas.microsoft.com/office/drawing/2014/main" id="{2A69CEAC-2C61-A7AC-E105-6F67C6A2098A}"/>
              </a:ext>
            </a:extLst>
          </p:cNvPr>
          <p:cNvSpPr>
            <a:spLocks noChangeArrowheads="1"/>
          </p:cNvSpPr>
          <p:nvPr/>
        </p:nvSpPr>
        <p:spPr bwMode="auto">
          <a:xfrm>
            <a:off x="1447801" y="1828800"/>
            <a:ext cx="4572000" cy="2246769"/>
          </a:xfrm>
          <a:prstGeom prst="rect">
            <a:avLst/>
          </a:prstGeom>
          <a:solidFill>
            <a:srgbClr val="F4F4E0"/>
          </a:solidFill>
          <a:ln>
            <a:noFill/>
          </a:ln>
          <a:effectLst/>
        </p:spPr>
        <p:txBody>
          <a:bodyPr>
            <a:spAutoFit/>
          </a:bodyPr>
          <a:lstStyle/>
          <a:p>
            <a:pPr algn="ctr"/>
            <a:r>
              <a:rPr lang="en-U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2 Cor 11:25 - </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a:t>
            </a:r>
            <a:r>
              <a:rPr lang="es-E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tres veces he padecido naufragio; una noche y un día he estado como náufrago en alta mar</a:t>
            </a:r>
          </a:p>
        </p:txBody>
      </p:sp>
      <p:sp>
        <p:nvSpPr>
          <p:cNvPr id="218119" name="Rectangle 7">
            <a:extLst>
              <a:ext uri="{FF2B5EF4-FFF2-40B4-BE49-F238E27FC236}">
                <a16:creationId xmlns:a16="http://schemas.microsoft.com/office/drawing/2014/main" id="{FF7258B8-3D25-25E3-F9AB-E36E479F13AB}"/>
              </a:ext>
            </a:extLst>
          </p:cNvPr>
          <p:cNvSpPr>
            <a:spLocks noChangeArrowheads="1"/>
          </p:cNvSpPr>
          <p:nvPr/>
        </p:nvSpPr>
        <p:spPr bwMode="auto">
          <a:xfrm>
            <a:off x="1447800" y="4495800"/>
            <a:ext cx="4572001" cy="2246769"/>
          </a:xfrm>
          <a:prstGeom prst="rect">
            <a:avLst/>
          </a:prstGeom>
          <a:solidFill>
            <a:srgbClr val="F4F4E0"/>
          </a:solidFill>
          <a:ln>
            <a:noFill/>
          </a:ln>
          <a:effectLst/>
        </p:spPr>
        <p:txBody>
          <a:bodyPr wrap="square">
            <a:spAutoFit/>
          </a:bodyPr>
          <a:lstStyle/>
          <a:p>
            <a:pPr algn="ctr"/>
            <a:r>
              <a:rPr lang="es-E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¿Cómo llegó Pablo a la orilla? ¿Por cuánto tiempo </a:t>
            </a:r>
            <a:r>
              <a:rPr lang="es-E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estubo</a:t>
            </a:r>
            <a:r>
              <a:rPr lang="es-E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'sin protección' en el mar furioso?</a:t>
            </a:r>
            <a:endPar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218120" name="Text Box 8">
            <a:extLst>
              <a:ext uri="{FF2B5EF4-FFF2-40B4-BE49-F238E27FC236}">
                <a16:creationId xmlns:a16="http://schemas.microsoft.com/office/drawing/2014/main" id="{AFC9E5DD-33D0-B983-D557-E7B5E3DDBB5E}"/>
              </a:ext>
            </a:extLst>
          </p:cNvPr>
          <p:cNvSpPr txBox="1">
            <a:spLocks noChangeArrowheads="1"/>
          </p:cNvSpPr>
          <p:nvPr/>
        </p:nvSpPr>
        <p:spPr bwMode="auto">
          <a:xfrm>
            <a:off x="6477000" y="2590800"/>
            <a:ext cx="4343400"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800" b="1" dirty="0">
                <a:latin typeface="Tahoma" panose="020B0604030504040204" pitchFamily="34" charset="0"/>
                <a:ea typeface="Tahoma" panose="020B0604030504040204" pitchFamily="34" charset="0"/>
                <a:cs typeface="Tahoma" panose="020B0604030504040204" pitchFamily="34" charset="0"/>
              </a:rPr>
              <a:t>Sabemos que Dios protegía a Pablo y aquellos con él, pero ¿por qué es que Su protección providencial permitió a ellos sufrir tal terror y por un largo tiempo?</a:t>
            </a:r>
            <a:endParaRPr lang="en-US" altLang="en-US" sz="2800" b="1" dirty="0">
              <a:latin typeface="Tahoma" panose="020B0604030504040204" pitchFamily="34" charset="0"/>
              <a:ea typeface="Tahoma" panose="020B0604030504040204" pitchFamily="34" charset="0"/>
              <a:cs typeface="Tahoma" panose="020B0604030504040204" pitchFamily="34" charset="0"/>
            </a:endParaRPr>
          </a:p>
        </p:txBody>
      </p:sp>
      <p:sp>
        <p:nvSpPr>
          <p:cNvPr id="4" name="Text Box 2">
            <a:extLst>
              <a:ext uri="{FF2B5EF4-FFF2-40B4-BE49-F238E27FC236}">
                <a16:creationId xmlns:a16="http://schemas.microsoft.com/office/drawing/2014/main" id="{E07E861B-CFBB-AA02-D9D4-75C5C242244C}"/>
              </a:ext>
            </a:extLst>
          </p:cNvPr>
          <p:cNvSpPr txBox="1">
            <a:spLocks noChangeArrowheads="1"/>
          </p:cNvSpPr>
          <p:nvPr/>
        </p:nvSpPr>
        <p:spPr bwMode="auto">
          <a:xfrm>
            <a:off x="0" y="1"/>
            <a:ext cx="12192000" cy="519113"/>
          </a:xfrm>
          <a:prstGeom prst="rect">
            <a:avLst/>
          </a:prstGeom>
          <a:solidFill>
            <a:srgbClr val="F4F4E0"/>
          </a:solidFill>
          <a:ln>
            <a:noFill/>
          </a:ln>
          <a:effectLst/>
        </p:spPr>
        <p:txBody>
          <a:bodyPr wrap="square">
            <a:spAutoFit/>
          </a:bodyPr>
          <a:lstStyle/>
          <a:p>
            <a:pPr algn="ctr"/>
            <a:r>
              <a:rPr lang="es-E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Vayamos a ver lo que 'la providencia' les trajo.</a:t>
            </a:r>
            <a:endPar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2" fill="hold" nodeType="withEffect">
                                  <p:stCondLst>
                                    <p:cond delay="0"/>
                                  </p:stCondLst>
                                  <p:childTnLst>
                                    <p:set>
                                      <p:cBhvr>
                                        <p:cTn id="6" dur="1" fill="hold">
                                          <p:stCondLst>
                                            <p:cond delay="0"/>
                                          </p:stCondLst>
                                        </p:cTn>
                                        <p:tgtEl>
                                          <p:spTgt spid="218118"/>
                                        </p:tgtEl>
                                        <p:attrNameLst>
                                          <p:attrName>style.visibility</p:attrName>
                                        </p:attrNameLst>
                                      </p:cBhvr>
                                      <p:to>
                                        <p:strVal val="visible"/>
                                      </p:to>
                                    </p:set>
                                    <p:anim calcmode="lin" valueType="num">
                                      <p:cBhvr>
                                        <p:cTn id="7" dur="1000" fill="hold"/>
                                        <p:tgtEl>
                                          <p:spTgt spid="218118"/>
                                        </p:tgtEl>
                                        <p:attrNameLst>
                                          <p:attrName>ppt_x</p:attrName>
                                        </p:attrNameLst>
                                      </p:cBhvr>
                                      <p:tavLst>
                                        <p:tav tm="0">
                                          <p:val>
                                            <p:strVal val="#ppt_x+#ppt_w/2"/>
                                          </p:val>
                                        </p:tav>
                                        <p:tav tm="100000">
                                          <p:val>
                                            <p:strVal val="#ppt_x"/>
                                          </p:val>
                                        </p:tav>
                                      </p:tavLst>
                                    </p:anim>
                                    <p:anim calcmode="lin" valueType="num">
                                      <p:cBhvr>
                                        <p:cTn id="8" dur="1000" fill="hold"/>
                                        <p:tgtEl>
                                          <p:spTgt spid="218118"/>
                                        </p:tgtEl>
                                        <p:attrNameLst>
                                          <p:attrName>ppt_y</p:attrName>
                                        </p:attrNameLst>
                                      </p:cBhvr>
                                      <p:tavLst>
                                        <p:tav tm="0">
                                          <p:val>
                                            <p:strVal val="#ppt_y"/>
                                          </p:val>
                                        </p:tav>
                                        <p:tav tm="100000">
                                          <p:val>
                                            <p:strVal val="#ppt_y"/>
                                          </p:val>
                                        </p:tav>
                                      </p:tavLst>
                                    </p:anim>
                                    <p:anim calcmode="lin" valueType="num">
                                      <p:cBhvr>
                                        <p:cTn id="9" dur="1000" fill="hold"/>
                                        <p:tgtEl>
                                          <p:spTgt spid="218118"/>
                                        </p:tgtEl>
                                        <p:attrNameLst>
                                          <p:attrName>ppt_w</p:attrName>
                                        </p:attrNameLst>
                                      </p:cBhvr>
                                      <p:tavLst>
                                        <p:tav tm="0">
                                          <p:val>
                                            <p:fltVal val="0"/>
                                          </p:val>
                                        </p:tav>
                                        <p:tav tm="100000">
                                          <p:val>
                                            <p:strVal val="#ppt_w"/>
                                          </p:val>
                                        </p:tav>
                                      </p:tavLst>
                                    </p:anim>
                                    <p:anim calcmode="lin" valueType="num">
                                      <p:cBhvr>
                                        <p:cTn id="10" dur="1000" fill="hold"/>
                                        <p:tgtEl>
                                          <p:spTgt spid="218118"/>
                                        </p:tgtEl>
                                        <p:attrNameLst>
                                          <p:attrName>ppt_h</p:attrName>
                                        </p:attrNameLst>
                                      </p:cBhvr>
                                      <p:tavLst>
                                        <p:tav tm="0">
                                          <p:val>
                                            <p:strVal val="#ppt_h"/>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8" fill="hold" nodeType="clickEffect">
                                  <p:stCondLst>
                                    <p:cond delay="0"/>
                                  </p:stCondLst>
                                  <p:childTnLst>
                                    <p:set>
                                      <p:cBhvr>
                                        <p:cTn id="14" dur="1" fill="hold">
                                          <p:stCondLst>
                                            <p:cond delay="0"/>
                                          </p:stCondLst>
                                        </p:cTn>
                                        <p:tgtEl>
                                          <p:spTgt spid="218119"/>
                                        </p:tgtEl>
                                        <p:attrNameLst>
                                          <p:attrName>style.visibility</p:attrName>
                                        </p:attrNameLst>
                                      </p:cBhvr>
                                      <p:to>
                                        <p:strVal val="visible"/>
                                      </p:to>
                                    </p:set>
                                    <p:anim calcmode="lin" valueType="num">
                                      <p:cBhvr>
                                        <p:cTn id="15" dur="1000" fill="hold"/>
                                        <p:tgtEl>
                                          <p:spTgt spid="218119"/>
                                        </p:tgtEl>
                                        <p:attrNameLst>
                                          <p:attrName>ppt_x</p:attrName>
                                        </p:attrNameLst>
                                      </p:cBhvr>
                                      <p:tavLst>
                                        <p:tav tm="0">
                                          <p:val>
                                            <p:strVal val="#ppt_x-#ppt_w/2"/>
                                          </p:val>
                                        </p:tav>
                                        <p:tav tm="100000">
                                          <p:val>
                                            <p:strVal val="#ppt_x"/>
                                          </p:val>
                                        </p:tav>
                                      </p:tavLst>
                                    </p:anim>
                                    <p:anim calcmode="lin" valueType="num">
                                      <p:cBhvr>
                                        <p:cTn id="16" dur="1000" fill="hold"/>
                                        <p:tgtEl>
                                          <p:spTgt spid="218119"/>
                                        </p:tgtEl>
                                        <p:attrNameLst>
                                          <p:attrName>ppt_y</p:attrName>
                                        </p:attrNameLst>
                                      </p:cBhvr>
                                      <p:tavLst>
                                        <p:tav tm="0">
                                          <p:val>
                                            <p:strVal val="#ppt_y"/>
                                          </p:val>
                                        </p:tav>
                                        <p:tav tm="100000">
                                          <p:val>
                                            <p:strVal val="#ppt_y"/>
                                          </p:val>
                                        </p:tav>
                                      </p:tavLst>
                                    </p:anim>
                                    <p:anim calcmode="lin" valueType="num">
                                      <p:cBhvr>
                                        <p:cTn id="17" dur="1000" fill="hold"/>
                                        <p:tgtEl>
                                          <p:spTgt spid="218119"/>
                                        </p:tgtEl>
                                        <p:attrNameLst>
                                          <p:attrName>ppt_w</p:attrName>
                                        </p:attrNameLst>
                                      </p:cBhvr>
                                      <p:tavLst>
                                        <p:tav tm="0">
                                          <p:val>
                                            <p:fltVal val="0"/>
                                          </p:val>
                                        </p:tav>
                                        <p:tav tm="100000">
                                          <p:val>
                                            <p:strVal val="#ppt_w"/>
                                          </p:val>
                                        </p:tav>
                                      </p:tavLst>
                                    </p:anim>
                                    <p:anim calcmode="lin" valueType="num">
                                      <p:cBhvr>
                                        <p:cTn id="18" dur="1000" fill="hold"/>
                                        <p:tgtEl>
                                          <p:spTgt spid="218119"/>
                                        </p:tgtEl>
                                        <p:attrNameLst>
                                          <p:attrName>ppt_h</p:attrName>
                                        </p:attrNameLst>
                                      </p:cBhvr>
                                      <p:tavLst>
                                        <p:tav tm="0">
                                          <p:val>
                                            <p:strVal val="#ppt_h"/>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6" presetClass="entr" presetSubtype="37" fill="hold" nodeType="clickEffect">
                                  <p:stCondLst>
                                    <p:cond delay="0"/>
                                  </p:stCondLst>
                                  <p:iterate type="wd">
                                    <p:tmPct val="1000"/>
                                  </p:iterate>
                                  <p:childTnLst>
                                    <p:set>
                                      <p:cBhvr>
                                        <p:cTn id="22" dur="1" fill="hold">
                                          <p:stCondLst>
                                            <p:cond delay="0"/>
                                          </p:stCondLst>
                                        </p:cTn>
                                        <p:tgtEl>
                                          <p:spTgt spid="218120"/>
                                        </p:tgtEl>
                                        <p:attrNameLst>
                                          <p:attrName>style.visibility</p:attrName>
                                        </p:attrNameLst>
                                      </p:cBhvr>
                                      <p:to>
                                        <p:strVal val="visible"/>
                                      </p:to>
                                    </p:set>
                                    <p:animEffect transition="in" filter="barn(outVertical)">
                                      <p:cBhvr>
                                        <p:cTn id="23" dur="1000"/>
                                        <p:tgtEl>
                                          <p:spTgt spid="2181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8118" grpId="0" animBg="1"/>
      <p:bldP spid="218119" grpId="0" animBg="1"/>
      <p:bldP spid="218120" grpId="0"/>
      <p:bldP spid="4"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5" name="Rectangle 3">
            <a:extLst>
              <a:ext uri="{FF2B5EF4-FFF2-40B4-BE49-F238E27FC236}">
                <a16:creationId xmlns:a16="http://schemas.microsoft.com/office/drawing/2014/main" id="{00202D90-2325-8087-C940-76ED3CF0A4B5}"/>
              </a:ext>
            </a:extLst>
          </p:cNvPr>
          <p:cNvSpPr>
            <a:spLocks noChangeArrowheads="1"/>
          </p:cNvSpPr>
          <p:nvPr/>
        </p:nvSpPr>
        <p:spPr bwMode="auto">
          <a:xfrm>
            <a:off x="10605" y="1208962"/>
            <a:ext cx="8805421"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28:1-6 - </a:t>
            </a:r>
            <a:r>
              <a:rPr lang="es-ES" altLang="en-US" sz="2400" b="1" dirty="0">
                <a:latin typeface="Tahoma" panose="020B0604030504040204" pitchFamily="34" charset="0"/>
                <a:ea typeface="Tahoma" panose="020B0604030504040204" pitchFamily="34" charset="0"/>
                <a:cs typeface="Tahoma" panose="020B0604030504040204" pitchFamily="34" charset="0"/>
              </a:rPr>
              <a:t>Estando ya a salvo, supimos que la isla se llamaba Malta. Y los naturales nos trataron con no poca humanidad; porque encendiendo un fuego, nos recibieron a todos, a causa de la lluvia que caía, y del frío.  Entonces, habiendo recogido Pablo algunas ramas secas, las echó al fuego; y una víbora, huyendo del calor, se le prendió en la mano. Cuando los naturales vieron la víbora colgando de su mano, se decían unos a otros: </a:t>
            </a:r>
            <a:r>
              <a:rPr lang="es-E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Ciertamente este hombre es homicida</a:t>
            </a:r>
            <a:r>
              <a:rPr lang="es-ES" altLang="en-US" sz="2400" b="1" dirty="0">
                <a:latin typeface="Tahoma" panose="020B0604030504040204" pitchFamily="34" charset="0"/>
                <a:ea typeface="Tahoma" panose="020B0604030504040204" pitchFamily="34" charset="0"/>
                <a:cs typeface="Tahoma" panose="020B0604030504040204" pitchFamily="34" charset="0"/>
              </a:rPr>
              <a:t>, a quien, escapado del mar, la justicia no deja vivir.  </a:t>
            </a:r>
          </a:p>
        </p:txBody>
      </p:sp>
      <p:sp>
        <p:nvSpPr>
          <p:cNvPr id="212996" name="Rectangle 4">
            <a:extLst>
              <a:ext uri="{FF2B5EF4-FFF2-40B4-BE49-F238E27FC236}">
                <a16:creationId xmlns:a16="http://schemas.microsoft.com/office/drawing/2014/main" id="{2D04064F-DED0-A512-87E9-A2851EC3B25E}"/>
              </a:ext>
            </a:extLst>
          </p:cNvPr>
          <p:cNvSpPr>
            <a:spLocks noChangeArrowheads="1"/>
          </p:cNvSpPr>
          <p:nvPr/>
        </p:nvSpPr>
        <p:spPr bwMode="auto">
          <a:xfrm>
            <a:off x="1964" y="1208962"/>
            <a:ext cx="8814062"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28:1-6 - </a:t>
            </a:r>
            <a:r>
              <a:rPr lang="es-ES" altLang="en-US" sz="2400" b="1" dirty="0">
                <a:latin typeface="Tahoma" panose="020B0604030504040204" pitchFamily="34" charset="0"/>
                <a:ea typeface="Tahoma" panose="020B0604030504040204" pitchFamily="34" charset="0"/>
                <a:cs typeface="Tahoma" panose="020B0604030504040204" pitchFamily="34" charset="0"/>
              </a:rPr>
              <a:t>Estando ya a salvo, supimos que la isla se llamaba Malta. Y los naturales nos trataron con no poca humanidad; porque encendiendo un fuego, nos recibieron a todos, a causa de la lluvia que caía, y del frío.  Entonces, habiendo recogido Pablo algunas ramas secas, las echó al fuego; y una víbora, huyendo del calor, se le prendió en la mano. Cuando los naturales vieron la víbora colgando de su mano, se decían unos a otros: </a:t>
            </a:r>
            <a:r>
              <a:rPr lang="es-E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Ciertamente este hombre es homicida, </a:t>
            </a:r>
            <a:r>
              <a:rPr lang="es-ES" altLang="en-US" sz="2400" b="1" dirty="0">
                <a:latin typeface="Tahoma" panose="020B0604030504040204" pitchFamily="34" charset="0"/>
                <a:ea typeface="Tahoma" panose="020B0604030504040204" pitchFamily="34" charset="0"/>
                <a:cs typeface="Tahoma" panose="020B0604030504040204" pitchFamily="34" charset="0"/>
              </a:rPr>
              <a:t>a quien, escapado del mar, la justicia no deja vivir.  Pero él, sacudiendo la víbora en el fuego, ningún daño padeció.  Ellos estaban esperando que él se hinchase, o cayese muerto de repente; mas habiendo esperado mucho, y viendo que ningún mal le venía, cambiaron de parecer y </a:t>
            </a:r>
            <a:r>
              <a:rPr lang="es-E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dijeron que era un dios.</a:t>
            </a:r>
          </a:p>
        </p:txBody>
      </p:sp>
      <p:sp>
        <p:nvSpPr>
          <p:cNvPr id="212997" name="Text Box 5">
            <a:extLst>
              <a:ext uri="{FF2B5EF4-FFF2-40B4-BE49-F238E27FC236}">
                <a16:creationId xmlns:a16="http://schemas.microsoft.com/office/drawing/2014/main" id="{E2D0226B-1DBB-F680-E41B-FDE463F30F08}"/>
              </a:ext>
            </a:extLst>
          </p:cNvPr>
          <p:cNvSpPr txBox="1">
            <a:spLocks noChangeArrowheads="1"/>
          </p:cNvSpPr>
          <p:nvPr/>
        </p:nvSpPr>
        <p:spPr bwMode="auto">
          <a:xfrm>
            <a:off x="8805421" y="974909"/>
            <a:ext cx="3352800" cy="1232645"/>
          </a:xfrm>
          <a:prstGeom prst="rect">
            <a:avLst/>
          </a:prstGeom>
          <a:solidFill>
            <a:srgbClr val="F4F4E0"/>
          </a:solidFill>
          <a:ln>
            <a:noFill/>
          </a:ln>
          <a:effectLst/>
        </p:spPr>
        <p:txBody>
          <a:bodyPr wrap="square">
            <a:spAutoFit/>
          </a:bodyPr>
          <a:lstStyle/>
          <a:p>
            <a:pPr algn="ctr">
              <a:lnSpc>
                <a:spcPct val="95000"/>
              </a:lnSpc>
            </a:pPr>
            <a:r>
              <a:rPr lang="es-E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¿Mordido por una víbora? … ¡Usted debe ser homicida!</a:t>
            </a:r>
            <a:endParaRPr lang="en-U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212998" name="Text Box 6">
            <a:extLst>
              <a:ext uri="{FF2B5EF4-FFF2-40B4-BE49-F238E27FC236}">
                <a16:creationId xmlns:a16="http://schemas.microsoft.com/office/drawing/2014/main" id="{B9527EFF-79D7-82A7-77D6-A123E2287E73}"/>
              </a:ext>
            </a:extLst>
          </p:cNvPr>
          <p:cNvSpPr txBox="1">
            <a:spLocks noChangeArrowheads="1"/>
          </p:cNvSpPr>
          <p:nvPr/>
        </p:nvSpPr>
        <p:spPr bwMode="auto">
          <a:xfrm>
            <a:off x="8826631" y="3335260"/>
            <a:ext cx="3352800" cy="1612749"/>
          </a:xfrm>
          <a:prstGeom prst="rect">
            <a:avLst/>
          </a:prstGeom>
          <a:solidFill>
            <a:srgbClr val="F4F4E0"/>
          </a:solidFill>
          <a:ln>
            <a:noFill/>
          </a:ln>
          <a:effectLst/>
        </p:spPr>
        <p:txBody>
          <a:bodyPr wrap="square">
            <a:spAutoFit/>
          </a:bodyPr>
          <a:lstStyle/>
          <a:p>
            <a:pPr algn="ctr">
              <a:lnSpc>
                <a:spcPct val="95000"/>
              </a:lnSpc>
            </a:pPr>
            <a:r>
              <a:rPr lang="es-E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De homicida a un dios: ¡un cambio grande de reputación!</a:t>
            </a:r>
            <a:endParaRPr lang="en-U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212999" name="Rectangle 7">
            <a:extLst>
              <a:ext uri="{FF2B5EF4-FFF2-40B4-BE49-F238E27FC236}">
                <a16:creationId xmlns:a16="http://schemas.microsoft.com/office/drawing/2014/main" id="{EAA80084-EC4C-2C9B-FF38-56108A41C45F}"/>
              </a:ext>
            </a:extLst>
          </p:cNvPr>
          <p:cNvSpPr>
            <a:spLocks noChangeArrowheads="1"/>
          </p:cNvSpPr>
          <p:nvPr/>
        </p:nvSpPr>
        <p:spPr bwMode="auto">
          <a:xfrm>
            <a:off x="8826631" y="5468860"/>
            <a:ext cx="3352800" cy="838200"/>
          </a:xfrm>
          <a:prstGeom prst="rect">
            <a:avLst/>
          </a:prstGeom>
          <a:solidFill>
            <a:srgbClr val="F4F4E0"/>
          </a:solidFill>
          <a:ln w="9525">
            <a:noFill/>
            <a:miter lim="800000"/>
            <a:headEnd/>
            <a:tailEnd/>
          </a:ln>
          <a:effectLst/>
        </p:spPr>
        <p:txBody>
          <a:bodyPr wrap="none" anchor="ctr"/>
          <a:lstStyle/>
          <a:p>
            <a:pPr algn="ctr">
              <a:lnSpc>
                <a:spcPct val="95000"/>
              </a:lnSpc>
            </a:pPr>
            <a:r>
              <a:rPr lang="es-CO"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¿Dónde estaba el </a:t>
            </a:r>
          </a:p>
          <a:p>
            <a:pPr algn="ctr">
              <a:lnSpc>
                <a:spcPct val="95000"/>
              </a:lnSpc>
            </a:pPr>
            <a:r>
              <a:rPr lang="es-CO"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ángel?</a:t>
            </a:r>
            <a:endParaRPr lang="en-U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4" name="Text Box 2">
            <a:extLst>
              <a:ext uri="{FF2B5EF4-FFF2-40B4-BE49-F238E27FC236}">
                <a16:creationId xmlns:a16="http://schemas.microsoft.com/office/drawing/2014/main" id="{24088B3D-D031-D001-DFF2-1B68D271D844}"/>
              </a:ext>
            </a:extLst>
          </p:cNvPr>
          <p:cNvSpPr txBox="1">
            <a:spLocks noChangeArrowheads="1"/>
          </p:cNvSpPr>
          <p:nvPr/>
        </p:nvSpPr>
        <p:spPr bwMode="auto">
          <a:xfrm>
            <a:off x="0" y="1"/>
            <a:ext cx="12192000" cy="519113"/>
          </a:xfrm>
          <a:prstGeom prst="rect">
            <a:avLst/>
          </a:prstGeom>
          <a:solidFill>
            <a:srgbClr val="F4F4E0"/>
          </a:solidFill>
          <a:ln>
            <a:noFill/>
          </a:ln>
          <a:effectLst/>
        </p:spPr>
        <p:txBody>
          <a:bodyPr wrap="square">
            <a:spAutoFit/>
          </a:bodyPr>
          <a:lstStyle/>
          <a:p>
            <a:pPr algn="ctr"/>
            <a:r>
              <a:rPr lang="es-E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Vayamos a ver lo que 'la providencia' les trajo.</a:t>
            </a:r>
            <a:endPar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ntr" presetSubtype="32" fill="hold" nodeType="withEffect">
                                  <p:stCondLst>
                                    <p:cond delay="0"/>
                                  </p:stCondLst>
                                  <p:iterate type="wd">
                                    <p:tmPct val="1000"/>
                                  </p:iterate>
                                  <p:childTnLst>
                                    <p:set>
                                      <p:cBhvr>
                                        <p:cTn id="6" dur="1" fill="hold">
                                          <p:stCondLst>
                                            <p:cond delay="0"/>
                                          </p:stCondLst>
                                        </p:cTn>
                                        <p:tgtEl>
                                          <p:spTgt spid="212995"/>
                                        </p:tgtEl>
                                        <p:attrNameLst>
                                          <p:attrName>style.visibility</p:attrName>
                                        </p:attrNameLst>
                                      </p:cBhvr>
                                      <p:to>
                                        <p:strVal val="visible"/>
                                      </p:to>
                                    </p:set>
                                    <p:animEffect transition="in" filter="diamond(out)">
                                      <p:cBhvr>
                                        <p:cTn id="7" dur="1000"/>
                                        <p:tgtEl>
                                          <p:spTgt spid="21299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nodeType="clickEffect">
                                  <p:stCondLst>
                                    <p:cond delay="0"/>
                                  </p:stCondLst>
                                  <p:childTnLst>
                                    <p:set>
                                      <p:cBhvr>
                                        <p:cTn id="11" dur="1" fill="hold">
                                          <p:stCondLst>
                                            <p:cond delay="0"/>
                                          </p:stCondLst>
                                        </p:cTn>
                                        <p:tgtEl>
                                          <p:spTgt spid="212997"/>
                                        </p:tgtEl>
                                        <p:attrNameLst>
                                          <p:attrName>style.visibility</p:attrName>
                                        </p:attrNameLst>
                                      </p:cBhvr>
                                      <p:to>
                                        <p:strVal val="visible"/>
                                      </p:to>
                                    </p:set>
                                    <p:animEffect transition="in" filter="wedge">
                                      <p:cBhvr>
                                        <p:cTn id="12" dur="1000"/>
                                        <p:tgtEl>
                                          <p:spTgt spid="21299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xit" presetSubtype="0" fill="hold" grpId="1" nodeType="clickEffect">
                                  <p:stCondLst>
                                    <p:cond delay="0"/>
                                  </p:stCondLst>
                                  <p:iterate type="wd">
                                    <p:tmPct val="0"/>
                                  </p:iterate>
                                  <p:childTnLst>
                                    <p:animEffect transition="out" filter="fade">
                                      <p:cBhvr>
                                        <p:cTn id="16" dur="1000"/>
                                        <p:tgtEl>
                                          <p:spTgt spid="212995"/>
                                        </p:tgtEl>
                                      </p:cBhvr>
                                    </p:animEffect>
                                    <p:set>
                                      <p:cBhvr>
                                        <p:cTn id="17" dur="1" fill="hold">
                                          <p:stCondLst>
                                            <p:cond delay="999"/>
                                          </p:stCondLst>
                                        </p:cTn>
                                        <p:tgtEl>
                                          <p:spTgt spid="212995"/>
                                        </p:tgtEl>
                                        <p:attrNameLst>
                                          <p:attrName>style.visibility</p:attrName>
                                        </p:attrNameLst>
                                      </p:cBhvr>
                                      <p:to>
                                        <p:strVal val="hidden"/>
                                      </p:to>
                                    </p:set>
                                  </p:childTnLst>
                                </p:cTn>
                              </p:par>
                              <p:par>
                                <p:cTn id="18" presetID="5" presetClass="entr" presetSubtype="10" fill="hold" nodeType="withEffect">
                                  <p:stCondLst>
                                    <p:cond delay="0"/>
                                  </p:stCondLst>
                                  <p:childTnLst>
                                    <p:set>
                                      <p:cBhvr>
                                        <p:cTn id="19" dur="1" fill="hold">
                                          <p:stCondLst>
                                            <p:cond delay="0"/>
                                          </p:stCondLst>
                                        </p:cTn>
                                        <p:tgtEl>
                                          <p:spTgt spid="212996"/>
                                        </p:tgtEl>
                                        <p:attrNameLst>
                                          <p:attrName>style.visibility</p:attrName>
                                        </p:attrNameLst>
                                      </p:cBhvr>
                                      <p:to>
                                        <p:strVal val="visible"/>
                                      </p:to>
                                    </p:set>
                                    <p:animEffect transition="in" filter="checkerboard(across)">
                                      <p:cBhvr>
                                        <p:cTn id="20" dur="1000"/>
                                        <p:tgtEl>
                                          <p:spTgt spid="212996"/>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37" fill="hold" nodeType="clickEffect">
                                  <p:stCondLst>
                                    <p:cond delay="0"/>
                                  </p:stCondLst>
                                  <p:childTnLst>
                                    <p:set>
                                      <p:cBhvr>
                                        <p:cTn id="24" dur="1" fill="hold">
                                          <p:stCondLst>
                                            <p:cond delay="0"/>
                                          </p:stCondLst>
                                        </p:cTn>
                                        <p:tgtEl>
                                          <p:spTgt spid="212998"/>
                                        </p:tgtEl>
                                        <p:attrNameLst>
                                          <p:attrName>style.visibility</p:attrName>
                                        </p:attrNameLst>
                                      </p:cBhvr>
                                      <p:to>
                                        <p:strVal val="visible"/>
                                      </p:to>
                                    </p:set>
                                    <p:animEffect transition="in" filter="barn(outVertical)">
                                      <p:cBhvr>
                                        <p:cTn id="25" dur="1000"/>
                                        <p:tgtEl>
                                          <p:spTgt spid="212998"/>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6" presetClass="entr" presetSubtype="32" fill="hold" nodeType="clickEffect">
                                  <p:stCondLst>
                                    <p:cond delay="0"/>
                                  </p:stCondLst>
                                  <p:childTnLst>
                                    <p:set>
                                      <p:cBhvr>
                                        <p:cTn id="29" dur="1" fill="hold">
                                          <p:stCondLst>
                                            <p:cond delay="0"/>
                                          </p:stCondLst>
                                        </p:cTn>
                                        <p:tgtEl>
                                          <p:spTgt spid="212999"/>
                                        </p:tgtEl>
                                        <p:attrNameLst>
                                          <p:attrName>style.visibility</p:attrName>
                                        </p:attrNameLst>
                                      </p:cBhvr>
                                      <p:to>
                                        <p:strVal val="visible"/>
                                      </p:to>
                                    </p:set>
                                    <p:animEffect transition="in" filter="circle(out)">
                                      <p:cBhvr>
                                        <p:cTn id="30" dur="1000"/>
                                        <p:tgtEl>
                                          <p:spTgt spid="2129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2995" grpId="0"/>
      <p:bldP spid="212995" grpId="1"/>
      <p:bldP spid="212996" grpId="0"/>
      <p:bldP spid="212997" grpId="0" animBg="1"/>
      <p:bldP spid="212998" grpId="0" animBg="1"/>
      <p:bldP spid="212999" grpId="0" animBg="1"/>
      <p:bldP spid="4"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9" name="Rectangle 3">
            <a:extLst>
              <a:ext uri="{FF2B5EF4-FFF2-40B4-BE49-F238E27FC236}">
                <a16:creationId xmlns:a16="http://schemas.microsoft.com/office/drawing/2014/main" id="{707E2C0E-A29E-51EE-710C-1C62D531C0ED}"/>
              </a:ext>
            </a:extLst>
          </p:cNvPr>
          <p:cNvSpPr>
            <a:spLocks noChangeArrowheads="1"/>
          </p:cNvSpPr>
          <p:nvPr/>
        </p:nvSpPr>
        <p:spPr bwMode="auto">
          <a:xfrm>
            <a:off x="228600" y="840761"/>
            <a:ext cx="7751064" cy="5863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500" b="1" dirty="0">
                <a:solidFill>
                  <a:srgbClr val="C00000"/>
                </a:solidFill>
                <a:latin typeface="Tahoma" panose="020B0604030504040204" pitchFamily="34" charset="0"/>
                <a:ea typeface="Tahoma" panose="020B0604030504040204" pitchFamily="34" charset="0"/>
                <a:cs typeface="Tahoma" panose="020B0604030504040204" pitchFamily="34" charset="0"/>
              </a:rPr>
              <a:t>28:7-11 - </a:t>
            </a:r>
            <a:r>
              <a:rPr lang="es-ES" altLang="en-US" sz="2500" b="1" dirty="0">
                <a:latin typeface="Tahoma" panose="020B0604030504040204" pitchFamily="34" charset="0"/>
                <a:ea typeface="Tahoma" panose="020B0604030504040204" pitchFamily="34" charset="0"/>
                <a:cs typeface="Tahoma" panose="020B0604030504040204" pitchFamily="34" charset="0"/>
              </a:rPr>
              <a:t>En aquellos lugares había propiedades del hombre principal de la isla, llamado Publio, quien nos recibió y hospedó solícitamente tres días.  Y aconteció que el padre de Publio estaba en cama, enfermo de fiebre y de disentería; y entró Pablo a verle, y después de haber orado, le impuso las manos, y le sanó.  Hecho esto, también los otros que en la isla tenían enfermedades, venían, y eran sanados; los cuales también nos honraron con muchas atenciones; y cuando zarpamos, nos cargaron de las cosas necesarias.  Pasados tres meses, nos hicimos a la vela en una nave alejandrina que había invernado en la isla, la cual tenía por enseña a Cástor y Pólux.</a:t>
            </a:r>
          </a:p>
        </p:txBody>
      </p:sp>
      <p:sp>
        <p:nvSpPr>
          <p:cNvPr id="214020" name="Text Box 4">
            <a:extLst>
              <a:ext uri="{FF2B5EF4-FFF2-40B4-BE49-F238E27FC236}">
                <a16:creationId xmlns:a16="http://schemas.microsoft.com/office/drawing/2014/main" id="{ECFC36DA-608E-9422-D918-201566EF52EE}"/>
              </a:ext>
            </a:extLst>
          </p:cNvPr>
          <p:cNvSpPr txBox="1">
            <a:spLocks noChangeArrowheads="1"/>
          </p:cNvSpPr>
          <p:nvPr/>
        </p:nvSpPr>
        <p:spPr bwMode="auto">
          <a:xfrm>
            <a:off x="8071104" y="1234963"/>
            <a:ext cx="4093464" cy="823302"/>
          </a:xfrm>
          <a:prstGeom prst="rect">
            <a:avLst/>
          </a:prstGeom>
          <a:solidFill>
            <a:srgbClr val="F4F4E0"/>
          </a:solidFill>
          <a:ln>
            <a:noFill/>
          </a:ln>
          <a:effectLst/>
        </p:spPr>
        <p:txBody>
          <a:bodyPr wrap="square">
            <a:spAutoFit/>
          </a:bodyPr>
          <a:lstStyle/>
          <a:p>
            <a:pPr algn="ctr">
              <a:lnSpc>
                <a:spcPct val="95000"/>
              </a:lnSpc>
            </a:pPr>
            <a:r>
              <a:rPr lang="es-ES" altLang="en-US" sz="2500" b="1" dirty="0">
                <a:latin typeface="Tahoma" panose="020B0604030504040204" pitchFamily="34" charset="0"/>
                <a:ea typeface="Tahoma" panose="020B0604030504040204" pitchFamily="34" charset="0"/>
                <a:cs typeface="Tahoma" panose="020B0604030504040204" pitchFamily="34" charset="0"/>
              </a:rPr>
              <a:t>El objetivo es llevar a Pablo a Roma.</a:t>
            </a:r>
            <a:endParaRPr lang="en-US" altLang="en-US" sz="2500" b="1" dirty="0">
              <a:latin typeface="Tahoma" panose="020B0604030504040204" pitchFamily="34" charset="0"/>
              <a:ea typeface="Tahoma" panose="020B0604030504040204" pitchFamily="34" charset="0"/>
              <a:cs typeface="Tahoma" panose="020B0604030504040204" pitchFamily="34" charset="0"/>
            </a:endParaRPr>
          </a:p>
        </p:txBody>
      </p:sp>
      <p:sp>
        <p:nvSpPr>
          <p:cNvPr id="214021" name="Text Box 5">
            <a:extLst>
              <a:ext uri="{FF2B5EF4-FFF2-40B4-BE49-F238E27FC236}">
                <a16:creationId xmlns:a16="http://schemas.microsoft.com/office/drawing/2014/main" id="{7056AF76-17E2-F891-815A-493850CFCC0C}"/>
              </a:ext>
            </a:extLst>
          </p:cNvPr>
          <p:cNvSpPr txBox="1">
            <a:spLocks noChangeArrowheads="1"/>
          </p:cNvSpPr>
          <p:nvPr/>
        </p:nvSpPr>
        <p:spPr bwMode="auto">
          <a:xfrm>
            <a:off x="8071104" y="2187283"/>
            <a:ext cx="4093464" cy="3170099"/>
          </a:xfrm>
          <a:prstGeom prst="rect">
            <a:avLst/>
          </a:prstGeom>
          <a:solidFill>
            <a:srgbClr val="F4F4E0"/>
          </a:solidFill>
          <a:ln>
            <a:noFill/>
          </a:ln>
          <a:effectLst/>
        </p:spPr>
        <p:txBody>
          <a:bodyPr wrap="square">
            <a:spAutoFit/>
          </a:bodyPr>
          <a:lstStyle/>
          <a:p>
            <a:pPr algn="ctr"/>
            <a:r>
              <a:rPr lang="es-ES" altLang="en-US" sz="2500" b="1" dirty="0">
                <a:latin typeface="Tahoma" panose="020B0604030504040204" pitchFamily="34" charset="0"/>
                <a:ea typeface="Tahoma" panose="020B0604030504040204" pitchFamily="34" charset="0"/>
                <a:cs typeface="Tahoma" panose="020B0604030504040204" pitchFamily="34" charset="0"/>
              </a:rPr>
              <a:t>¡Pero a lo largo del camino, otras cosas buenas tienen que pasar; por eso, 'la providencia' asegura un naufragio a fin de poner a Pablo en la isla de Malta por 3 meses!</a:t>
            </a:r>
            <a:endParaRPr lang="en-US" altLang="en-US" sz="2500" b="1" dirty="0">
              <a:latin typeface="Tahoma" panose="020B0604030504040204" pitchFamily="34" charset="0"/>
              <a:ea typeface="Tahoma" panose="020B0604030504040204" pitchFamily="34" charset="0"/>
              <a:cs typeface="Tahoma" panose="020B0604030504040204" pitchFamily="34" charset="0"/>
            </a:endParaRPr>
          </a:p>
        </p:txBody>
      </p:sp>
      <p:sp>
        <p:nvSpPr>
          <p:cNvPr id="214022" name="Text Box 6">
            <a:extLst>
              <a:ext uri="{FF2B5EF4-FFF2-40B4-BE49-F238E27FC236}">
                <a16:creationId xmlns:a16="http://schemas.microsoft.com/office/drawing/2014/main" id="{6DF01AA3-E914-61D8-7E4C-99B72BEE998E}"/>
              </a:ext>
            </a:extLst>
          </p:cNvPr>
          <p:cNvSpPr txBox="1">
            <a:spLocks noChangeArrowheads="1"/>
          </p:cNvSpPr>
          <p:nvPr/>
        </p:nvSpPr>
        <p:spPr bwMode="auto">
          <a:xfrm>
            <a:off x="8071104" y="5486400"/>
            <a:ext cx="4093464" cy="1073371"/>
          </a:xfrm>
          <a:prstGeom prst="rect">
            <a:avLst/>
          </a:prstGeom>
          <a:solidFill>
            <a:srgbClr val="F4F4E0"/>
          </a:solidFill>
          <a:ln>
            <a:noFill/>
          </a:ln>
          <a:effectLst/>
        </p:spPr>
        <p:txBody>
          <a:bodyPr wrap="square">
            <a:spAutoFit/>
          </a:bodyPr>
          <a:lstStyle/>
          <a:p>
            <a:pPr algn="ctr">
              <a:lnSpc>
                <a:spcPct val="85000"/>
              </a:lnSpc>
            </a:pPr>
            <a:r>
              <a:rPr lang="es-ES" altLang="en-US" sz="2500" b="1" dirty="0">
                <a:latin typeface="Tahoma" panose="020B0604030504040204" pitchFamily="34" charset="0"/>
                <a:ea typeface="Tahoma" panose="020B0604030504040204" pitchFamily="34" charset="0"/>
                <a:cs typeface="Tahoma" panose="020B0604030504040204" pitchFamily="34" charset="0"/>
              </a:rPr>
              <a:t>¿Por qué no funciona la providencia de </a:t>
            </a:r>
            <a:r>
              <a:rPr lang="es-ES" altLang="en-US" sz="25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un</a:t>
            </a:r>
            <a:r>
              <a:rPr lang="es-ES" altLang="en-US" sz="2500" b="1" dirty="0">
                <a:latin typeface="Tahoma" panose="020B0604030504040204" pitchFamily="34" charset="0"/>
                <a:ea typeface="Tahoma" panose="020B0604030504040204" pitchFamily="34" charset="0"/>
                <a:cs typeface="Tahoma" panose="020B0604030504040204" pitchFamily="34" charset="0"/>
              </a:rPr>
              <a:t> modo más fácil?</a:t>
            </a:r>
            <a:endParaRPr lang="en-US" altLang="en-US" sz="2500" b="1" dirty="0">
              <a:latin typeface="Tahoma" panose="020B0604030504040204" pitchFamily="34" charset="0"/>
              <a:ea typeface="Tahoma" panose="020B0604030504040204" pitchFamily="34" charset="0"/>
              <a:cs typeface="Tahoma" panose="020B0604030504040204" pitchFamily="34" charset="0"/>
            </a:endParaRPr>
          </a:p>
        </p:txBody>
      </p:sp>
      <p:sp>
        <p:nvSpPr>
          <p:cNvPr id="4" name="Text Box 2">
            <a:extLst>
              <a:ext uri="{FF2B5EF4-FFF2-40B4-BE49-F238E27FC236}">
                <a16:creationId xmlns:a16="http://schemas.microsoft.com/office/drawing/2014/main" id="{B47E80AB-D906-F9E6-3E48-AB24F175ECEC}"/>
              </a:ext>
            </a:extLst>
          </p:cNvPr>
          <p:cNvSpPr txBox="1">
            <a:spLocks noChangeArrowheads="1"/>
          </p:cNvSpPr>
          <p:nvPr/>
        </p:nvSpPr>
        <p:spPr bwMode="auto">
          <a:xfrm>
            <a:off x="0" y="1"/>
            <a:ext cx="12192000" cy="519113"/>
          </a:xfrm>
          <a:prstGeom prst="rect">
            <a:avLst/>
          </a:prstGeom>
          <a:solidFill>
            <a:srgbClr val="F4F4E0"/>
          </a:solidFill>
          <a:ln>
            <a:noFill/>
          </a:ln>
          <a:effectLst/>
        </p:spPr>
        <p:txBody>
          <a:bodyPr wrap="square">
            <a:spAutoFit/>
          </a:bodyPr>
          <a:lstStyle/>
          <a:p>
            <a:pPr algn="ctr"/>
            <a:r>
              <a:rPr lang="es-E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Vayamos a ver lo que 'la providencia' les trajo.</a:t>
            </a:r>
            <a:endPar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withEffect">
                                  <p:stCondLst>
                                    <p:cond delay="0"/>
                                  </p:stCondLst>
                                  <p:childTnLst>
                                    <p:set>
                                      <p:cBhvr>
                                        <p:cTn id="6" dur="1" fill="hold">
                                          <p:stCondLst>
                                            <p:cond delay="0"/>
                                          </p:stCondLst>
                                        </p:cTn>
                                        <p:tgtEl>
                                          <p:spTgt spid="214019"/>
                                        </p:tgtEl>
                                        <p:attrNameLst>
                                          <p:attrName>style.visibility</p:attrName>
                                        </p:attrNameLst>
                                      </p:cBhvr>
                                      <p:to>
                                        <p:strVal val="visible"/>
                                      </p:to>
                                    </p:set>
                                    <p:animEffect transition="in" filter="checkerboard(across)">
                                      <p:cBhvr>
                                        <p:cTn id="7" dur="1000"/>
                                        <p:tgtEl>
                                          <p:spTgt spid="21401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42" fill="hold" nodeType="clickEffect">
                                  <p:stCondLst>
                                    <p:cond delay="0"/>
                                  </p:stCondLst>
                                  <p:childTnLst>
                                    <p:set>
                                      <p:cBhvr>
                                        <p:cTn id="11" dur="1" fill="hold">
                                          <p:stCondLst>
                                            <p:cond delay="0"/>
                                          </p:stCondLst>
                                        </p:cTn>
                                        <p:tgtEl>
                                          <p:spTgt spid="214020"/>
                                        </p:tgtEl>
                                        <p:attrNameLst>
                                          <p:attrName>style.visibility</p:attrName>
                                        </p:attrNameLst>
                                      </p:cBhvr>
                                      <p:to>
                                        <p:strVal val="visible"/>
                                      </p:to>
                                    </p:set>
                                    <p:animEffect transition="in" filter="barn(outHorizontal)">
                                      <p:cBhvr>
                                        <p:cTn id="12" dur="1000"/>
                                        <p:tgtEl>
                                          <p:spTgt spid="21402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37" fill="hold" nodeType="clickEffect">
                                  <p:stCondLst>
                                    <p:cond delay="0"/>
                                  </p:stCondLst>
                                  <p:childTnLst>
                                    <p:set>
                                      <p:cBhvr>
                                        <p:cTn id="16" dur="1" fill="hold">
                                          <p:stCondLst>
                                            <p:cond delay="0"/>
                                          </p:stCondLst>
                                        </p:cTn>
                                        <p:tgtEl>
                                          <p:spTgt spid="214021"/>
                                        </p:tgtEl>
                                        <p:attrNameLst>
                                          <p:attrName>style.visibility</p:attrName>
                                        </p:attrNameLst>
                                      </p:cBhvr>
                                      <p:to>
                                        <p:strVal val="visible"/>
                                      </p:to>
                                    </p:set>
                                    <p:animEffect transition="in" filter="barn(outVertical)">
                                      <p:cBhvr>
                                        <p:cTn id="17" dur="1000"/>
                                        <p:tgtEl>
                                          <p:spTgt spid="21402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5" fill="hold" nodeType="clickEffect">
                                  <p:stCondLst>
                                    <p:cond delay="0"/>
                                  </p:stCondLst>
                                  <p:childTnLst>
                                    <p:set>
                                      <p:cBhvr>
                                        <p:cTn id="21" dur="1" fill="hold">
                                          <p:stCondLst>
                                            <p:cond delay="0"/>
                                          </p:stCondLst>
                                        </p:cTn>
                                        <p:tgtEl>
                                          <p:spTgt spid="214022"/>
                                        </p:tgtEl>
                                        <p:attrNameLst>
                                          <p:attrName>style.visibility</p:attrName>
                                        </p:attrNameLst>
                                      </p:cBhvr>
                                      <p:to>
                                        <p:strVal val="visible"/>
                                      </p:to>
                                    </p:set>
                                    <p:animEffect transition="in" filter="checkerboard(down)">
                                      <p:cBhvr>
                                        <p:cTn id="22" dur="1000"/>
                                        <p:tgtEl>
                                          <p:spTgt spid="2140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4019" grpId="0"/>
      <p:bldP spid="214020" grpId="0" animBg="1"/>
      <p:bldP spid="214021" grpId="0" animBg="1"/>
      <p:bldP spid="214022" grpId="0" animBg="1"/>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2" name="Text Box 4">
            <a:extLst>
              <a:ext uri="{FF2B5EF4-FFF2-40B4-BE49-F238E27FC236}">
                <a16:creationId xmlns:a16="http://schemas.microsoft.com/office/drawing/2014/main" id="{F66D1A0C-B3DB-8474-2046-7DE09A0C58B2}"/>
              </a:ext>
            </a:extLst>
          </p:cNvPr>
          <p:cNvSpPr txBox="1">
            <a:spLocks noChangeArrowheads="1"/>
          </p:cNvSpPr>
          <p:nvPr/>
        </p:nvSpPr>
        <p:spPr bwMode="auto">
          <a:xfrm>
            <a:off x="0" y="2869235"/>
            <a:ext cx="6477000" cy="812530"/>
          </a:xfrm>
          <a:prstGeom prst="rect">
            <a:avLst/>
          </a:prstGeom>
          <a:solidFill>
            <a:srgbClr val="F4F4E0"/>
          </a:solidFill>
          <a:ln>
            <a:noFill/>
          </a:ln>
          <a:effectLst/>
        </p:spPr>
        <p:txBody>
          <a:bodyPr wrap="square">
            <a:spAutoFit/>
          </a:bodyPr>
          <a:lstStyle/>
          <a:p>
            <a:pPr algn="ctr">
              <a:lnSpc>
                <a:spcPct val="90000"/>
              </a:lnSpc>
            </a:pPr>
            <a:r>
              <a:rPr lang="es-CO" altLang="en-US" sz="2600" b="1" dirty="0">
                <a:latin typeface="Tahoma" panose="020B0604030504040204" pitchFamily="34" charset="0"/>
                <a:ea typeface="Tahoma" panose="020B0604030504040204" pitchFamily="34" charset="0"/>
                <a:cs typeface="Tahoma" panose="020B0604030504040204" pitchFamily="34" charset="0"/>
              </a:rPr>
              <a:t>á</a:t>
            </a:r>
            <a:r>
              <a:rPr lang="en-US" altLang="en-US" sz="2600" b="1" dirty="0" err="1">
                <a:latin typeface="Tahoma" panose="020B0604030504040204" pitchFamily="34" charset="0"/>
                <a:ea typeface="Tahoma" panose="020B0604030504040204" pitchFamily="34" charset="0"/>
                <a:cs typeface="Tahoma" panose="020B0604030504040204" pitchFamily="34" charset="0"/>
              </a:rPr>
              <a:t>ngeles</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acampan</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alrededor</a:t>
            </a:r>
            <a:r>
              <a:rPr lang="en-US" altLang="en-US" sz="2600" b="1" dirty="0">
                <a:latin typeface="Tahoma" panose="020B0604030504040204" pitchFamily="34" charset="0"/>
                <a:ea typeface="Tahoma" panose="020B0604030504040204" pitchFamily="34" charset="0"/>
                <a:cs typeface="Tahoma" panose="020B0604030504040204" pitchFamily="34" charset="0"/>
              </a:rPr>
              <a:t>” de la </a:t>
            </a:r>
            <a:r>
              <a:rPr lang="en-US" altLang="en-US" sz="2600" b="1" dirty="0" err="1">
                <a:latin typeface="Tahoma" panose="020B0604030504040204" pitchFamily="34" charset="0"/>
                <a:ea typeface="Tahoma" panose="020B0604030504040204" pitchFamily="34" charset="0"/>
                <a:cs typeface="Tahoma" panose="020B0604030504040204" pitchFamily="34" charset="0"/>
              </a:rPr>
              <a:t>gente</a:t>
            </a:r>
            <a:r>
              <a:rPr lang="en-US" altLang="en-US" sz="2600" b="1" dirty="0">
                <a:latin typeface="Tahoma" panose="020B0604030504040204" pitchFamily="34" charset="0"/>
                <a:ea typeface="Tahoma" panose="020B0604030504040204" pitchFamily="34" charset="0"/>
                <a:cs typeface="Tahoma" panose="020B0604030504040204" pitchFamily="34" charset="0"/>
              </a:rPr>
              <a:t> de Dios…y </a:t>
            </a:r>
            <a:r>
              <a:rPr lang="en-US" altLang="en-US" sz="2600" b="1" dirty="0" err="1">
                <a:latin typeface="Tahoma" panose="020B0604030504040204" pitchFamily="34" charset="0"/>
                <a:ea typeface="Tahoma" panose="020B0604030504040204" pitchFamily="34" charset="0"/>
                <a:cs typeface="Tahoma" panose="020B0604030504040204" pitchFamily="34" charset="0"/>
              </a:rPr>
              <a:t>los</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defiende</a:t>
            </a:r>
            <a:endParaRPr lang="en-US" altLang="en-US" sz="2600" b="1" i="1" dirty="0">
              <a:latin typeface="Tahoma" panose="020B0604030504040204" pitchFamily="34" charset="0"/>
              <a:ea typeface="Tahoma" panose="020B0604030504040204" pitchFamily="34" charset="0"/>
              <a:cs typeface="Tahoma" panose="020B0604030504040204" pitchFamily="34" charset="0"/>
            </a:endParaRPr>
          </a:p>
        </p:txBody>
      </p:sp>
      <p:sp>
        <p:nvSpPr>
          <p:cNvPr id="140293" name="Rectangle 5">
            <a:extLst>
              <a:ext uri="{FF2B5EF4-FFF2-40B4-BE49-F238E27FC236}">
                <a16:creationId xmlns:a16="http://schemas.microsoft.com/office/drawing/2014/main" id="{9B8BF928-C8F1-6566-E0FE-26344F8FC6C8}"/>
              </a:ext>
            </a:extLst>
          </p:cNvPr>
          <p:cNvSpPr>
            <a:spLocks noChangeArrowheads="1"/>
          </p:cNvSpPr>
          <p:nvPr/>
        </p:nvSpPr>
        <p:spPr bwMode="auto">
          <a:xfrm>
            <a:off x="533400" y="1333382"/>
            <a:ext cx="10858500" cy="1172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s-E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Salmo 34:6-7  -  </a:t>
            </a:r>
            <a:r>
              <a:rPr lang="es-ES" altLang="en-US" sz="2600" b="1" dirty="0">
                <a:solidFill>
                  <a:srgbClr val="FFFF00"/>
                </a:solidFill>
                <a:latin typeface="Tahoma" panose="020B0604030504040204" pitchFamily="34" charset="0"/>
                <a:ea typeface="Tahoma" panose="020B0604030504040204" pitchFamily="34" charset="0"/>
                <a:cs typeface="Tahoma" panose="020B0604030504040204" pitchFamily="34" charset="0"/>
              </a:rPr>
              <a:t>.</a:t>
            </a:r>
            <a:r>
              <a:rPr lang="es-ES" altLang="en-US" sz="2600" b="1" i="1" dirty="0">
                <a:latin typeface="Tahoma" panose="020B0604030504040204" pitchFamily="34" charset="0"/>
                <a:ea typeface="Tahoma" panose="020B0604030504040204" pitchFamily="34" charset="0"/>
                <a:cs typeface="Tahoma" panose="020B0604030504040204" pitchFamily="34" charset="0"/>
              </a:rPr>
              <a:t>Este pobre clamó, y le oyó Jehová, y lo libró de todas sus angustias.</a:t>
            </a:r>
            <a:r>
              <a:rPr lang="es-ES" altLang="en-US" sz="2600" b="1" i="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600" b="1" i="1" dirty="0">
                <a:solidFill>
                  <a:srgbClr val="C00000"/>
                </a:solidFill>
                <a:latin typeface="Tahoma" panose="020B0604030504040204" pitchFamily="34" charset="0"/>
                <a:ea typeface="Tahoma" panose="020B0604030504040204" pitchFamily="34" charset="0"/>
                <a:cs typeface="Tahoma" panose="020B0604030504040204" pitchFamily="34" charset="0"/>
              </a:rPr>
              <a:t>El ángel de Jehová acampa alrededor </a:t>
            </a:r>
            <a:r>
              <a:rPr lang="es-ES" altLang="en-US" sz="2600" b="1" i="1" dirty="0">
                <a:latin typeface="Tahoma" panose="020B0604030504040204" pitchFamily="34" charset="0"/>
                <a:ea typeface="Tahoma" panose="020B0604030504040204" pitchFamily="34" charset="0"/>
                <a:cs typeface="Tahoma" panose="020B0604030504040204" pitchFamily="34" charset="0"/>
              </a:rPr>
              <a:t>de los que le temen, </a:t>
            </a:r>
            <a:r>
              <a:rPr lang="es-ES" altLang="en-US" sz="2600" b="1" i="1" dirty="0">
                <a:solidFill>
                  <a:srgbClr val="C00000"/>
                </a:solidFill>
                <a:latin typeface="Tahoma" panose="020B0604030504040204" pitchFamily="34" charset="0"/>
                <a:ea typeface="Tahoma" panose="020B0604030504040204" pitchFamily="34" charset="0"/>
                <a:cs typeface="Tahoma" panose="020B0604030504040204" pitchFamily="34" charset="0"/>
              </a:rPr>
              <a:t>y los defiende.</a:t>
            </a:r>
            <a:endParaRPr lang="en-US" altLang="en-US" sz="2600" b="1" i="1" dirty="0">
              <a:solidFill>
                <a:srgbClr val="C00000"/>
              </a:solidFill>
              <a:latin typeface="Tahoma" panose="020B0604030504040204" pitchFamily="34" charset="0"/>
              <a:ea typeface="Tahoma" panose="020B0604030504040204" pitchFamily="34" charset="0"/>
              <a:cs typeface="Tahoma" panose="020B0604030504040204" pitchFamily="34" charset="0"/>
            </a:endParaRPr>
          </a:p>
        </p:txBody>
      </p:sp>
      <p:sp>
        <p:nvSpPr>
          <p:cNvPr id="140296" name="Rectangle 8">
            <a:extLst>
              <a:ext uri="{FF2B5EF4-FFF2-40B4-BE49-F238E27FC236}">
                <a16:creationId xmlns:a16="http://schemas.microsoft.com/office/drawing/2014/main" id="{36CC39F2-D72C-78B7-3C6B-2EED3FBE7FD5}"/>
              </a:ext>
            </a:extLst>
          </p:cNvPr>
          <p:cNvSpPr>
            <a:spLocks noChangeArrowheads="1"/>
          </p:cNvSpPr>
          <p:nvPr/>
        </p:nvSpPr>
        <p:spPr bwMode="auto">
          <a:xfrm>
            <a:off x="228600" y="3783629"/>
            <a:ext cx="11734800" cy="29731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n-U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2 Rey 6:15-17 </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s-ES" altLang="en-US" sz="2600" b="1" dirty="0">
                <a:latin typeface="Tahoma" panose="020B0604030504040204" pitchFamily="34" charset="0"/>
                <a:ea typeface="Tahoma" panose="020B0604030504040204" pitchFamily="34" charset="0"/>
                <a:cs typeface="Tahoma" panose="020B0604030504040204" pitchFamily="34" charset="0"/>
              </a:rPr>
              <a:t>Y se levantó de mañana y salió el que servía al varón de Dios, y he aquí el ejército que tenía sitiada la ciudad, con gente de a caballo y carros.  Entonces su criado le dijo: ¡Ah, señor mío! ¿qué haremos?  El le dijo:  no tengas miedo, porque más son los que están con nosotros que los que están con ellos.  Y oró Eliseo, y dijo:  Te ruego, oh Jehová, que abras sus ojos para que vea.  Entonces Jehová abrió los ojos del criado, y miró; y he aquí que </a:t>
            </a:r>
            <a:r>
              <a:rPr lang="es-E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el monte estaba lleno de gente de a caballo, y de carros de fuego alrededor de Eliseo.</a:t>
            </a:r>
          </a:p>
        </p:txBody>
      </p:sp>
      <p:sp>
        <p:nvSpPr>
          <p:cNvPr id="140297" name="Text Box 9">
            <a:extLst>
              <a:ext uri="{FF2B5EF4-FFF2-40B4-BE49-F238E27FC236}">
                <a16:creationId xmlns:a16="http://schemas.microsoft.com/office/drawing/2014/main" id="{051D9BC2-5BF0-0998-B16E-8258C16A0E79}"/>
              </a:ext>
            </a:extLst>
          </p:cNvPr>
          <p:cNvSpPr txBox="1">
            <a:spLocks noChangeArrowheads="1"/>
          </p:cNvSpPr>
          <p:nvPr/>
        </p:nvSpPr>
        <p:spPr bwMode="auto">
          <a:xfrm>
            <a:off x="6553200" y="2840660"/>
            <a:ext cx="5638800" cy="852541"/>
          </a:xfrm>
          <a:prstGeom prst="rect">
            <a:avLst/>
          </a:prstGeom>
          <a:solidFill>
            <a:srgbClr val="F4F4E0"/>
          </a:solidFill>
          <a:ln>
            <a:noFill/>
          </a:ln>
          <a:effectLst/>
        </p:spPr>
        <p:txBody>
          <a:bodyPr wrap="square">
            <a:spAutoFit/>
          </a:bodyPr>
          <a:lstStyle/>
          <a:p>
            <a:pPr algn="ctr">
              <a:lnSpc>
                <a:spcPct val="95000"/>
              </a:lnSpc>
            </a:pPr>
            <a:r>
              <a:rPr lang="es-ES" altLang="en-US" sz="2600" b="1" i="1" dirty="0">
                <a:latin typeface="Tahoma" panose="020B0604030504040204" pitchFamily="34" charset="0"/>
                <a:ea typeface="Tahoma" panose="020B0604030504040204" pitchFamily="34" charset="0"/>
                <a:cs typeface="Tahoma" panose="020B0604030504040204" pitchFamily="34" charset="0"/>
              </a:rPr>
              <a:t>¿Ellos están alrededor </a:t>
            </a:r>
          </a:p>
          <a:p>
            <a:pPr algn="ctr">
              <a:lnSpc>
                <a:spcPct val="95000"/>
              </a:lnSpc>
            </a:pPr>
            <a:r>
              <a:rPr lang="es-ES" altLang="en-US" sz="2600" b="1" i="1" dirty="0">
                <a:latin typeface="Tahoma" panose="020B0604030504040204" pitchFamily="34" charset="0"/>
                <a:ea typeface="Tahoma" panose="020B0604030504040204" pitchFamily="34" charset="0"/>
                <a:cs typeface="Tahoma" panose="020B0604030504040204" pitchFamily="34" charset="0"/>
              </a:rPr>
              <a:t>de nosotros?</a:t>
            </a:r>
            <a:endParaRPr lang="en-US" altLang="en-US" sz="2600" b="1" i="1" dirty="0">
              <a:latin typeface="Tahoma" panose="020B0604030504040204" pitchFamily="34" charset="0"/>
              <a:ea typeface="Tahoma" panose="020B0604030504040204" pitchFamily="34" charset="0"/>
              <a:cs typeface="Tahoma" panose="020B0604030504040204" pitchFamily="34" charset="0"/>
            </a:endParaRPr>
          </a:p>
        </p:txBody>
      </p:sp>
      <p:sp>
        <p:nvSpPr>
          <p:cNvPr id="140299" name="AutoShape 11">
            <a:extLst>
              <a:ext uri="{FF2B5EF4-FFF2-40B4-BE49-F238E27FC236}">
                <a16:creationId xmlns:a16="http://schemas.microsoft.com/office/drawing/2014/main" id="{4BF740BA-B0FE-4B4E-2B79-CDF29E079B4E}"/>
              </a:ext>
            </a:extLst>
          </p:cNvPr>
          <p:cNvSpPr>
            <a:spLocks noChangeArrowheads="1"/>
          </p:cNvSpPr>
          <p:nvPr/>
        </p:nvSpPr>
        <p:spPr bwMode="auto">
          <a:xfrm rot="15195362">
            <a:off x="8392116" y="4387294"/>
            <a:ext cx="2378188" cy="805922"/>
          </a:xfrm>
          <a:prstGeom prst="notchedRightArrow">
            <a:avLst>
              <a:gd name="adj1" fmla="val 50000"/>
              <a:gd name="adj2" fmla="val 134375"/>
            </a:avLst>
          </a:prstGeom>
          <a:solidFill>
            <a:schemeClr val="accent5">
              <a:lumMod val="75000"/>
            </a:schemeClr>
          </a:solidFill>
          <a:ln w="9525">
            <a:noFill/>
            <a:miter lim="800000"/>
            <a:headEnd/>
            <a:tailEnd/>
          </a:ln>
          <a:effectLst/>
        </p:spPr>
        <p:txBody>
          <a:bodyPr wrap="none" anchor="ctr"/>
          <a:lstStyle/>
          <a:p>
            <a:endParaRPr lang="en-US"/>
          </a:p>
        </p:txBody>
      </p:sp>
      <p:sp>
        <p:nvSpPr>
          <p:cNvPr id="4" name="AutoShape 11">
            <a:extLst>
              <a:ext uri="{FF2B5EF4-FFF2-40B4-BE49-F238E27FC236}">
                <a16:creationId xmlns:a16="http://schemas.microsoft.com/office/drawing/2014/main" id="{A7679FB8-C20F-9B6E-B5E0-F5557F810F72}"/>
              </a:ext>
            </a:extLst>
          </p:cNvPr>
          <p:cNvSpPr>
            <a:spLocks noChangeArrowheads="1"/>
          </p:cNvSpPr>
          <p:nvPr/>
        </p:nvSpPr>
        <p:spPr bwMode="auto">
          <a:xfrm rot="7089334">
            <a:off x="4962610" y="2157932"/>
            <a:ext cx="1640774" cy="696157"/>
          </a:xfrm>
          <a:prstGeom prst="notchedRightArrow">
            <a:avLst>
              <a:gd name="adj1" fmla="val 50000"/>
              <a:gd name="adj2" fmla="val 134375"/>
            </a:avLst>
          </a:prstGeom>
          <a:solidFill>
            <a:schemeClr val="accent5">
              <a:lumMod val="75000"/>
            </a:schemeClr>
          </a:solidFill>
          <a:ln w="9525">
            <a:noFill/>
            <a:miter lim="800000"/>
            <a:headEnd/>
            <a:tailEnd/>
          </a:ln>
          <a:effectLst/>
        </p:spPr>
        <p:txBody>
          <a:bodyPr wrap="none" anchor="ctr"/>
          <a:lstStyle/>
          <a:p>
            <a:endParaRPr lang="en-US"/>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37" fill="hold" nodeType="clickEffect">
                                  <p:stCondLst>
                                    <p:cond delay="0"/>
                                  </p:stCondLst>
                                  <p:childTnLst>
                                    <p:set>
                                      <p:cBhvr>
                                        <p:cTn id="6" dur="1" fill="hold">
                                          <p:stCondLst>
                                            <p:cond delay="0"/>
                                          </p:stCondLst>
                                        </p:cTn>
                                        <p:tgtEl>
                                          <p:spTgt spid="140292"/>
                                        </p:tgtEl>
                                        <p:attrNameLst>
                                          <p:attrName>style.visibility</p:attrName>
                                        </p:attrNameLst>
                                      </p:cBhvr>
                                      <p:to>
                                        <p:strVal val="visible"/>
                                      </p:to>
                                    </p:set>
                                    <p:animEffect transition="in" filter="barn(outVertical)">
                                      <p:cBhvr>
                                        <p:cTn id="7" dur="1000"/>
                                        <p:tgtEl>
                                          <p:spTgt spid="140292"/>
                                        </p:tgtEl>
                                      </p:cBhvr>
                                    </p:animEffect>
                                  </p:childTnLst>
                                </p:cTn>
                              </p:par>
                              <p:par>
                                <p:cTn id="8" presetID="16" presetClass="entr" presetSubtype="42"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outHorizontal)">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39" presetClass="entr" presetSubtype="0" accel="100000" fill="hold" nodeType="clickEffect">
                                  <p:stCondLst>
                                    <p:cond delay="0"/>
                                  </p:stCondLst>
                                  <p:iterate type="wd">
                                    <p:tmPct val="1000"/>
                                  </p:iterate>
                                  <p:childTnLst>
                                    <p:set>
                                      <p:cBhvr>
                                        <p:cTn id="14" dur="1" fill="hold">
                                          <p:stCondLst>
                                            <p:cond delay="0"/>
                                          </p:stCondLst>
                                        </p:cTn>
                                        <p:tgtEl>
                                          <p:spTgt spid="140296"/>
                                        </p:tgtEl>
                                        <p:attrNameLst>
                                          <p:attrName>style.visibility</p:attrName>
                                        </p:attrNameLst>
                                      </p:cBhvr>
                                      <p:to>
                                        <p:strVal val="visible"/>
                                      </p:to>
                                    </p:set>
                                    <p:anim calcmode="lin" valueType="num">
                                      <p:cBhvr>
                                        <p:cTn id="15" dur="750" fill="hold"/>
                                        <p:tgtEl>
                                          <p:spTgt spid="140296"/>
                                        </p:tgtEl>
                                        <p:attrNameLst>
                                          <p:attrName>ppt_h</p:attrName>
                                        </p:attrNameLst>
                                      </p:cBhvr>
                                      <p:tavLst>
                                        <p:tav tm="0">
                                          <p:val>
                                            <p:strVal val="#ppt_h/20"/>
                                          </p:val>
                                        </p:tav>
                                        <p:tav tm="50000">
                                          <p:val>
                                            <p:strVal val="#ppt_h/20"/>
                                          </p:val>
                                        </p:tav>
                                        <p:tav tm="100000">
                                          <p:val>
                                            <p:strVal val="#ppt_h"/>
                                          </p:val>
                                        </p:tav>
                                      </p:tavLst>
                                    </p:anim>
                                    <p:anim calcmode="lin" valueType="num">
                                      <p:cBhvr>
                                        <p:cTn id="16" dur="750" fill="hold"/>
                                        <p:tgtEl>
                                          <p:spTgt spid="140296"/>
                                        </p:tgtEl>
                                        <p:attrNameLst>
                                          <p:attrName>ppt_w</p:attrName>
                                        </p:attrNameLst>
                                      </p:cBhvr>
                                      <p:tavLst>
                                        <p:tav tm="0">
                                          <p:val>
                                            <p:strVal val="#ppt_w+.3"/>
                                          </p:val>
                                        </p:tav>
                                        <p:tav tm="50000">
                                          <p:val>
                                            <p:strVal val="#ppt_w+.3"/>
                                          </p:val>
                                        </p:tav>
                                        <p:tav tm="100000">
                                          <p:val>
                                            <p:strVal val="#ppt_w"/>
                                          </p:val>
                                        </p:tav>
                                      </p:tavLst>
                                    </p:anim>
                                    <p:anim calcmode="lin" valueType="num">
                                      <p:cBhvr>
                                        <p:cTn id="17" dur="750" fill="hold"/>
                                        <p:tgtEl>
                                          <p:spTgt spid="140296"/>
                                        </p:tgtEl>
                                        <p:attrNameLst>
                                          <p:attrName>ppt_x</p:attrName>
                                        </p:attrNameLst>
                                      </p:cBhvr>
                                      <p:tavLst>
                                        <p:tav tm="0">
                                          <p:val>
                                            <p:strVal val="#ppt_x-.3"/>
                                          </p:val>
                                        </p:tav>
                                        <p:tav tm="50000">
                                          <p:val>
                                            <p:strVal val="#ppt_x"/>
                                          </p:val>
                                        </p:tav>
                                        <p:tav tm="100000">
                                          <p:val>
                                            <p:strVal val="#ppt_x"/>
                                          </p:val>
                                        </p:tav>
                                      </p:tavLst>
                                    </p:anim>
                                    <p:anim calcmode="lin" valueType="num">
                                      <p:cBhvr>
                                        <p:cTn id="18" dur="750" fill="hold"/>
                                        <p:tgtEl>
                                          <p:spTgt spid="140296"/>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6" presetClass="entr" presetSubtype="37" fill="hold" nodeType="clickEffect">
                                  <p:stCondLst>
                                    <p:cond delay="0"/>
                                  </p:stCondLst>
                                  <p:childTnLst>
                                    <p:set>
                                      <p:cBhvr>
                                        <p:cTn id="22" dur="1" fill="hold">
                                          <p:stCondLst>
                                            <p:cond delay="0"/>
                                          </p:stCondLst>
                                        </p:cTn>
                                        <p:tgtEl>
                                          <p:spTgt spid="140297"/>
                                        </p:tgtEl>
                                        <p:attrNameLst>
                                          <p:attrName>style.visibility</p:attrName>
                                        </p:attrNameLst>
                                      </p:cBhvr>
                                      <p:to>
                                        <p:strVal val="visible"/>
                                      </p:to>
                                    </p:set>
                                    <p:animEffect transition="in" filter="barn(outVertical)">
                                      <p:cBhvr>
                                        <p:cTn id="23" dur="1000"/>
                                        <p:tgtEl>
                                          <p:spTgt spid="140297"/>
                                        </p:tgtEl>
                                      </p:cBhvr>
                                    </p:animEffect>
                                  </p:childTnLst>
                                </p:cTn>
                              </p:par>
                              <p:par>
                                <p:cTn id="24" presetID="16" presetClass="entr" presetSubtype="42" fill="hold" nodeType="withEffect">
                                  <p:stCondLst>
                                    <p:cond delay="0"/>
                                  </p:stCondLst>
                                  <p:childTnLst>
                                    <p:set>
                                      <p:cBhvr>
                                        <p:cTn id="25" dur="1" fill="hold">
                                          <p:stCondLst>
                                            <p:cond delay="0"/>
                                          </p:stCondLst>
                                        </p:cTn>
                                        <p:tgtEl>
                                          <p:spTgt spid="140299"/>
                                        </p:tgtEl>
                                        <p:attrNameLst>
                                          <p:attrName>style.visibility</p:attrName>
                                        </p:attrNameLst>
                                      </p:cBhvr>
                                      <p:to>
                                        <p:strVal val="visible"/>
                                      </p:to>
                                    </p:set>
                                    <p:animEffect transition="in" filter="barn(outHorizontal)">
                                      <p:cBhvr>
                                        <p:cTn id="26" dur="1000"/>
                                        <p:tgtEl>
                                          <p:spTgt spid="1402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0292" grpId="0" animBg="1"/>
      <p:bldP spid="140296" grpId="0"/>
      <p:bldP spid="140297"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Text Box 2">
            <a:extLst>
              <a:ext uri="{FF2B5EF4-FFF2-40B4-BE49-F238E27FC236}">
                <a16:creationId xmlns:a16="http://schemas.microsoft.com/office/drawing/2014/main" id="{EC5E747A-DE3D-2553-F66D-03B76B06D8B3}"/>
              </a:ext>
            </a:extLst>
          </p:cNvPr>
          <p:cNvSpPr txBox="1">
            <a:spLocks noChangeArrowheads="1"/>
          </p:cNvSpPr>
          <p:nvPr/>
        </p:nvSpPr>
        <p:spPr bwMode="auto">
          <a:xfrm>
            <a:off x="0" y="1"/>
            <a:ext cx="12192000" cy="519113"/>
          </a:xfrm>
          <a:prstGeom prst="rect">
            <a:avLst/>
          </a:prstGeom>
          <a:solidFill>
            <a:srgbClr val="F4F4E0"/>
          </a:solidFill>
          <a:ln>
            <a:noFill/>
          </a:ln>
          <a:effectLst/>
        </p:spPr>
        <p:txBody>
          <a:bodyPr wrap="square">
            <a:spAutoFit/>
          </a:bodyPr>
          <a:lstStyle/>
          <a:p>
            <a:pPr algn="ctr"/>
            <a:r>
              <a:rPr lang="es-CO"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Á</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ngeles</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en</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el</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libro</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de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Hebreos</a:t>
            </a:r>
            <a:endPar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215043" name="Text Box 3">
            <a:extLst>
              <a:ext uri="{FF2B5EF4-FFF2-40B4-BE49-F238E27FC236}">
                <a16:creationId xmlns:a16="http://schemas.microsoft.com/office/drawing/2014/main" id="{88E00BB5-9102-F24C-3E08-F132A836AF9C}"/>
              </a:ext>
            </a:extLst>
          </p:cNvPr>
          <p:cNvSpPr txBox="1">
            <a:spLocks noChangeArrowheads="1"/>
          </p:cNvSpPr>
          <p:nvPr/>
        </p:nvSpPr>
        <p:spPr bwMode="auto">
          <a:xfrm>
            <a:off x="9205911" y="1676400"/>
            <a:ext cx="2986089" cy="1316130"/>
          </a:xfrm>
          <a:prstGeom prst="rect">
            <a:avLst/>
          </a:prstGeom>
          <a:solidFill>
            <a:srgbClr val="F4F4E0"/>
          </a:solidFill>
          <a:ln>
            <a:noFill/>
          </a:ln>
          <a:effectLst/>
        </p:spPr>
        <p:txBody>
          <a:bodyPr wrap="square">
            <a:spAutoFit/>
          </a:bodyPr>
          <a:lstStyle/>
          <a:p>
            <a:pPr algn="ctr">
              <a:lnSpc>
                <a:spcPct val="105000"/>
              </a:lnSpc>
            </a:pPr>
            <a:r>
              <a:rPr lang="en-US" altLang="en-US" sz="26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Jes</a:t>
            </a:r>
            <a:r>
              <a:rPr lang="es-CO" altLang="en-US" sz="26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ús</a:t>
            </a:r>
            <a:r>
              <a:rPr lang="es-CO"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es superior a todos los ángeles</a:t>
            </a:r>
            <a:endParaRPr lang="en-US" altLang="en-US" sz="2600" b="1" i="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215044" name="Text Box 4">
            <a:extLst>
              <a:ext uri="{FF2B5EF4-FFF2-40B4-BE49-F238E27FC236}">
                <a16:creationId xmlns:a16="http://schemas.microsoft.com/office/drawing/2014/main" id="{D19AA0E9-B213-A8D4-40B4-DF05D249C735}"/>
              </a:ext>
            </a:extLst>
          </p:cNvPr>
          <p:cNvSpPr txBox="1">
            <a:spLocks noChangeArrowheads="1"/>
          </p:cNvSpPr>
          <p:nvPr/>
        </p:nvSpPr>
        <p:spPr bwMode="auto">
          <a:xfrm>
            <a:off x="9129711" y="3416808"/>
            <a:ext cx="2986088" cy="1316130"/>
          </a:xfrm>
          <a:prstGeom prst="rect">
            <a:avLst/>
          </a:prstGeom>
          <a:solidFill>
            <a:srgbClr val="F4F4E0"/>
          </a:solidFill>
          <a:ln>
            <a:noFill/>
          </a:ln>
          <a:effectLst/>
        </p:spPr>
        <p:txBody>
          <a:bodyPr wrap="square">
            <a:spAutoFit/>
          </a:bodyPr>
          <a:lstStyle/>
          <a:p>
            <a:pPr algn="ctr">
              <a:lnSpc>
                <a:spcPct val="105000"/>
              </a:lnSpc>
            </a:pPr>
            <a:r>
              <a:rPr lang="en-US" altLang="en-US" sz="26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Ellos</a:t>
            </a:r>
            <a:r>
              <a:rPr lang="en-U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6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adoraron</a:t>
            </a:r>
            <a:r>
              <a:rPr lang="en-U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 Jesús </a:t>
            </a:r>
            <a:r>
              <a:rPr lang="en-US" altLang="en-US" sz="26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en</a:t>
            </a:r>
            <a:r>
              <a:rPr lang="en-U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Su </a:t>
            </a:r>
            <a:r>
              <a:rPr lang="en-US" altLang="en-US" sz="26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nacimiento</a:t>
            </a:r>
            <a:endParaRPr lang="en-US" altLang="en-US" sz="2600" b="1" i="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215045" name="Rectangle 5">
            <a:extLst>
              <a:ext uri="{FF2B5EF4-FFF2-40B4-BE49-F238E27FC236}">
                <a16:creationId xmlns:a16="http://schemas.microsoft.com/office/drawing/2014/main" id="{6EDA8387-A5E2-2EA2-6124-2120B633D4E4}"/>
              </a:ext>
            </a:extLst>
          </p:cNvPr>
          <p:cNvSpPr>
            <a:spLocks noChangeArrowheads="1"/>
          </p:cNvSpPr>
          <p:nvPr/>
        </p:nvSpPr>
        <p:spPr bwMode="auto">
          <a:xfrm>
            <a:off x="-10472" y="519114"/>
            <a:ext cx="9203814"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1:3-8 - </a:t>
            </a:r>
            <a:r>
              <a:rPr lang="es-ES" altLang="en-US" sz="2600" b="1" dirty="0">
                <a:latin typeface="Tahoma" panose="020B0604030504040204" pitchFamily="34" charset="0"/>
                <a:ea typeface="Tahoma" panose="020B0604030504040204" pitchFamily="34" charset="0"/>
                <a:cs typeface="Tahoma" panose="020B0604030504040204" pitchFamily="34" charset="0"/>
              </a:rPr>
              <a:t>el cual, siendo el resplandor de su gloria, y la imagen misma de su sustancia, y quien sustenta todas las cosas con la palabra de su poder, habiendo efectuado la purificación de nuestros pecados por medio de sí mismo, se sentó a la diestra de la Majestad en las alturas, hecho </a:t>
            </a:r>
            <a:r>
              <a:rPr lang="es-E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tanto superior a los ángeles</a:t>
            </a:r>
            <a:r>
              <a:rPr lang="es-ES" altLang="en-US" sz="2600" b="1" dirty="0">
                <a:latin typeface="Tahoma" panose="020B0604030504040204" pitchFamily="34" charset="0"/>
                <a:ea typeface="Tahoma" panose="020B0604030504040204" pitchFamily="34" charset="0"/>
                <a:cs typeface="Tahoma" panose="020B0604030504040204" pitchFamily="34" charset="0"/>
              </a:rPr>
              <a:t>, cuanto heredó </a:t>
            </a:r>
            <a:r>
              <a:rPr lang="es-E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más excelente nombre que ellos</a:t>
            </a:r>
            <a:r>
              <a:rPr lang="es-E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600" b="1" dirty="0">
                <a:latin typeface="Tahoma" panose="020B0604030504040204" pitchFamily="34" charset="0"/>
                <a:ea typeface="Tahoma" panose="020B0604030504040204" pitchFamily="34" charset="0"/>
                <a:cs typeface="Tahoma" panose="020B0604030504040204" pitchFamily="34" charset="0"/>
              </a:rPr>
              <a:t>Porque ¿a cuál de los ángeles dijo Dios jamás</a:t>
            </a:r>
            <a:r>
              <a:rPr lang="en-US" altLang="en-US" sz="2600" b="1" dirty="0">
                <a:latin typeface="Tahoma" panose="020B0604030504040204" pitchFamily="34" charset="0"/>
                <a:ea typeface="Tahoma" panose="020B0604030504040204" pitchFamily="34" charset="0"/>
                <a:cs typeface="Tahoma" panose="020B0604030504040204" pitchFamily="34" charset="0"/>
              </a:rPr>
              <a:t>:</a:t>
            </a:r>
            <a:r>
              <a:rPr lang="es-ES" altLang="en-US" sz="2600" b="1" dirty="0">
                <a:latin typeface="Tahoma" panose="020B0604030504040204" pitchFamily="34" charset="0"/>
                <a:ea typeface="Tahoma" panose="020B0604030504040204" pitchFamily="34" charset="0"/>
                <a:cs typeface="Tahoma" panose="020B0604030504040204" pitchFamily="34" charset="0"/>
              </a:rPr>
              <a:t>  Mi Hijo eres tú, Yo te he engendrado hoy, y otra vez:  Yo seré a él Padre, y él me será a mí hijo?  Y otra vez, cuando introduce al Primogénito en el mundo, dice:  </a:t>
            </a:r>
            <a:r>
              <a:rPr lang="es-E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Adórenle todos los ángeles de Dios</a:t>
            </a:r>
            <a:r>
              <a:rPr lang="es-ES" altLang="en-US" sz="2600" b="1" dirty="0">
                <a:latin typeface="Tahoma" panose="020B0604030504040204" pitchFamily="34" charset="0"/>
                <a:ea typeface="Tahoma" panose="020B0604030504040204" pitchFamily="34" charset="0"/>
                <a:cs typeface="Tahoma" panose="020B0604030504040204" pitchFamily="34" charset="0"/>
              </a:rPr>
              <a:t>.  </a:t>
            </a:r>
          </a:p>
        </p:txBody>
      </p:sp>
      <p:sp>
        <p:nvSpPr>
          <p:cNvPr id="215046" name="Rectangle 6">
            <a:extLst>
              <a:ext uri="{FF2B5EF4-FFF2-40B4-BE49-F238E27FC236}">
                <a16:creationId xmlns:a16="http://schemas.microsoft.com/office/drawing/2014/main" id="{98C4C6DF-FA2E-8CC6-2206-FF886E6DAB90}"/>
              </a:ext>
            </a:extLst>
          </p:cNvPr>
          <p:cNvSpPr>
            <a:spLocks noChangeArrowheads="1"/>
          </p:cNvSpPr>
          <p:nvPr/>
        </p:nvSpPr>
        <p:spPr bwMode="auto">
          <a:xfrm>
            <a:off x="0" y="519114"/>
            <a:ext cx="9174954" cy="56938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1:3-8 - </a:t>
            </a:r>
            <a:r>
              <a:rPr lang="es-ES" altLang="en-US" sz="2600" b="1" dirty="0">
                <a:latin typeface="Tahoma" panose="020B0604030504040204" pitchFamily="34" charset="0"/>
                <a:ea typeface="Tahoma" panose="020B0604030504040204" pitchFamily="34" charset="0"/>
                <a:cs typeface="Tahoma" panose="020B0604030504040204" pitchFamily="34" charset="0"/>
              </a:rPr>
              <a:t>el cual, siendo el resplandor de su gloria, y la imagen misma de su sustancia, y quien sustenta todas las cosas con la palabra de su poder, habiendo efectuado la purificación de nuestros pecados por medio de sí mismo, se sentó a la diestra de la Majestad en las alturas, hecho tanto superior a los ángeles, cuanto heredó más excelente nombre que ellos. Porque ¿a cuál de los ángeles dijo Dios jamás</a:t>
            </a:r>
            <a:r>
              <a:rPr lang="en-US" altLang="en-US" sz="2600" b="1" dirty="0">
                <a:latin typeface="Tahoma" panose="020B0604030504040204" pitchFamily="34" charset="0"/>
                <a:ea typeface="Tahoma" panose="020B0604030504040204" pitchFamily="34" charset="0"/>
                <a:cs typeface="Tahoma" panose="020B0604030504040204" pitchFamily="34" charset="0"/>
              </a:rPr>
              <a:t>:</a:t>
            </a:r>
            <a:r>
              <a:rPr lang="es-ES" altLang="en-US" sz="2600" b="1" dirty="0">
                <a:latin typeface="Tahoma" panose="020B0604030504040204" pitchFamily="34" charset="0"/>
                <a:ea typeface="Tahoma" panose="020B0604030504040204" pitchFamily="34" charset="0"/>
                <a:cs typeface="Tahoma" panose="020B0604030504040204" pitchFamily="34" charset="0"/>
              </a:rPr>
              <a:t>  Mi Hijo eres tú, Yo te he engendrado hoy, y otra vez:  Yo seré a él Padre, y él me será a mí hijo?  Y otra vez, cuando introduce al Primogénito en el mundo, dice:  Adórenle todos los ángeles de Dios.  </a:t>
            </a:r>
            <a:r>
              <a:rPr lang="es-E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Ciertamente de los ángeles dice:  El que hace a sus ángeles espíritus, a sus ministros llama de fuego….</a:t>
            </a:r>
            <a:endParaRPr lang="es-ES" altLang="en-US" sz="2600" b="1" dirty="0">
              <a:latin typeface="Tahoma" panose="020B0604030504040204" pitchFamily="34" charset="0"/>
              <a:ea typeface="Tahoma" panose="020B0604030504040204" pitchFamily="34" charset="0"/>
              <a:cs typeface="Tahoma" panose="020B0604030504040204" pitchFamily="34" charset="0"/>
            </a:endParaRPr>
          </a:p>
        </p:txBody>
      </p:sp>
      <p:sp>
        <p:nvSpPr>
          <p:cNvPr id="215047" name="Text Box 7">
            <a:extLst>
              <a:ext uri="{FF2B5EF4-FFF2-40B4-BE49-F238E27FC236}">
                <a16:creationId xmlns:a16="http://schemas.microsoft.com/office/drawing/2014/main" id="{84248763-ABB8-76B7-9BB6-C9BAD30CB270}"/>
              </a:ext>
            </a:extLst>
          </p:cNvPr>
          <p:cNvSpPr txBox="1">
            <a:spLocks noChangeArrowheads="1"/>
          </p:cNvSpPr>
          <p:nvPr/>
        </p:nvSpPr>
        <p:spPr bwMode="auto">
          <a:xfrm>
            <a:off x="9084468" y="5075477"/>
            <a:ext cx="3076575" cy="1736245"/>
          </a:xfrm>
          <a:prstGeom prst="rect">
            <a:avLst/>
          </a:prstGeom>
          <a:solidFill>
            <a:srgbClr val="F4F4E0"/>
          </a:solidFill>
          <a:ln>
            <a:noFill/>
          </a:ln>
          <a:effectLst/>
        </p:spPr>
        <p:txBody>
          <a:bodyPr wrap="square">
            <a:spAutoFit/>
          </a:bodyPr>
          <a:lstStyle/>
          <a:p>
            <a:pPr algn="ctr">
              <a:lnSpc>
                <a:spcPct val="105000"/>
              </a:lnSpc>
            </a:pPr>
            <a:r>
              <a:rPr lang="en-US" altLang="en-US" sz="26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espíritus</a:t>
            </a:r>
            <a:r>
              <a:rPr lang="en-U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llama de </a:t>
            </a:r>
            <a:r>
              <a:rPr lang="en-US" altLang="en-US" sz="26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fuego</a:t>
            </a:r>
            <a:r>
              <a:rPr lang="en-U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a:t>
            </a:r>
            <a:r>
              <a:rPr lang="en-US" altLang="en-US" sz="26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pero</a:t>
            </a:r>
            <a:r>
              <a:rPr lang="en-U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6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inferiores</a:t>
            </a:r>
            <a:r>
              <a:rPr lang="en-U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 Jesús</a:t>
            </a:r>
            <a:endParaRPr lang="en-US" altLang="en-US" sz="2600" b="1" i="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215042"/>
                                        </p:tgtEl>
                                        <p:attrNameLst>
                                          <p:attrName>style.visibility</p:attrName>
                                        </p:attrNameLst>
                                      </p:cBhvr>
                                      <p:to>
                                        <p:strVal val="visible"/>
                                      </p:to>
                                    </p:set>
                                    <p:animEffect transition="in" filter="dissolve">
                                      <p:cBhvr>
                                        <p:cTn id="7" dur="1000"/>
                                        <p:tgtEl>
                                          <p:spTgt spid="215042"/>
                                        </p:tgtEl>
                                      </p:cBhvr>
                                    </p:animEffect>
                                  </p:childTnLst>
                                </p:cTn>
                              </p:par>
                            </p:childTnLst>
                          </p:cTn>
                        </p:par>
                        <p:par>
                          <p:cTn id="8" fill="hold" nodeType="afterGroup">
                            <p:stCondLst>
                              <p:cond delay="1000"/>
                            </p:stCondLst>
                            <p:childTnLst>
                              <p:par>
                                <p:cTn id="9" presetID="20" presetClass="entr" presetSubtype="0" fill="hold" nodeType="afterEffect">
                                  <p:stCondLst>
                                    <p:cond delay="0"/>
                                  </p:stCondLst>
                                  <p:iterate type="wd">
                                    <p:tmPct val="1000"/>
                                  </p:iterate>
                                  <p:childTnLst>
                                    <p:set>
                                      <p:cBhvr>
                                        <p:cTn id="10" dur="1" fill="hold">
                                          <p:stCondLst>
                                            <p:cond delay="0"/>
                                          </p:stCondLst>
                                        </p:cTn>
                                        <p:tgtEl>
                                          <p:spTgt spid="215045"/>
                                        </p:tgtEl>
                                        <p:attrNameLst>
                                          <p:attrName>style.visibility</p:attrName>
                                        </p:attrNameLst>
                                      </p:cBhvr>
                                      <p:to>
                                        <p:strVal val="visible"/>
                                      </p:to>
                                    </p:set>
                                    <p:animEffect transition="in" filter="wedge">
                                      <p:cBhvr>
                                        <p:cTn id="11" dur="1000"/>
                                        <p:tgtEl>
                                          <p:spTgt spid="215045"/>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6" presetClass="entr" presetSubtype="37" fill="hold" nodeType="clickEffect">
                                  <p:stCondLst>
                                    <p:cond delay="0"/>
                                  </p:stCondLst>
                                  <p:childTnLst>
                                    <p:set>
                                      <p:cBhvr>
                                        <p:cTn id="15" dur="1" fill="hold">
                                          <p:stCondLst>
                                            <p:cond delay="0"/>
                                          </p:stCondLst>
                                        </p:cTn>
                                        <p:tgtEl>
                                          <p:spTgt spid="215043"/>
                                        </p:tgtEl>
                                        <p:attrNameLst>
                                          <p:attrName>style.visibility</p:attrName>
                                        </p:attrNameLst>
                                      </p:cBhvr>
                                      <p:to>
                                        <p:strVal val="visible"/>
                                      </p:to>
                                    </p:set>
                                    <p:animEffect transition="in" filter="barn(outVertical)">
                                      <p:cBhvr>
                                        <p:cTn id="16" dur="1000"/>
                                        <p:tgtEl>
                                          <p:spTgt spid="215043"/>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6" presetClass="entr" presetSubtype="37" fill="hold" nodeType="clickEffect">
                                  <p:stCondLst>
                                    <p:cond delay="0"/>
                                  </p:stCondLst>
                                  <p:childTnLst>
                                    <p:set>
                                      <p:cBhvr>
                                        <p:cTn id="20" dur="1" fill="hold">
                                          <p:stCondLst>
                                            <p:cond delay="0"/>
                                          </p:stCondLst>
                                        </p:cTn>
                                        <p:tgtEl>
                                          <p:spTgt spid="215044"/>
                                        </p:tgtEl>
                                        <p:attrNameLst>
                                          <p:attrName>style.visibility</p:attrName>
                                        </p:attrNameLst>
                                      </p:cBhvr>
                                      <p:to>
                                        <p:strVal val="visible"/>
                                      </p:to>
                                    </p:set>
                                    <p:animEffect transition="in" filter="barn(outVertical)">
                                      <p:cBhvr>
                                        <p:cTn id="21" dur="1000"/>
                                        <p:tgtEl>
                                          <p:spTgt spid="215044"/>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0" presetClass="exit" presetSubtype="0" fill="hold" grpId="1" nodeType="clickEffect">
                                  <p:stCondLst>
                                    <p:cond delay="0"/>
                                  </p:stCondLst>
                                  <p:iterate type="wd">
                                    <p:tmPct val="0"/>
                                  </p:iterate>
                                  <p:childTnLst>
                                    <p:animEffect transition="out" filter="fade">
                                      <p:cBhvr>
                                        <p:cTn id="25" dur="1000"/>
                                        <p:tgtEl>
                                          <p:spTgt spid="215045"/>
                                        </p:tgtEl>
                                      </p:cBhvr>
                                    </p:animEffect>
                                    <p:set>
                                      <p:cBhvr>
                                        <p:cTn id="26" dur="1" fill="hold">
                                          <p:stCondLst>
                                            <p:cond delay="999"/>
                                          </p:stCondLst>
                                        </p:cTn>
                                        <p:tgtEl>
                                          <p:spTgt spid="215045"/>
                                        </p:tgtEl>
                                        <p:attrNameLst>
                                          <p:attrName>style.visibility</p:attrName>
                                        </p:attrNameLst>
                                      </p:cBhvr>
                                      <p:to>
                                        <p:strVal val="hidden"/>
                                      </p:to>
                                    </p:set>
                                  </p:childTnLst>
                                </p:cTn>
                              </p:par>
                              <p:par>
                                <p:cTn id="27" presetID="5" presetClass="entr" presetSubtype="10" fill="hold" nodeType="withEffect">
                                  <p:stCondLst>
                                    <p:cond delay="0"/>
                                  </p:stCondLst>
                                  <p:childTnLst>
                                    <p:set>
                                      <p:cBhvr>
                                        <p:cTn id="28" dur="1" fill="hold">
                                          <p:stCondLst>
                                            <p:cond delay="0"/>
                                          </p:stCondLst>
                                        </p:cTn>
                                        <p:tgtEl>
                                          <p:spTgt spid="215046"/>
                                        </p:tgtEl>
                                        <p:attrNameLst>
                                          <p:attrName>style.visibility</p:attrName>
                                        </p:attrNameLst>
                                      </p:cBhvr>
                                      <p:to>
                                        <p:strVal val="visible"/>
                                      </p:to>
                                    </p:set>
                                    <p:animEffect transition="in" filter="checkerboard(across)">
                                      <p:cBhvr>
                                        <p:cTn id="29" dur="1000"/>
                                        <p:tgtEl>
                                          <p:spTgt spid="215046"/>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37" fill="hold" nodeType="clickEffect">
                                  <p:stCondLst>
                                    <p:cond delay="0"/>
                                  </p:stCondLst>
                                  <p:childTnLst>
                                    <p:set>
                                      <p:cBhvr>
                                        <p:cTn id="33" dur="1" fill="hold">
                                          <p:stCondLst>
                                            <p:cond delay="0"/>
                                          </p:stCondLst>
                                        </p:cTn>
                                        <p:tgtEl>
                                          <p:spTgt spid="215047"/>
                                        </p:tgtEl>
                                        <p:attrNameLst>
                                          <p:attrName>style.visibility</p:attrName>
                                        </p:attrNameLst>
                                      </p:cBhvr>
                                      <p:to>
                                        <p:strVal val="visible"/>
                                      </p:to>
                                    </p:set>
                                    <p:animEffect transition="in" filter="barn(outVertical)">
                                      <p:cBhvr>
                                        <p:cTn id="34" dur="1000"/>
                                        <p:tgtEl>
                                          <p:spTgt spid="2150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42" grpId="0" animBg="1"/>
      <p:bldP spid="215043" grpId="0" animBg="1"/>
      <p:bldP spid="215044" grpId="0" animBg="1"/>
      <p:bldP spid="215045" grpId="0"/>
      <p:bldP spid="215045" grpId="1"/>
      <p:bldP spid="215046" grpId="0"/>
      <p:bldP spid="215047"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8" name="Text Box 4">
            <a:extLst>
              <a:ext uri="{FF2B5EF4-FFF2-40B4-BE49-F238E27FC236}">
                <a16:creationId xmlns:a16="http://schemas.microsoft.com/office/drawing/2014/main" id="{1D99B6AE-6722-1D2B-82A2-BA0416C79640}"/>
              </a:ext>
            </a:extLst>
          </p:cNvPr>
          <p:cNvSpPr txBox="1">
            <a:spLocks noChangeArrowheads="1"/>
          </p:cNvSpPr>
          <p:nvPr/>
        </p:nvSpPr>
        <p:spPr bwMode="auto">
          <a:xfrm>
            <a:off x="7383937" y="3048786"/>
            <a:ext cx="4343400" cy="1410258"/>
          </a:xfrm>
          <a:prstGeom prst="rect">
            <a:avLst/>
          </a:prstGeom>
          <a:solidFill>
            <a:srgbClr val="F4F4E0"/>
          </a:solidFill>
          <a:ln>
            <a:noFill/>
          </a:ln>
          <a:effectLst/>
        </p:spPr>
        <p:txBody>
          <a:bodyPr wrap="square">
            <a:spAutoFit/>
          </a:bodyPr>
          <a:lstStyle/>
          <a:p>
            <a:pPr algn="ctr">
              <a:lnSpc>
                <a:spcPct val="105000"/>
              </a:lnSpc>
            </a:pPr>
            <a:r>
              <a:rPr lang="es-E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Ninguno de los ángeles mereció aquella clase de exaltación.</a:t>
            </a:r>
            <a:endPar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216069" name="Rectangle 5">
            <a:extLst>
              <a:ext uri="{FF2B5EF4-FFF2-40B4-BE49-F238E27FC236}">
                <a16:creationId xmlns:a16="http://schemas.microsoft.com/office/drawing/2014/main" id="{101B3F1B-2F3E-2CA4-35A8-E818B917C3D6}"/>
              </a:ext>
            </a:extLst>
          </p:cNvPr>
          <p:cNvSpPr>
            <a:spLocks noChangeArrowheads="1"/>
          </p:cNvSpPr>
          <p:nvPr/>
        </p:nvSpPr>
        <p:spPr bwMode="auto">
          <a:xfrm>
            <a:off x="30637" y="3048000"/>
            <a:ext cx="7315200"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800" b="1" dirty="0" err="1">
                <a:solidFill>
                  <a:srgbClr val="C00000"/>
                </a:solidFill>
                <a:latin typeface="Tahoma" panose="020B0604030504040204" pitchFamily="34" charset="0"/>
                <a:ea typeface="Tahoma" panose="020B0604030504040204" pitchFamily="34" charset="0"/>
                <a:cs typeface="Tahoma" panose="020B0604030504040204" pitchFamily="34" charset="0"/>
              </a:rPr>
              <a:t>Heb</a:t>
            </a:r>
            <a:r>
              <a:rPr lang="es-E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 1:13-14 - </a:t>
            </a:r>
            <a:r>
              <a:rPr lang="es-ES" altLang="en-US" sz="2800" b="1" dirty="0">
                <a:latin typeface="Tahoma" panose="020B0604030504040204" pitchFamily="34" charset="0"/>
                <a:ea typeface="Tahoma" panose="020B0604030504040204" pitchFamily="34" charset="0"/>
                <a:cs typeface="Tahoma" panose="020B0604030504040204" pitchFamily="34" charset="0"/>
              </a:rPr>
              <a:t>Pues, </a:t>
            </a:r>
            <a:r>
              <a:rPr lang="es-E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¿a cuál de los ángeles </a:t>
            </a:r>
            <a:r>
              <a:rPr lang="es-ES" altLang="en-US" sz="2800" b="1" dirty="0">
                <a:latin typeface="Tahoma" panose="020B0604030504040204" pitchFamily="34" charset="0"/>
                <a:ea typeface="Tahoma" panose="020B0604030504040204" pitchFamily="34" charset="0"/>
                <a:cs typeface="Tahoma" panose="020B0604030504040204" pitchFamily="34" charset="0"/>
              </a:rPr>
              <a:t>dijo Dios jamás:  </a:t>
            </a:r>
            <a:r>
              <a:rPr lang="es-E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Siéntate a mi diestra</a:t>
            </a:r>
            <a:r>
              <a:rPr lang="es-ES" altLang="en-US" sz="2800" b="1" dirty="0">
                <a:latin typeface="Tahoma" panose="020B0604030504040204" pitchFamily="34" charset="0"/>
                <a:ea typeface="Tahoma" panose="020B0604030504040204" pitchFamily="34" charset="0"/>
                <a:cs typeface="Tahoma" panose="020B0604030504040204" pitchFamily="34" charset="0"/>
              </a:rPr>
              <a:t>, hasta que ponga a tus enemigos por estrado de tus pies?  </a:t>
            </a:r>
          </a:p>
          <a:p>
            <a:pPr algn="ctr"/>
            <a:endParaRPr lang="es-ES" altLang="en-US" sz="2800" b="1" dirty="0">
              <a:latin typeface="Tahoma" panose="020B0604030504040204" pitchFamily="34" charset="0"/>
              <a:ea typeface="Tahoma" panose="020B0604030504040204" pitchFamily="34" charset="0"/>
              <a:cs typeface="Tahoma" panose="020B0604030504040204" pitchFamily="34" charset="0"/>
            </a:endParaRPr>
          </a:p>
          <a:p>
            <a:pPr algn="ctr"/>
            <a:r>
              <a:rPr lang="es-ES" altLang="en-US" sz="2800" b="1" dirty="0">
                <a:latin typeface="Tahoma" panose="020B0604030504040204" pitchFamily="34" charset="0"/>
                <a:ea typeface="Tahoma" panose="020B0604030504040204" pitchFamily="34" charset="0"/>
                <a:cs typeface="Tahoma" panose="020B0604030504040204" pitchFamily="34" charset="0"/>
              </a:rPr>
              <a:t>¿No son todos </a:t>
            </a:r>
            <a:r>
              <a:rPr lang="es-E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espíritus ministradores</a:t>
            </a:r>
            <a:r>
              <a:rPr lang="es-ES" altLang="en-US" sz="2800" b="1" dirty="0">
                <a:latin typeface="Tahoma" panose="020B0604030504040204" pitchFamily="34" charset="0"/>
                <a:ea typeface="Tahoma" panose="020B0604030504040204" pitchFamily="34" charset="0"/>
                <a:cs typeface="Tahoma" panose="020B0604030504040204" pitchFamily="34" charset="0"/>
              </a:rPr>
              <a:t>, </a:t>
            </a:r>
            <a:r>
              <a:rPr lang="es-E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enviados para servicio </a:t>
            </a:r>
            <a:r>
              <a:rPr lang="es-ES" altLang="en-US" sz="2800" b="1" dirty="0">
                <a:latin typeface="Tahoma" panose="020B0604030504040204" pitchFamily="34" charset="0"/>
                <a:ea typeface="Tahoma" panose="020B0604030504040204" pitchFamily="34" charset="0"/>
                <a:cs typeface="Tahoma" panose="020B0604030504040204" pitchFamily="34" charset="0"/>
              </a:rPr>
              <a:t>a favor de los que serán herederos de la salvación?</a:t>
            </a:r>
          </a:p>
        </p:txBody>
      </p:sp>
      <p:sp>
        <p:nvSpPr>
          <p:cNvPr id="216072" name="Text Box 8">
            <a:extLst>
              <a:ext uri="{FF2B5EF4-FFF2-40B4-BE49-F238E27FC236}">
                <a16:creationId xmlns:a16="http://schemas.microsoft.com/office/drawing/2014/main" id="{089FD1C5-A1DB-C11A-C787-5764DA28FF38}"/>
              </a:ext>
            </a:extLst>
          </p:cNvPr>
          <p:cNvSpPr txBox="1">
            <a:spLocks noChangeArrowheads="1"/>
          </p:cNvSpPr>
          <p:nvPr/>
        </p:nvSpPr>
        <p:spPr bwMode="auto">
          <a:xfrm>
            <a:off x="7269637" y="4648200"/>
            <a:ext cx="4495800" cy="1862689"/>
          </a:xfrm>
          <a:prstGeom prst="rect">
            <a:avLst/>
          </a:prstGeom>
          <a:solidFill>
            <a:srgbClr val="F4F4E0"/>
          </a:solidFill>
          <a:ln>
            <a:noFill/>
          </a:ln>
          <a:effectLst/>
        </p:spPr>
        <p:txBody>
          <a:bodyPr wrap="square">
            <a:spAutoFit/>
          </a:bodyPr>
          <a:lstStyle/>
          <a:p>
            <a:pPr algn="ctr">
              <a:lnSpc>
                <a:spcPct val="105000"/>
              </a:lnSpc>
            </a:pPr>
            <a:r>
              <a:rPr lang="es-E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Este es su lugar y su propósito en el cuidado que Dios provee para aquellos que lo siguen.</a:t>
            </a:r>
            <a:endPar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4" name="Text Box 2">
            <a:extLst>
              <a:ext uri="{FF2B5EF4-FFF2-40B4-BE49-F238E27FC236}">
                <a16:creationId xmlns:a16="http://schemas.microsoft.com/office/drawing/2014/main" id="{9FFEAC29-FBFB-E0EA-964C-8EFBD9D885DD}"/>
              </a:ext>
            </a:extLst>
          </p:cNvPr>
          <p:cNvSpPr txBox="1">
            <a:spLocks noChangeArrowheads="1"/>
          </p:cNvSpPr>
          <p:nvPr/>
        </p:nvSpPr>
        <p:spPr bwMode="auto">
          <a:xfrm>
            <a:off x="0" y="1"/>
            <a:ext cx="12192000" cy="519113"/>
          </a:xfrm>
          <a:prstGeom prst="rect">
            <a:avLst/>
          </a:prstGeom>
          <a:solidFill>
            <a:srgbClr val="F4F4E0"/>
          </a:solidFill>
          <a:ln>
            <a:noFill/>
          </a:ln>
          <a:effectLst/>
        </p:spPr>
        <p:txBody>
          <a:bodyPr wrap="square">
            <a:spAutoFit/>
          </a:bodyPr>
          <a:lstStyle/>
          <a:p>
            <a:pPr algn="ctr"/>
            <a:r>
              <a:rPr lang="es-CO"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Á</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ngeles</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en</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el</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libro</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de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Hebreos</a:t>
            </a:r>
            <a:endPar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216069">
                                            <p:txEl>
                                              <p:pRg st="0" end="0"/>
                                            </p:txEl>
                                          </p:spTgt>
                                        </p:tgtEl>
                                        <p:attrNameLst>
                                          <p:attrName>style.visibility</p:attrName>
                                        </p:attrNameLst>
                                      </p:cBhvr>
                                      <p:to>
                                        <p:strVal val="visible"/>
                                      </p:to>
                                    </p:set>
                                    <p:animEffect transition="in" filter="dissolve">
                                      <p:cBhvr>
                                        <p:cTn id="7" dur="1000"/>
                                        <p:tgtEl>
                                          <p:spTgt spid="21606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5" fill="hold" nodeType="clickEffect">
                                  <p:stCondLst>
                                    <p:cond delay="0"/>
                                  </p:stCondLst>
                                  <p:childTnLst>
                                    <p:set>
                                      <p:cBhvr>
                                        <p:cTn id="11" dur="1" fill="hold">
                                          <p:stCondLst>
                                            <p:cond delay="0"/>
                                          </p:stCondLst>
                                        </p:cTn>
                                        <p:tgtEl>
                                          <p:spTgt spid="216068"/>
                                        </p:tgtEl>
                                        <p:attrNameLst>
                                          <p:attrName>style.visibility</p:attrName>
                                        </p:attrNameLst>
                                      </p:cBhvr>
                                      <p:to>
                                        <p:strVal val="visible"/>
                                      </p:to>
                                    </p:set>
                                    <p:animEffect transition="in" filter="randombar(vertical)">
                                      <p:cBhvr>
                                        <p:cTn id="12" dur="1000"/>
                                        <p:tgtEl>
                                          <p:spTgt spid="216068"/>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16069">
                                            <p:txEl>
                                              <p:pRg st="2" end="2"/>
                                            </p:txEl>
                                          </p:spTgt>
                                        </p:tgtEl>
                                        <p:attrNameLst>
                                          <p:attrName>style.visibility</p:attrName>
                                        </p:attrNameLst>
                                      </p:cBhvr>
                                      <p:to>
                                        <p:strVal val="visible"/>
                                      </p:to>
                                    </p:set>
                                    <p:animEffect transition="in" filter="dissolve">
                                      <p:cBhvr>
                                        <p:cTn id="17" dur="1000"/>
                                        <p:tgtEl>
                                          <p:spTgt spid="21606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5" fill="hold" nodeType="clickEffect">
                                  <p:stCondLst>
                                    <p:cond delay="0"/>
                                  </p:stCondLst>
                                  <p:childTnLst>
                                    <p:set>
                                      <p:cBhvr>
                                        <p:cTn id="21" dur="1" fill="hold">
                                          <p:stCondLst>
                                            <p:cond delay="0"/>
                                          </p:stCondLst>
                                        </p:cTn>
                                        <p:tgtEl>
                                          <p:spTgt spid="216072"/>
                                        </p:tgtEl>
                                        <p:attrNameLst>
                                          <p:attrName>style.visibility</p:attrName>
                                        </p:attrNameLst>
                                      </p:cBhvr>
                                      <p:to>
                                        <p:strVal val="visible"/>
                                      </p:to>
                                    </p:set>
                                    <p:animEffect transition="in" filter="randombar(vertical)">
                                      <p:cBhvr>
                                        <p:cTn id="22" dur="1000"/>
                                        <p:tgtEl>
                                          <p:spTgt spid="2160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6068" grpId="0" animBg="1"/>
      <p:bldP spid="216069" grpId="0"/>
      <p:bldP spid="216072" grpId="0" animBg="1"/>
      <p:bldP spid="4"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9" name="AutoShape 13">
            <a:hlinkClick r:id="rId2"/>
            <a:extLst>
              <a:ext uri="{FF2B5EF4-FFF2-40B4-BE49-F238E27FC236}">
                <a16:creationId xmlns:a16="http://schemas.microsoft.com/office/drawing/2014/main" id="{9F459BA2-8E50-2623-65CD-0F9EBDB4EC18}"/>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a:lstStyle/>
          <a:p>
            <a:endParaRPr lang="en-US"/>
          </a:p>
        </p:txBody>
      </p:sp>
      <p:sp>
        <p:nvSpPr>
          <p:cNvPr id="14351" name="AutoShape 15">
            <a:hlinkClick r:id="rId2"/>
            <a:extLst>
              <a:ext uri="{FF2B5EF4-FFF2-40B4-BE49-F238E27FC236}">
                <a16:creationId xmlns:a16="http://schemas.microsoft.com/office/drawing/2014/main" id="{4B2E56E5-14F6-11A8-3BF4-25D5A1CD05BC}"/>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a:lstStyle/>
          <a:p>
            <a:endParaRPr lang="en-US"/>
          </a:p>
        </p:txBody>
      </p:sp>
      <p:sp>
        <p:nvSpPr>
          <p:cNvPr id="14353" name="AutoShape 17">
            <a:hlinkClick r:id="rId2"/>
            <a:extLst>
              <a:ext uri="{FF2B5EF4-FFF2-40B4-BE49-F238E27FC236}">
                <a16:creationId xmlns:a16="http://schemas.microsoft.com/office/drawing/2014/main" id="{B3BBADC9-DC0E-3A44-6108-421E66F9191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a:lstStyle/>
          <a:p>
            <a:endParaRPr lang="en-US"/>
          </a:p>
        </p:txBody>
      </p:sp>
      <p:pic>
        <p:nvPicPr>
          <p:cNvPr id="14360" name="Picture 24">
            <a:extLst>
              <a:ext uri="{FF2B5EF4-FFF2-40B4-BE49-F238E27FC236}">
                <a16:creationId xmlns:a16="http://schemas.microsoft.com/office/drawing/2014/main" id="{5DBA9B1B-6421-E537-CB01-0D69B03BA3E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9125" y="6201"/>
            <a:ext cx="10953750" cy="6851799"/>
          </a:xfrm>
          <a:prstGeom prst="rect">
            <a:avLst/>
          </a:prstGeom>
          <a:noFill/>
          <a:extLst>
            <a:ext uri="{909E8E84-426E-40DD-AFC4-6F175D3DCCD1}">
              <a14:hiddenFill xmlns:a14="http://schemas.microsoft.com/office/drawing/2010/main">
                <a:solidFill>
                  <a:srgbClr val="FFFFFF"/>
                </a:solidFill>
              </a14:hiddenFill>
            </a:ext>
          </a:extLst>
        </p:spPr>
      </p:pic>
      <p:sp>
        <p:nvSpPr>
          <p:cNvPr id="14361" name="Text Box 25">
            <a:extLst>
              <a:ext uri="{FF2B5EF4-FFF2-40B4-BE49-F238E27FC236}">
                <a16:creationId xmlns:a16="http://schemas.microsoft.com/office/drawing/2014/main" id="{BFB867BF-2F17-99D8-0A45-ECAD03D7859C}"/>
              </a:ext>
            </a:extLst>
          </p:cNvPr>
          <p:cNvSpPr txBox="1">
            <a:spLocks noChangeArrowheads="1"/>
          </p:cNvSpPr>
          <p:nvPr/>
        </p:nvSpPr>
        <p:spPr bwMode="auto">
          <a:xfrm>
            <a:off x="3048000" y="381000"/>
            <a:ext cx="8686800" cy="1760610"/>
          </a:xfrm>
          <a:prstGeom prst="rect">
            <a:avLst/>
          </a:prstGeom>
          <a:noFill/>
          <a:ln>
            <a:noFill/>
          </a:ln>
          <a:effectLst>
            <a:outerShdw dist="89803" dir="2700000" algn="ctr" rotWithShape="0">
              <a:srgbClr val="8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ctr">
              <a:lnSpc>
                <a:spcPct val="75000"/>
              </a:lnSpc>
            </a:pPr>
            <a:r>
              <a:rPr lang="en-US" altLang="en-US" sz="4800" b="1" dirty="0">
                <a:solidFill>
                  <a:srgbClr val="FFFF00"/>
                </a:solidFill>
                <a:latin typeface="Harrington" panose="04040505050A02020702" pitchFamily="82" charset="0"/>
              </a:rPr>
              <a:t>Los ANGELES</a:t>
            </a:r>
          </a:p>
          <a:p>
            <a:pPr algn="ctr">
              <a:lnSpc>
                <a:spcPct val="75000"/>
              </a:lnSpc>
            </a:pPr>
            <a:r>
              <a:rPr lang="en-US" altLang="en-US" sz="4800" b="1" dirty="0">
                <a:solidFill>
                  <a:srgbClr val="FFFF00"/>
                </a:solidFill>
                <a:latin typeface="Harrington" panose="04040505050A02020702" pitchFamily="82" charset="0"/>
              </a:rPr>
              <a:t>y la </a:t>
            </a:r>
          </a:p>
          <a:p>
            <a:pPr algn="ctr">
              <a:lnSpc>
                <a:spcPct val="75000"/>
              </a:lnSpc>
            </a:pPr>
            <a:r>
              <a:rPr lang="en-US" altLang="en-US" sz="4800" b="1" dirty="0">
                <a:solidFill>
                  <a:srgbClr val="FFFF00"/>
                </a:solidFill>
                <a:latin typeface="Harrington" panose="04040505050A02020702" pitchFamily="82" charset="0"/>
              </a:rPr>
              <a:t>PROVIDENCIA  DE  DIOS</a:t>
            </a:r>
          </a:p>
        </p:txBody>
      </p:sp>
      <p:sp>
        <p:nvSpPr>
          <p:cNvPr id="14362" name="Rectangle 26">
            <a:extLst>
              <a:ext uri="{FF2B5EF4-FFF2-40B4-BE49-F238E27FC236}">
                <a16:creationId xmlns:a16="http://schemas.microsoft.com/office/drawing/2014/main" id="{4E520657-D4F2-E687-D41D-E361A323538C}"/>
              </a:ext>
            </a:extLst>
          </p:cNvPr>
          <p:cNvSpPr>
            <a:spLocks noChangeArrowheads="1"/>
          </p:cNvSpPr>
          <p:nvPr/>
        </p:nvSpPr>
        <p:spPr bwMode="auto">
          <a:xfrm>
            <a:off x="619125" y="5039951"/>
            <a:ext cx="5867400" cy="17927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85000"/>
              </a:lnSpc>
            </a:pP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¿No son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todos</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ellos</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espíritus</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ministradores</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enviados</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para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servir</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por</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causa de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los</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que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heredarán</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la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salvación</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 Heb. 1:14</a:t>
            </a:r>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835132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Text Box 2">
            <a:extLst>
              <a:ext uri="{FF2B5EF4-FFF2-40B4-BE49-F238E27FC236}">
                <a16:creationId xmlns:a16="http://schemas.microsoft.com/office/drawing/2014/main" id="{A2FFC0F9-50C3-1F41-2728-C30135029972}"/>
              </a:ext>
            </a:extLst>
          </p:cNvPr>
          <p:cNvSpPr txBox="1">
            <a:spLocks noChangeArrowheads="1"/>
          </p:cNvSpPr>
          <p:nvPr/>
        </p:nvSpPr>
        <p:spPr bwMode="auto">
          <a:xfrm>
            <a:off x="0" y="1"/>
            <a:ext cx="12192000" cy="523220"/>
          </a:xfrm>
          <a:prstGeom prst="rect">
            <a:avLst/>
          </a:prstGeom>
          <a:solidFill>
            <a:srgbClr val="FBF9D5"/>
          </a:solidFill>
          <a:ln>
            <a:noFill/>
          </a:ln>
          <a:effectLst/>
        </p:spPr>
        <p:txBody>
          <a:bodyPr wrap="square">
            <a:spAutoFit/>
          </a:bodyPr>
          <a:lstStyle/>
          <a:p>
            <a:pPr algn="ctr"/>
            <a:r>
              <a:rPr lang="en-US" altLang="en-US" sz="2800" b="1">
                <a:solidFill>
                  <a:sysClr val="windowText" lastClr="000000"/>
                </a:solidFill>
                <a:latin typeface="Tahoma" panose="020B0604030504040204" pitchFamily="34" charset="0"/>
                <a:ea typeface="Tahoma" panose="020B0604030504040204" pitchFamily="34" charset="0"/>
                <a:cs typeface="Tahoma" panose="020B0604030504040204" pitchFamily="34" charset="0"/>
              </a:rPr>
              <a:t>Ángeles en el libro de Zacarías</a:t>
            </a:r>
          </a:p>
        </p:txBody>
      </p:sp>
      <p:sp>
        <p:nvSpPr>
          <p:cNvPr id="148483" name="Rectangle 3">
            <a:extLst>
              <a:ext uri="{FF2B5EF4-FFF2-40B4-BE49-F238E27FC236}">
                <a16:creationId xmlns:a16="http://schemas.microsoft.com/office/drawing/2014/main" id="{01B52EEF-4A7C-4E0D-6629-F1D1D1EF2106}"/>
              </a:ext>
            </a:extLst>
          </p:cNvPr>
          <p:cNvSpPr>
            <a:spLocks noChangeArrowheads="1"/>
          </p:cNvSpPr>
          <p:nvPr/>
        </p:nvSpPr>
        <p:spPr bwMode="auto">
          <a:xfrm>
            <a:off x="19050" y="1865535"/>
            <a:ext cx="8820150" cy="46535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5000"/>
              </a:lnSpc>
            </a:pPr>
            <a:r>
              <a:rPr lang="en-U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1:8-11 - </a:t>
            </a:r>
            <a:r>
              <a:rPr lang="es-ES" altLang="en-US" sz="2600" b="1" dirty="0">
                <a:latin typeface="Tahoma" panose="020B0604030504040204" pitchFamily="34" charset="0"/>
                <a:ea typeface="Tahoma" panose="020B0604030504040204" pitchFamily="34" charset="0"/>
                <a:cs typeface="Tahoma" panose="020B0604030504040204" pitchFamily="34" charset="0"/>
              </a:rPr>
              <a:t>Vi de noche, y he aquí </a:t>
            </a:r>
            <a:r>
              <a:rPr lang="es-E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un varón </a:t>
            </a:r>
            <a:r>
              <a:rPr lang="es-ES" altLang="en-US" sz="2600" b="1" dirty="0">
                <a:latin typeface="Tahoma" panose="020B0604030504040204" pitchFamily="34" charset="0"/>
                <a:ea typeface="Tahoma" panose="020B0604030504040204" pitchFamily="34" charset="0"/>
                <a:cs typeface="Tahoma" panose="020B0604030504040204" pitchFamily="34" charset="0"/>
              </a:rPr>
              <a:t>que cabalgaba sobre un caballo alazán, el cual estaba entre los mirtos que había en la hondura; y detrás de él había caballos alazanes, overos y blancos.  Entonces dije: ¿Qué son éstos, señor mío? Y </a:t>
            </a:r>
            <a:r>
              <a:rPr lang="es-E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me dijo el ángel </a:t>
            </a:r>
            <a:r>
              <a:rPr lang="es-ES" altLang="en-US" sz="2600" b="1" dirty="0">
                <a:latin typeface="Tahoma" panose="020B0604030504040204" pitchFamily="34" charset="0"/>
                <a:ea typeface="Tahoma" panose="020B0604030504040204" pitchFamily="34" charset="0"/>
                <a:cs typeface="Tahoma" panose="020B0604030504040204" pitchFamily="34" charset="0"/>
              </a:rPr>
              <a:t>que hablaba conmigo: Yo te enseñaré lo que son éstos.  Y </a:t>
            </a:r>
            <a:r>
              <a:rPr lang="es-E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aquel varón</a:t>
            </a:r>
            <a:r>
              <a:rPr lang="es-E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600" b="1" dirty="0">
                <a:latin typeface="Tahoma" panose="020B0604030504040204" pitchFamily="34" charset="0"/>
                <a:ea typeface="Tahoma" panose="020B0604030504040204" pitchFamily="34" charset="0"/>
                <a:cs typeface="Tahoma" panose="020B0604030504040204" pitchFamily="34" charset="0"/>
              </a:rPr>
              <a:t>que estaba entre los mirtos respondió y dijo: Estos son los que Jehová ha enviado a recorrer la tierra.  Y ellos hablaron a aquel ángel de Jehová que estaba entre los mirtos, y dijeron:  Hemos recorrido la tierra, y he aquí toda la tierra está reposada y quieta.</a:t>
            </a:r>
          </a:p>
        </p:txBody>
      </p:sp>
      <p:sp>
        <p:nvSpPr>
          <p:cNvPr id="148484" name="Text Box 4">
            <a:extLst>
              <a:ext uri="{FF2B5EF4-FFF2-40B4-BE49-F238E27FC236}">
                <a16:creationId xmlns:a16="http://schemas.microsoft.com/office/drawing/2014/main" id="{C3804966-74CB-BE4F-C84B-764BE859FB0C}"/>
              </a:ext>
            </a:extLst>
          </p:cNvPr>
          <p:cNvSpPr txBox="1">
            <a:spLocks noChangeArrowheads="1"/>
          </p:cNvSpPr>
          <p:nvPr/>
        </p:nvSpPr>
        <p:spPr bwMode="auto">
          <a:xfrm>
            <a:off x="8991600" y="1856301"/>
            <a:ext cx="3171825" cy="812530"/>
          </a:xfrm>
          <a:prstGeom prst="rect">
            <a:avLst/>
          </a:prstGeom>
          <a:solidFill>
            <a:srgbClr val="F4F4E0"/>
          </a:solidFill>
          <a:ln>
            <a:noFill/>
          </a:ln>
          <a:effectLst/>
        </p:spPr>
        <p:txBody>
          <a:bodyPr wrap="square">
            <a:spAutoFit/>
          </a:bodyPr>
          <a:lstStyle/>
          <a:p>
            <a:pPr algn="ctr">
              <a:lnSpc>
                <a:spcPct val="90000"/>
              </a:lnSpc>
            </a:pPr>
            <a:r>
              <a:rPr lang="en-US" altLang="en-US" sz="2600" b="1" dirty="0" err="1">
                <a:latin typeface="Tahoma" panose="020B0604030504040204" pitchFamily="34" charset="0"/>
                <a:ea typeface="Tahoma" panose="020B0604030504040204" pitchFamily="34" charset="0"/>
                <a:cs typeface="Tahoma" panose="020B0604030504040204" pitchFamily="34" charset="0"/>
              </a:rPr>
              <a:t>cabalgaba</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sobre</a:t>
            </a:r>
            <a:r>
              <a:rPr lang="en-US" altLang="en-US" sz="2600" b="1" dirty="0">
                <a:latin typeface="Tahoma" panose="020B0604030504040204" pitchFamily="34" charset="0"/>
                <a:ea typeface="Tahoma" panose="020B0604030504040204" pitchFamily="34" charset="0"/>
                <a:cs typeface="Tahoma" panose="020B0604030504040204" pitchFamily="34" charset="0"/>
              </a:rPr>
              <a:t> un caballo </a:t>
            </a:r>
            <a:r>
              <a:rPr lang="en-US" altLang="en-US" sz="2600" b="1" dirty="0" err="1">
                <a:latin typeface="Tahoma" panose="020B0604030504040204" pitchFamily="34" charset="0"/>
                <a:ea typeface="Tahoma" panose="020B0604030504040204" pitchFamily="34" charset="0"/>
                <a:cs typeface="Tahoma" panose="020B0604030504040204" pitchFamily="34" charset="0"/>
              </a:rPr>
              <a:t>alazán</a:t>
            </a:r>
            <a:endParaRPr lang="en-US" altLang="en-US" sz="2600" b="1" i="1" dirty="0">
              <a:latin typeface="Tahoma" panose="020B0604030504040204" pitchFamily="34" charset="0"/>
              <a:ea typeface="Tahoma" panose="020B0604030504040204" pitchFamily="34" charset="0"/>
              <a:cs typeface="Tahoma" panose="020B0604030504040204" pitchFamily="34" charset="0"/>
            </a:endParaRPr>
          </a:p>
        </p:txBody>
      </p:sp>
      <p:sp>
        <p:nvSpPr>
          <p:cNvPr id="148485" name="Text Box 5">
            <a:extLst>
              <a:ext uri="{FF2B5EF4-FFF2-40B4-BE49-F238E27FC236}">
                <a16:creationId xmlns:a16="http://schemas.microsoft.com/office/drawing/2014/main" id="{4B9869E4-1A20-3200-C5DA-AD60D44F535E}"/>
              </a:ext>
            </a:extLst>
          </p:cNvPr>
          <p:cNvSpPr txBox="1">
            <a:spLocks noChangeArrowheads="1"/>
          </p:cNvSpPr>
          <p:nvPr/>
        </p:nvSpPr>
        <p:spPr bwMode="auto">
          <a:xfrm>
            <a:off x="8896350" y="3981031"/>
            <a:ext cx="3276600" cy="1892826"/>
          </a:xfrm>
          <a:prstGeom prst="rect">
            <a:avLst/>
          </a:prstGeom>
          <a:solidFill>
            <a:srgbClr val="F4F4E0"/>
          </a:solidFill>
          <a:ln>
            <a:noFill/>
          </a:ln>
          <a:effectLst/>
        </p:spPr>
        <p:txBody>
          <a:bodyPr>
            <a:spAutoFit/>
          </a:bodyPr>
          <a:lstStyle/>
          <a:p>
            <a:pPr algn="ctr">
              <a:lnSpc>
                <a:spcPct val="90000"/>
              </a:lnSpc>
            </a:pPr>
            <a:r>
              <a:rPr lang="es-ES" altLang="en-US" sz="2600" b="1" dirty="0">
                <a:latin typeface="Tahoma" panose="020B0604030504040204" pitchFamily="34" charset="0"/>
                <a:ea typeface="Tahoma" panose="020B0604030504040204" pitchFamily="34" charset="0"/>
                <a:cs typeface="Tahoma" panose="020B0604030504040204" pitchFamily="34" charset="0"/>
              </a:rPr>
              <a:t>Los envió Dios por todas partes de la tierra para dar un informe al ángel del Jehová</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p:txBody>
      </p:sp>
      <p:sp>
        <p:nvSpPr>
          <p:cNvPr id="148486" name="Rectangle 6">
            <a:extLst>
              <a:ext uri="{FF2B5EF4-FFF2-40B4-BE49-F238E27FC236}">
                <a16:creationId xmlns:a16="http://schemas.microsoft.com/office/drawing/2014/main" id="{424968E4-D74B-D1DF-875F-2C0698633F67}"/>
              </a:ext>
            </a:extLst>
          </p:cNvPr>
          <p:cNvSpPr>
            <a:spLocks noChangeArrowheads="1"/>
          </p:cNvSpPr>
          <p:nvPr/>
        </p:nvSpPr>
        <p:spPr bwMode="auto">
          <a:xfrm>
            <a:off x="28575" y="1865535"/>
            <a:ext cx="8820149" cy="46535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5000"/>
              </a:lnSpc>
            </a:pPr>
            <a:r>
              <a:rPr lang="en-U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1:8-11 - </a:t>
            </a:r>
            <a:r>
              <a:rPr lang="es-ES" altLang="en-US" sz="2600" b="1" dirty="0">
                <a:latin typeface="Tahoma" panose="020B0604030504040204" pitchFamily="34" charset="0"/>
                <a:ea typeface="Tahoma" panose="020B0604030504040204" pitchFamily="34" charset="0"/>
                <a:cs typeface="Tahoma" panose="020B0604030504040204" pitchFamily="34" charset="0"/>
              </a:rPr>
              <a:t>Vi de noche, y he aquí </a:t>
            </a:r>
            <a:r>
              <a:rPr lang="es-E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un varón </a:t>
            </a:r>
            <a:r>
              <a:rPr lang="es-ES" altLang="en-US" sz="2600" b="1" dirty="0">
                <a:latin typeface="Tahoma" panose="020B0604030504040204" pitchFamily="34" charset="0"/>
                <a:ea typeface="Tahoma" panose="020B0604030504040204" pitchFamily="34" charset="0"/>
                <a:cs typeface="Tahoma" panose="020B0604030504040204" pitchFamily="34" charset="0"/>
              </a:rPr>
              <a:t>que cabalgaba sobre un caballo alazán, el cual estaba entre los mirtos que había en la hondura; y detrás de él había caballos alazanes, overos y blancos.  Entonces dije: ¿Qué son éstos, señor mío? Y </a:t>
            </a:r>
            <a:r>
              <a:rPr lang="es-E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me dijo el ángel </a:t>
            </a:r>
            <a:r>
              <a:rPr lang="es-ES" altLang="en-US" sz="2600" b="1" dirty="0">
                <a:latin typeface="Tahoma" panose="020B0604030504040204" pitchFamily="34" charset="0"/>
                <a:ea typeface="Tahoma" panose="020B0604030504040204" pitchFamily="34" charset="0"/>
                <a:cs typeface="Tahoma" panose="020B0604030504040204" pitchFamily="34" charset="0"/>
              </a:rPr>
              <a:t>que hablaba conmigo: Yo te enseñaré lo que son éstos.  Y </a:t>
            </a:r>
            <a:r>
              <a:rPr lang="es-E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aquel varón </a:t>
            </a:r>
            <a:r>
              <a:rPr lang="es-ES" altLang="en-US" sz="2600" b="1" dirty="0">
                <a:latin typeface="Tahoma" panose="020B0604030504040204" pitchFamily="34" charset="0"/>
                <a:ea typeface="Tahoma" panose="020B0604030504040204" pitchFamily="34" charset="0"/>
                <a:cs typeface="Tahoma" panose="020B0604030504040204" pitchFamily="34" charset="0"/>
              </a:rPr>
              <a:t>que estaba entre los mirtos respondió y dijo: </a:t>
            </a:r>
            <a:r>
              <a:rPr lang="es-E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Estos son los que Jehová ha enviado a recorrer la tierra.  Y ellos hablaron a aquel ángel de Jehová </a:t>
            </a:r>
            <a:r>
              <a:rPr lang="es-ES" altLang="en-US" sz="2600" b="1" dirty="0">
                <a:latin typeface="Tahoma" panose="020B0604030504040204" pitchFamily="34" charset="0"/>
                <a:ea typeface="Tahoma" panose="020B0604030504040204" pitchFamily="34" charset="0"/>
                <a:cs typeface="Tahoma" panose="020B0604030504040204" pitchFamily="34" charset="0"/>
              </a:rPr>
              <a:t>que estaba entre los mirtos, y dijeron:  Hemos recorrido la tierra, y he aquí toda la tierra está reposada y quieta.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9" presetClass="entr" presetSubtype="0" fill="hold" grpId="1" nodeType="withEffect">
                                  <p:stCondLst>
                                    <p:cond delay="0"/>
                                  </p:stCondLst>
                                  <p:childTnLst>
                                    <p:set>
                                      <p:cBhvr>
                                        <p:cTn id="6" dur="1" fill="hold">
                                          <p:stCondLst>
                                            <p:cond delay="0"/>
                                          </p:stCondLst>
                                        </p:cTn>
                                        <p:tgtEl>
                                          <p:spTgt spid="148482"/>
                                        </p:tgtEl>
                                        <p:attrNameLst>
                                          <p:attrName>style.visibility</p:attrName>
                                        </p:attrNameLst>
                                      </p:cBhvr>
                                      <p:to>
                                        <p:strVal val="visible"/>
                                      </p:to>
                                    </p:set>
                                    <p:animEffect transition="in" filter="dissolve">
                                      <p:cBhvr>
                                        <p:cTn id="7" dur="1000"/>
                                        <p:tgtEl>
                                          <p:spTgt spid="148482"/>
                                        </p:tgtEl>
                                      </p:cBhvr>
                                    </p:animEffect>
                                  </p:childTnLst>
                                </p:cTn>
                              </p:par>
                            </p:childTnLst>
                          </p:cTn>
                        </p:par>
                        <p:par>
                          <p:cTn id="8" fill="hold">
                            <p:stCondLst>
                              <p:cond delay="1000"/>
                            </p:stCondLst>
                            <p:childTnLst>
                              <p:par>
                                <p:cTn id="9" presetID="5" presetClass="entr" presetSubtype="10" fill="hold" nodeType="afterEffect">
                                  <p:stCondLst>
                                    <p:cond delay="0"/>
                                  </p:stCondLst>
                                  <p:childTnLst>
                                    <p:set>
                                      <p:cBhvr>
                                        <p:cTn id="10" dur="1" fill="hold">
                                          <p:stCondLst>
                                            <p:cond delay="0"/>
                                          </p:stCondLst>
                                        </p:cTn>
                                        <p:tgtEl>
                                          <p:spTgt spid="148483"/>
                                        </p:tgtEl>
                                        <p:attrNameLst>
                                          <p:attrName>style.visibility</p:attrName>
                                        </p:attrNameLst>
                                      </p:cBhvr>
                                      <p:to>
                                        <p:strVal val="visible"/>
                                      </p:to>
                                    </p:set>
                                    <p:animEffect transition="in" filter="checkerboard(across)">
                                      <p:cBhvr>
                                        <p:cTn id="11" dur="1000"/>
                                        <p:tgtEl>
                                          <p:spTgt spid="148483"/>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6" presetClass="entr" presetSubtype="37" fill="hold" nodeType="clickEffect">
                                  <p:stCondLst>
                                    <p:cond delay="0"/>
                                  </p:stCondLst>
                                  <p:iterate type="wd">
                                    <p:tmPct val="3000"/>
                                  </p:iterate>
                                  <p:childTnLst>
                                    <p:set>
                                      <p:cBhvr>
                                        <p:cTn id="15" dur="1" fill="hold">
                                          <p:stCondLst>
                                            <p:cond delay="0"/>
                                          </p:stCondLst>
                                        </p:cTn>
                                        <p:tgtEl>
                                          <p:spTgt spid="148484"/>
                                        </p:tgtEl>
                                        <p:attrNameLst>
                                          <p:attrName>style.visibility</p:attrName>
                                        </p:attrNameLst>
                                      </p:cBhvr>
                                      <p:to>
                                        <p:strVal val="visible"/>
                                      </p:to>
                                    </p:set>
                                    <p:animEffect transition="in" filter="barn(outVertical)">
                                      <p:cBhvr>
                                        <p:cTn id="16" dur="1000"/>
                                        <p:tgtEl>
                                          <p:spTgt spid="148484"/>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 presetClass="entr" presetSubtype="10" fill="hold" nodeType="clickEffect">
                                  <p:stCondLst>
                                    <p:cond delay="0"/>
                                  </p:stCondLst>
                                  <p:childTnLst>
                                    <p:set>
                                      <p:cBhvr>
                                        <p:cTn id="20" dur="1" fill="hold">
                                          <p:stCondLst>
                                            <p:cond delay="0"/>
                                          </p:stCondLst>
                                        </p:cTn>
                                        <p:tgtEl>
                                          <p:spTgt spid="148486"/>
                                        </p:tgtEl>
                                        <p:attrNameLst>
                                          <p:attrName>style.visibility</p:attrName>
                                        </p:attrNameLst>
                                      </p:cBhvr>
                                      <p:to>
                                        <p:strVal val="visible"/>
                                      </p:to>
                                    </p:set>
                                    <p:animEffect transition="in" filter="checkerboard(across)">
                                      <p:cBhvr>
                                        <p:cTn id="21" dur="1000"/>
                                        <p:tgtEl>
                                          <p:spTgt spid="148486"/>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1" presetClass="entr" presetSubtype="2" fill="hold" nodeType="clickEffect">
                                  <p:stCondLst>
                                    <p:cond delay="0"/>
                                  </p:stCondLst>
                                  <p:childTnLst>
                                    <p:set>
                                      <p:cBhvr>
                                        <p:cTn id="25" dur="1" fill="hold">
                                          <p:stCondLst>
                                            <p:cond delay="0"/>
                                          </p:stCondLst>
                                        </p:cTn>
                                        <p:tgtEl>
                                          <p:spTgt spid="148485"/>
                                        </p:tgtEl>
                                        <p:attrNameLst>
                                          <p:attrName>style.visibility</p:attrName>
                                        </p:attrNameLst>
                                      </p:cBhvr>
                                      <p:to>
                                        <p:strVal val="visible"/>
                                      </p:to>
                                    </p:set>
                                    <p:animEffect transition="in" filter="wheel(2)">
                                      <p:cBhvr>
                                        <p:cTn id="26" dur="1000"/>
                                        <p:tgtEl>
                                          <p:spTgt spid="1484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8482" grpId="0" animBg="1"/>
      <p:bldP spid="148482" grpId="1" animBg="1"/>
      <p:bldP spid="148483" grpId="0"/>
      <p:bldP spid="148484" grpId="0" animBg="1"/>
      <p:bldP spid="148485" grpId="0" animBg="1"/>
      <p:bldP spid="14848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Text Box 2">
            <a:extLst>
              <a:ext uri="{FF2B5EF4-FFF2-40B4-BE49-F238E27FC236}">
                <a16:creationId xmlns:a16="http://schemas.microsoft.com/office/drawing/2014/main" id="{B8331D70-2C79-35EE-23C1-7ACE054404F8}"/>
              </a:ext>
            </a:extLst>
          </p:cNvPr>
          <p:cNvSpPr txBox="1">
            <a:spLocks noChangeArrowheads="1"/>
          </p:cNvSpPr>
          <p:nvPr/>
        </p:nvSpPr>
        <p:spPr bwMode="auto">
          <a:xfrm>
            <a:off x="0" y="1"/>
            <a:ext cx="12192000" cy="523220"/>
          </a:xfrm>
          <a:prstGeom prst="rect">
            <a:avLst/>
          </a:prstGeom>
          <a:solidFill>
            <a:srgbClr val="FBF9D5"/>
          </a:solidFill>
          <a:ln>
            <a:noFill/>
          </a:ln>
          <a:effectLst/>
        </p:spPr>
        <p:txBody>
          <a:bodyPr wrap="square">
            <a:spAutoFit/>
          </a:bodyPr>
          <a:lstStyle/>
          <a:p>
            <a:pPr algn="ctr"/>
            <a:r>
              <a:rPr lang="en-US" altLang="en-US" sz="2800" b="1">
                <a:solidFill>
                  <a:sysClr val="windowText" lastClr="000000"/>
                </a:solidFill>
                <a:latin typeface="Tahoma" panose="020B0604030504040204" pitchFamily="34" charset="0"/>
                <a:ea typeface="Tahoma" panose="020B0604030504040204" pitchFamily="34" charset="0"/>
                <a:cs typeface="Tahoma" panose="020B0604030504040204" pitchFamily="34" charset="0"/>
              </a:rPr>
              <a:t>Ángeles en la vida de Jesús</a:t>
            </a:r>
          </a:p>
        </p:txBody>
      </p:sp>
      <p:sp>
        <p:nvSpPr>
          <p:cNvPr id="149507" name="Rectangle 3">
            <a:extLst>
              <a:ext uri="{FF2B5EF4-FFF2-40B4-BE49-F238E27FC236}">
                <a16:creationId xmlns:a16="http://schemas.microsoft.com/office/drawing/2014/main" id="{613B240F-2CE6-776E-7D55-C55D827AC2AB}"/>
              </a:ext>
            </a:extLst>
          </p:cNvPr>
          <p:cNvSpPr>
            <a:spLocks noChangeArrowheads="1"/>
          </p:cNvSpPr>
          <p:nvPr/>
        </p:nvSpPr>
        <p:spPr bwMode="auto">
          <a:xfrm>
            <a:off x="-33337" y="1447799"/>
            <a:ext cx="8943975" cy="52937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Lc 1:26-33 - </a:t>
            </a:r>
            <a:r>
              <a:rPr lang="es-ES" altLang="en-US" sz="2600" b="1" dirty="0">
                <a:latin typeface="Tahoma" panose="020B0604030504040204" pitchFamily="34" charset="0"/>
                <a:ea typeface="Tahoma" panose="020B0604030504040204" pitchFamily="34" charset="0"/>
                <a:cs typeface="Tahoma" panose="020B0604030504040204" pitchFamily="34" charset="0"/>
              </a:rPr>
              <a:t>Al sexto mes </a:t>
            </a:r>
            <a:r>
              <a:rPr lang="es-E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el ángel Gabriel fue enviado por Dios </a:t>
            </a:r>
            <a:r>
              <a:rPr lang="es-ES" altLang="en-US" sz="2600" b="1" dirty="0">
                <a:latin typeface="Tahoma" panose="020B0604030504040204" pitchFamily="34" charset="0"/>
                <a:ea typeface="Tahoma" panose="020B0604030504040204" pitchFamily="34" charset="0"/>
                <a:cs typeface="Tahoma" panose="020B0604030504040204" pitchFamily="34" charset="0"/>
              </a:rPr>
              <a:t>a una ciudad de Galilea, llamada Nazaret, a una virgen desposada con un varón que se llamaba José, de la casa de David; y el nombre de la virgen era María.   Y entrando el ángel en donde ella estaba, dijo: ¡Salve, muy favorecida! El Señor es contigo; bendita tú entre las mujeres … has hallado gracia delante de Dios.  Y ahora, concebirás en tu vientre, y darás a luz un hijo, y llamarás su nombre Jesús.  Este será grande, y será llamado Hijo del Altísimo; y el Señor Dios le dará el trono de David su padre; y reinará sobre la casa de Jacob para siempre, y su reino no tendrá fin.</a:t>
            </a:r>
          </a:p>
        </p:txBody>
      </p:sp>
      <p:sp>
        <p:nvSpPr>
          <p:cNvPr id="149509" name="Text Box 5">
            <a:extLst>
              <a:ext uri="{FF2B5EF4-FFF2-40B4-BE49-F238E27FC236}">
                <a16:creationId xmlns:a16="http://schemas.microsoft.com/office/drawing/2014/main" id="{C2B106B5-1F52-D204-526E-45F17AE2EECC}"/>
              </a:ext>
            </a:extLst>
          </p:cNvPr>
          <p:cNvSpPr txBox="1">
            <a:spLocks noChangeArrowheads="1"/>
          </p:cNvSpPr>
          <p:nvPr/>
        </p:nvSpPr>
        <p:spPr bwMode="auto">
          <a:xfrm>
            <a:off x="9153525" y="2002335"/>
            <a:ext cx="3009900" cy="1692771"/>
          </a:xfrm>
          <a:prstGeom prst="rect">
            <a:avLst/>
          </a:prstGeom>
          <a:solidFill>
            <a:srgbClr val="F4F4E0"/>
          </a:solidFill>
          <a:ln>
            <a:noFill/>
          </a:ln>
          <a:effectLst/>
        </p:spPr>
        <p:txBody>
          <a:bodyPr wrap="square">
            <a:spAutoFit/>
          </a:bodyPr>
          <a:lstStyle/>
          <a:p>
            <a:pPr algn="ctr"/>
            <a:r>
              <a:rPr lang="es-ES" altLang="en-US" sz="2600" b="1" dirty="0">
                <a:latin typeface="Tahoma" panose="020B0604030504040204" pitchFamily="34" charset="0"/>
                <a:ea typeface="Tahoma" panose="020B0604030504040204" pitchFamily="34" charset="0"/>
                <a:cs typeface="Tahoma" panose="020B0604030504040204" pitchFamily="34" charset="0"/>
              </a:rPr>
              <a:t>¿Enviado de dónde?</a:t>
            </a:r>
          </a:p>
          <a:p>
            <a:pPr algn="ctr"/>
            <a:r>
              <a:rPr lang="es-ES" altLang="en-US" sz="2600" b="1" dirty="0">
                <a:latin typeface="Tahoma" panose="020B0604030504040204" pitchFamily="34" charset="0"/>
                <a:ea typeface="Tahoma" panose="020B0604030504040204" pitchFamily="34" charset="0"/>
                <a:cs typeface="Tahoma" panose="020B0604030504040204" pitchFamily="34" charset="0"/>
              </a:rPr>
              <a:t>¿Dónde 'viven' los ángeles?</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p:txBody>
      </p:sp>
      <p:sp>
        <p:nvSpPr>
          <p:cNvPr id="149510" name="Text Box 6">
            <a:extLst>
              <a:ext uri="{FF2B5EF4-FFF2-40B4-BE49-F238E27FC236}">
                <a16:creationId xmlns:a16="http://schemas.microsoft.com/office/drawing/2014/main" id="{6C062AA4-CBC8-7497-CB3A-1DA5F83BD3B9}"/>
              </a:ext>
            </a:extLst>
          </p:cNvPr>
          <p:cNvSpPr txBox="1">
            <a:spLocks noChangeArrowheads="1"/>
          </p:cNvSpPr>
          <p:nvPr/>
        </p:nvSpPr>
        <p:spPr bwMode="auto">
          <a:xfrm>
            <a:off x="9144000" y="4572000"/>
            <a:ext cx="3009900" cy="1292662"/>
          </a:xfrm>
          <a:prstGeom prst="rect">
            <a:avLst/>
          </a:prstGeom>
          <a:solidFill>
            <a:srgbClr val="F4F4E0"/>
          </a:solidFill>
          <a:ln>
            <a:noFill/>
          </a:ln>
          <a:effectLst/>
        </p:spPr>
        <p:txBody>
          <a:bodyPr wrap="square">
            <a:spAutoFit/>
          </a:bodyPr>
          <a:lstStyle/>
          <a:p>
            <a:pPr algn="ctr"/>
            <a:r>
              <a:rPr lang="es-ES" altLang="en-US" sz="2600" b="1" dirty="0">
                <a:latin typeface="Tahoma" panose="020B0604030504040204" pitchFamily="34" charset="0"/>
                <a:ea typeface="Tahoma" panose="020B0604030504040204" pitchFamily="34" charset="0"/>
                <a:cs typeface="Tahoma" panose="020B0604030504040204" pitchFamily="34" charset="0"/>
              </a:rPr>
              <a:t>¡El 2o mayor anuncio hecho por un ángel!</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p:txBody>
      </p:sp>
      <p:sp>
        <p:nvSpPr>
          <p:cNvPr id="149511" name="Rectangle 7">
            <a:extLst>
              <a:ext uri="{FF2B5EF4-FFF2-40B4-BE49-F238E27FC236}">
                <a16:creationId xmlns:a16="http://schemas.microsoft.com/office/drawing/2014/main" id="{6AEEC6C4-6676-C061-EA74-EA3DBA786E22}"/>
              </a:ext>
            </a:extLst>
          </p:cNvPr>
          <p:cNvSpPr>
            <a:spLocks noChangeArrowheads="1"/>
          </p:cNvSpPr>
          <p:nvPr/>
        </p:nvSpPr>
        <p:spPr bwMode="auto">
          <a:xfrm>
            <a:off x="0" y="1447800"/>
            <a:ext cx="8877300" cy="52937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Lc 1:26-33 - </a:t>
            </a:r>
            <a:r>
              <a:rPr lang="es-ES" altLang="en-US" sz="2600" b="1" dirty="0">
                <a:latin typeface="Tahoma" panose="020B0604030504040204" pitchFamily="34" charset="0"/>
                <a:ea typeface="Tahoma" panose="020B0604030504040204" pitchFamily="34" charset="0"/>
                <a:cs typeface="Tahoma" panose="020B0604030504040204" pitchFamily="34" charset="0"/>
              </a:rPr>
              <a:t>Al sexto mes </a:t>
            </a:r>
            <a:r>
              <a:rPr lang="es-E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el ángel Gabriel fue enviado por Dios </a:t>
            </a:r>
            <a:r>
              <a:rPr lang="es-ES" altLang="en-US" sz="2600" b="1" dirty="0">
                <a:latin typeface="Tahoma" panose="020B0604030504040204" pitchFamily="34" charset="0"/>
                <a:ea typeface="Tahoma" panose="020B0604030504040204" pitchFamily="34" charset="0"/>
                <a:cs typeface="Tahoma" panose="020B0604030504040204" pitchFamily="34" charset="0"/>
              </a:rPr>
              <a:t>a una ciudad de Galilea, llamada Nazaret, a una virgen desposada con un varón que se llamaba José, de la casa de David; y el nombre de la virgen era María.   Y entrando </a:t>
            </a:r>
            <a:r>
              <a:rPr lang="es-E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el ángel </a:t>
            </a:r>
            <a:r>
              <a:rPr lang="es-ES" altLang="en-US" sz="2600" b="1" dirty="0">
                <a:latin typeface="Tahoma" panose="020B0604030504040204" pitchFamily="34" charset="0"/>
                <a:ea typeface="Tahoma" panose="020B0604030504040204" pitchFamily="34" charset="0"/>
                <a:cs typeface="Tahoma" panose="020B0604030504040204" pitchFamily="34" charset="0"/>
              </a:rPr>
              <a:t>en donde ella estaba, dijo: ¡Salve, muy favorecida! El Señor es contigo; bendita tú entre las mujeres … has hallado gracia delante de Dios.  Y ahora, </a:t>
            </a:r>
            <a:r>
              <a:rPr lang="es-E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concebirás en tu vientre, y darás a luz un hijo, y llamarás su nombre Jesús.  Este será grande, y será llamado Hijo del Altísimo; </a:t>
            </a:r>
            <a:r>
              <a:rPr lang="es-ES" altLang="en-US" sz="2600" b="1" dirty="0">
                <a:latin typeface="Tahoma" panose="020B0604030504040204" pitchFamily="34" charset="0"/>
                <a:ea typeface="Tahoma" panose="020B0604030504040204" pitchFamily="34" charset="0"/>
                <a:cs typeface="Tahoma" panose="020B0604030504040204" pitchFamily="34" charset="0"/>
              </a:rPr>
              <a:t>y el Señor Dios le dará el trono de David su padre; y reinará sobre la casa de Jacob para siempre, y su reino no tendrá fin.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withEffect">
                                  <p:stCondLst>
                                    <p:cond delay="0"/>
                                  </p:stCondLst>
                                  <p:iterate type="lt">
                                    <p:tmPct val="0"/>
                                  </p:iterate>
                                  <p:childTnLst>
                                    <p:set>
                                      <p:cBhvr>
                                        <p:cTn id="6" dur="1" fill="hold">
                                          <p:stCondLst>
                                            <p:cond delay="0"/>
                                          </p:stCondLst>
                                        </p:cTn>
                                        <p:tgtEl>
                                          <p:spTgt spid="149506"/>
                                        </p:tgtEl>
                                        <p:attrNameLst>
                                          <p:attrName>style.visibility</p:attrName>
                                        </p:attrNameLst>
                                      </p:cBhvr>
                                      <p:to>
                                        <p:strVal val="visible"/>
                                      </p:to>
                                    </p:set>
                                    <p:animEffect transition="in" filter="checkerboard(across)">
                                      <p:cBhvr>
                                        <p:cTn id="7" dur="1000"/>
                                        <p:tgtEl>
                                          <p:spTgt spid="149506"/>
                                        </p:tgtEl>
                                      </p:cBhvr>
                                    </p:animEffect>
                                  </p:childTnLst>
                                </p:cTn>
                              </p:par>
                              <p:par>
                                <p:cTn id="8" presetID="5" presetClass="entr" presetSubtype="10" fill="hold" nodeType="withEffect">
                                  <p:stCondLst>
                                    <p:cond delay="0"/>
                                  </p:stCondLst>
                                  <p:childTnLst>
                                    <p:set>
                                      <p:cBhvr>
                                        <p:cTn id="9" dur="1" fill="hold">
                                          <p:stCondLst>
                                            <p:cond delay="0"/>
                                          </p:stCondLst>
                                        </p:cTn>
                                        <p:tgtEl>
                                          <p:spTgt spid="149507"/>
                                        </p:tgtEl>
                                        <p:attrNameLst>
                                          <p:attrName>style.visibility</p:attrName>
                                        </p:attrNameLst>
                                      </p:cBhvr>
                                      <p:to>
                                        <p:strVal val="visible"/>
                                      </p:to>
                                    </p:set>
                                    <p:animEffect transition="in" filter="checkerboard(across)">
                                      <p:cBhvr>
                                        <p:cTn id="10" dur="1000"/>
                                        <p:tgtEl>
                                          <p:spTgt spid="149507"/>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6" presetClass="entr" presetSubtype="32" fill="hold" nodeType="clickEffect">
                                  <p:stCondLst>
                                    <p:cond delay="0"/>
                                  </p:stCondLst>
                                  <p:childTnLst>
                                    <p:set>
                                      <p:cBhvr>
                                        <p:cTn id="14" dur="1" fill="hold">
                                          <p:stCondLst>
                                            <p:cond delay="0"/>
                                          </p:stCondLst>
                                        </p:cTn>
                                        <p:tgtEl>
                                          <p:spTgt spid="149509"/>
                                        </p:tgtEl>
                                        <p:attrNameLst>
                                          <p:attrName>style.visibility</p:attrName>
                                        </p:attrNameLst>
                                      </p:cBhvr>
                                      <p:to>
                                        <p:strVal val="visible"/>
                                      </p:to>
                                    </p:set>
                                    <p:animEffect transition="in" filter="circle(out)">
                                      <p:cBhvr>
                                        <p:cTn id="15" dur="1000"/>
                                        <p:tgtEl>
                                          <p:spTgt spid="149509"/>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5" presetClass="entr" presetSubtype="10" fill="hold" nodeType="clickEffect">
                                  <p:stCondLst>
                                    <p:cond delay="0"/>
                                  </p:stCondLst>
                                  <p:childTnLst>
                                    <p:set>
                                      <p:cBhvr>
                                        <p:cTn id="19" dur="1" fill="hold">
                                          <p:stCondLst>
                                            <p:cond delay="0"/>
                                          </p:stCondLst>
                                        </p:cTn>
                                        <p:tgtEl>
                                          <p:spTgt spid="149511"/>
                                        </p:tgtEl>
                                        <p:attrNameLst>
                                          <p:attrName>style.visibility</p:attrName>
                                        </p:attrNameLst>
                                      </p:cBhvr>
                                      <p:to>
                                        <p:strVal val="visible"/>
                                      </p:to>
                                    </p:set>
                                    <p:animEffect transition="in" filter="checkerboard(across)">
                                      <p:cBhvr>
                                        <p:cTn id="20" dur="1000"/>
                                        <p:tgtEl>
                                          <p:spTgt spid="149511"/>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6" presetClass="entr" presetSubtype="32" fill="hold" nodeType="clickEffect">
                                  <p:stCondLst>
                                    <p:cond delay="0"/>
                                  </p:stCondLst>
                                  <p:childTnLst>
                                    <p:set>
                                      <p:cBhvr>
                                        <p:cTn id="24" dur="1" fill="hold">
                                          <p:stCondLst>
                                            <p:cond delay="0"/>
                                          </p:stCondLst>
                                        </p:cTn>
                                        <p:tgtEl>
                                          <p:spTgt spid="149510"/>
                                        </p:tgtEl>
                                        <p:attrNameLst>
                                          <p:attrName>style.visibility</p:attrName>
                                        </p:attrNameLst>
                                      </p:cBhvr>
                                      <p:to>
                                        <p:strVal val="visible"/>
                                      </p:to>
                                    </p:set>
                                    <p:animEffect transition="in" filter="circle(out)">
                                      <p:cBhvr>
                                        <p:cTn id="25" dur="1000"/>
                                        <p:tgtEl>
                                          <p:spTgt spid="1495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9506" grpId="0" animBg="1"/>
      <p:bldP spid="149507" grpId="0"/>
      <p:bldP spid="149509" grpId="0" animBg="1"/>
      <p:bldP spid="149510" grpId="0" animBg="1"/>
      <p:bldP spid="1495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3" name="Rectangle 3">
            <a:extLst>
              <a:ext uri="{FF2B5EF4-FFF2-40B4-BE49-F238E27FC236}">
                <a16:creationId xmlns:a16="http://schemas.microsoft.com/office/drawing/2014/main" id="{5191C6E9-C2EA-2999-E6FA-B625436EDDA1}"/>
              </a:ext>
            </a:extLst>
          </p:cNvPr>
          <p:cNvSpPr>
            <a:spLocks noChangeArrowheads="1"/>
          </p:cNvSpPr>
          <p:nvPr/>
        </p:nvSpPr>
        <p:spPr bwMode="auto">
          <a:xfrm>
            <a:off x="228600" y="2514600"/>
            <a:ext cx="7772400"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Mat 1:19-21 - </a:t>
            </a:r>
            <a:r>
              <a:rPr lang="es-ES" altLang="en-US" sz="2800" b="1" dirty="0">
                <a:latin typeface="Tahoma" panose="020B0604030504040204" pitchFamily="34" charset="0"/>
                <a:ea typeface="Tahoma" panose="020B0604030504040204" pitchFamily="34" charset="0"/>
                <a:cs typeface="Tahoma" panose="020B0604030504040204" pitchFamily="34" charset="0"/>
              </a:rPr>
              <a:t>José su marido, como era justo, y no quería infamarla, quiso dejarla secretamente. Y pensando él en esto, he aquí </a:t>
            </a:r>
            <a:r>
              <a:rPr lang="es-E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un ángel del Señor le apareció en sueños </a:t>
            </a:r>
            <a:r>
              <a:rPr lang="es-ES" altLang="en-US" sz="2800" b="1" dirty="0">
                <a:latin typeface="Tahoma" panose="020B0604030504040204" pitchFamily="34" charset="0"/>
                <a:ea typeface="Tahoma" panose="020B0604030504040204" pitchFamily="34" charset="0"/>
                <a:cs typeface="Tahoma" panose="020B0604030504040204" pitchFamily="34" charset="0"/>
              </a:rPr>
              <a:t>y le dijo: José, hijo de David, no temas recibir a María tu mujer, porque lo que en ella es engendrado, del Espíritu Santo es.  Y dará a luz un hijo, y llamarás su nombre Jesús, porque él salvará </a:t>
            </a:r>
            <a:r>
              <a:rPr lang="es-E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a su pueblo de sus pecados.</a:t>
            </a:r>
          </a:p>
        </p:txBody>
      </p:sp>
      <p:sp>
        <p:nvSpPr>
          <p:cNvPr id="153604" name="Text Box 4">
            <a:extLst>
              <a:ext uri="{FF2B5EF4-FFF2-40B4-BE49-F238E27FC236}">
                <a16:creationId xmlns:a16="http://schemas.microsoft.com/office/drawing/2014/main" id="{5FF66C20-B3B4-61E4-323B-1C8F4A55BAD5}"/>
              </a:ext>
            </a:extLst>
          </p:cNvPr>
          <p:cNvSpPr txBox="1">
            <a:spLocks noChangeArrowheads="1"/>
          </p:cNvSpPr>
          <p:nvPr/>
        </p:nvSpPr>
        <p:spPr bwMode="auto">
          <a:xfrm>
            <a:off x="8382000" y="3409950"/>
            <a:ext cx="3733800" cy="3108543"/>
          </a:xfrm>
          <a:prstGeom prst="rect">
            <a:avLst/>
          </a:prstGeom>
          <a:solidFill>
            <a:srgbClr val="F4F4E0"/>
          </a:solidFill>
          <a:ln>
            <a:noFill/>
          </a:ln>
          <a:effectLst/>
        </p:spPr>
        <p:txBody>
          <a:bodyPr wrap="square">
            <a:spAutoFit/>
          </a:bodyPr>
          <a:lstStyle/>
          <a:p>
            <a:pPr algn="ctr"/>
            <a:r>
              <a:rPr lang="es-ES" altLang="en-US" sz="2800" b="1" dirty="0">
                <a:latin typeface="Tahoma" panose="020B0604030504040204" pitchFamily="34" charset="0"/>
                <a:ea typeface="Tahoma" panose="020B0604030504040204" pitchFamily="34" charset="0"/>
                <a:cs typeface="Tahoma" panose="020B0604030504040204" pitchFamily="34" charset="0"/>
              </a:rPr>
              <a:t>Este es el comienzo de la realización de todo lo que se había prometido antes … y fue anunciado por un ángel.</a:t>
            </a:r>
            <a:endParaRPr lang="en-US" altLang="en-US" sz="2800" b="1" dirty="0">
              <a:latin typeface="Tahoma" panose="020B0604030504040204" pitchFamily="34" charset="0"/>
              <a:ea typeface="Tahoma" panose="020B0604030504040204" pitchFamily="34" charset="0"/>
              <a:cs typeface="Tahoma" panose="020B0604030504040204" pitchFamily="34" charset="0"/>
            </a:endParaRPr>
          </a:p>
        </p:txBody>
      </p:sp>
      <p:sp>
        <p:nvSpPr>
          <p:cNvPr id="4" name="Text Box 2">
            <a:extLst>
              <a:ext uri="{FF2B5EF4-FFF2-40B4-BE49-F238E27FC236}">
                <a16:creationId xmlns:a16="http://schemas.microsoft.com/office/drawing/2014/main" id="{25592F94-DFC3-7E3B-8B2A-46249353CCDC}"/>
              </a:ext>
            </a:extLst>
          </p:cNvPr>
          <p:cNvSpPr txBox="1">
            <a:spLocks noChangeArrowheads="1"/>
          </p:cNvSpPr>
          <p:nvPr/>
        </p:nvSpPr>
        <p:spPr bwMode="auto">
          <a:xfrm>
            <a:off x="0" y="1"/>
            <a:ext cx="12192000" cy="523220"/>
          </a:xfrm>
          <a:prstGeom prst="rect">
            <a:avLst/>
          </a:prstGeom>
          <a:solidFill>
            <a:srgbClr val="FBF9D5"/>
          </a:solidFill>
          <a:ln>
            <a:noFill/>
          </a:ln>
          <a:effectLst/>
        </p:spPr>
        <p:txBody>
          <a:bodyPr wrap="square">
            <a:spAutoFit/>
          </a:bodyPr>
          <a:lstStyle/>
          <a:p>
            <a:pPr algn="ctr"/>
            <a:r>
              <a:rPr lang="en-US" altLang="en-US" sz="2800" b="1">
                <a:solidFill>
                  <a:sysClr val="windowText" lastClr="000000"/>
                </a:solidFill>
                <a:latin typeface="Tahoma" panose="020B0604030504040204" pitchFamily="34" charset="0"/>
                <a:ea typeface="Tahoma" panose="020B0604030504040204" pitchFamily="34" charset="0"/>
                <a:cs typeface="Tahoma" panose="020B0604030504040204" pitchFamily="34" charset="0"/>
              </a:rPr>
              <a:t>Ángeles en la vida de Jesús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withEffect">
                                  <p:stCondLst>
                                    <p:cond delay="0"/>
                                  </p:stCondLst>
                                  <p:childTnLst>
                                    <p:set>
                                      <p:cBhvr>
                                        <p:cTn id="6" dur="1" fill="hold">
                                          <p:stCondLst>
                                            <p:cond delay="0"/>
                                          </p:stCondLst>
                                        </p:cTn>
                                        <p:tgtEl>
                                          <p:spTgt spid="153603"/>
                                        </p:tgtEl>
                                        <p:attrNameLst>
                                          <p:attrName>style.visibility</p:attrName>
                                        </p:attrNameLst>
                                      </p:cBhvr>
                                      <p:to>
                                        <p:strVal val="visible"/>
                                      </p:to>
                                    </p:set>
                                    <p:animEffect transition="in" filter="checkerboard(across)">
                                      <p:cBhvr>
                                        <p:cTn id="7" dur="1000"/>
                                        <p:tgtEl>
                                          <p:spTgt spid="15360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153604"/>
                                        </p:tgtEl>
                                        <p:attrNameLst>
                                          <p:attrName>style.visibility</p:attrName>
                                        </p:attrNameLst>
                                      </p:cBhvr>
                                      <p:to>
                                        <p:strVal val="visible"/>
                                      </p:to>
                                    </p:set>
                                    <p:animEffect transition="in" filter="strips(downRight)">
                                      <p:cBhvr>
                                        <p:cTn id="12" dur="1000"/>
                                        <p:tgtEl>
                                          <p:spTgt spid="1536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03" grpId="0"/>
      <p:bldP spid="153604" grpId="0" animBg="1"/>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1" name="Rectangle 3">
            <a:extLst>
              <a:ext uri="{FF2B5EF4-FFF2-40B4-BE49-F238E27FC236}">
                <a16:creationId xmlns:a16="http://schemas.microsoft.com/office/drawing/2014/main" id="{E58D03D2-57B7-E83B-A647-624B98E15320}"/>
              </a:ext>
            </a:extLst>
          </p:cNvPr>
          <p:cNvSpPr>
            <a:spLocks noChangeArrowheads="1"/>
          </p:cNvSpPr>
          <p:nvPr/>
        </p:nvSpPr>
        <p:spPr bwMode="auto">
          <a:xfrm>
            <a:off x="152400" y="2362200"/>
            <a:ext cx="8458200"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Mat 2:12-13 - </a:t>
            </a:r>
            <a:r>
              <a:rPr lang="es-ES" altLang="en-US" sz="2800" b="1" dirty="0">
                <a:latin typeface="Tahoma" panose="020B0604030504040204" pitchFamily="34" charset="0"/>
                <a:ea typeface="Tahoma" panose="020B0604030504040204" pitchFamily="34" charset="0"/>
                <a:cs typeface="Tahoma" panose="020B0604030504040204" pitchFamily="34" charset="0"/>
              </a:rPr>
              <a:t>Pero siendo avisados por revelación en sueños que no volviesen a Herodes, regresaron a su tierra por otro camino.  Después que partieron ellos, he aquí </a:t>
            </a:r>
            <a:r>
              <a:rPr lang="es-E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un ángel del Señor apareció en sueños a José </a:t>
            </a:r>
            <a:r>
              <a:rPr lang="es-ES" altLang="en-US" sz="2800" b="1" dirty="0">
                <a:latin typeface="Tahoma" panose="020B0604030504040204" pitchFamily="34" charset="0"/>
                <a:ea typeface="Tahoma" panose="020B0604030504040204" pitchFamily="34" charset="0"/>
                <a:cs typeface="Tahoma" panose="020B0604030504040204" pitchFamily="34" charset="0"/>
              </a:rPr>
              <a:t>y dijo: Levántate y </a:t>
            </a:r>
            <a:r>
              <a:rPr lang="es-E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toma al niño y a su madre, y huye a Egipto</a:t>
            </a:r>
            <a:r>
              <a:rPr lang="es-ES" altLang="en-US" sz="2800" b="1" dirty="0">
                <a:latin typeface="Tahoma" panose="020B0604030504040204" pitchFamily="34" charset="0"/>
                <a:ea typeface="Tahoma" panose="020B0604030504040204" pitchFamily="34" charset="0"/>
                <a:cs typeface="Tahoma" panose="020B0604030504040204" pitchFamily="34" charset="0"/>
              </a:rPr>
              <a:t>, y permanece allá hasta que yo te diga; porque acontecerá que Herodes buscará al niño para matarlo.</a:t>
            </a:r>
          </a:p>
        </p:txBody>
      </p:sp>
      <p:sp>
        <p:nvSpPr>
          <p:cNvPr id="150532" name="Text Box 4">
            <a:extLst>
              <a:ext uri="{FF2B5EF4-FFF2-40B4-BE49-F238E27FC236}">
                <a16:creationId xmlns:a16="http://schemas.microsoft.com/office/drawing/2014/main" id="{EC768BB2-D6AB-E294-BA0D-5F0D56320062}"/>
              </a:ext>
            </a:extLst>
          </p:cNvPr>
          <p:cNvSpPr txBox="1">
            <a:spLocks noChangeArrowheads="1"/>
          </p:cNvSpPr>
          <p:nvPr/>
        </p:nvSpPr>
        <p:spPr bwMode="auto">
          <a:xfrm>
            <a:off x="8610600" y="3048000"/>
            <a:ext cx="3476625" cy="2246769"/>
          </a:xfrm>
          <a:prstGeom prst="rect">
            <a:avLst/>
          </a:prstGeom>
          <a:solidFill>
            <a:srgbClr val="F4F4E0"/>
          </a:solidFill>
          <a:ln>
            <a:noFill/>
          </a:ln>
          <a:effectLst/>
        </p:spPr>
        <p:txBody>
          <a:bodyPr wrap="square">
            <a:spAutoFit/>
          </a:bodyPr>
          <a:lstStyle/>
          <a:p>
            <a:pPr algn="ctr"/>
            <a:r>
              <a:rPr lang="es-ES" altLang="en-US" sz="2800" b="1" dirty="0">
                <a:latin typeface="Tahoma" panose="020B0604030504040204" pitchFamily="34" charset="0"/>
                <a:ea typeface="Tahoma" panose="020B0604030504040204" pitchFamily="34" charset="0"/>
                <a:cs typeface="Tahoma" panose="020B0604030504040204" pitchFamily="34" charset="0"/>
              </a:rPr>
              <a:t>Un ángel dirigió el viaje de su familia a Egipto para evitar la matanza de los bebés.</a:t>
            </a:r>
            <a:endParaRPr lang="en-US" altLang="en-US" sz="2800" b="1" dirty="0">
              <a:latin typeface="Tahoma" panose="020B0604030504040204" pitchFamily="34" charset="0"/>
              <a:ea typeface="Tahoma" panose="020B0604030504040204" pitchFamily="34" charset="0"/>
              <a:cs typeface="Tahoma" panose="020B0604030504040204" pitchFamily="34" charset="0"/>
            </a:endParaRPr>
          </a:p>
        </p:txBody>
      </p:sp>
      <p:sp>
        <p:nvSpPr>
          <p:cNvPr id="4" name="Text Box 2">
            <a:extLst>
              <a:ext uri="{FF2B5EF4-FFF2-40B4-BE49-F238E27FC236}">
                <a16:creationId xmlns:a16="http://schemas.microsoft.com/office/drawing/2014/main" id="{03B3EF31-F60D-1C94-1C27-095127228642}"/>
              </a:ext>
            </a:extLst>
          </p:cNvPr>
          <p:cNvSpPr txBox="1">
            <a:spLocks noChangeArrowheads="1"/>
          </p:cNvSpPr>
          <p:nvPr/>
        </p:nvSpPr>
        <p:spPr bwMode="auto">
          <a:xfrm>
            <a:off x="0" y="1"/>
            <a:ext cx="12192000" cy="523220"/>
          </a:xfrm>
          <a:prstGeom prst="rect">
            <a:avLst/>
          </a:prstGeom>
          <a:solidFill>
            <a:srgbClr val="FBF9D5"/>
          </a:solidFill>
          <a:ln>
            <a:noFill/>
          </a:ln>
          <a:effectLst/>
        </p:spPr>
        <p:txBody>
          <a:bodyPr wrap="square">
            <a:spAutoFit/>
          </a:bodyPr>
          <a:lstStyle/>
          <a:p>
            <a:pPr algn="ctr"/>
            <a:r>
              <a:rPr lang="en-US" altLang="en-US" sz="2800" b="1">
                <a:solidFill>
                  <a:sysClr val="windowText" lastClr="000000"/>
                </a:solidFill>
                <a:latin typeface="Tahoma" panose="020B0604030504040204" pitchFamily="34" charset="0"/>
                <a:ea typeface="Tahoma" panose="020B0604030504040204" pitchFamily="34" charset="0"/>
                <a:cs typeface="Tahoma" panose="020B0604030504040204" pitchFamily="34" charset="0"/>
              </a:rPr>
              <a:t>Ángeles en la vida de Jesús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withEffect">
                                  <p:stCondLst>
                                    <p:cond delay="0"/>
                                  </p:stCondLst>
                                  <p:childTnLst>
                                    <p:set>
                                      <p:cBhvr>
                                        <p:cTn id="6" dur="1" fill="hold">
                                          <p:stCondLst>
                                            <p:cond delay="0"/>
                                          </p:stCondLst>
                                        </p:cTn>
                                        <p:tgtEl>
                                          <p:spTgt spid="150531"/>
                                        </p:tgtEl>
                                        <p:attrNameLst>
                                          <p:attrName>style.visibility</p:attrName>
                                        </p:attrNameLst>
                                      </p:cBhvr>
                                      <p:to>
                                        <p:strVal val="visible"/>
                                      </p:to>
                                    </p:set>
                                    <p:animEffect transition="in" filter="checkerboard(across)">
                                      <p:cBhvr>
                                        <p:cTn id="7" dur="1000"/>
                                        <p:tgtEl>
                                          <p:spTgt spid="15053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32" fill="hold" nodeType="clickEffect">
                                  <p:stCondLst>
                                    <p:cond delay="0"/>
                                  </p:stCondLst>
                                  <p:childTnLst>
                                    <p:set>
                                      <p:cBhvr>
                                        <p:cTn id="11" dur="1" fill="hold">
                                          <p:stCondLst>
                                            <p:cond delay="0"/>
                                          </p:stCondLst>
                                        </p:cTn>
                                        <p:tgtEl>
                                          <p:spTgt spid="150532"/>
                                        </p:tgtEl>
                                        <p:attrNameLst>
                                          <p:attrName>style.visibility</p:attrName>
                                        </p:attrNameLst>
                                      </p:cBhvr>
                                      <p:to>
                                        <p:strVal val="visible"/>
                                      </p:to>
                                    </p:set>
                                    <p:animEffect transition="in" filter="diamond(out)">
                                      <p:cBhvr>
                                        <p:cTn id="12" dur="1000"/>
                                        <p:tgtEl>
                                          <p:spTgt spid="1505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531" grpId="0"/>
      <p:bldP spid="150532" grpId="0" animBg="1"/>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5" name="Rectangle 3">
            <a:extLst>
              <a:ext uri="{FF2B5EF4-FFF2-40B4-BE49-F238E27FC236}">
                <a16:creationId xmlns:a16="http://schemas.microsoft.com/office/drawing/2014/main" id="{21AB68B8-0B38-43AF-E623-29300022CB76}"/>
              </a:ext>
            </a:extLst>
          </p:cNvPr>
          <p:cNvSpPr>
            <a:spLocks noChangeArrowheads="1"/>
          </p:cNvSpPr>
          <p:nvPr/>
        </p:nvSpPr>
        <p:spPr bwMode="auto">
          <a:xfrm>
            <a:off x="457200" y="3429000"/>
            <a:ext cx="8382000" cy="3108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Mat 2:19-22 - </a:t>
            </a:r>
            <a:r>
              <a:rPr lang="es-ES" altLang="en-US" sz="2800" b="1" dirty="0">
                <a:latin typeface="Tahoma" panose="020B0604030504040204" pitchFamily="34" charset="0"/>
                <a:ea typeface="Tahoma" panose="020B0604030504040204" pitchFamily="34" charset="0"/>
                <a:cs typeface="Tahoma" panose="020B0604030504040204" pitchFamily="34" charset="0"/>
              </a:rPr>
              <a:t>Pero después de muerto Herodes, he aquí </a:t>
            </a:r>
            <a:r>
              <a:rPr lang="es-E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un ángel del Señor apareció en sueños </a:t>
            </a:r>
            <a:r>
              <a:rPr lang="es-ES" altLang="en-US" sz="2800" b="1" dirty="0">
                <a:latin typeface="Tahoma" panose="020B0604030504040204" pitchFamily="34" charset="0"/>
                <a:ea typeface="Tahoma" panose="020B0604030504040204" pitchFamily="34" charset="0"/>
                <a:cs typeface="Tahoma" panose="020B0604030504040204" pitchFamily="34" charset="0"/>
              </a:rPr>
              <a:t>a José en Egipto, diciendo: Levántate, toma al niño y a su madre, y vete a tierra de Israel, porque han muerto los que procuraban la muerte del niño … se fue a la región de Galilea,</a:t>
            </a:r>
          </a:p>
        </p:txBody>
      </p:sp>
      <p:sp>
        <p:nvSpPr>
          <p:cNvPr id="151556" name="Text Box 4">
            <a:extLst>
              <a:ext uri="{FF2B5EF4-FFF2-40B4-BE49-F238E27FC236}">
                <a16:creationId xmlns:a16="http://schemas.microsoft.com/office/drawing/2014/main" id="{DD982A26-86FE-2A10-5750-74965A7912B3}"/>
              </a:ext>
            </a:extLst>
          </p:cNvPr>
          <p:cNvSpPr txBox="1">
            <a:spLocks noChangeArrowheads="1"/>
          </p:cNvSpPr>
          <p:nvPr/>
        </p:nvSpPr>
        <p:spPr bwMode="auto">
          <a:xfrm>
            <a:off x="9067800" y="4419600"/>
            <a:ext cx="2971800" cy="1815882"/>
          </a:xfrm>
          <a:prstGeom prst="rect">
            <a:avLst/>
          </a:prstGeom>
          <a:solidFill>
            <a:srgbClr val="F4F4E0"/>
          </a:solidFill>
          <a:ln>
            <a:noFill/>
          </a:ln>
          <a:effectLst/>
        </p:spPr>
        <p:txBody>
          <a:bodyPr wrap="square">
            <a:spAutoFit/>
          </a:bodyPr>
          <a:lstStyle/>
          <a:p>
            <a:pPr algn="ctr"/>
            <a:r>
              <a:rPr lang="es-ES" altLang="en-US" sz="2800" b="1" dirty="0">
                <a:latin typeface="Tahoma" panose="020B0604030504040204" pitchFamily="34" charset="0"/>
                <a:ea typeface="Tahoma" panose="020B0604030504040204" pitchFamily="34" charset="0"/>
                <a:cs typeface="Tahoma" panose="020B0604030504040204" pitchFamily="34" charset="0"/>
              </a:rPr>
              <a:t>Un ángel dirigió su regreso a Israel.</a:t>
            </a:r>
            <a:endParaRPr lang="en-US" altLang="en-US" sz="2800" b="1" dirty="0">
              <a:latin typeface="Tahoma" panose="020B0604030504040204" pitchFamily="34" charset="0"/>
              <a:ea typeface="Tahoma" panose="020B0604030504040204" pitchFamily="34" charset="0"/>
              <a:cs typeface="Tahoma" panose="020B0604030504040204" pitchFamily="34" charset="0"/>
            </a:endParaRPr>
          </a:p>
        </p:txBody>
      </p:sp>
      <p:sp>
        <p:nvSpPr>
          <p:cNvPr id="4" name="Text Box 2">
            <a:extLst>
              <a:ext uri="{FF2B5EF4-FFF2-40B4-BE49-F238E27FC236}">
                <a16:creationId xmlns:a16="http://schemas.microsoft.com/office/drawing/2014/main" id="{D13938B5-0EBB-2CEF-4FD4-37ECBB436EE5}"/>
              </a:ext>
            </a:extLst>
          </p:cNvPr>
          <p:cNvSpPr txBox="1">
            <a:spLocks noChangeArrowheads="1"/>
          </p:cNvSpPr>
          <p:nvPr/>
        </p:nvSpPr>
        <p:spPr bwMode="auto">
          <a:xfrm>
            <a:off x="0" y="1"/>
            <a:ext cx="12192000" cy="523220"/>
          </a:xfrm>
          <a:prstGeom prst="rect">
            <a:avLst/>
          </a:prstGeom>
          <a:solidFill>
            <a:srgbClr val="FBF9D5"/>
          </a:solidFill>
          <a:ln>
            <a:noFill/>
          </a:ln>
          <a:effectLst/>
        </p:spPr>
        <p:txBody>
          <a:bodyPr wrap="square">
            <a:spAutoFit/>
          </a:bodyPr>
          <a:lstStyle/>
          <a:p>
            <a:pPr algn="ct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Ángeles</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en</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la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vida</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de Jesús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withEffect">
                                  <p:stCondLst>
                                    <p:cond delay="0"/>
                                  </p:stCondLst>
                                  <p:childTnLst>
                                    <p:set>
                                      <p:cBhvr>
                                        <p:cTn id="6" dur="1" fill="hold">
                                          <p:stCondLst>
                                            <p:cond delay="0"/>
                                          </p:stCondLst>
                                        </p:cTn>
                                        <p:tgtEl>
                                          <p:spTgt spid="151555"/>
                                        </p:tgtEl>
                                        <p:attrNameLst>
                                          <p:attrName>style.visibility</p:attrName>
                                        </p:attrNameLst>
                                      </p:cBhvr>
                                      <p:to>
                                        <p:strVal val="visible"/>
                                      </p:to>
                                    </p:set>
                                    <p:animEffect transition="in" filter="checkerboard(across)">
                                      <p:cBhvr>
                                        <p:cTn id="7" dur="1000"/>
                                        <p:tgtEl>
                                          <p:spTgt spid="15155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37" fill="hold" nodeType="clickEffect">
                                  <p:stCondLst>
                                    <p:cond delay="0"/>
                                  </p:stCondLst>
                                  <p:iterate type="wd">
                                    <p:tmPct val="3000"/>
                                  </p:iterate>
                                  <p:childTnLst>
                                    <p:set>
                                      <p:cBhvr>
                                        <p:cTn id="11" dur="1" fill="hold">
                                          <p:stCondLst>
                                            <p:cond delay="0"/>
                                          </p:stCondLst>
                                        </p:cTn>
                                        <p:tgtEl>
                                          <p:spTgt spid="151556"/>
                                        </p:tgtEl>
                                        <p:attrNameLst>
                                          <p:attrName>style.visibility</p:attrName>
                                        </p:attrNameLst>
                                      </p:cBhvr>
                                      <p:to>
                                        <p:strVal val="visible"/>
                                      </p:to>
                                    </p:set>
                                    <p:animEffect transition="in" filter="barn(outVertical)">
                                      <p:cBhvr>
                                        <p:cTn id="12" dur="1000"/>
                                        <p:tgtEl>
                                          <p:spTgt spid="1515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555" grpId="0"/>
      <p:bldP spid="151556" grpId="0" animBg="1"/>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3" name="Rectangle 3">
            <a:extLst>
              <a:ext uri="{FF2B5EF4-FFF2-40B4-BE49-F238E27FC236}">
                <a16:creationId xmlns:a16="http://schemas.microsoft.com/office/drawing/2014/main" id="{BBBDF729-B9FF-8CEA-2E80-7FAD70BDB209}"/>
              </a:ext>
            </a:extLst>
          </p:cNvPr>
          <p:cNvSpPr>
            <a:spLocks noChangeArrowheads="1"/>
          </p:cNvSpPr>
          <p:nvPr/>
        </p:nvSpPr>
        <p:spPr bwMode="auto">
          <a:xfrm>
            <a:off x="0" y="1964773"/>
            <a:ext cx="7696200" cy="47890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Mk 1:12-13 - </a:t>
            </a:r>
            <a:r>
              <a:rPr lang="es-ES" altLang="en-US" sz="2800" b="1" dirty="0">
                <a:latin typeface="Tahoma" panose="020B0604030504040204" pitchFamily="34" charset="0"/>
                <a:ea typeface="Tahoma" panose="020B0604030504040204" pitchFamily="34" charset="0"/>
                <a:cs typeface="Tahoma" panose="020B0604030504040204" pitchFamily="34" charset="0"/>
              </a:rPr>
              <a:t>Y luego el Espíritu le impulsó al desierto.  Y estuvo allí en el desierto cuarenta días, y era tentado por Satanás, y estaba con las fieras; </a:t>
            </a:r>
            <a:r>
              <a:rPr lang="es-E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y los ángeles le servían. </a:t>
            </a:r>
            <a:endParaRPr lang="en-U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endParaRPr>
          </a:p>
          <a:p>
            <a:pPr algn="ctr">
              <a:lnSpc>
                <a:spcPct val="90000"/>
              </a:lnSpc>
            </a:pPr>
            <a:endParaRPr lang="en-U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pPr algn="ctr"/>
            <a:r>
              <a:rPr lang="en-U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Mat 4:10-11 - </a:t>
            </a:r>
            <a:r>
              <a:rPr lang="es-ES" altLang="en-US" sz="2800" b="1" dirty="0">
                <a:latin typeface="Tahoma" panose="020B0604030504040204" pitchFamily="34" charset="0"/>
                <a:ea typeface="Tahoma" panose="020B0604030504040204" pitchFamily="34" charset="0"/>
                <a:cs typeface="Tahoma" panose="020B0604030504040204" pitchFamily="34" charset="0"/>
              </a:rPr>
              <a:t>Entonces Jesús le dijo: Vete, Satanás, porque escrito está: Al Señor tu Dios adorarás, y a él sólo servirás. El diablo entonces le dejó; y he aquí </a:t>
            </a:r>
            <a:r>
              <a:rPr lang="es-E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vinieron ángeles y le servían.</a:t>
            </a:r>
          </a:p>
        </p:txBody>
      </p:sp>
      <p:sp>
        <p:nvSpPr>
          <p:cNvPr id="158724" name="Text Box 4">
            <a:extLst>
              <a:ext uri="{FF2B5EF4-FFF2-40B4-BE49-F238E27FC236}">
                <a16:creationId xmlns:a16="http://schemas.microsoft.com/office/drawing/2014/main" id="{9CF2A6B1-5832-536B-B2E3-322AEF7F528B}"/>
              </a:ext>
            </a:extLst>
          </p:cNvPr>
          <p:cNvSpPr txBox="1">
            <a:spLocks noChangeArrowheads="1"/>
          </p:cNvSpPr>
          <p:nvPr/>
        </p:nvSpPr>
        <p:spPr bwMode="auto">
          <a:xfrm>
            <a:off x="8458200" y="4038600"/>
            <a:ext cx="3505200" cy="1384995"/>
          </a:xfrm>
          <a:prstGeom prst="rect">
            <a:avLst/>
          </a:prstGeom>
          <a:solidFill>
            <a:srgbClr val="F4F4E0"/>
          </a:solidFill>
          <a:ln>
            <a:noFill/>
          </a:ln>
          <a:effectLst/>
        </p:spPr>
        <p:txBody>
          <a:bodyPr wrap="square">
            <a:spAutoFit/>
          </a:bodyPr>
          <a:lstStyle/>
          <a:p>
            <a:pPr algn="ctr"/>
            <a:r>
              <a:rPr lang="es-ES" altLang="en-US" sz="2800" b="1" i="1" dirty="0">
                <a:latin typeface="Tahoma" panose="020B0604030504040204" pitchFamily="34" charset="0"/>
                <a:ea typeface="Tahoma" panose="020B0604030504040204" pitchFamily="34" charset="0"/>
                <a:cs typeface="Tahoma" panose="020B0604030504040204" pitchFamily="34" charset="0"/>
              </a:rPr>
              <a:t>Sirviéndole a quién trajo la salvación.</a:t>
            </a:r>
            <a:endParaRPr lang="en-US" altLang="en-US" sz="2800" b="1" i="1" dirty="0">
              <a:latin typeface="Tahoma" panose="020B0604030504040204" pitchFamily="34" charset="0"/>
              <a:ea typeface="Tahoma" panose="020B0604030504040204" pitchFamily="34" charset="0"/>
              <a:cs typeface="Tahoma" panose="020B0604030504040204" pitchFamily="34" charset="0"/>
            </a:endParaRPr>
          </a:p>
        </p:txBody>
      </p:sp>
      <p:sp>
        <p:nvSpPr>
          <p:cNvPr id="158725" name="Rectangle 5">
            <a:extLst>
              <a:ext uri="{FF2B5EF4-FFF2-40B4-BE49-F238E27FC236}">
                <a16:creationId xmlns:a16="http://schemas.microsoft.com/office/drawing/2014/main" id="{C0F13548-3160-3A2E-B51B-96378B88CAFA}"/>
              </a:ext>
            </a:extLst>
          </p:cNvPr>
          <p:cNvSpPr>
            <a:spLocks noChangeArrowheads="1"/>
          </p:cNvSpPr>
          <p:nvPr/>
        </p:nvSpPr>
        <p:spPr bwMode="auto">
          <a:xfrm>
            <a:off x="0" y="4267200"/>
            <a:ext cx="7543800" cy="2590799"/>
          </a:xfrm>
          <a:prstGeom prst="rect">
            <a:avLst/>
          </a:prstGeom>
          <a:solidFill>
            <a:schemeClr val="bg1"/>
          </a:solidFill>
          <a:ln>
            <a:noFill/>
          </a:ln>
          <a:effectLst/>
        </p:spPr>
        <p:txBody>
          <a:bodyPr wrap="none" anchor="ctr"/>
          <a:lstStyle/>
          <a:p>
            <a:endParaRPr lang="en-US"/>
          </a:p>
        </p:txBody>
      </p:sp>
      <p:sp>
        <p:nvSpPr>
          <p:cNvPr id="4" name="Text Box 2">
            <a:extLst>
              <a:ext uri="{FF2B5EF4-FFF2-40B4-BE49-F238E27FC236}">
                <a16:creationId xmlns:a16="http://schemas.microsoft.com/office/drawing/2014/main" id="{7A76CB8E-E947-D30B-5B1A-83E29120FD02}"/>
              </a:ext>
            </a:extLst>
          </p:cNvPr>
          <p:cNvSpPr txBox="1">
            <a:spLocks noChangeArrowheads="1"/>
          </p:cNvSpPr>
          <p:nvPr/>
        </p:nvSpPr>
        <p:spPr bwMode="auto">
          <a:xfrm>
            <a:off x="0" y="1"/>
            <a:ext cx="12192000" cy="523220"/>
          </a:xfrm>
          <a:prstGeom prst="rect">
            <a:avLst/>
          </a:prstGeom>
          <a:solidFill>
            <a:srgbClr val="FBF9D5"/>
          </a:solidFill>
          <a:ln>
            <a:noFill/>
          </a:ln>
          <a:effectLst/>
        </p:spPr>
        <p:txBody>
          <a:bodyPr wrap="square">
            <a:spAutoFit/>
          </a:bodyPr>
          <a:lstStyle/>
          <a:p>
            <a:pPr algn="ctr"/>
            <a:r>
              <a:rPr lang="en-US" altLang="en-US" sz="2800" b="1">
                <a:solidFill>
                  <a:sysClr val="windowText" lastClr="000000"/>
                </a:solidFill>
                <a:latin typeface="Tahoma" panose="020B0604030504040204" pitchFamily="34" charset="0"/>
                <a:ea typeface="Tahoma" panose="020B0604030504040204" pitchFamily="34" charset="0"/>
                <a:cs typeface="Tahoma" panose="020B0604030504040204" pitchFamily="34" charset="0"/>
              </a:rPr>
              <a:t>Ángeles en la vida de Jesús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withEffect">
                                  <p:stCondLst>
                                    <p:cond delay="0"/>
                                  </p:stCondLst>
                                  <p:childTnLst>
                                    <p:set>
                                      <p:cBhvr>
                                        <p:cTn id="6" dur="1" fill="hold">
                                          <p:stCondLst>
                                            <p:cond delay="0"/>
                                          </p:stCondLst>
                                        </p:cTn>
                                        <p:tgtEl>
                                          <p:spTgt spid="158723"/>
                                        </p:tgtEl>
                                        <p:attrNameLst>
                                          <p:attrName>style.visibility</p:attrName>
                                        </p:attrNameLst>
                                      </p:cBhvr>
                                      <p:to>
                                        <p:strVal val="visible"/>
                                      </p:to>
                                    </p:set>
                                    <p:animEffect transition="in" filter="checkerboard(across)">
                                      <p:cBhvr>
                                        <p:cTn id="7" dur="1000"/>
                                        <p:tgtEl>
                                          <p:spTgt spid="15872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xit" presetSubtype="32" fill="hold" nodeType="clickEffect">
                                  <p:stCondLst>
                                    <p:cond delay="0"/>
                                  </p:stCondLst>
                                  <p:childTnLst>
                                    <p:animEffect transition="out" filter="circle(out)">
                                      <p:cBhvr>
                                        <p:cTn id="11" dur="1000"/>
                                        <p:tgtEl>
                                          <p:spTgt spid="158725"/>
                                        </p:tgtEl>
                                      </p:cBhvr>
                                    </p:animEffect>
                                    <p:set>
                                      <p:cBhvr>
                                        <p:cTn id="12" dur="1" fill="hold">
                                          <p:stCondLst>
                                            <p:cond delay="999"/>
                                          </p:stCondLst>
                                        </p:cTn>
                                        <p:tgtEl>
                                          <p:spTgt spid="15872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6" presetClass="entr" presetSubtype="37" fill="hold" grpId="1" nodeType="clickEffect">
                                  <p:stCondLst>
                                    <p:cond delay="0"/>
                                  </p:stCondLst>
                                  <p:childTnLst>
                                    <p:set>
                                      <p:cBhvr>
                                        <p:cTn id="16" dur="1" fill="hold">
                                          <p:stCondLst>
                                            <p:cond delay="0"/>
                                          </p:stCondLst>
                                        </p:cTn>
                                        <p:tgtEl>
                                          <p:spTgt spid="158724"/>
                                        </p:tgtEl>
                                        <p:attrNameLst>
                                          <p:attrName>style.visibility</p:attrName>
                                        </p:attrNameLst>
                                      </p:cBhvr>
                                      <p:to>
                                        <p:strVal val="visible"/>
                                      </p:to>
                                    </p:set>
                                    <p:animEffect transition="in" filter="barn(outVertical)">
                                      <p:cBhvr>
                                        <p:cTn id="17" dur="1000"/>
                                        <p:tgtEl>
                                          <p:spTgt spid="1587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3" grpId="0"/>
      <p:bldP spid="158724" grpId="0" animBg="1"/>
      <p:bldP spid="158724" grpId="1" animBg="1"/>
      <p:bldP spid="4" grpId="0" animBg="1"/>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13920</TotalTime>
  <Words>5934</Words>
  <Application>Microsoft Office PowerPoint</Application>
  <PresentationFormat>Widescreen</PresentationFormat>
  <Paragraphs>174</Paragraphs>
  <Slides>34</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Arial</vt:lpstr>
      <vt:lpstr>Calibri</vt:lpstr>
      <vt:lpstr>Calibri Light</vt:lpstr>
      <vt:lpstr>Harrington</vt:lpstr>
      <vt:lpstr>Tahoma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WOODMONT CHURCH OF CHRIST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ROYCE CHANDLER</dc:creator>
  <cp:lastModifiedBy>ROYCE CHANDLER</cp:lastModifiedBy>
  <cp:revision>536</cp:revision>
  <dcterms:created xsi:type="dcterms:W3CDTF">2006-01-19T23:48:47Z</dcterms:created>
  <dcterms:modified xsi:type="dcterms:W3CDTF">2024-10-20T15:04:21Z</dcterms:modified>
</cp:coreProperties>
</file>