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316" r:id="rId3"/>
    <p:sldId id="303" r:id="rId4"/>
    <p:sldId id="304" r:id="rId5"/>
    <p:sldId id="313" r:id="rId6"/>
    <p:sldId id="308" r:id="rId7"/>
    <p:sldId id="310" r:id="rId8"/>
    <p:sldId id="314" r:id="rId9"/>
    <p:sldId id="309" r:id="rId10"/>
    <p:sldId id="305" r:id="rId11"/>
    <p:sldId id="306" r:id="rId12"/>
    <p:sldId id="307" r:id="rId13"/>
    <p:sldId id="315" r:id="rId14"/>
    <p:sldId id="317" r:id="rId15"/>
    <p:sldId id="281" r:id="rId16"/>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Tempus Sans ITC" panose="04020404030D07020202" pitchFamily="82" charset="0"/>
        <a:ea typeface="+mn-ea"/>
        <a:cs typeface="+mn-cs"/>
      </a:defRPr>
    </a:lvl1pPr>
    <a:lvl2pPr marL="457200" algn="l" rtl="0" eaLnBrk="0" fontAlgn="base" hangingPunct="0">
      <a:spcBef>
        <a:spcPct val="0"/>
      </a:spcBef>
      <a:spcAft>
        <a:spcPct val="0"/>
      </a:spcAft>
      <a:defRPr sz="2400" b="1" kern="1200">
        <a:solidFill>
          <a:schemeClr val="tx1"/>
        </a:solidFill>
        <a:latin typeface="Tempus Sans ITC" panose="04020404030D07020202" pitchFamily="82" charset="0"/>
        <a:ea typeface="+mn-ea"/>
        <a:cs typeface="+mn-cs"/>
      </a:defRPr>
    </a:lvl2pPr>
    <a:lvl3pPr marL="914400" algn="l" rtl="0" eaLnBrk="0" fontAlgn="base" hangingPunct="0">
      <a:spcBef>
        <a:spcPct val="0"/>
      </a:spcBef>
      <a:spcAft>
        <a:spcPct val="0"/>
      </a:spcAft>
      <a:defRPr sz="2400" b="1" kern="1200">
        <a:solidFill>
          <a:schemeClr val="tx1"/>
        </a:solidFill>
        <a:latin typeface="Tempus Sans ITC" panose="04020404030D07020202" pitchFamily="82" charset="0"/>
        <a:ea typeface="+mn-ea"/>
        <a:cs typeface="+mn-cs"/>
      </a:defRPr>
    </a:lvl3pPr>
    <a:lvl4pPr marL="1371600" algn="l" rtl="0" eaLnBrk="0" fontAlgn="base" hangingPunct="0">
      <a:spcBef>
        <a:spcPct val="0"/>
      </a:spcBef>
      <a:spcAft>
        <a:spcPct val="0"/>
      </a:spcAft>
      <a:defRPr sz="2400" b="1" kern="1200">
        <a:solidFill>
          <a:schemeClr val="tx1"/>
        </a:solidFill>
        <a:latin typeface="Tempus Sans ITC" panose="04020404030D07020202" pitchFamily="82" charset="0"/>
        <a:ea typeface="+mn-ea"/>
        <a:cs typeface="+mn-cs"/>
      </a:defRPr>
    </a:lvl4pPr>
    <a:lvl5pPr marL="1828800" algn="l" rtl="0" eaLnBrk="0" fontAlgn="base" hangingPunct="0">
      <a:spcBef>
        <a:spcPct val="0"/>
      </a:spcBef>
      <a:spcAft>
        <a:spcPct val="0"/>
      </a:spcAft>
      <a:defRPr sz="2400" b="1" kern="1200">
        <a:solidFill>
          <a:schemeClr val="tx1"/>
        </a:solidFill>
        <a:latin typeface="Tempus Sans ITC" panose="04020404030D07020202" pitchFamily="82" charset="0"/>
        <a:ea typeface="+mn-ea"/>
        <a:cs typeface="+mn-cs"/>
      </a:defRPr>
    </a:lvl5pPr>
    <a:lvl6pPr marL="2286000" algn="l" defTabSz="914400" rtl="0" eaLnBrk="1" latinLnBrk="0" hangingPunct="1">
      <a:defRPr sz="2400" b="1" kern="1200">
        <a:solidFill>
          <a:schemeClr val="tx1"/>
        </a:solidFill>
        <a:latin typeface="Tempus Sans ITC" panose="04020404030D07020202" pitchFamily="82" charset="0"/>
        <a:ea typeface="+mn-ea"/>
        <a:cs typeface="+mn-cs"/>
      </a:defRPr>
    </a:lvl6pPr>
    <a:lvl7pPr marL="2743200" algn="l" defTabSz="914400" rtl="0" eaLnBrk="1" latinLnBrk="0" hangingPunct="1">
      <a:defRPr sz="2400" b="1" kern="1200">
        <a:solidFill>
          <a:schemeClr val="tx1"/>
        </a:solidFill>
        <a:latin typeface="Tempus Sans ITC" panose="04020404030D07020202" pitchFamily="82" charset="0"/>
        <a:ea typeface="+mn-ea"/>
        <a:cs typeface="+mn-cs"/>
      </a:defRPr>
    </a:lvl7pPr>
    <a:lvl8pPr marL="3200400" algn="l" defTabSz="914400" rtl="0" eaLnBrk="1" latinLnBrk="0" hangingPunct="1">
      <a:defRPr sz="2400" b="1" kern="1200">
        <a:solidFill>
          <a:schemeClr val="tx1"/>
        </a:solidFill>
        <a:latin typeface="Tempus Sans ITC" panose="04020404030D07020202" pitchFamily="82" charset="0"/>
        <a:ea typeface="+mn-ea"/>
        <a:cs typeface="+mn-cs"/>
      </a:defRPr>
    </a:lvl8pPr>
    <a:lvl9pPr marL="3657600" algn="l" defTabSz="914400" rtl="0" eaLnBrk="1" latinLnBrk="0" hangingPunct="1">
      <a:defRPr sz="2400" b="1" kern="1200">
        <a:solidFill>
          <a:schemeClr val="tx1"/>
        </a:solidFill>
        <a:latin typeface="Tempus Sans ITC" panose="04020404030D07020202"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2D0"/>
    <a:srgbClr val="4D4D4D"/>
    <a:srgbClr val="3333FF"/>
    <a:srgbClr val="FFCC66"/>
    <a:srgbClr val="B2B2B2"/>
    <a:srgbClr val="FFCC00"/>
    <a:srgbClr val="FF3300"/>
    <a:srgbClr val="8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1E79CDC-9284-4832-88C8-5B92620F09A7}" type="slidenum">
              <a:rPr lang="en-US" altLang="en-US"/>
              <a:pPr>
                <a:defRPr/>
              </a:pPr>
              <a:t>‹#›</a:t>
            </a:fld>
            <a:endParaRPr lang="en-US" altLang="en-US"/>
          </a:p>
        </p:txBody>
      </p:sp>
    </p:spTree>
    <p:extLst>
      <p:ext uri="{BB962C8B-B14F-4D97-AF65-F5344CB8AC3E}">
        <p14:creationId xmlns:p14="http://schemas.microsoft.com/office/powerpoint/2010/main" val="1502233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865C8D7-83BA-4B91-987D-886CF987C2DF}" type="slidenum">
              <a:rPr lang="en-US" altLang="en-US"/>
              <a:pPr>
                <a:defRPr/>
              </a:pPr>
              <a:t>‹#›</a:t>
            </a:fld>
            <a:endParaRPr lang="en-US" altLang="en-US"/>
          </a:p>
        </p:txBody>
      </p:sp>
    </p:spTree>
    <p:extLst>
      <p:ext uri="{BB962C8B-B14F-4D97-AF65-F5344CB8AC3E}">
        <p14:creationId xmlns:p14="http://schemas.microsoft.com/office/powerpoint/2010/main" val="1616970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24C0EC4-9619-4E64-AE14-E434C8850498}" type="slidenum">
              <a:rPr lang="en-US" altLang="en-US"/>
              <a:pPr>
                <a:defRPr/>
              </a:pPr>
              <a:t>‹#›</a:t>
            </a:fld>
            <a:endParaRPr lang="en-US" altLang="en-US"/>
          </a:p>
        </p:txBody>
      </p:sp>
    </p:spTree>
    <p:extLst>
      <p:ext uri="{BB962C8B-B14F-4D97-AF65-F5344CB8AC3E}">
        <p14:creationId xmlns:p14="http://schemas.microsoft.com/office/powerpoint/2010/main" val="216118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052B24C-5E83-4D98-9FF1-0825E68FBA2D}" type="slidenum">
              <a:rPr lang="en-US" altLang="en-US"/>
              <a:pPr>
                <a:defRPr/>
              </a:pPr>
              <a:t>‹#›</a:t>
            </a:fld>
            <a:endParaRPr lang="en-US" altLang="en-US"/>
          </a:p>
        </p:txBody>
      </p:sp>
    </p:spTree>
    <p:extLst>
      <p:ext uri="{BB962C8B-B14F-4D97-AF65-F5344CB8AC3E}">
        <p14:creationId xmlns:p14="http://schemas.microsoft.com/office/powerpoint/2010/main" val="198017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07F3E89-C2A0-4897-85F1-85D642BD0E37}" type="slidenum">
              <a:rPr lang="en-US" altLang="en-US"/>
              <a:pPr>
                <a:defRPr/>
              </a:pPr>
              <a:t>‹#›</a:t>
            </a:fld>
            <a:endParaRPr lang="en-US" altLang="en-US"/>
          </a:p>
        </p:txBody>
      </p:sp>
    </p:spTree>
    <p:extLst>
      <p:ext uri="{BB962C8B-B14F-4D97-AF65-F5344CB8AC3E}">
        <p14:creationId xmlns:p14="http://schemas.microsoft.com/office/powerpoint/2010/main" val="4001332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A23B5D2-5358-4B6D-8455-44E6EA0C528E}" type="slidenum">
              <a:rPr lang="en-US" altLang="en-US"/>
              <a:pPr>
                <a:defRPr/>
              </a:pPr>
              <a:t>‹#›</a:t>
            </a:fld>
            <a:endParaRPr lang="en-US" altLang="en-US"/>
          </a:p>
        </p:txBody>
      </p:sp>
    </p:spTree>
    <p:extLst>
      <p:ext uri="{BB962C8B-B14F-4D97-AF65-F5344CB8AC3E}">
        <p14:creationId xmlns:p14="http://schemas.microsoft.com/office/powerpoint/2010/main" val="356329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9B57B8C-7D74-4708-A28E-4247B0F3EC1D}" type="slidenum">
              <a:rPr lang="en-US" altLang="en-US"/>
              <a:pPr>
                <a:defRPr/>
              </a:pPr>
              <a:t>‹#›</a:t>
            </a:fld>
            <a:endParaRPr lang="en-US" altLang="en-US"/>
          </a:p>
        </p:txBody>
      </p:sp>
    </p:spTree>
    <p:extLst>
      <p:ext uri="{BB962C8B-B14F-4D97-AF65-F5344CB8AC3E}">
        <p14:creationId xmlns:p14="http://schemas.microsoft.com/office/powerpoint/2010/main" val="3734319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C6F2E93-3F4D-48A6-820E-69A25E80FD01}" type="slidenum">
              <a:rPr lang="en-US" altLang="en-US"/>
              <a:pPr>
                <a:defRPr/>
              </a:pPr>
              <a:t>‹#›</a:t>
            </a:fld>
            <a:endParaRPr lang="en-US" altLang="en-US"/>
          </a:p>
        </p:txBody>
      </p:sp>
    </p:spTree>
    <p:extLst>
      <p:ext uri="{BB962C8B-B14F-4D97-AF65-F5344CB8AC3E}">
        <p14:creationId xmlns:p14="http://schemas.microsoft.com/office/powerpoint/2010/main" val="145451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BC42234-5E1F-456D-84E6-8B187A557456}" type="slidenum">
              <a:rPr lang="en-US" altLang="en-US"/>
              <a:pPr>
                <a:defRPr/>
              </a:pPr>
              <a:t>‹#›</a:t>
            </a:fld>
            <a:endParaRPr lang="en-US" altLang="en-US"/>
          </a:p>
        </p:txBody>
      </p:sp>
    </p:spTree>
    <p:extLst>
      <p:ext uri="{BB962C8B-B14F-4D97-AF65-F5344CB8AC3E}">
        <p14:creationId xmlns:p14="http://schemas.microsoft.com/office/powerpoint/2010/main" val="65572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B753E4B-68D4-4F03-BEFE-C2580B6BD89C}" type="slidenum">
              <a:rPr lang="en-US" altLang="en-US"/>
              <a:pPr>
                <a:defRPr/>
              </a:pPr>
              <a:t>‹#›</a:t>
            </a:fld>
            <a:endParaRPr lang="en-US" altLang="en-US"/>
          </a:p>
        </p:txBody>
      </p:sp>
    </p:spTree>
    <p:extLst>
      <p:ext uri="{BB962C8B-B14F-4D97-AF65-F5344CB8AC3E}">
        <p14:creationId xmlns:p14="http://schemas.microsoft.com/office/powerpoint/2010/main" val="41793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45E0DC-6760-4A20-8274-71CD18570130}" type="slidenum">
              <a:rPr lang="en-US" altLang="en-US"/>
              <a:pPr>
                <a:defRPr/>
              </a:pPr>
              <a:t>‹#›</a:t>
            </a:fld>
            <a:endParaRPr lang="en-US" altLang="en-US"/>
          </a:p>
        </p:txBody>
      </p:sp>
    </p:spTree>
    <p:extLst>
      <p:ext uri="{BB962C8B-B14F-4D97-AF65-F5344CB8AC3E}">
        <p14:creationId xmlns:p14="http://schemas.microsoft.com/office/powerpoint/2010/main" val="2351246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latin typeface="+mn-lt"/>
              </a:defRPr>
            </a:lvl1pPr>
          </a:lstStyle>
          <a:p>
            <a:pPr>
              <a:defRPr/>
            </a:pPr>
            <a:fld id="{66D36DED-E6B3-45D0-AE7D-35E7DABFBBA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www.photobylinda.com/images/Passionate%20Tulip.jpg&amp;imgrefurl=http://www.photobylinda.com/gallery4.htm&amp;h=1036&amp;w=703&amp;sz=126&amp;tbnid=U2znoxGNb1LJEM:&amp;tbnh=150&amp;tbnw=101&amp;hl=en&amp;start=122&amp;prev=/images?q%3Dtulip%26start%3D120%26svnum%3D10%26hl%3Den%26lr%3D%26sa%3DN"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images.google.com/imgres?imgurl=http://www.swrb.com/catalog/john%20calvin.jpg&amp;imgrefurl=http://www.swrb.com/catalog/c.htm&amp;h=406&amp;w=253&amp;sz=13&amp;tbnid=PC6o-XvQ2Rg1HM:&amp;tbnh=121&amp;tbnw=75&amp;hl=en&amp;start=11&amp;prev=/images?q%3DJOHN%2BCALVIN%26svnum%3D10%26hl%3Den%26lr%3D%26sa%3D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457200" y="3352800"/>
            <a:ext cx="5334000" cy="1569660"/>
          </a:xfrm>
          <a:prstGeom prst="rect">
            <a:avLst/>
          </a:prstGeom>
          <a:solidFill>
            <a:srgbClr val="F8F2D0"/>
          </a:solid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r>
              <a:rPr lang="en-US" altLang="en-US" dirty="0"/>
              <a:t>1 </a:t>
            </a:r>
            <a:r>
              <a:rPr lang="en-US" altLang="en-US" dirty="0" err="1"/>
              <a:t>Cor</a:t>
            </a:r>
            <a:r>
              <a:rPr lang="en-US" altLang="en-US" dirty="0"/>
              <a:t> 2:7-8 - </a:t>
            </a:r>
            <a:r>
              <a:rPr lang="es-ES" altLang="en-US" dirty="0"/>
              <a:t>hablamos sabiduría de Dios en misterio, la sabiduría oculta, la cual Dios </a:t>
            </a:r>
            <a:r>
              <a:rPr lang="es-ES" altLang="en-US" dirty="0">
                <a:solidFill>
                  <a:srgbClr val="C00000"/>
                </a:solidFill>
              </a:rPr>
              <a:t>predestinó</a:t>
            </a:r>
            <a:r>
              <a:rPr lang="es-ES" altLang="en-US" dirty="0"/>
              <a:t> antes de los siglos para nuestra gloria</a:t>
            </a:r>
          </a:p>
        </p:txBody>
      </p:sp>
      <p:sp>
        <p:nvSpPr>
          <p:cNvPr id="62470" name="Rectangle 6"/>
          <p:cNvSpPr>
            <a:spLocks noChangeArrowheads="1"/>
          </p:cNvSpPr>
          <p:nvPr/>
        </p:nvSpPr>
        <p:spPr bwMode="auto">
          <a:xfrm>
            <a:off x="533400" y="533400"/>
            <a:ext cx="5334000" cy="2308324"/>
          </a:xfrm>
          <a:prstGeom prst="rect">
            <a:avLst/>
          </a:prstGeom>
          <a:solidFill>
            <a:srgbClr val="F8F2D0"/>
          </a:solid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r>
              <a:rPr lang="en-US" altLang="en-US" dirty="0" err="1"/>
              <a:t>Hech</a:t>
            </a:r>
            <a:r>
              <a:rPr lang="en-US" altLang="en-US" dirty="0"/>
              <a:t> 4:27-28 - </a:t>
            </a:r>
            <a:r>
              <a:rPr lang="es-ES" altLang="en-US" dirty="0"/>
              <a:t>…en esta ciudad contra tu santo Hijo Jesús, a quien ungiste, Herodes y Poncio Pilato, con los gentiles y el pueblo de Israel, para hacer cuanto tu mano y tu consejo habían </a:t>
            </a:r>
            <a:r>
              <a:rPr lang="es-ES" altLang="en-US" dirty="0">
                <a:solidFill>
                  <a:srgbClr val="C00000"/>
                </a:solidFill>
              </a:rPr>
              <a:t>antes determinado </a:t>
            </a:r>
            <a:r>
              <a:rPr lang="es-ES" altLang="en-US" dirty="0"/>
              <a:t>que sucediera.</a:t>
            </a:r>
          </a:p>
        </p:txBody>
      </p:sp>
      <p:sp>
        <p:nvSpPr>
          <p:cNvPr id="62471" name="Rectangle 7"/>
          <p:cNvSpPr>
            <a:spLocks noChangeArrowheads="1"/>
          </p:cNvSpPr>
          <p:nvPr/>
        </p:nvSpPr>
        <p:spPr bwMode="auto">
          <a:xfrm>
            <a:off x="6172200" y="3581400"/>
            <a:ext cx="2971800" cy="1200329"/>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s-ES" altLang="en-US" dirty="0"/>
              <a:t>El plan sabio de Dios de redimir al hombre del pecado</a:t>
            </a:r>
            <a:endParaRPr lang="en-US" altLang="en-US" dirty="0"/>
          </a:p>
        </p:txBody>
      </p:sp>
      <p:sp>
        <p:nvSpPr>
          <p:cNvPr id="62472" name="Rectangle 8"/>
          <p:cNvSpPr>
            <a:spLocks noChangeArrowheads="1"/>
          </p:cNvSpPr>
          <p:nvPr/>
        </p:nvSpPr>
        <p:spPr bwMode="auto">
          <a:xfrm>
            <a:off x="6172200" y="1219200"/>
            <a:ext cx="2971800" cy="830997"/>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s-ES" altLang="en-US" dirty="0"/>
              <a:t>El juicio y crucifixión de Cristo</a:t>
            </a:r>
            <a:endParaRPr lang="en-US" altLang="en-US" dirty="0"/>
          </a:p>
        </p:txBody>
      </p:sp>
      <p:sp>
        <p:nvSpPr>
          <p:cNvPr id="8" name="Rectangle 2"/>
          <p:cNvSpPr>
            <a:spLocks noChangeArrowheads="1"/>
          </p:cNvSpPr>
          <p:nvPr/>
        </p:nvSpPr>
        <p:spPr bwMode="auto">
          <a:xfrm>
            <a:off x="533400" y="0"/>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9"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62470"/>
                                        </p:tgtEl>
                                        <p:attrNameLst>
                                          <p:attrName>style.visibility</p:attrName>
                                        </p:attrNameLst>
                                      </p:cBhvr>
                                      <p:to>
                                        <p:strVal val="visible"/>
                                      </p:to>
                                    </p:set>
                                    <p:animEffect transition="in" filter="barn(outVertical)">
                                      <p:cBhvr>
                                        <p:cTn id="7" dur="1000"/>
                                        <p:tgtEl>
                                          <p:spTgt spid="624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2472"/>
                                        </p:tgtEl>
                                        <p:attrNameLst>
                                          <p:attrName>style.visibility</p:attrName>
                                        </p:attrNameLst>
                                      </p:cBhvr>
                                      <p:to>
                                        <p:strVal val="visible"/>
                                      </p:to>
                                    </p:set>
                                    <p:animEffect transition="in" filter="slide(fromLeft)">
                                      <p:cBhvr>
                                        <p:cTn id="12" dur="1000"/>
                                        <p:tgtEl>
                                          <p:spTgt spid="624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62466"/>
                                        </p:tgtEl>
                                        <p:attrNameLst>
                                          <p:attrName>style.visibility</p:attrName>
                                        </p:attrNameLst>
                                      </p:cBhvr>
                                      <p:to>
                                        <p:strVal val="visible"/>
                                      </p:to>
                                    </p:set>
                                    <p:animEffect transition="in" filter="barn(outVertical)">
                                      <p:cBhvr>
                                        <p:cTn id="17" dur="1000"/>
                                        <p:tgtEl>
                                          <p:spTgt spid="6246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62471"/>
                                        </p:tgtEl>
                                        <p:attrNameLst>
                                          <p:attrName>style.visibility</p:attrName>
                                        </p:attrNameLst>
                                      </p:cBhvr>
                                      <p:to>
                                        <p:strVal val="visible"/>
                                      </p:to>
                                    </p:set>
                                    <p:animEffect transition="in" filter="slide(fromLeft)">
                                      <p:cBhvr>
                                        <p:cTn id="22" dur="1000"/>
                                        <p:tgtEl>
                                          <p:spTgt spid="62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nimBg="1"/>
      <p:bldP spid="62470" grpId="0" animBg="1"/>
      <p:bldP spid="62471" grpId="0" animBg="1"/>
      <p:bldP spid="6247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Rectangle 5"/>
          <p:cNvSpPr>
            <a:spLocks noChangeArrowheads="1"/>
          </p:cNvSpPr>
          <p:nvPr/>
        </p:nvSpPr>
        <p:spPr bwMode="auto">
          <a:xfrm>
            <a:off x="533400" y="533400"/>
            <a:ext cx="5334000" cy="4708981"/>
          </a:xfrm>
          <a:prstGeom prst="rect">
            <a:avLst/>
          </a:prstGeom>
          <a:solidFill>
            <a:srgbClr val="F8F2D0"/>
          </a:solid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r>
              <a:rPr lang="en-US" altLang="en-US" dirty="0" err="1"/>
              <a:t>Hech</a:t>
            </a:r>
            <a:r>
              <a:rPr lang="en-US" altLang="en-US" dirty="0"/>
              <a:t> 2:23 - </a:t>
            </a:r>
            <a:r>
              <a:rPr lang="es-ES" altLang="en-US" dirty="0"/>
              <a:t>a éste, entregado por el </a:t>
            </a:r>
            <a:r>
              <a:rPr lang="es-ES" altLang="en-US" dirty="0">
                <a:solidFill>
                  <a:srgbClr val="C00000"/>
                </a:solidFill>
              </a:rPr>
              <a:t>determinado consejo y anticipado conocimiento </a:t>
            </a:r>
            <a:r>
              <a:rPr lang="es-ES" altLang="en-US" dirty="0"/>
              <a:t>de Dios, prendisteis y matasteis por manos de inicuos, crucificándole;</a:t>
            </a:r>
          </a:p>
          <a:p>
            <a:pPr eaLnBrk="1" hangingPunct="1"/>
            <a:endParaRPr lang="en-US" altLang="en-US" sz="1200" dirty="0"/>
          </a:p>
          <a:p>
            <a:pPr eaLnBrk="1" hangingPunct="1"/>
            <a:r>
              <a:rPr lang="en-US" altLang="en-US" dirty="0"/>
              <a:t>1 </a:t>
            </a:r>
            <a:r>
              <a:rPr lang="en-US" altLang="en-US" dirty="0" err="1"/>
              <a:t>Ped</a:t>
            </a:r>
            <a:r>
              <a:rPr lang="en-US" altLang="en-US" dirty="0"/>
              <a:t> 1:1-2 - </a:t>
            </a:r>
            <a:r>
              <a:rPr lang="es-ES" altLang="en-US" dirty="0"/>
              <a:t>a los expatriados de la dispersión en el Ponto, </a:t>
            </a:r>
            <a:r>
              <a:rPr lang="es-ES" altLang="en-US" dirty="0" err="1"/>
              <a:t>Galacia</a:t>
            </a:r>
            <a:r>
              <a:rPr lang="es-ES" altLang="en-US" dirty="0"/>
              <a:t>, Capadocia, Asia y Bitinia, elegidos </a:t>
            </a:r>
            <a:r>
              <a:rPr lang="es-ES" altLang="en-US" dirty="0">
                <a:solidFill>
                  <a:srgbClr val="C00000"/>
                </a:solidFill>
              </a:rPr>
              <a:t>según la presciencia de Dios Padre</a:t>
            </a:r>
            <a:r>
              <a:rPr lang="es-ES" altLang="en-US" dirty="0"/>
              <a:t> en santificación del Espíritu, para obedecer y ser rociados con la sangre de Jesucristo:</a:t>
            </a:r>
            <a:endParaRPr lang="en-US" altLang="en-US" dirty="0"/>
          </a:p>
        </p:txBody>
      </p:sp>
      <p:sp>
        <p:nvSpPr>
          <p:cNvPr id="63495" name="Rectangle 7"/>
          <p:cNvSpPr>
            <a:spLocks noChangeArrowheads="1"/>
          </p:cNvSpPr>
          <p:nvPr/>
        </p:nvSpPr>
        <p:spPr bwMode="auto">
          <a:xfrm>
            <a:off x="6172200" y="929640"/>
            <a:ext cx="2971800" cy="830997"/>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s-ES" altLang="en-US" dirty="0"/>
              <a:t>El juicio y crucifixión de Cristo</a:t>
            </a:r>
            <a:endParaRPr lang="en-US" altLang="en-US" dirty="0"/>
          </a:p>
        </p:txBody>
      </p:sp>
      <p:sp>
        <p:nvSpPr>
          <p:cNvPr id="63496" name="Rectangle 8"/>
          <p:cNvSpPr>
            <a:spLocks noChangeArrowheads="1"/>
          </p:cNvSpPr>
          <p:nvPr/>
        </p:nvSpPr>
        <p:spPr bwMode="auto">
          <a:xfrm>
            <a:off x="6172200" y="3276600"/>
            <a:ext cx="2971800" cy="1938992"/>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Los “</a:t>
            </a:r>
            <a:r>
              <a:rPr lang="en-US" altLang="en-US" dirty="0" err="1"/>
              <a:t>elegidos</a:t>
            </a:r>
            <a:r>
              <a:rPr lang="en-US" altLang="en-US" dirty="0"/>
              <a:t>”…</a:t>
            </a:r>
          </a:p>
          <a:p>
            <a:pPr algn="ctr" eaLnBrk="1" hangingPunct="1"/>
            <a:r>
              <a:rPr lang="en-US" altLang="en-US" dirty="0" err="1"/>
              <a:t>aquellos</a:t>
            </a:r>
            <a:r>
              <a:rPr lang="en-US" altLang="en-US" dirty="0"/>
              <a:t> </a:t>
            </a:r>
            <a:r>
              <a:rPr lang="en-US" altLang="en-US" dirty="0" err="1"/>
              <a:t>santificados</a:t>
            </a:r>
            <a:r>
              <a:rPr lang="en-US" altLang="en-US" dirty="0"/>
              <a:t>, </a:t>
            </a:r>
            <a:r>
              <a:rPr lang="en-US" altLang="en-US" dirty="0" err="1"/>
              <a:t>obedientes</a:t>
            </a:r>
            <a:r>
              <a:rPr lang="en-US" altLang="en-US" dirty="0"/>
              <a:t>, </a:t>
            </a:r>
          </a:p>
          <a:p>
            <a:pPr algn="ctr" eaLnBrk="1" hangingPunct="1"/>
            <a:r>
              <a:rPr lang="en-US" altLang="en-US" dirty="0" err="1"/>
              <a:t>rociados</a:t>
            </a:r>
            <a:r>
              <a:rPr lang="en-US" altLang="en-US" dirty="0"/>
              <a:t> </a:t>
            </a:r>
            <a:r>
              <a:rPr lang="en-US" altLang="en-US" dirty="0" err="1"/>
              <a:t>por</a:t>
            </a:r>
            <a:r>
              <a:rPr lang="en-US" altLang="en-US" dirty="0"/>
              <a:t> Su </a:t>
            </a:r>
            <a:r>
              <a:rPr lang="en-US" altLang="en-US" dirty="0" err="1"/>
              <a:t>sangre</a:t>
            </a:r>
            <a:endParaRPr lang="en-US" altLang="en-US" dirty="0"/>
          </a:p>
        </p:txBody>
      </p:sp>
      <p:sp>
        <p:nvSpPr>
          <p:cNvPr id="8" name="Rectangle 2"/>
          <p:cNvSpPr>
            <a:spLocks noChangeArrowheads="1"/>
          </p:cNvSpPr>
          <p:nvPr/>
        </p:nvSpPr>
        <p:spPr bwMode="auto">
          <a:xfrm>
            <a:off x="533400" y="0"/>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9"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
        <p:nvSpPr>
          <p:cNvPr id="63497" name="Rectangle 9"/>
          <p:cNvSpPr>
            <a:spLocks noChangeArrowheads="1"/>
          </p:cNvSpPr>
          <p:nvPr/>
        </p:nvSpPr>
        <p:spPr bwMode="auto">
          <a:xfrm>
            <a:off x="533400" y="2362200"/>
            <a:ext cx="5486400" cy="2971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endParaRPr lang="en-US" alt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63493"/>
                                        </p:tgtEl>
                                        <p:attrNameLst>
                                          <p:attrName>style.visibility</p:attrName>
                                        </p:attrNameLst>
                                      </p:cBhvr>
                                      <p:to>
                                        <p:strVal val="visible"/>
                                      </p:to>
                                    </p:set>
                                    <p:animEffect transition="in" filter="plus(in)">
                                      <p:cBhvr>
                                        <p:cTn id="7" dur="1000"/>
                                        <p:tgtEl>
                                          <p:spTgt spid="634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3495"/>
                                        </p:tgtEl>
                                        <p:attrNameLst>
                                          <p:attrName>style.visibility</p:attrName>
                                        </p:attrNameLst>
                                      </p:cBhvr>
                                      <p:to>
                                        <p:strVal val="visible"/>
                                      </p:to>
                                    </p:set>
                                    <p:animEffect transition="in" filter="slide(fromLeft)">
                                      <p:cBhvr>
                                        <p:cTn id="12" dur="1000"/>
                                        <p:tgtEl>
                                          <p:spTgt spid="634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xit" presetSubtype="16" fill="hold" grpId="0" nodeType="clickEffect">
                                  <p:stCondLst>
                                    <p:cond delay="0"/>
                                  </p:stCondLst>
                                  <p:childTnLst>
                                    <p:animEffect transition="out" filter="plus(in)">
                                      <p:cBhvr>
                                        <p:cTn id="16" dur="1000"/>
                                        <p:tgtEl>
                                          <p:spTgt spid="63497"/>
                                        </p:tgtEl>
                                      </p:cBhvr>
                                    </p:animEffect>
                                    <p:set>
                                      <p:cBhvr>
                                        <p:cTn id="17" dur="1" fill="hold">
                                          <p:stCondLst>
                                            <p:cond delay="999"/>
                                          </p:stCondLst>
                                        </p:cTn>
                                        <p:tgtEl>
                                          <p:spTgt spid="63497"/>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63496"/>
                                        </p:tgtEl>
                                        <p:attrNameLst>
                                          <p:attrName>style.visibility</p:attrName>
                                        </p:attrNameLst>
                                      </p:cBhvr>
                                      <p:to>
                                        <p:strVal val="visible"/>
                                      </p:to>
                                    </p:set>
                                    <p:animEffect transition="in" filter="slide(fromLeft)">
                                      <p:cBhvr>
                                        <p:cTn id="22" dur="1000"/>
                                        <p:tgtEl>
                                          <p:spTgt spid="63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nimBg="1"/>
      <p:bldP spid="63495" grpId="0" animBg="1"/>
      <p:bldP spid="63496" grpId="0" animBg="1"/>
      <p:bldP spid="6349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24" name="Rectangle 12"/>
          <p:cNvSpPr>
            <a:spLocks noChangeArrowheads="1"/>
          </p:cNvSpPr>
          <p:nvPr/>
        </p:nvSpPr>
        <p:spPr bwMode="auto">
          <a:xfrm>
            <a:off x="582930" y="600894"/>
            <a:ext cx="2571750" cy="4413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lnSpc>
                <a:spcPct val="90000"/>
              </a:lnSpc>
            </a:pPr>
            <a:r>
              <a:rPr lang="en-US" altLang="en-US" dirty="0">
                <a:solidFill>
                  <a:srgbClr val="FFFF00"/>
                </a:solidFill>
              </a:rPr>
              <a:t>Rom 10:12-13</a:t>
            </a:r>
            <a:endParaRPr lang="en-US" altLang="en-US" dirty="0">
              <a:solidFill>
                <a:schemeClr val="bg1"/>
              </a:solidFill>
            </a:endParaRPr>
          </a:p>
          <a:p>
            <a:pPr algn="ctr" eaLnBrk="1" hangingPunct="1">
              <a:lnSpc>
                <a:spcPct val="90000"/>
              </a:lnSpc>
            </a:pPr>
            <a:r>
              <a:rPr lang="es-ES" altLang="en-US" dirty="0">
                <a:solidFill>
                  <a:schemeClr val="bg1"/>
                </a:solidFill>
              </a:rPr>
              <a:t>Porque no hay diferencia entre judío y griego, pues el mismo que es Señor de todos, es rico para con todos los que le invocan; porque todo aquel que invocare el nombre del Señor, será salvo.</a:t>
            </a:r>
            <a:endParaRPr lang="en-US" altLang="en-US" dirty="0">
              <a:solidFill>
                <a:schemeClr val="bg1"/>
              </a:solidFill>
            </a:endParaRPr>
          </a:p>
        </p:txBody>
      </p:sp>
      <p:sp>
        <p:nvSpPr>
          <p:cNvPr id="64525" name="Rectangle 13"/>
          <p:cNvSpPr>
            <a:spLocks noChangeArrowheads="1"/>
          </p:cNvSpPr>
          <p:nvPr/>
        </p:nvSpPr>
        <p:spPr bwMode="auto">
          <a:xfrm>
            <a:off x="582930" y="758825"/>
            <a:ext cx="2998470" cy="4324261"/>
          </a:xfrm>
          <a:prstGeom prst="rect">
            <a:avLst/>
          </a:prstGeom>
          <a:solidFill>
            <a:schemeClr val="accent5"/>
          </a:solidFill>
          <a:ln>
            <a:noFill/>
          </a:ln>
          <a:effec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s-ES" altLang="en-US" sz="2500" dirty="0"/>
              <a:t>Dios predestinó, eligió de antemano según Su determinado propósito y anticipado conocimiento previo, que “cada uno que visita el nombre del Señor” será:</a:t>
            </a:r>
            <a:endParaRPr lang="en-US" altLang="en-US" sz="2500" dirty="0"/>
          </a:p>
        </p:txBody>
      </p:sp>
      <p:sp>
        <p:nvSpPr>
          <p:cNvPr id="64526" name="Rectangle 14"/>
          <p:cNvSpPr>
            <a:spLocks noChangeArrowheads="1"/>
          </p:cNvSpPr>
          <p:nvPr/>
        </p:nvSpPr>
        <p:spPr bwMode="auto">
          <a:xfrm>
            <a:off x="3749040" y="4420552"/>
            <a:ext cx="5410200" cy="766364"/>
          </a:xfrm>
          <a:prstGeom prst="rect">
            <a:avLst/>
          </a:prstGeom>
          <a:solidFill>
            <a:srgbClr val="F8F2D0"/>
          </a:solid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lnSpc>
                <a:spcPct val="90000"/>
              </a:lnSpc>
            </a:pPr>
            <a:r>
              <a:rPr lang="en-US" altLang="en-US" dirty="0"/>
              <a:t>Los “</a:t>
            </a:r>
            <a:r>
              <a:rPr lang="en-US" altLang="en-US" dirty="0" err="1"/>
              <a:t>elegidos</a:t>
            </a:r>
            <a:r>
              <a:rPr lang="en-US" altLang="en-US" dirty="0"/>
              <a:t>”…</a:t>
            </a:r>
            <a:r>
              <a:rPr lang="en-US" altLang="en-US" dirty="0" err="1"/>
              <a:t>santificados</a:t>
            </a:r>
            <a:r>
              <a:rPr lang="en-US" altLang="en-US" dirty="0"/>
              <a:t>, </a:t>
            </a:r>
            <a:r>
              <a:rPr lang="en-US" altLang="en-US" dirty="0" err="1"/>
              <a:t>obedientes</a:t>
            </a:r>
            <a:r>
              <a:rPr lang="en-US" altLang="en-US" dirty="0"/>
              <a:t>, </a:t>
            </a:r>
            <a:r>
              <a:rPr lang="en-US" altLang="en-US" dirty="0" err="1"/>
              <a:t>rociados</a:t>
            </a:r>
            <a:r>
              <a:rPr lang="en-US" altLang="en-US" dirty="0"/>
              <a:t> </a:t>
            </a:r>
            <a:r>
              <a:rPr lang="en-US" altLang="en-US" dirty="0" err="1"/>
              <a:t>por</a:t>
            </a:r>
            <a:r>
              <a:rPr lang="en-US" altLang="en-US" dirty="0"/>
              <a:t> Su </a:t>
            </a:r>
            <a:r>
              <a:rPr lang="en-US" altLang="en-US" dirty="0" err="1"/>
              <a:t>sangre</a:t>
            </a:r>
            <a:endParaRPr lang="en-US" altLang="en-US" dirty="0"/>
          </a:p>
        </p:txBody>
      </p:sp>
      <p:sp>
        <p:nvSpPr>
          <p:cNvPr id="64527" name="Rectangle 15"/>
          <p:cNvSpPr>
            <a:spLocks noChangeArrowheads="1"/>
          </p:cNvSpPr>
          <p:nvPr/>
        </p:nvSpPr>
        <p:spPr bwMode="auto">
          <a:xfrm>
            <a:off x="3749040" y="1372552"/>
            <a:ext cx="5410200" cy="457200"/>
          </a:xfrm>
          <a:prstGeom prst="rect">
            <a:avLst/>
          </a:prstGeom>
          <a:solidFill>
            <a:srgbClr val="F8F2D0"/>
          </a:solid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Para la </a:t>
            </a:r>
            <a:r>
              <a:rPr lang="en-US" altLang="en-US" dirty="0" err="1"/>
              <a:t>alabanza</a:t>
            </a:r>
            <a:r>
              <a:rPr lang="en-US" altLang="en-US" dirty="0"/>
              <a:t> de Su </a:t>
            </a:r>
            <a:r>
              <a:rPr lang="en-US" altLang="en-US" dirty="0" err="1"/>
              <a:t>gloria</a:t>
            </a:r>
            <a:endParaRPr lang="en-US" altLang="en-US" dirty="0"/>
          </a:p>
        </p:txBody>
      </p:sp>
      <p:sp>
        <p:nvSpPr>
          <p:cNvPr id="64528" name="Rectangle 16"/>
          <p:cNvSpPr>
            <a:spLocks noChangeArrowheads="1"/>
          </p:cNvSpPr>
          <p:nvPr/>
        </p:nvSpPr>
        <p:spPr bwMode="auto">
          <a:xfrm>
            <a:off x="3733800" y="710565"/>
            <a:ext cx="5410200" cy="457200"/>
          </a:xfrm>
          <a:prstGeom prst="rect">
            <a:avLst/>
          </a:prstGeom>
          <a:solidFill>
            <a:srgbClr val="F8F2D0"/>
          </a:solid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Santo y sin </a:t>
            </a:r>
            <a:r>
              <a:rPr lang="en-US" altLang="en-US" dirty="0" err="1"/>
              <a:t>mancha</a:t>
            </a:r>
            <a:r>
              <a:rPr lang="en-US" altLang="en-US" dirty="0"/>
              <a:t> </a:t>
            </a:r>
            <a:r>
              <a:rPr lang="en-US" altLang="en-US" dirty="0" err="1"/>
              <a:t>delante</a:t>
            </a:r>
            <a:r>
              <a:rPr lang="en-US" altLang="en-US" dirty="0"/>
              <a:t> de El</a:t>
            </a:r>
          </a:p>
        </p:txBody>
      </p:sp>
      <p:sp>
        <p:nvSpPr>
          <p:cNvPr id="64529" name="Rectangle 17"/>
          <p:cNvSpPr>
            <a:spLocks noChangeArrowheads="1"/>
          </p:cNvSpPr>
          <p:nvPr/>
        </p:nvSpPr>
        <p:spPr bwMode="auto">
          <a:xfrm>
            <a:off x="3749040" y="2058352"/>
            <a:ext cx="5410200" cy="757130"/>
          </a:xfrm>
          <a:prstGeom prst="rect">
            <a:avLst/>
          </a:prstGeom>
          <a:solidFill>
            <a:srgbClr val="F8F2D0"/>
          </a:solid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lnSpc>
                <a:spcPct val="90000"/>
              </a:lnSpc>
            </a:pPr>
            <a:r>
              <a:rPr lang="en-US" altLang="en-US" dirty="0" err="1"/>
              <a:t>Conformado</a:t>
            </a:r>
            <a:r>
              <a:rPr lang="en-US" altLang="en-US" dirty="0"/>
              <a:t> a la </a:t>
            </a:r>
            <a:r>
              <a:rPr lang="en-US" altLang="en-US" dirty="0" err="1"/>
              <a:t>semejanza</a:t>
            </a:r>
            <a:r>
              <a:rPr lang="en-US" altLang="en-US" dirty="0"/>
              <a:t> de </a:t>
            </a:r>
            <a:r>
              <a:rPr lang="en-US" altLang="en-US" dirty="0" err="1"/>
              <a:t>Jesús</a:t>
            </a:r>
            <a:r>
              <a:rPr lang="en-US" altLang="en-US" dirty="0"/>
              <a:t>;</a:t>
            </a:r>
          </a:p>
          <a:p>
            <a:pPr algn="ctr" eaLnBrk="1" hangingPunct="1">
              <a:lnSpc>
                <a:spcPct val="90000"/>
              </a:lnSpc>
            </a:pPr>
            <a:r>
              <a:rPr lang="en-US" altLang="en-US" dirty="0"/>
              <a:t> </a:t>
            </a:r>
            <a:r>
              <a:rPr lang="en-US" altLang="en-US" dirty="0" err="1"/>
              <a:t>justificado</a:t>
            </a:r>
            <a:r>
              <a:rPr lang="en-US" altLang="en-US" dirty="0"/>
              <a:t> y </a:t>
            </a:r>
            <a:r>
              <a:rPr lang="en-US" altLang="en-US" dirty="0" err="1"/>
              <a:t>glorificado</a:t>
            </a:r>
            <a:endParaRPr lang="en-US" altLang="en-US" dirty="0"/>
          </a:p>
        </p:txBody>
      </p:sp>
      <p:sp>
        <p:nvSpPr>
          <p:cNvPr id="64530" name="Rectangle 18"/>
          <p:cNvSpPr>
            <a:spLocks noChangeArrowheads="1"/>
          </p:cNvSpPr>
          <p:nvPr/>
        </p:nvSpPr>
        <p:spPr bwMode="auto">
          <a:xfrm>
            <a:off x="3749040" y="3734752"/>
            <a:ext cx="5410200" cy="461665"/>
          </a:xfrm>
          <a:prstGeom prst="rect">
            <a:avLst/>
          </a:prstGeom>
          <a:solidFill>
            <a:srgbClr val="F8F2D0"/>
          </a:solid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s-ES" altLang="en-US" dirty="0"/>
              <a:t>El plan de Dios de redimirnos del pecado</a:t>
            </a:r>
            <a:endParaRPr lang="en-US" altLang="en-US" dirty="0"/>
          </a:p>
        </p:txBody>
      </p:sp>
      <p:sp>
        <p:nvSpPr>
          <p:cNvPr id="64531" name="Rectangle 19"/>
          <p:cNvSpPr>
            <a:spLocks noChangeArrowheads="1"/>
          </p:cNvSpPr>
          <p:nvPr/>
        </p:nvSpPr>
        <p:spPr bwMode="auto">
          <a:xfrm>
            <a:off x="3749040" y="3048952"/>
            <a:ext cx="5410200" cy="457200"/>
          </a:xfrm>
          <a:prstGeom prst="rect">
            <a:avLst/>
          </a:prstGeom>
          <a:solidFill>
            <a:srgbClr val="F8F2D0"/>
          </a:solid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err="1"/>
              <a:t>Por</a:t>
            </a:r>
            <a:r>
              <a:rPr lang="en-US" altLang="en-US" dirty="0"/>
              <a:t> la </a:t>
            </a:r>
            <a:r>
              <a:rPr lang="en-US" altLang="en-US" dirty="0" err="1"/>
              <a:t>crucificción</a:t>
            </a:r>
            <a:r>
              <a:rPr lang="en-US" altLang="en-US" dirty="0"/>
              <a:t> de Cristo, </a:t>
            </a:r>
            <a:r>
              <a:rPr lang="en-US" altLang="en-US" dirty="0" err="1"/>
              <a:t>que</a:t>
            </a:r>
            <a:r>
              <a:rPr lang="en-US" altLang="en-US" dirty="0"/>
              <a:t> era</a:t>
            </a:r>
          </a:p>
        </p:txBody>
      </p:sp>
      <p:sp>
        <p:nvSpPr>
          <p:cNvPr id="64532" name="Line 20"/>
          <p:cNvSpPr>
            <a:spLocks noChangeShapeType="1"/>
          </p:cNvSpPr>
          <p:nvPr/>
        </p:nvSpPr>
        <p:spPr bwMode="auto">
          <a:xfrm flipV="1">
            <a:off x="2895600" y="914400"/>
            <a:ext cx="1066800" cy="16764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3" name="Line 21"/>
          <p:cNvSpPr>
            <a:spLocks noChangeShapeType="1"/>
          </p:cNvSpPr>
          <p:nvPr/>
        </p:nvSpPr>
        <p:spPr bwMode="auto">
          <a:xfrm flipV="1">
            <a:off x="2895600" y="1676400"/>
            <a:ext cx="1143000" cy="9144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4" name="Line 22"/>
          <p:cNvSpPr>
            <a:spLocks noChangeShapeType="1"/>
          </p:cNvSpPr>
          <p:nvPr/>
        </p:nvSpPr>
        <p:spPr bwMode="auto">
          <a:xfrm flipV="1">
            <a:off x="2895600" y="2438400"/>
            <a:ext cx="990600" cy="1524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5" name="Line 23"/>
          <p:cNvSpPr>
            <a:spLocks noChangeShapeType="1"/>
          </p:cNvSpPr>
          <p:nvPr/>
        </p:nvSpPr>
        <p:spPr bwMode="auto">
          <a:xfrm>
            <a:off x="2895600" y="2590800"/>
            <a:ext cx="914400" cy="6858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6" name="Line 24"/>
          <p:cNvSpPr>
            <a:spLocks noChangeShapeType="1"/>
          </p:cNvSpPr>
          <p:nvPr/>
        </p:nvSpPr>
        <p:spPr bwMode="auto">
          <a:xfrm>
            <a:off x="2895600" y="2590800"/>
            <a:ext cx="914400" cy="13716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7" name="Line 25"/>
          <p:cNvSpPr>
            <a:spLocks noChangeShapeType="1"/>
          </p:cNvSpPr>
          <p:nvPr/>
        </p:nvSpPr>
        <p:spPr bwMode="auto">
          <a:xfrm>
            <a:off x="2895600" y="2590800"/>
            <a:ext cx="914400" cy="22860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Rectangle 2"/>
          <p:cNvSpPr>
            <a:spLocks noChangeArrowheads="1"/>
          </p:cNvSpPr>
          <p:nvPr/>
        </p:nvSpPr>
        <p:spPr bwMode="auto">
          <a:xfrm>
            <a:off x="533400" y="0"/>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26"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iterate type="wd">
                                    <p:tmPct val="6000"/>
                                  </p:iterate>
                                  <p:childTnLst>
                                    <p:set>
                                      <p:cBhvr>
                                        <p:cTn id="6" dur="1" fill="hold">
                                          <p:stCondLst>
                                            <p:cond delay="0"/>
                                          </p:stCondLst>
                                        </p:cTn>
                                        <p:tgtEl>
                                          <p:spTgt spid="64524"/>
                                        </p:tgtEl>
                                        <p:attrNameLst>
                                          <p:attrName>style.visibility</p:attrName>
                                        </p:attrNameLst>
                                      </p:cBhvr>
                                      <p:to>
                                        <p:strVal val="visible"/>
                                      </p:to>
                                    </p:set>
                                    <p:animEffect transition="in" filter="slide(fromTop)">
                                      <p:cBhvr>
                                        <p:cTn id="7" dur="1000"/>
                                        <p:tgtEl>
                                          <p:spTgt spid="6452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32" fill="hold" grpId="1" nodeType="clickEffect">
                                  <p:stCondLst>
                                    <p:cond delay="0"/>
                                  </p:stCondLst>
                                  <p:iterate type="wd">
                                    <p:tmPct val="0"/>
                                  </p:iterate>
                                  <p:childTnLst>
                                    <p:animEffect transition="out" filter="diamond(out)">
                                      <p:cBhvr>
                                        <p:cTn id="11" dur="2000"/>
                                        <p:tgtEl>
                                          <p:spTgt spid="64524"/>
                                        </p:tgtEl>
                                      </p:cBhvr>
                                    </p:animEffect>
                                    <p:set>
                                      <p:cBhvr>
                                        <p:cTn id="12" dur="1" fill="hold">
                                          <p:stCondLst>
                                            <p:cond delay="1999"/>
                                          </p:stCondLst>
                                        </p:cTn>
                                        <p:tgtEl>
                                          <p:spTgt spid="64524"/>
                                        </p:tgtEl>
                                        <p:attrNameLst>
                                          <p:attrName>style.visibility</p:attrName>
                                        </p:attrNameLst>
                                      </p:cBhvr>
                                      <p:to>
                                        <p:strVal val="hidden"/>
                                      </p:to>
                                    </p:set>
                                  </p:childTnLst>
                                </p:cTn>
                              </p:par>
                              <p:par>
                                <p:cTn id="13" presetID="21" presetClass="entr" presetSubtype="4" fill="hold" grpId="0" nodeType="withEffect">
                                  <p:stCondLst>
                                    <p:cond delay="0"/>
                                  </p:stCondLst>
                                  <p:childTnLst>
                                    <p:set>
                                      <p:cBhvr>
                                        <p:cTn id="14" dur="1" fill="hold">
                                          <p:stCondLst>
                                            <p:cond delay="0"/>
                                          </p:stCondLst>
                                        </p:cTn>
                                        <p:tgtEl>
                                          <p:spTgt spid="64525"/>
                                        </p:tgtEl>
                                        <p:attrNameLst>
                                          <p:attrName>style.visibility</p:attrName>
                                        </p:attrNameLst>
                                      </p:cBhvr>
                                      <p:to>
                                        <p:strVal val="visible"/>
                                      </p:to>
                                    </p:set>
                                    <p:animEffect transition="in" filter="wheel(4)">
                                      <p:cBhvr>
                                        <p:cTn id="15" dur="2000"/>
                                        <p:tgtEl>
                                          <p:spTgt spid="6452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64528"/>
                                        </p:tgtEl>
                                        <p:attrNameLst>
                                          <p:attrName>style.visibility</p:attrName>
                                        </p:attrNameLst>
                                      </p:cBhvr>
                                      <p:to>
                                        <p:strVal val="visible"/>
                                      </p:to>
                                    </p:set>
                                    <p:animEffect transition="in" filter="checkerboard(across)">
                                      <p:cBhvr>
                                        <p:cTn id="20" dur="1000"/>
                                        <p:tgtEl>
                                          <p:spTgt spid="64528"/>
                                        </p:tgtEl>
                                      </p:cBhvr>
                                    </p:animEffect>
                                  </p:childTnLst>
                                </p:cTn>
                              </p:par>
                              <p:par>
                                <p:cTn id="21" presetID="39" presetClass="entr" presetSubtype="0" accel="100000" fill="hold" grpId="0" nodeType="withEffect">
                                  <p:stCondLst>
                                    <p:cond delay="0"/>
                                  </p:stCondLst>
                                  <p:childTnLst>
                                    <p:set>
                                      <p:cBhvr>
                                        <p:cTn id="22" dur="1" fill="hold">
                                          <p:stCondLst>
                                            <p:cond delay="0"/>
                                          </p:stCondLst>
                                        </p:cTn>
                                        <p:tgtEl>
                                          <p:spTgt spid="64532"/>
                                        </p:tgtEl>
                                        <p:attrNameLst>
                                          <p:attrName>style.visibility</p:attrName>
                                        </p:attrNameLst>
                                      </p:cBhvr>
                                      <p:to>
                                        <p:strVal val="visible"/>
                                      </p:to>
                                    </p:set>
                                    <p:anim calcmode="lin" valueType="num">
                                      <p:cBhvr>
                                        <p:cTn id="23" dur="2000" fill="hold"/>
                                        <p:tgtEl>
                                          <p:spTgt spid="64532"/>
                                        </p:tgtEl>
                                        <p:attrNameLst>
                                          <p:attrName>ppt_h</p:attrName>
                                        </p:attrNameLst>
                                      </p:cBhvr>
                                      <p:tavLst>
                                        <p:tav tm="0">
                                          <p:val>
                                            <p:strVal val="#ppt_h/20"/>
                                          </p:val>
                                        </p:tav>
                                        <p:tav tm="50000">
                                          <p:val>
                                            <p:strVal val="#ppt_h/20"/>
                                          </p:val>
                                        </p:tav>
                                        <p:tav tm="100000">
                                          <p:val>
                                            <p:strVal val="#ppt_h"/>
                                          </p:val>
                                        </p:tav>
                                      </p:tavLst>
                                    </p:anim>
                                    <p:anim calcmode="lin" valueType="num">
                                      <p:cBhvr>
                                        <p:cTn id="24" dur="2000" fill="hold"/>
                                        <p:tgtEl>
                                          <p:spTgt spid="64532"/>
                                        </p:tgtEl>
                                        <p:attrNameLst>
                                          <p:attrName>ppt_w</p:attrName>
                                        </p:attrNameLst>
                                      </p:cBhvr>
                                      <p:tavLst>
                                        <p:tav tm="0">
                                          <p:val>
                                            <p:strVal val="#ppt_w+.3"/>
                                          </p:val>
                                        </p:tav>
                                        <p:tav tm="50000">
                                          <p:val>
                                            <p:strVal val="#ppt_w+.3"/>
                                          </p:val>
                                        </p:tav>
                                        <p:tav tm="100000">
                                          <p:val>
                                            <p:strVal val="#ppt_w"/>
                                          </p:val>
                                        </p:tav>
                                      </p:tavLst>
                                    </p:anim>
                                    <p:anim calcmode="lin" valueType="num">
                                      <p:cBhvr>
                                        <p:cTn id="25" dur="2000" fill="hold"/>
                                        <p:tgtEl>
                                          <p:spTgt spid="64532"/>
                                        </p:tgtEl>
                                        <p:attrNameLst>
                                          <p:attrName>ppt_x</p:attrName>
                                        </p:attrNameLst>
                                      </p:cBhvr>
                                      <p:tavLst>
                                        <p:tav tm="0">
                                          <p:val>
                                            <p:strVal val="#ppt_x-.3"/>
                                          </p:val>
                                        </p:tav>
                                        <p:tav tm="50000">
                                          <p:val>
                                            <p:strVal val="#ppt_x"/>
                                          </p:val>
                                        </p:tav>
                                        <p:tav tm="100000">
                                          <p:val>
                                            <p:strVal val="#ppt_x"/>
                                          </p:val>
                                        </p:tav>
                                      </p:tavLst>
                                    </p:anim>
                                    <p:anim calcmode="lin" valueType="num">
                                      <p:cBhvr>
                                        <p:cTn id="26" dur="2000" fill="hold"/>
                                        <p:tgtEl>
                                          <p:spTgt spid="64532"/>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2000"/>
                            </p:stCondLst>
                            <p:childTnLst>
                              <p:par>
                                <p:cTn id="28" presetID="5" presetClass="entr" presetSubtype="10" fill="hold" grpId="0" nodeType="afterEffect">
                                  <p:stCondLst>
                                    <p:cond delay="0"/>
                                  </p:stCondLst>
                                  <p:childTnLst>
                                    <p:set>
                                      <p:cBhvr>
                                        <p:cTn id="29" dur="1" fill="hold">
                                          <p:stCondLst>
                                            <p:cond delay="0"/>
                                          </p:stCondLst>
                                        </p:cTn>
                                        <p:tgtEl>
                                          <p:spTgt spid="64527"/>
                                        </p:tgtEl>
                                        <p:attrNameLst>
                                          <p:attrName>style.visibility</p:attrName>
                                        </p:attrNameLst>
                                      </p:cBhvr>
                                      <p:to>
                                        <p:strVal val="visible"/>
                                      </p:to>
                                    </p:set>
                                    <p:animEffect transition="in" filter="checkerboard(across)">
                                      <p:cBhvr>
                                        <p:cTn id="30" dur="1000"/>
                                        <p:tgtEl>
                                          <p:spTgt spid="64527"/>
                                        </p:tgtEl>
                                      </p:cBhvr>
                                    </p:animEffect>
                                  </p:childTnLst>
                                </p:cTn>
                              </p:par>
                              <p:par>
                                <p:cTn id="31" presetID="39" presetClass="entr" presetSubtype="0" accel="100000" fill="hold" grpId="0" nodeType="withEffect">
                                  <p:stCondLst>
                                    <p:cond delay="0"/>
                                  </p:stCondLst>
                                  <p:childTnLst>
                                    <p:set>
                                      <p:cBhvr>
                                        <p:cTn id="32" dur="1" fill="hold">
                                          <p:stCondLst>
                                            <p:cond delay="0"/>
                                          </p:stCondLst>
                                        </p:cTn>
                                        <p:tgtEl>
                                          <p:spTgt spid="64533"/>
                                        </p:tgtEl>
                                        <p:attrNameLst>
                                          <p:attrName>style.visibility</p:attrName>
                                        </p:attrNameLst>
                                      </p:cBhvr>
                                      <p:to>
                                        <p:strVal val="visible"/>
                                      </p:to>
                                    </p:set>
                                    <p:anim calcmode="lin" valueType="num">
                                      <p:cBhvr>
                                        <p:cTn id="33" dur="2000" fill="hold"/>
                                        <p:tgtEl>
                                          <p:spTgt spid="64533"/>
                                        </p:tgtEl>
                                        <p:attrNameLst>
                                          <p:attrName>ppt_h</p:attrName>
                                        </p:attrNameLst>
                                      </p:cBhvr>
                                      <p:tavLst>
                                        <p:tav tm="0">
                                          <p:val>
                                            <p:strVal val="#ppt_h/20"/>
                                          </p:val>
                                        </p:tav>
                                        <p:tav tm="50000">
                                          <p:val>
                                            <p:strVal val="#ppt_h/20"/>
                                          </p:val>
                                        </p:tav>
                                        <p:tav tm="100000">
                                          <p:val>
                                            <p:strVal val="#ppt_h"/>
                                          </p:val>
                                        </p:tav>
                                      </p:tavLst>
                                    </p:anim>
                                    <p:anim calcmode="lin" valueType="num">
                                      <p:cBhvr>
                                        <p:cTn id="34" dur="2000" fill="hold"/>
                                        <p:tgtEl>
                                          <p:spTgt spid="64533"/>
                                        </p:tgtEl>
                                        <p:attrNameLst>
                                          <p:attrName>ppt_w</p:attrName>
                                        </p:attrNameLst>
                                      </p:cBhvr>
                                      <p:tavLst>
                                        <p:tav tm="0">
                                          <p:val>
                                            <p:strVal val="#ppt_w+.3"/>
                                          </p:val>
                                        </p:tav>
                                        <p:tav tm="50000">
                                          <p:val>
                                            <p:strVal val="#ppt_w+.3"/>
                                          </p:val>
                                        </p:tav>
                                        <p:tav tm="100000">
                                          <p:val>
                                            <p:strVal val="#ppt_w"/>
                                          </p:val>
                                        </p:tav>
                                      </p:tavLst>
                                    </p:anim>
                                    <p:anim calcmode="lin" valueType="num">
                                      <p:cBhvr>
                                        <p:cTn id="35" dur="2000" fill="hold"/>
                                        <p:tgtEl>
                                          <p:spTgt spid="64533"/>
                                        </p:tgtEl>
                                        <p:attrNameLst>
                                          <p:attrName>ppt_x</p:attrName>
                                        </p:attrNameLst>
                                      </p:cBhvr>
                                      <p:tavLst>
                                        <p:tav tm="0">
                                          <p:val>
                                            <p:strVal val="#ppt_x-.3"/>
                                          </p:val>
                                        </p:tav>
                                        <p:tav tm="50000">
                                          <p:val>
                                            <p:strVal val="#ppt_x"/>
                                          </p:val>
                                        </p:tav>
                                        <p:tav tm="100000">
                                          <p:val>
                                            <p:strVal val="#ppt_x"/>
                                          </p:val>
                                        </p:tav>
                                      </p:tavLst>
                                    </p:anim>
                                    <p:anim calcmode="lin" valueType="num">
                                      <p:cBhvr>
                                        <p:cTn id="36" dur="2000" fill="hold"/>
                                        <p:tgtEl>
                                          <p:spTgt spid="64533"/>
                                        </p:tgtEl>
                                        <p:attrNameLst>
                                          <p:attrName>ppt_y</p:attrName>
                                        </p:attrNameLst>
                                      </p:cBhvr>
                                      <p:tavLst>
                                        <p:tav tm="0">
                                          <p:val>
                                            <p:strVal val="#ppt_y"/>
                                          </p:val>
                                        </p:tav>
                                        <p:tav tm="100000">
                                          <p:val>
                                            <p:strVal val="#ppt_y"/>
                                          </p:val>
                                        </p:tav>
                                      </p:tavLst>
                                    </p:anim>
                                  </p:childTnLst>
                                </p:cTn>
                              </p:par>
                            </p:childTnLst>
                          </p:cTn>
                        </p:par>
                        <p:par>
                          <p:cTn id="37" fill="hold" nodeType="afterGroup">
                            <p:stCondLst>
                              <p:cond delay="4000"/>
                            </p:stCondLst>
                            <p:childTnLst>
                              <p:par>
                                <p:cTn id="38" presetID="5" presetClass="entr" presetSubtype="10" fill="hold" grpId="0" nodeType="afterEffect">
                                  <p:stCondLst>
                                    <p:cond delay="0"/>
                                  </p:stCondLst>
                                  <p:childTnLst>
                                    <p:set>
                                      <p:cBhvr>
                                        <p:cTn id="39" dur="1" fill="hold">
                                          <p:stCondLst>
                                            <p:cond delay="0"/>
                                          </p:stCondLst>
                                        </p:cTn>
                                        <p:tgtEl>
                                          <p:spTgt spid="64529"/>
                                        </p:tgtEl>
                                        <p:attrNameLst>
                                          <p:attrName>style.visibility</p:attrName>
                                        </p:attrNameLst>
                                      </p:cBhvr>
                                      <p:to>
                                        <p:strVal val="visible"/>
                                      </p:to>
                                    </p:set>
                                    <p:animEffect transition="in" filter="checkerboard(across)">
                                      <p:cBhvr>
                                        <p:cTn id="40" dur="1000"/>
                                        <p:tgtEl>
                                          <p:spTgt spid="64529"/>
                                        </p:tgtEl>
                                      </p:cBhvr>
                                    </p:animEffect>
                                  </p:childTnLst>
                                </p:cTn>
                              </p:par>
                              <p:par>
                                <p:cTn id="41" presetID="39" presetClass="entr" presetSubtype="0" accel="100000" fill="hold" grpId="0" nodeType="withEffect">
                                  <p:stCondLst>
                                    <p:cond delay="0"/>
                                  </p:stCondLst>
                                  <p:childTnLst>
                                    <p:set>
                                      <p:cBhvr>
                                        <p:cTn id="42" dur="1" fill="hold">
                                          <p:stCondLst>
                                            <p:cond delay="0"/>
                                          </p:stCondLst>
                                        </p:cTn>
                                        <p:tgtEl>
                                          <p:spTgt spid="64534"/>
                                        </p:tgtEl>
                                        <p:attrNameLst>
                                          <p:attrName>style.visibility</p:attrName>
                                        </p:attrNameLst>
                                      </p:cBhvr>
                                      <p:to>
                                        <p:strVal val="visible"/>
                                      </p:to>
                                    </p:set>
                                    <p:anim calcmode="lin" valueType="num">
                                      <p:cBhvr>
                                        <p:cTn id="43" dur="2000" fill="hold"/>
                                        <p:tgtEl>
                                          <p:spTgt spid="64534"/>
                                        </p:tgtEl>
                                        <p:attrNameLst>
                                          <p:attrName>ppt_h</p:attrName>
                                        </p:attrNameLst>
                                      </p:cBhvr>
                                      <p:tavLst>
                                        <p:tav tm="0">
                                          <p:val>
                                            <p:strVal val="#ppt_h/20"/>
                                          </p:val>
                                        </p:tav>
                                        <p:tav tm="50000">
                                          <p:val>
                                            <p:strVal val="#ppt_h/20"/>
                                          </p:val>
                                        </p:tav>
                                        <p:tav tm="100000">
                                          <p:val>
                                            <p:strVal val="#ppt_h"/>
                                          </p:val>
                                        </p:tav>
                                      </p:tavLst>
                                    </p:anim>
                                    <p:anim calcmode="lin" valueType="num">
                                      <p:cBhvr>
                                        <p:cTn id="44" dur="2000" fill="hold"/>
                                        <p:tgtEl>
                                          <p:spTgt spid="64534"/>
                                        </p:tgtEl>
                                        <p:attrNameLst>
                                          <p:attrName>ppt_w</p:attrName>
                                        </p:attrNameLst>
                                      </p:cBhvr>
                                      <p:tavLst>
                                        <p:tav tm="0">
                                          <p:val>
                                            <p:strVal val="#ppt_w+.3"/>
                                          </p:val>
                                        </p:tav>
                                        <p:tav tm="50000">
                                          <p:val>
                                            <p:strVal val="#ppt_w+.3"/>
                                          </p:val>
                                        </p:tav>
                                        <p:tav tm="100000">
                                          <p:val>
                                            <p:strVal val="#ppt_w"/>
                                          </p:val>
                                        </p:tav>
                                      </p:tavLst>
                                    </p:anim>
                                    <p:anim calcmode="lin" valueType="num">
                                      <p:cBhvr>
                                        <p:cTn id="45" dur="2000" fill="hold"/>
                                        <p:tgtEl>
                                          <p:spTgt spid="64534"/>
                                        </p:tgtEl>
                                        <p:attrNameLst>
                                          <p:attrName>ppt_x</p:attrName>
                                        </p:attrNameLst>
                                      </p:cBhvr>
                                      <p:tavLst>
                                        <p:tav tm="0">
                                          <p:val>
                                            <p:strVal val="#ppt_x-.3"/>
                                          </p:val>
                                        </p:tav>
                                        <p:tav tm="50000">
                                          <p:val>
                                            <p:strVal val="#ppt_x"/>
                                          </p:val>
                                        </p:tav>
                                        <p:tav tm="100000">
                                          <p:val>
                                            <p:strVal val="#ppt_x"/>
                                          </p:val>
                                        </p:tav>
                                      </p:tavLst>
                                    </p:anim>
                                    <p:anim calcmode="lin" valueType="num">
                                      <p:cBhvr>
                                        <p:cTn id="46" dur="2000" fill="hold"/>
                                        <p:tgtEl>
                                          <p:spTgt spid="64534"/>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6000"/>
                            </p:stCondLst>
                            <p:childTnLst>
                              <p:par>
                                <p:cTn id="48" presetID="5" presetClass="entr" presetSubtype="10" fill="hold" grpId="0" nodeType="afterEffect">
                                  <p:stCondLst>
                                    <p:cond delay="0"/>
                                  </p:stCondLst>
                                  <p:childTnLst>
                                    <p:set>
                                      <p:cBhvr>
                                        <p:cTn id="49" dur="1" fill="hold">
                                          <p:stCondLst>
                                            <p:cond delay="0"/>
                                          </p:stCondLst>
                                        </p:cTn>
                                        <p:tgtEl>
                                          <p:spTgt spid="64531"/>
                                        </p:tgtEl>
                                        <p:attrNameLst>
                                          <p:attrName>style.visibility</p:attrName>
                                        </p:attrNameLst>
                                      </p:cBhvr>
                                      <p:to>
                                        <p:strVal val="visible"/>
                                      </p:to>
                                    </p:set>
                                    <p:animEffect transition="in" filter="checkerboard(across)">
                                      <p:cBhvr>
                                        <p:cTn id="50" dur="1000"/>
                                        <p:tgtEl>
                                          <p:spTgt spid="64531"/>
                                        </p:tgtEl>
                                      </p:cBhvr>
                                    </p:animEffect>
                                  </p:childTnLst>
                                </p:cTn>
                              </p:par>
                              <p:par>
                                <p:cTn id="51" presetID="39" presetClass="entr" presetSubtype="0" accel="100000" fill="hold" grpId="0" nodeType="withEffect">
                                  <p:stCondLst>
                                    <p:cond delay="0"/>
                                  </p:stCondLst>
                                  <p:childTnLst>
                                    <p:set>
                                      <p:cBhvr>
                                        <p:cTn id="52" dur="1" fill="hold">
                                          <p:stCondLst>
                                            <p:cond delay="0"/>
                                          </p:stCondLst>
                                        </p:cTn>
                                        <p:tgtEl>
                                          <p:spTgt spid="64535"/>
                                        </p:tgtEl>
                                        <p:attrNameLst>
                                          <p:attrName>style.visibility</p:attrName>
                                        </p:attrNameLst>
                                      </p:cBhvr>
                                      <p:to>
                                        <p:strVal val="visible"/>
                                      </p:to>
                                    </p:set>
                                    <p:anim calcmode="lin" valueType="num">
                                      <p:cBhvr>
                                        <p:cTn id="53" dur="2000" fill="hold"/>
                                        <p:tgtEl>
                                          <p:spTgt spid="64535"/>
                                        </p:tgtEl>
                                        <p:attrNameLst>
                                          <p:attrName>ppt_h</p:attrName>
                                        </p:attrNameLst>
                                      </p:cBhvr>
                                      <p:tavLst>
                                        <p:tav tm="0">
                                          <p:val>
                                            <p:strVal val="#ppt_h/20"/>
                                          </p:val>
                                        </p:tav>
                                        <p:tav tm="50000">
                                          <p:val>
                                            <p:strVal val="#ppt_h/20"/>
                                          </p:val>
                                        </p:tav>
                                        <p:tav tm="100000">
                                          <p:val>
                                            <p:strVal val="#ppt_h"/>
                                          </p:val>
                                        </p:tav>
                                      </p:tavLst>
                                    </p:anim>
                                    <p:anim calcmode="lin" valueType="num">
                                      <p:cBhvr>
                                        <p:cTn id="54" dur="2000" fill="hold"/>
                                        <p:tgtEl>
                                          <p:spTgt spid="64535"/>
                                        </p:tgtEl>
                                        <p:attrNameLst>
                                          <p:attrName>ppt_w</p:attrName>
                                        </p:attrNameLst>
                                      </p:cBhvr>
                                      <p:tavLst>
                                        <p:tav tm="0">
                                          <p:val>
                                            <p:strVal val="#ppt_w+.3"/>
                                          </p:val>
                                        </p:tav>
                                        <p:tav tm="50000">
                                          <p:val>
                                            <p:strVal val="#ppt_w+.3"/>
                                          </p:val>
                                        </p:tav>
                                        <p:tav tm="100000">
                                          <p:val>
                                            <p:strVal val="#ppt_w"/>
                                          </p:val>
                                        </p:tav>
                                      </p:tavLst>
                                    </p:anim>
                                    <p:anim calcmode="lin" valueType="num">
                                      <p:cBhvr>
                                        <p:cTn id="55" dur="2000" fill="hold"/>
                                        <p:tgtEl>
                                          <p:spTgt spid="64535"/>
                                        </p:tgtEl>
                                        <p:attrNameLst>
                                          <p:attrName>ppt_x</p:attrName>
                                        </p:attrNameLst>
                                      </p:cBhvr>
                                      <p:tavLst>
                                        <p:tav tm="0">
                                          <p:val>
                                            <p:strVal val="#ppt_x-.3"/>
                                          </p:val>
                                        </p:tav>
                                        <p:tav tm="50000">
                                          <p:val>
                                            <p:strVal val="#ppt_x"/>
                                          </p:val>
                                        </p:tav>
                                        <p:tav tm="100000">
                                          <p:val>
                                            <p:strVal val="#ppt_x"/>
                                          </p:val>
                                        </p:tav>
                                      </p:tavLst>
                                    </p:anim>
                                    <p:anim calcmode="lin" valueType="num">
                                      <p:cBhvr>
                                        <p:cTn id="56" dur="2000" fill="hold"/>
                                        <p:tgtEl>
                                          <p:spTgt spid="64535"/>
                                        </p:tgtEl>
                                        <p:attrNameLst>
                                          <p:attrName>ppt_y</p:attrName>
                                        </p:attrNameLst>
                                      </p:cBhvr>
                                      <p:tavLst>
                                        <p:tav tm="0">
                                          <p:val>
                                            <p:strVal val="#ppt_y"/>
                                          </p:val>
                                        </p:tav>
                                        <p:tav tm="100000">
                                          <p:val>
                                            <p:strVal val="#ppt_y"/>
                                          </p:val>
                                        </p:tav>
                                      </p:tavLst>
                                    </p:anim>
                                  </p:childTnLst>
                                </p:cTn>
                              </p:par>
                            </p:childTnLst>
                          </p:cTn>
                        </p:par>
                        <p:par>
                          <p:cTn id="57" fill="hold" nodeType="afterGroup">
                            <p:stCondLst>
                              <p:cond delay="8000"/>
                            </p:stCondLst>
                            <p:childTnLst>
                              <p:par>
                                <p:cTn id="58" presetID="5" presetClass="entr" presetSubtype="10" fill="hold" grpId="0" nodeType="afterEffect">
                                  <p:stCondLst>
                                    <p:cond delay="0"/>
                                  </p:stCondLst>
                                  <p:childTnLst>
                                    <p:set>
                                      <p:cBhvr>
                                        <p:cTn id="59" dur="1" fill="hold">
                                          <p:stCondLst>
                                            <p:cond delay="0"/>
                                          </p:stCondLst>
                                        </p:cTn>
                                        <p:tgtEl>
                                          <p:spTgt spid="64530"/>
                                        </p:tgtEl>
                                        <p:attrNameLst>
                                          <p:attrName>style.visibility</p:attrName>
                                        </p:attrNameLst>
                                      </p:cBhvr>
                                      <p:to>
                                        <p:strVal val="visible"/>
                                      </p:to>
                                    </p:set>
                                    <p:animEffect transition="in" filter="checkerboard(across)">
                                      <p:cBhvr>
                                        <p:cTn id="60" dur="1000"/>
                                        <p:tgtEl>
                                          <p:spTgt spid="64530"/>
                                        </p:tgtEl>
                                      </p:cBhvr>
                                    </p:animEffect>
                                  </p:childTnLst>
                                </p:cTn>
                              </p:par>
                              <p:par>
                                <p:cTn id="61" presetID="39" presetClass="entr" presetSubtype="0" accel="100000" fill="hold" grpId="0" nodeType="withEffect">
                                  <p:stCondLst>
                                    <p:cond delay="0"/>
                                  </p:stCondLst>
                                  <p:childTnLst>
                                    <p:set>
                                      <p:cBhvr>
                                        <p:cTn id="62" dur="1" fill="hold">
                                          <p:stCondLst>
                                            <p:cond delay="0"/>
                                          </p:stCondLst>
                                        </p:cTn>
                                        <p:tgtEl>
                                          <p:spTgt spid="64536"/>
                                        </p:tgtEl>
                                        <p:attrNameLst>
                                          <p:attrName>style.visibility</p:attrName>
                                        </p:attrNameLst>
                                      </p:cBhvr>
                                      <p:to>
                                        <p:strVal val="visible"/>
                                      </p:to>
                                    </p:set>
                                    <p:anim calcmode="lin" valueType="num">
                                      <p:cBhvr>
                                        <p:cTn id="63" dur="2000" fill="hold"/>
                                        <p:tgtEl>
                                          <p:spTgt spid="64536"/>
                                        </p:tgtEl>
                                        <p:attrNameLst>
                                          <p:attrName>ppt_h</p:attrName>
                                        </p:attrNameLst>
                                      </p:cBhvr>
                                      <p:tavLst>
                                        <p:tav tm="0">
                                          <p:val>
                                            <p:strVal val="#ppt_h/20"/>
                                          </p:val>
                                        </p:tav>
                                        <p:tav tm="50000">
                                          <p:val>
                                            <p:strVal val="#ppt_h/20"/>
                                          </p:val>
                                        </p:tav>
                                        <p:tav tm="100000">
                                          <p:val>
                                            <p:strVal val="#ppt_h"/>
                                          </p:val>
                                        </p:tav>
                                      </p:tavLst>
                                    </p:anim>
                                    <p:anim calcmode="lin" valueType="num">
                                      <p:cBhvr>
                                        <p:cTn id="64" dur="2000" fill="hold"/>
                                        <p:tgtEl>
                                          <p:spTgt spid="64536"/>
                                        </p:tgtEl>
                                        <p:attrNameLst>
                                          <p:attrName>ppt_w</p:attrName>
                                        </p:attrNameLst>
                                      </p:cBhvr>
                                      <p:tavLst>
                                        <p:tav tm="0">
                                          <p:val>
                                            <p:strVal val="#ppt_w+.3"/>
                                          </p:val>
                                        </p:tav>
                                        <p:tav tm="50000">
                                          <p:val>
                                            <p:strVal val="#ppt_w+.3"/>
                                          </p:val>
                                        </p:tav>
                                        <p:tav tm="100000">
                                          <p:val>
                                            <p:strVal val="#ppt_w"/>
                                          </p:val>
                                        </p:tav>
                                      </p:tavLst>
                                    </p:anim>
                                    <p:anim calcmode="lin" valueType="num">
                                      <p:cBhvr>
                                        <p:cTn id="65" dur="2000" fill="hold"/>
                                        <p:tgtEl>
                                          <p:spTgt spid="64536"/>
                                        </p:tgtEl>
                                        <p:attrNameLst>
                                          <p:attrName>ppt_x</p:attrName>
                                        </p:attrNameLst>
                                      </p:cBhvr>
                                      <p:tavLst>
                                        <p:tav tm="0">
                                          <p:val>
                                            <p:strVal val="#ppt_x-.3"/>
                                          </p:val>
                                        </p:tav>
                                        <p:tav tm="50000">
                                          <p:val>
                                            <p:strVal val="#ppt_x"/>
                                          </p:val>
                                        </p:tav>
                                        <p:tav tm="100000">
                                          <p:val>
                                            <p:strVal val="#ppt_x"/>
                                          </p:val>
                                        </p:tav>
                                      </p:tavLst>
                                    </p:anim>
                                    <p:anim calcmode="lin" valueType="num">
                                      <p:cBhvr>
                                        <p:cTn id="66" dur="2000" fill="hold"/>
                                        <p:tgtEl>
                                          <p:spTgt spid="64536"/>
                                        </p:tgtEl>
                                        <p:attrNameLst>
                                          <p:attrName>ppt_y</p:attrName>
                                        </p:attrNameLst>
                                      </p:cBhvr>
                                      <p:tavLst>
                                        <p:tav tm="0">
                                          <p:val>
                                            <p:strVal val="#ppt_y"/>
                                          </p:val>
                                        </p:tav>
                                        <p:tav tm="100000">
                                          <p:val>
                                            <p:strVal val="#ppt_y"/>
                                          </p:val>
                                        </p:tav>
                                      </p:tavLst>
                                    </p:anim>
                                  </p:childTnLst>
                                </p:cTn>
                              </p:par>
                            </p:childTnLst>
                          </p:cTn>
                        </p:par>
                        <p:par>
                          <p:cTn id="67" fill="hold" nodeType="afterGroup">
                            <p:stCondLst>
                              <p:cond delay="10000"/>
                            </p:stCondLst>
                            <p:childTnLst>
                              <p:par>
                                <p:cTn id="68" presetID="5" presetClass="entr" presetSubtype="10" fill="hold" grpId="0" nodeType="afterEffect">
                                  <p:stCondLst>
                                    <p:cond delay="0"/>
                                  </p:stCondLst>
                                  <p:childTnLst>
                                    <p:set>
                                      <p:cBhvr>
                                        <p:cTn id="69" dur="1" fill="hold">
                                          <p:stCondLst>
                                            <p:cond delay="0"/>
                                          </p:stCondLst>
                                        </p:cTn>
                                        <p:tgtEl>
                                          <p:spTgt spid="64526"/>
                                        </p:tgtEl>
                                        <p:attrNameLst>
                                          <p:attrName>style.visibility</p:attrName>
                                        </p:attrNameLst>
                                      </p:cBhvr>
                                      <p:to>
                                        <p:strVal val="visible"/>
                                      </p:to>
                                    </p:set>
                                    <p:animEffect transition="in" filter="checkerboard(across)">
                                      <p:cBhvr>
                                        <p:cTn id="70" dur="1000"/>
                                        <p:tgtEl>
                                          <p:spTgt spid="64526"/>
                                        </p:tgtEl>
                                      </p:cBhvr>
                                    </p:animEffect>
                                  </p:childTnLst>
                                </p:cTn>
                              </p:par>
                              <p:par>
                                <p:cTn id="71" presetID="39" presetClass="entr" presetSubtype="0" accel="100000" fill="hold" grpId="0" nodeType="withEffect">
                                  <p:stCondLst>
                                    <p:cond delay="0"/>
                                  </p:stCondLst>
                                  <p:childTnLst>
                                    <p:set>
                                      <p:cBhvr>
                                        <p:cTn id="72" dur="1" fill="hold">
                                          <p:stCondLst>
                                            <p:cond delay="0"/>
                                          </p:stCondLst>
                                        </p:cTn>
                                        <p:tgtEl>
                                          <p:spTgt spid="64537"/>
                                        </p:tgtEl>
                                        <p:attrNameLst>
                                          <p:attrName>style.visibility</p:attrName>
                                        </p:attrNameLst>
                                      </p:cBhvr>
                                      <p:to>
                                        <p:strVal val="visible"/>
                                      </p:to>
                                    </p:set>
                                    <p:anim calcmode="lin" valueType="num">
                                      <p:cBhvr>
                                        <p:cTn id="73" dur="2000" fill="hold"/>
                                        <p:tgtEl>
                                          <p:spTgt spid="64537"/>
                                        </p:tgtEl>
                                        <p:attrNameLst>
                                          <p:attrName>ppt_h</p:attrName>
                                        </p:attrNameLst>
                                      </p:cBhvr>
                                      <p:tavLst>
                                        <p:tav tm="0">
                                          <p:val>
                                            <p:strVal val="#ppt_h/20"/>
                                          </p:val>
                                        </p:tav>
                                        <p:tav tm="50000">
                                          <p:val>
                                            <p:strVal val="#ppt_h/20"/>
                                          </p:val>
                                        </p:tav>
                                        <p:tav tm="100000">
                                          <p:val>
                                            <p:strVal val="#ppt_h"/>
                                          </p:val>
                                        </p:tav>
                                      </p:tavLst>
                                    </p:anim>
                                    <p:anim calcmode="lin" valueType="num">
                                      <p:cBhvr>
                                        <p:cTn id="74" dur="2000" fill="hold"/>
                                        <p:tgtEl>
                                          <p:spTgt spid="64537"/>
                                        </p:tgtEl>
                                        <p:attrNameLst>
                                          <p:attrName>ppt_w</p:attrName>
                                        </p:attrNameLst>
                                      </p:cBhvr>
                                      <p:tavLst>
                                        <p:tav tm="0">
                                          <p:val>
                                            <p:strVal val="#ppt_w+.3"/>
                                          </p:val>
                                        </p:tav>
                                        <p:tav tm="50000">
                                          <p:val>
                                            <p:strVal val="#ppt_w+.3"/>
                                          </p:val>
                                        </p:tav>
                                        <p:tav tm="100000">
                                          <p:val>
                                            <p:strVal val="#ppt_w"/>
                                          </p:val>
                                        </p:tav>
                                      </p:tavLst>
                                    </p:anim>
                                    <p:anim calcmode="lin" valueType="num">
                                      <p:cBhvr>
                                        <p:cTn id="75" dur="2000" fill="hold"/>
                                        <p:tgtEl>
                                          <p:spTgt spid="64537"/>
                                        </p:tgtEl>
                                        <p:attrNameLst>
                                          <p:attrName>ppt_x</p:attrName>
                                        </p:attrNameLst>
                                      </p:cBhvr>
                                      <p:tavLst>
                                        <p:tav tm="0">
                                          <p:val>
                                            <p:strVal val="#ppt_x-.3"/>
                                          </p:val>
                                        </p:tav>
                                        <p:tav tm="50000">
                                          <p:val>
                                            <p:strVal val="#ppt_x"/>
                                          </p:val>
                                        </p:tav>
                                        <p:tav tm="100000">
                                          <p:val>
                                            <p:strVal val="#ppt_x"/>
                                          </p:val>
                                        </p:tav>
                                      </p:tavLst>
                                    </p:anim>
                                    <p:anim calcmode="lin" valueType="num">
                                      <p:cBhvr>
                                        <p:cTn id="76" dur="2000" fill="hold"/>
                                        <p:tgtEl>
                                          <p:spTgt spid="645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4" grpId="0"/>
      <p:bldP spid="64524" grpId="1"/>
      <p:bldP spid="64525" grpId="0" animBg="1"/>
      <p:bldP spid="64526" grpId="0" animBg="1"/>
      <p:bldP spid="64527" grpId="0" animBg="1"/>
      <p:bldP spid="64528" grpId="0" animBg="1"/>
      <p:bldP spid="64529" grpId="0" animBg="1"/>
      <p:bldP spid="64530" grpId="0" animBg="1"/>
      <p:bldP spid="64531" grpId="0" animBg="1"/>
      <p:bldP spid="64532" grpId="0" animBg="1"/>
      <p:bldP spid="64533" grpId="0" animBg="1"/>
      <p:bldP spid="64534" grpId="0" animBg="1"/>
      <p:bldP spid="64535" grpId="0" animBg="1"/>
      <p:bldP spid="64536" grpId="0" animBg="1"/>
      <p:bldP spid="6453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533400" y="1676400"/>
            <a:ext cx="5257800" cy="830997"/>
          </a:xfrm>
          <a:prstGeom prst="rect">
            <a:avLst/>
          </a:prstGeom>
          <a:solidFill>
            <a:srgbClr val="F8F2D0"/>
          </a:solidFill>
          <a:ln>
            <a:noFill/>
          </a:ln>
          <a:effec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1:11 -</a:t>
            </a:r>
            <a:r>
              <a:rPr lang="es-ES" altLang="en-US" dirty="0"/>
              <a:t> habiendo sido </a:t>
            </a:r>
            <a:r>
              <a:rPr lang="es-ES" altLang="en-US" dirty="0">
                <a:solidFill>
                  <a:srgbClr val="C00000"/>
                </a:solidFill>
              </a:rPr>
              <a:t>predestinados </a:t>
            </a:r>
            <a:r>
              <a:rPr lang="es-ES" altLang="en-US" dirty="0"/>
              <a:t>según el designio de su voluntad</a:t>
            </a:r>
            <a:endParaRPr lang="en-US" altLang="en-US" dirty="0"/>
          </a:p>
        </p:txBody>
      </p:sp>
      <p:sp>
        <p:nvSpPr>
          <p:cNvPr id="66563" name="Rectangle 3"/>
          <p:cNvSpPr>
            <a:spLocks noChangeArrowheads="1"/>
          </p:cNvSpPr>
          <p:nvPr/>
        </p:nvSpPr>
        <p:spPr bwMode="auto">
          <a:xfrm>
            <a:off x="453390" y="3038118"/>
            <a:ext cx="5334000" cy="3416320"/>
          </a:xfrm>
          <a:prstGeom prst="rect">
            <a:avLst/>
          </a:prstGeom>
          <a:solidFill>
            <a:srgbClr val="F8F2D0"/>
          </a:solid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Rom 8:29-30 -</a:t>
            </a:r>
            <a:r>
              <a:rPr lang="en-US" altLang="en-US" sz="1200" dirty="0"/>
              <a:t> </a:t>
            </a:r>
            <a:r>
              <a:rPr lang="es-ES" altLang="en-US" dirty="0"/>
              <a:t>a los que antes conoció, también los </a:t>
            </a:r>
            <a:r>
              <a:rPr lang="es-ES" altLang="en-US" dirty="0">
                <a:solidFill>
                  <a:srgbClr val="C00000"/>
                </a:solidFill>
              </a:rPr>
              <a:t>predestinó</a:t>
            </a:r>
            <a:r>
              <a:rPr lang="es-ES" altLang="en-US" dirty="0"/>
              <a:t> para que fuesen hechos conformes a la imagen de su Hijo, para que él sea el primogénito entre muchos hermanos. Y a los que </a:t>
            </a:r>
            <a:r>
              <a:rPr lang="es-ES" altLang="en-US" dirty="0">
                <a:solidFill>
                  <a:srgbClr val="C00000"/>
                </a:solidFill>
              </a:rPr>
              <a:t>predestinó</a:t>
            </a:r>
            <a:r>
              <a:rPr lang="es-ES" altLang="en-US" dirty="0"/>
              <a:t>, a éstos también llamó; y a los que llamó, a éstos también justificó; y a los que justificó, a éstos también glorificó.</a:t>
            </a:r>
          </a:p>
        </p:txBody>
      </p:sp>
      <p:sp>
        <p:nvSpPr>
          <p:cNvPr id="66566" name="Rectangle 6"/>
          <p:cNvSpPr>
            <a:spLocks noChangeArrowheads="1"/>
          </p:cNvSpPr>
          <p:nvPr/>
        </p:nvSpPr>
        <p:spPr bwMode="auto">
          <a:xfrm>
            <a:off x="533400" y="533400"/>
            <a:ext cx="5253990" cy="830997"/>
          </a:xfrm>
          <a:prstGeom prst="rect">
            <a:avLst/>
          </a:prstGeom>
          <a:solidFill>
            <a:srgbClr val="F8F2D0"/>
          </a:solidFill>
          <a:ln>
            <a:noFill/>
          </a:ln>
          <a:effec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1:4 –</a:t>
            </a:r>
            <a:r>
              <a:rPr lang="es-ES" altLang="en-US" dirty="0">
                <a:solidFill>
                  <a:srgbClr val="C00000"/>
                </a:solidFill>
              </a:rPr>
              <a:t>nos escogió </a:t>
            </a:r>
            <a:r>
              <a:rPr lang="es-ES" altLang="en-US" dirty="0"/>
              <a:t>en él </a:t>
            </a:r>
            <a:r>
              <a:rPr lang="es-ES" altLang="en-US" dirty="0">
                <a:solidFill>
                  <a:srgbClr val="C00000"/>
                </a:solidFill>
              </a:rPr>
              <a:t>antes de </a:t>
            </a:r>
            <a:r>
              <a:rPr lang="es-ES" altLang="en-US" dirty="0"/>
              <a:t>la fundación del mundo</a:t>
            </a:r>
          </a:p>
        </p:txBody>
      </p:sp>
      <p:sp>
        <p:nvSpPr>
          <p:cNvPr id="10" name="Rectangle 2"/>
          <p:cNvSpPr>
            <a:spLocks noChangeArrowheads="1"/>
          </p:cNvSpPr>
          <p:nvPr/>
        </p:nvSpPr>
        <p:spPr bwMode="auto">
          <a:xfrm>
            <a:off x="533400" y="0"/>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11"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
        <p:nvSpPr>
          <p:cNvPr id="13" name="Text Box 9"/>
          <p:cNvSpPr txBox="1">
            <a:spLocks noChangeArrowheads="1"/>
          </p:cNvSpPr>
          <p:nvPr/>
        </p:nvSpPr>
        <p:spPr bwMode="auto">
          <a:xfrm>
            <a:off x="6225540" y="1219200"/>
            <a:ext cx="2766060" cy="4063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lnSpc>
                <a:spcPct val="90000"/>
              </a:lnSpc>
            </a:pPr>
            <a:r>
              <a:rPr lang="es-ES" altLang="en-US" sz="2600" dirty="0">
                <a:solidFill>
                  <a:schemeClr val="bg1"/>
                </a:solidFill>
              </a:rPr>
              <a:t>Dios predestinó un plan de redención. Él predestinó que cada uno que le obedeciera por la fe recibiría toda bendición espiritual en los lugares celestiales, en Jesucristo.</a:t>
            </a:r>
            <a:endParaRPr lang="en-US" altLang="en-US" sz="2600" dirty="0">
              <a:solidFill>
                <a:schemeClr val="bg1"/>
              </a:solidFill>
            </a:endParaRPr>
          </a:p>
        </p:txBody>
      </p:sp>
    </p:spTree>
    <p:extLst>
      <p:ext uri="{BB962C8B-B14F-4D97-AF65-F5344CB8AC3E}">
        <p14:creationId xmlns:p14="http://schemas.microsoft.com/office/powerpoint/2010/main" val="5628950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66566"/>
                                        </p:tgtEl>
                                        <p:attrNameLst>
                                          <p:attrName>style.visibility</p:attrName>
                                        </p:attrNameLst>
                                      </p:cBhvr>
                                      <p:to>
                                        <p:strVal val="visible"/>
                                      </p:to>
                                    </p:set>
                                    <p:animEffect transition="in" filter="strips(downRight)">
                                      <p:cBhvr>
                                        <p:cTn id="7" dur="1000"/>
                                        <p:tgtEl>
                                          <p:spTgt spid="6656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6562"/>
                                        </p:tgtEl>
                                        <p:attrNameLst>
                                          <p:attrName>style.visibility</p:attrName>
                                        </p:attrNameLst>
                                      </p:cBhvr>
                                      <p:to>
                                        <p:strVal val="visible"/>
                                      </p:to>
                                    </p:set>
                                    <p:animEffect transition="in" filter="strips(downRight)">
                                      <p:cBhvr>
                                        <p:cTn id="12" dur="1000"/>
                                        <p:tgtEl>
                                          <p:spTgt spid="6656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6563"/>
                                        </p:tgtEl>
                                        <p:attrNameLst>
                                          <p:attrName>style.visibility</p:attrName>
                                        </p:attrNameLst>
                                      </p:cBhvr>
                                      <p:to>
                                        <p:strVal val="visible"/>
                                      </p:to>
                                    </p:set>
                                    <p:animEffect transition="in" filter="strips(downLeft)">
                                      <p:cBhvr>
                                        <p:cTn id="17" dur="1000"/>
                                        <p:tgtEl>
                                          <p:spTgt spid="66563"/>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4" fill="hold" grpId="0" nodeType="clickEffect">
                                  <p:stCondLst>
                                    <p:cond delay="0"/>
                                  </p:stCondLst>
                                  <p:iterate type="wd">
                                    <p:tmPct val="3000"/>
                                  </p:iterate>
                                  <p:childTnLst>
                                    <p:set>
                                      <p:cBhvr>
                                        <p:cTn id="21" dur="1" fill="hold">
                                          <p:stCondLst>
                                            <p:cond delay="0"/>
                                          </p:stCondLst>
                                        </p:cTn>
                                        <p:tgtEl>
                                          <p:spTgt spid="13"/>
                                        </p:tgtEl>
                                        <p:attrNameLst>
                                          <p:attrName>style.visibility</p:attrName>
                                        </p:attrNameLst>
                                      </p:cBhvr>
                                      <p:to>
                                        <p:strVal val="visible"/>
                                      </p:to>
                                    </p:set>
                                    <p:anim calcmode="lin" valueType="num">
                                      <p:cBhvr>
                                        <p:cTn id="22" dur="1250" fill="hold"/>
                                        <p:tgtEl>
                                          <p:spTgt spid="13"/>
                                        </p:tgtEl>
                                        <p:attrNameLst>
                                          <p:attrName>ppt_x</p:attrName>
                                        </p:attrNameLst>
                                      </p:cBhvr>
                                      <p:tavLst>
                                        <p:tav tm="0">
                                          <p:val>
                                            <p:strVal val="#ppt_x"/>
                                          </p:val>
                                        </p:tav>
                                        <p:tav tm="100000">
                                          <p:val>
                                            <p:strVal val="#ppt_x"/>
                                          </p:val>
                                        </p:tav>
                                      </p:tavLst>
                                    </p:anim>
                                    <p:anim calcmode="lin" valueType="num">
                                      <p:cBhvr>
                                        <p:cTn id="23" dur="1250" fill="hold"/>
                                        <p:tgtEl>
                                          <p:spTgt spid="13"/>
                                        </p:tgtEl>
                                        <p:attrNameLst>
                                          <p:attrName>ppt_y</p:attrName>
                                        </p:attrNameLst>
                                      </p:cBhvr>
                                      <p:tavLst>
                                        <p:tav tm="0">
                                          <p:val>
                                            <p:strVal val="#ppt_y+#ppt_h/2"/>
                                          </p:val>
                                        </p:tav>
                                        <p:tav tm="100000">
                                          <p:val>
                                            <p:strVal val="#ppt_y"/>
                                          </p:val>
                                        </p:tav>
                                      </p:tavLst>
                                    </p:anim>
                                    <p:anim calcmode="lin" valueType="num">
                                      <p:cBhvr>
                                        <p:cTn id="24" dur="1250" fill="hold"/>
                                        <p:tgtEl>
                                          <p:spTgt spid="13"/>
                                        </p:tgtEl>
                                        <p:attrNameLst>
                                          <p:attrName>ppt_w</p:attrName>
                                        </p:attrNameLst>
                                      </p:cBhvr>
                                      <p:tavLst>
                                        <p:tav tm="0">
                                          <p:val>
                                            <p:strVal val="#ppt_w"/>
                                          </p:val>
                                        </p:tav>
                                        <p:tav tm="100000">
                                          <p:val>
                                            <p:strVal val="#ppt_w"/>
                                          </p:val>
                                        </p:tav>
                                      </p:tavLst>
                                    </p:anim>
                                    <p:anim calcmode="lin" valueType="num">
                                      <p:cBhvr>
                                        <p:cTn id="25" dur="125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nimBg="1"/>
      <p:bldP spid="66563" grpId="0" animBg="1"/>
      <p:bldP spid="66566" grpId="0" animBg="1"/>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2" y="899160"/>
            <a:ext cx="3390901" cy="144655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2301758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1" y="899160"/>
            <a:ext cx="3314701" cy="144655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latin typeface="Sign Painter" pitchFamily="2" charset="0"/>
              </a:rPr>
              <a:t>Efesios</a:t>
            </a:r>
            <a:endParaRPr lang="en-US" altLang="en-US" sz="4400" dirty="0">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6168903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533400" y="533400"/>
            <a:ext cx="2362200" cy="6084743"/>
          </a:xfrm>
          <a:prstGeom prst="rect">
            <a:avLst/>
          </a:prstGeom>
          <a:solidFill>
            <a:srgbClr val="F8F2D0"/>
          </a:solid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lnSpc>
                <a:spcPct val="90000"/>
              </a:lnSpc>
            </a:pPr>
            <a:r>
              <a:rPr lang="en-US" altLang="en-US" dirty="0"/>
              <a:t>1:11-12 - </a:t>
            </a:r>
            <a:r>
              <a:rPr lang="es-ES" altLang="en-US" dirty="0">
                <a:solidFill>
                  <a:srgbClr val="C00000"/>
                </a:solidFill>
              </a:rPr>
              <a:t>En él asimismo </a:t>
            </a:r>
            <a:r>
              <a:rPr lang="es-ES" altLang="en-US" dirty="0" err="1">
                <a:solidFill>
                  <a:srgbClr val="C00000"/>
                </a:solidFill>
              </a:rPr>
              <a:t>tuvi-mos</a:t>
            </a:r>
            <a:r>
              <a:rPr lang="es-ES" altLang="en-US" dirty="0">
                <a:solidFill>
                  <a:srgbClr val="C00000"/>
                </a:solidFill>
              </a:rPr>
              <a:t> herencia</a:t>
            </a:r>
            <a:r>
              <a:rPr lang="es-ES" altLang="en-US" dirty="0"/>
              <a:t>, habiendo sido predestinados conforme al propósito del que hace todas las cosas según el designio de su voluntad, a fin de que seamos para alabanza de su gloria, </a:t>
            </a:r>
            <a:r>
              <a:rPr lang="es-ES" altLang="en-US" dirty="0">
                <a:solidFill>
                  <a:srgbClr val="C00000"/>
                </a:solidFill>
              </a:rPr>
              <a:t>nosotros los que primeramente esperábamos en Cristo</a:t>
            </a:r>
            <a:r>
              <a:rPr lang="es-ES" altLang="en-US" dirty="0"/>
              <a:t>.</a:t>
            </a:r>
          </a:p>
        </p:txBody>
      </p:sp>
      <p:sp>
        <p:nvSpPr>
          <p:cNvPr id="60422" name="Rectangle 6"/>
          <p:cNvSpPr>
            <a:spLocks noChangeArrowheads="1"/>
          </p:cNvSpPr>
          <p:nvPr/>
        </p:nvSpPr>
        <p:spPr bwMode="auto">
          <a:xfrm>
            <a:off x="2857500" y="961123"/>
            <a:ext cx="3048000" cy="3259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lnSpc>
                <a:spcPct val="105000"/>
              </a:lnSpc>
            </a:pPr>
            <a:r>
              <a:rPr lang="en-US" altLang="en-US" sz="2800" dirty="0" err="1">
                <a:solidFill>
                  <a:srgbClr val="FFFF00"/>
                </a:solidFill>
              </a:rPr>
              <a:t>Hechos</a:t>
            </a:r>
            <a:r>
              <a:rPr lang="en-US" altLang="en-US" sz="2800" dirty="0">
                <a:solidFill>
                  <a:srgbClr val="FFFF00"/>
                </a:solidFill>
              </a:rPr>
              <a:t> 1:8 –</a:t>
            </a:r>
            <a:r>
              <a:rPr lang="en-US" altLang="en-US" sz="2800" i="1" dirty="0">
                <a:solidFill>
                  <a:schemeClr val="bg1"/>
                </a:solidFill>
              </a:rPr>
              <a:t> </a:t>
            </a:r>
          </a:p>
          <a:p>
            <a:pPr algn="ctr" eaLnBrk="1" hangingPunct="1">
              <a:lnSpc>
                <a:spcPct val="105000"/>
              </a:lnSpc>
            </a:pPr>
            <a:r>
              <a:rPr lang="es-ES" altLang="en-US" sz="2800" i="1" dirty="0">
                <a:solidFill>
                  <a:schemeClr val="bg1"/>
                </a:solidFill>
              </a:rPr>
              <a:t>me seréis testigos en </a:t>
            </a:r>
            <a:r>
              <a:rPr lang="es-ES" altLang="en-US" sz="2800" i="1" dirty="0">
                <a:solidFill>
                  <a:srgbClr val="FFFF00"/>
                </a:solidFill>
              </a:rPr>
              <a:t>Jerusalén</a:t>
            </a:r>
            <a:r>
              <a:rPr lang="es-ES" altLang="en-US" sz="2800" i="1" dirty="0">
                <a:solidFill>
                  <a:schemeClr val="bg1"/>
                </a:solidFill>
              </a:rPr>
              <a:t>,</a:t>
            </a:r>
          </a:p>
          <a:p>
            <a:pPr algn="ctr" eaLnBrk="1" hangingPunct="1">
              <a:lnSpc>
                <a:spcPct val="105000"/>
              </a:lnSpc>
            </a:pPr>
            <a:r>
              <a:rPr lang="es-ES" altLang="en-US" sz="2800" i="1" dirty="0">
                <a:solidFill>
                  <a:schemeClr val="bg1"/>
                </a:solidFill>
              </a:rPr>
              <a:t>en toda </a:t>
            </a:r>
            <a:r>
              <a:rPr lang="es-ES" altLang="en-US" sz="2800" i="1" dirty="0">
                <a:solidFill>
                  <a:srgbClr val="FFFF00"/>
                </a:solidFill>
              </a:rPr>
              <a:t>Judea</a:t>
            </a:r>
            <a:r>
              <a:rPr lang="es-ES" altLang="en-US" sz="2800" i="1" dirty="0">
                <a:solidFill>
                  <a:schemeClr val="bg1"/>
                </a:solidFill>
              </a:rPr>
              <a:t>,</a:t>
            </a:r>
          </a:p>
          <a:p>
            <a:pPr algn="ctr" eaLnBrk="1" hangingPunct="1">
              <a:lnSpc>
                <a:spcPct val="105000"/>
              </a:lnSpc>
            </a:pPr>
            <a:r>
              <a:rPr lang="es-ES" altLang="en-US" sz="2800" i="1" dirty="0">
                <a:solidFill>
                  <a:schemeClr val="bg1"/>
                </a:solidFill>
              </a:rPr>
              <a:t>en </a:t>
            </a:r>
            <a:r>
              <a:rPr lang="es-ES" altLang="en-US" sz="2800" i="1" dirty="0">
                <a:solidFill>
                  <a:srgbClr val="FFFF00"/>
                </a:solidFill>
              </a:rPr>
              <a:t>Samaria</a:t>
            </a:r>
            <a:r>
              <a:rPr lang="es-ES" altLang="en-US" sz="2800" i="1" dirty="0">
                <a:solidFill>
                  <a:schemeClr val="bg1"/>
                </a:solidFill>
              </a:rPr>
              <a:t>,</a:t>
            </a:r>
          </a:p>
          <a:p>
            <a:pPr algn="ctr" eaLnBrk="1" hangingPunct="1">
              <a:lnSpc>
                <a:spcPct val="105000"/>
              </a:lnSpc>
            </a:pPr>
            <a:r>
              <a:rPr lang="es-ES" altLang="en-US" sz="2800" i="1" dirty="0">
                <a:solidFill>
                  <a:schemeClr val="bg1"/>
                </a:solidFill>
              </a:rPr>
              <a:t>y hasta </a:t>
            </a:r>
            <a:r>
              <a:rPr lang="es-ES" altLang="en-US" sz="2800" i="1" dirty="0">
                <a:solidFill>
                  <a:srgbClr val="FFFF00"/>
                </a:solidFill>
              </a:rPr>
              <a:t>lo último de la tierra</a:t>
            </a:r>
            <a:r>
              <a:rPr lang="es-ES" altLang="en-US" sz="2800" i="1" dirty="0">
                <a:solidFill>
                  <a:schemeClr val="bg1"/>
                </a:solidFill>
              </a:rPr>
              <a:t>.</a:t>
            </a:r>
          </a:p>
        </p:txBody>
      </p:sp>
      <p:sp>
        <p:nvSpPr>
          <p:cNvPr id="60423" name="Text Box 7"/>
          <p:cNvSpPr txBox="1">
            <a:spLocks noChangeArrowheads="1"/>
          </p:cNvSpPr>
          <p:nvPr/>
        </p:nvSpPr>
        <p:spPr bwMode="auto">
          <a:xfrm>
            <a:off x="6324600" y="1676400"/>
            <a:ext cx="2819400" cy="787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lnSpc>
                <a:spcPct val="85000"/>
              </a:lnSpc>
            </a:pPr>
            <a:r>
              <a:rPr lang="en-US" altLang="en-US" sz="2600" dirty="0">
                <a:solidFill>
                  <a:schemeClr val="bg1"/>
                </a:solidFill>
              </a:rPr>
              <a:t>1-7:</a:t>
            </a:r>
            <a:r>
              <a:rPr lang="en-US" altLang="en-US" sz="2600" dirty="0">
                <a:solidFill>
                  <a:srgbClr val="FFFF00"/>
                </a:solidFill>
              </a:rPr>
              <a:t>  </a:t>
            </a:r>
            <a:r>
              <a:rPr lang="es-ES" altLang="en-US" sz="2600" dirty="0">
                <a:solidFill>
                  <a:srgbClr val="FFFF00"/>
                </a:solidFill>
              </a:rPr>
              <a:t>al principio, solo</a:t>
            </a:r>
            <a:r>
              <a:rPr lang="en-US" altLang="en-US" sz="2600" dirty="0">
                <a:solidFill>
                  <a:srgbClr val="FFFF00"/>
                </a:solidFill>
              </a:rPr>
              <a:t> </a:t>
            </a:r>
            <a:r>
              <a:rPr lang="es-ES" altLang="en-US" sz="2600" dirty="0">
                <a:solidFill>
                  <a:srgbClr val="FFFF00"/>
                </a:solidFill>
              </a:rPr>
              <a:t>a judíos</a:t>
            </a:r>
            <a:endParaRPr lang="en-US" altLang="en-US" sz="2600" dirty="0">
              <a:solidFill>
                <a:srgbClr val="FFFF00"/>
              </a:solidFill>
            </a:endParaRPr>
          </a:p>
        </p:txBody>
      </p:sp>
      <p:sp>
        <p:nvSpPr>
          <p:cNvPr id="60424" name="Text Box 8"/>
          <p:cNvSpPr txBox="1">
            <a:spLocks noChangeArrowheads="1"/>
          </p:cNvSpPr>
          <p:nvPr/>
        </p:nvSpPr>
        <p:spPr bwMode="auto">
          <a:xfrm>
            <a:off x="6275041" y="2590800"/>
            <a:ext cx="2868959"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lnSpc>
                <a:spcPct val="85000"/>
              </a:lnSpc>
            </a:pPr>
            <a:r>
              <a:rPr lang="en-US" altLang="en-US" sz="2600" dirty="0">
                <a:solidFill>
                  <a:schemeClr val="bg1"/>
                </a:solidFill>
              </a:rPr>
              <a:t>8-12:</a:t>
            </a:r>
            <a:r>
              <a:rPr lang="en-US" altLang="en-US" sz="2600" dirty="0">
                <a:solidFill>
                  <a:srgbClr val="FFFF00"/>
                </a:solidFill>
              </a:rPr>
              <a:t>  Cornelio </a:t>
            </a:r>
          </a:p>
          <a:p>
            <a:pPr algn="ctr" eaLnBrk="1" hangingPunct="1">
              <a:lnSpc>
                <a:spcPct val="85000"/>
              </a:lnSpc>
            </a:pPr>
            <a:r>
              <a:rPr lang="en-US" altLang="en-US" sz="2600" dirty="0" err="1">
                <a:solidFill>
                  <a:srgbClr val="FFFF00"/>
                </a:solidFill>
              </a:rPr>
              <a:t>abrió</a:t>
            </a:r>
            <a:r>
              <a:rPr lang="en-US" altLang="en-US" sz="2600" dirty="0">
                <a:solidFill>
                  <a:srgbClr val="FFFF00"/>
                </a:solidFill>
              </a:rPr>
              <a:t> la </a:t>
            </a:r>
            <a:r>
              <a:rPr lang="en-US" altLang="en-US" sz="2600" dirty="0" err="1">
                <a:solidFill>
                  <a:srgbClr val="FFFF00"/>
                </a:solidFill>
              </a:rPr>
              <a:t>puerta</a:t>
            </a:r>
            <a:endParaRPr lang="en-US" altLang="en-US" sz="2600" dirty="0">
              <a:solidFill>
                <a:srgbClr val="FFFF00"/>
              </a:solidFill>
            </a:endParaRPr>
          </a:p>
        </p:txBody>
      </p:sp>
      <p:sp>
        <p:nvSpPr>
          <p:cNvPr id="60425" name="Text Box 9"/>
          <p:cNvSpPr txBox="1">
            <a:spLocks noChangeArrowheads="1"/>
          </p:cNvSpPr>
          <p:nvPr/>
        </p:nvSpPr>
        <p:spPr bwMode="auto">
          <a:xfrm>
            <a:off x="6275041" y="3505200"/>
            <a:ext cx="2868959" cy="1127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lnSpc>
                <a:spcPct val="85000"/>
              </a:lnSpc>
            </a:pPr>
            <a:r>
              <a:rPr lang="en-US" altLang="en-US" sz="2600" dirty="0">
                <a:solidFill>
                  <a:schemeClr val="bg1"/>
                </a:solidFill>
              </a:rPr>
              <a:t>13-26:</a:t>
            </a:r>
            <a:r>
              <a:rPr lang="en-US" altLang="en-US" sz="2600" dirty="0">
                <a:solidFill>
                  <a:srgbClr val="FFFF00"/>
                </a:solidFill>
              </a:rPr>
              <a:t>  </a:t>
            </a:r>
            <a:r>
              <a:rPr lang="en-US" altLang="en-US" sz="2600" dirty="0" err="1">
                <a:solidFill>
                  <a:srgbClr val="FFFF00"/>
                </a:solidFill>
              </a:rPr>
              <a:t>todo</a:t>
            </a:r>
            <a:r>
              <a:rPr lang="en-US" altLang="en-US" sz="2600" dirty="0">
                <a:solidFill>
                  <a:srgbClr val="FFFF00"/>
                </a:solidFill>
              </a:rPr>
              <a:t> el </a:t>
            </a:r>
            <a:r>
              <a:rPr lang="en-US" altLang="en-US" sz="2600" dirty="0" err="1">
                <a:solidFill>
                  <a:srgbClr val="FFFF00"/>
                </a:solidFill>
              </a:rPr>
              <a:t>mundo</a:t>
            </a:r>
            <a:r>
              <a:rPr lang="en-US" altLang="en-US" sz="2600" dirty="0">
                <a:solidFill>
                  <a:srgbClr val="FFFF00"/>
                </a:solidFill>
              </a:rPr>
              <a:t> de los gentiles</a:t>
            </a:r>
          </a:p>
        </p:txBody>
      </p:sp>
      <p:sp>
        <p:nvSpPr>
          <p:cNvPr id="60426" name="Line 10"/>
          <p:cNvSpPr>
            <a:spLocks noChangeShapeType="1"/>
          </p:cNvSpPr>
          <p:nvPr/>
        </p:nvSpPr>
        <p:spPr bwMode="auto">
          <a:xfrm flipV="1">
            <a:off x="5410200" y="2057401"/>
            <a:ext cx="1066800" cy="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7" name="Line 11"/>
          <p:cNvSpPr>
            <a:spLocks noChangeShapeType="1"/>
          </p:cNvSpPr>
          <p:nvPr/>
        </p:nvSpPr>
        <p:spPr bwMode="auto">
          <a:xfrm>
            <a:off x="5410200" y="2971799"/>
            <a:ext cx="1066800" cy="19173"/>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8" name="Line 12"/>
          <p:cNvSpPr>
            <a:spLocks noChangeShapeType="1"/>
          </p:cNvSpPr>
          <p:nvPr/>
        </p:nvSpPr>
        <p:spPr bwMode="auto">
          <a:xfrm>
            <a:off x="5410200" y="3886199"/>
            <a:ext cx="1143000" cy="19169"/>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Rectangle 2"/>
          <p:cNvSpPr>
            <a:spLocks noChangeArrowheads="1"/>
          </p:cNvSpPr>
          <p:nvPr/>
        </p:nvSpPr>
        <p:spPr bwMode="auto">
          <a:xfrm>
            <a:off x="533400" y="-49213"/>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14"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Tree>
  </p:cSld>
  <p:clrMapOvr>
    <a:masterClrMapping/>
  </p:clrMapOvr>
  <mc:AlternateContent xmlns:mc="http://schemas.openxmlformats.org/markup-compatibility/2006" xmlns:p14="http://schemas.microsoft.com/office/powerpoint/2010/main">
    <mc:Choice Requires="p14">
      <p:transition spd="slow" p14:dur="175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iterate type="wd">
                                    <p:tmPct val="3000"/>
                                  </p:iterate>
                                  <p:childTnLst>
                                    <p:set>
                                      <p:cBhvr>
                                        <p:cTn id="6" dur="1" fill="hold">
                                          <p:stCondLst>
                                            <p:cond delay="0"/>
                                          </p:stCondLst>
                                        </p:cTn>
                                        <p:tgtEl>
                                          <p:spTgt spid="60422"/>
                                        </p:tgtEl>
                                        <p:attrNameLst>
                                          <p:attrName>style.visibility</p:attrName>
                                        </p:attrNameLst>
                                      </p:cBhvr>
                                      <p:to>
                                        <p:strVal val="visible"/>
                                      </p:to>
                                    </p:set>
                                    <p:anim calcmode="lin" valueType="num">
                                      <p:cBhvr>
                                        <p:cTn id="7" dur="1000" fill="hold"/>
                                        <p:tgtEl>
                                          <p:spTgt spid="60422"/>
                                        </p:tgtEl>
                                        <p:attrNameLst>
                                          <p:attrName>ppt_w</p:attrName>
                                        </p:attrNameLst>
                                      </p:cBhvr>
                                      <p:tavLst>
                                        <p:tav tm="0">
                                          <p:val>
                                            <p:fltVal val="0"/>
                                          </p:val>
                                        </p:tav>
                                        <p:tav tm="100000">
                                          <p:val>
                                            <p:strVal val="#ppt_w"/>
                                          </p:val>
                                        </p:tav>
                                      </p:tavLst>
                                    </p:anim>
                                    <p:anim calcmode="lin" valueType="num">
                                      <p:cBhvr>
                                        <p:cTn id="8" dur="1000" fill="hold"/>
                                        <p:tgtEl>
                                          <p:spTgt spid="6042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9" presetClass="entr" presetSubtype="0" fill="hold" grpId="0" nodeType="clickEffect">
                                  <p:stCondLst>
                                    <p:cond delay="0"/>
                                  </p:stCondLst>
                                  <p:iterate type="lt">
                                    <p:tmPct val="3000"/>
                                  </p:iterate>
                                  <p:childTnLst>
                                    <p:set>
                                      <p:cBhvr>
                                        <p:cTn id="12" dur="1" fill="hold">
                                          <p:stCondLst>
                                            <p:cond delay="0"/>
                                          </p:stCondLst>
                                        </p:cTn>
                                        <p:tgtEl>
                                          <p:spTgt spid="60423"/>
                                        </p:tgtEl>
                                        <p:attrNameLst>
                                          <p:attrName>style.visibility</p:attrName>
                                        </p:attrNameLst>
                                      </p:cBhvr>
                                      <p:to>
                                        <p:strVal val="visible"/>
                                      </p:to>
                                    </p:set>
                                    <p:anim calcmode="lin" valueType="num">
                                      <p:cBhvr>
                                        <p:cTn id="13" dur="1000" fill="hold"/>
                                        <p:tgtEl>
                                          <p:spTgt spid="60423"/>
                                        </p:tgtEl>
                                        <p:attrNameLst>
                                          <p:attrName>ppt_x</p:attrName>
                                        </p:attrNameLst>
                                      </p:cBhvr>
                                      <p:tavLst>
                                        <p:tav tm="0">
                                          <p:val>
                                            <p:strVal val="#ppt_x-.2"/>
                                          </p:val>
                                        </p:tav>
                                        <p:tav tm="100000">
                                          <p:val>
                                            <p:strVal val="#ppt_x"/>
                                          </p:val>
                                        </p:tav>
                                      </p:tavLst>
                                    </p:anim>
                                    <p:anim calcmode="lin" valueType="num">
                                      <p:cBhvr>
                                        <p:cTn id="14" dur="1000" fill="hold"/>
                                        <p:tgtEl>
                                          <p:spTgt spid="60423"/>
                                        </p:tgtEl>
                                        <p:attrNameLst>
                                          <p:attrName>ppt_y</p:attrName>
                                        </p:attrNameLst>
                                      </p:cBhvr>
                                      <p:tavLst>
                                        <p:tav tm="0">
                                          <p:val>
                                            <p:strVal val="#ppt_y"/>
                                          </p:val>
                                        </p:tav>
                                        <p:tav tm="100000">
                                          <p:val>
                                            <p:strVal val="#ppt_y"/>
                                          </p:val>
                                        </p:tav>
                                      </p:tavLst>
                                    </p:anim>
                                    <p:animEffect transition="in" filter="wipe(right)" prLst="gradientSize: 0.1">
                                      <p:cBhvr>
                                        <p:cTn id="15" dur="1000"/>
                                        <p:tgtEl>
                                          <p:spTgt spid="60423"/>
                                        </p:tgtEl>
                                      </p:cBhvr>
                                    </p:animEffect>
                                  </p:childTnLst>
                                </p:cTn>
                              </p:par>
                              <p:par>
                                <p:cTn id="16" presetID="12" presetClass="entr" presetSubtype="8" fill="hold" grpId="0" nodeType="withEffect">
                                  <p:stCondLst>
                                    <p:cond delay="0"/>
                                  </p:stCondLst>
                                  <p:childTnLst>
                                    <p:set>
                                      <p:cBhvr>
                                        <p:cTn id="17" dur="1" fill="hold">
                                          <p:stCondLst>
                                            <p:cond delay="0"/>
                                          </p:stCondLst>
                                        </p:cTn>
                                        <p:tgtEl>
                                          <p:spTgt spid="60426"/>
                                        </p:tgtEl>
                                        <p:attrNameLst>
                                          <p:attrName>style.visibility</p:attrName>
                                        </p:attrNameLst>
                                      </p:cBhvr>
                                      <p:to>
                                        <p:strVal val="visible"/>
                                      </p:to>
                                    </p:set>
                                    <p:animEffect transition="in" filter="slide(fromLeft)">
                                      <p:cBhvr>
                                        <p:cTn id="18" dur="1000"/>
                                        <p:tgtEl>
                                          <p:spTgt spid="6042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9" presetClass="entr" presetSubtype="0" fill="hold" grpId="0" nodeType="clickEffect">
                                  <p:stCondLst>
                                    <p:cond delay="0"/>
                                  </p:stCondLst>
                                  <p:iterate type="lt">
                                    <p:tmPct val="3000"/>
                                  </p:iterate>
                                  <p:childTnLst>
                                    <p:set>
                                      <p:cBhvr>
                                        <p:cTn id="22" dur="1" fill="hold">
                                          <p:stCondLst>
                                            <p:cond delay="0"/>
                                          </p:stCondLst>
                                        </p:cTn>
                                        <p:tgtEl>
                                          <p:spTgt spid="60424"/>
                                        </p:tgtEl>
                                        <p:attrNameLst>
                                          <p:attrName>style.visibility</p:attrName>
                                        </p:attrNameLst>
                                      </p:cBhvr>
                                      <p:to>
                                        <p:strVal val="visible"/>
                                      </p:to>
                                    </p:set>
                                    <p:anim calcmode="lin" valueType="num">
                                      <p:cBhvr>
                                        <p:cTn id="23" dur="1000" fill="hold"/>
                                        <p:tgtEl>
                                          <p:spTgt spid="60424"/>
                                        </p:tgtEl>
                                        <p:attrNameLst>
                                          <p:attrName>ppt_x</p:attrName>
                                        </p:attrNameLst>
                                      </p:cBhvr>
                                      <p:tavLst>
                                        <p:tav tm="0">
                                          <p:val>
                                            <p:strVal val="#ppt_x-.2"/>
                                          </p:val>
                                        </p:tav>
                                        <p:tav tm="100000">
                                          <p:val>
                                            <p:strVal val="#ppt_x"/>
                                          </p:val>
                                        </p:tav>
                                      </p:tavLst>
                                    </p:anim>
                                    <p:anim calcmode="lin" valueType="num">
                                      <p:cBhvr>
                                        <p:cTn id="24" dur="1000" fill="hold"/>
                                        <p:tgtEl>
                                          <p:spTgt spid="60424"/>
                                        </p:tgtEl>
                                        <p:attrNameLst>
                                          <p:attrName>ppt_y</p:attrName>
                                        </p:attrNameLst>
                                      </p:cBhvr>
                                      <p:tavLst>
                                        <p:tav tm="0">
                                          <p:val>
                                            <p:strVal val="#ppt_y"/>
                                          </p:val>
                                        </p:tav>
                                        <p:tav tm="100000">
                                          <p:val>
                                            <p:strVal val="#ppt_y"/>
                                          </p:val>
                                        </p:tav>
                                      </p:tavLst>
                                    </p:anim>
                                    <p:animEffect transition="in" filter="wipe(right)" prLst="gradientSize: 0.1">
                                      <p:cBhvr>
                                        <p:cTn id="25" dur="1000"/>
                                        <p:tgtEl>
                                          <p:spTgt spid="60424"/>
                                        </p:tgtEl>
                                      </p:cBhvr>
                                    </p:animEffect>
                                  </p:childTnLst>
                                </p:cTn>
                              </p:par>
                              <p:par>
                                <p:cTn id="26" presetID="12" presetClass="entr" presetSubtype="8" fill="hold" grpId="0" nodeType="withEffect">
                                  <p:stCondLst>
                                    <p:cond delay="0"/>
                                  </p:stCondLst>
                                  <p:childTnLst>
                                    <p:set>
                                      <p:cBhvr>
                                        <p:cTn id="27" dur="1" fill="hold">
                                          <p:stCondLst>
                                            <p:cond delay="0"/>
                                          </p:stCondLst>
                                        </p:cTn>
                                        <p:tgtEl>
                                          <p:spTgt spid="60427"/>
                                        </p:tgtEl>
                                        <p:attrNameLst>
                                          <p:attrName>style.visibility</p:attrName>
                                        </p:attrNameLst>
                                      </p:cBhvr>
                                      <p:to>
                                        <p:strVal val="visible"/>
                                      </p:to>
                                    </p:set>
                                    <p:animEffect transition="in" filter="slide(fromLeft)">
                                      <p:cBhvr>
                                        <p:cTn id="28" dur="1000"/>
                                        <p:tgtEl>
                                          <p:spTgt spid="6042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9" presetClass="entr" presetSubtype="0" fill="hold" grpId="0" nodeType="clickEffect">
                                  <p:stCondLst>
                                    <p:cond delay="0"/>
                                  </p:stCondLst>
                                  <p:iterate type="lt">
                                    <p:tmPct val="3000"/>
                                  </p:iterate>
                                  <p:childTnLst>
                                    <p:set>
                                      <p:cBhvr>
                                        <p:cTn id="32" dur="1" fill="hold">
                                          <p:stCondLst>
                                            <p:cond delay="0"/>
                                          </p:stCondLst>
                                        </p:cTn>
                                        <p:tgtEl>
                                          <p:spTgt spid="60425"/>
                                        </p:tgtEl>
                                        <p:attrNameLst>
                                          <p:attrName>style.visibility</p:attrName>
                                        </p:attrNameLst>
                                      </p:cBhvr>
                                      <p:to>
                                        <p:strVal val="visible"/>
                                      </p:to>
                                    </p:set>
                                    <p:anim calcmode="lin" valueType="num">
                                      <p:cBhvr>
                                        <p:cTn id="33" dur="1000" fill="hold"/>
                                        <p:tgtEl>
                                          <p:spTgt spid="60425"/>
                                        </p:tgtEl>
                                        <p:attrNameLst>
                                          <p:attrName>ppt_x</p:attrName>
                                        </p:attrNameLst>
                                      </p:cBhvr>
                                      <p:tavLst>
                                        <p:tav tm="0">
                                          <p:val>
                                            <p:strVal val="#ppt_x-.2"/>
                                          </p:val>
                                        </p:tav>
                                        <p:tav tm="100000">
                                          <p:val>
                                            <p:strVal val="#ppt_x"/>
                                          </p:val>
                                        </p:tav>
                                      </p:tavLst>
                                    </p:anim>
                                    <p:anim calcmode="lin" valueType="num">
                                      <p:cBhvr>
                                        <p:cTn id="34" dur="1000" fill="hold"/>
                                        <p:tgtEl>
                                          <p:spTgt spid="60425"/>
                                        </p:tgtEl>
                                        <p:attrNameLst>
                                          <p:attrName>ppt_y</p:attrName>
                                        </p:attrNameLst>
                                      </p:cBhvr>
                                      <p:tavLst>
                                        <p:tav tm="0">
                                          <p:val>
                                            <p:strVal val="#ppt_y"/>
                                          </p:val>
                                        </p:tav>
                                        <p:tav tm="100000">
                                          <p:val>
                                            <p:strVal val="#ppt_y"/>
                                          </p:val>
                                        </p:tav>
                                      </p:tavLst>
                                    </p:anim>
                                    <p:animEffect transition="in" filter="wipe(right)" prLst="gradientSize: 0.1">
                                      <p:cBhvr>
                                        <p:cTn id="35" dur="1000"/>
                                        <p:tgtEl>
                                          <p:spTgt spid="60425"/>
                                        </p:tgtEl>
                                      </p:cBhvr>
                                    </p:animEffect>
                                  </p:childTnLst>
                                </p:cTn>
                              </p:par>
                              <p:par>
                                <p:cTn id="36" presetID="12" presetClass="entr" presetSubtype="8" fill="hold" grpId="0" nodeType="withEffect">
                                  <p:stCondLst>
                                    <p:cond delay="0"/>
                                  </p:stCondLst>
                                  <p:childTnLst>
                                    <p:set>
                                      <p:cBhvr>
                                        <p:cTn id="37" dur="1" fill="hold">
                                          <p:stCondLst>
                                            <p:cond delay="0"/>
                                          </p:stCondLst>
                                        </p:cTn>
                                        <p:tgtEl>
                                          <p:spTgt spid="60428"/>
                                        </p:tgtEl>
                                        <p:attrNameLst>
                                          <p:attrName>style.visibility</p:attrName>
                                        </p:attrNameLst>
                                      </p:cBhvr>
                                      <p:to>
                                        <p:strVal val="visible"/>
                                      </p:to>
                                    </p:set>
                                    <p:animEffect transition="in" filter="slide(fromLeft)">
                                      <p:cBhvr>
                                        <p:cTn id="38" dur="1000"/>
                                        <p:tgtEl>
                                          <p:spTgt spid="60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2" grpId="0"/>
      <p:bldP spid="60423" grpId="0"/>
      <p:bldP spid="60424" grpId="0"/>
      <p:bldP spid="60425" grpId="0"/>
      <p:bldP spid="60426" grpId="0" animBg="1"/>
      <p:bldP spid="60427" grpId="0" animBg="1"/>
      <p:bldP spid="604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5" name="Rectangle 15"/>
          <p:cNvSpPr>
            <a:spLocks noChangeArrowheads="1"/>
          </p:cNvSpPr>
          <p:nvPr/>
        </p:nvSpPr>
        <p:spPr bwMode="auto">
          <a:xfrm>
            <a:off x="6324600" y="533400"/>
            <a:ext cx="2362200" cy="4740275"/>
          </a:xfrm>
          <a:prstGeom prst="rect">
            <a:avLst/>
          </a:prstGeom>
          <a:noFill/>
          <a:ln>
            <a:noFill/>
          </a:ln>
          <a:effectLst/>
          <a:extLst>
            <a:ext uri="{909E8E84-426E-40DD-AFC4-6F175D3DCCD1}">
              <a14:hiddenFill xmlns:a14="http://schemas.microsoft.com/office/drawing/2010/main">
                <a:solidFill>
                  <a:srgbClr val="FFCC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sz="30500" b="0" dirty="0">
                <a:solidFill>
                  <a:srgbClr val="FF3300"/>
                </a:solidFill>
                <a:latin typeface="BubbleSoft" pitchFamily="2" charset="0"/>
              </a:rPr>
              <a:t>?</a:t>
            </a:r>
          </a:p>
        </p:txBody>
      </p:sp>
      <p:sp>
        <p:nvSpPr>
          <p:cNvPr id="10243" name="Rectangle 4"/>
          <p:cNvSpPr>
            <a:spLocks noChangeArrowheads="1"/>
          </p:cNvSpPr>
          <p:nvPr/>
        </p:nvSpPr>
        <p:spPr bwMode="auto">
          <a:xfrm>
            <a:off x="457200" y="1676400"/>
            <a:ext cx="5334000" cy="830997"/>
          </a:xfrm>
          <a:prstGeom prst="rect">
            <a:avLst/>
          </a:prstGeom>
          <a:no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solidFill>
                  <a:srgbClr val="FFFF00"/>
                </a:solidFill>
              </a:rPr>
              <a:t>1:10-12 -</a:t>
            </a:r>
            <a:r>
              <a:rPr lang="en-US" altLang="en-US" dirty="0">
                <a:solidFill>
                  <a:schemeClr val="bg1"/>
                </a:solidFill>
              </a:rPr>
              <a:t> </a:t>
            </a:r>
            <a:r>
              <a:rPr lang="es-ES" altLang="en-US" dirty="0">
                <a:solidFill>
                  <a:schemeClr val="bg1"/>
                </a:solidFill>
              </a:rPr>
              <a:t>habiéndonos </a:t>
            </a:r>
            <a:r>
              <a:rPr lang="es-ES" altLang="en-US" dirty="0">
                <a:solidFill>
                  <a:srgbClr val="FFFF00"/>
                </a:solidFill>
              </a:rPr>
              <a:t>predestinado</a:t>
            </a:r>
            <a:r>
              <a:rPr lang="es-ES" altLang="en-US" dirty="0">
                <a:solidFill>
                  <a:schemeClr val="bg1"/>
                </a:solidFill>
              </a:rPr>
              <a:t> según el puro afecto de su voluntad</a:t>
            </a:r>
          </a:p>
        </p:txBody>
      </p:sp>
      <p:sp>
        <p:nvSpPr>
          <p:cNvPr id="10244" name="Rectangle 16"/>
          <p:cNvSpPr>
            <a:spLocks noChangeArrowheads="1"/>
          </p:cNvSpPr>
          <p:nvPr/>
        </p:nvSpPr>
        <p:spPr bwMode="auto">
          <a:xfrm>
            <a:off x="457200" y="2895600"/>
            <a:ext cx="5334000" cy="3416320"/>
          </a:xfrm>
          <a:prstGeom prst="rect">
            <a:avLst/>
          </a:prstGeom>
          <a:no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solidFill>
                  <a:srgbClr val="FFFF00"/>
                </a:solidFill>
              </a:rPr>
              <a:t>Rom 8:29-30 -</a:t>
            </a:r>
            <a:r>
              <a:rPr lang="en-US" altLang="en-US" sz="1200" dirty="0">
                <a:solidFill>
                  <a:schemeClr val="bg1"/>
                </a:solidFill>
              </a:rPr>
              <a:t> </a:t>
            </a:r>
            <a:r>
              <a:rPr lang="es-ES" altLang="en-US" dirty="0">
                <a:solidFill>
                  <a:schemeClr val="bg1"/>
                </a:solidFill>
              </a:rPr>
              <a:t>a los que antes conoció, también los </a:t>
            </a:r>
            <a:r>
              <a:rPr lang="es-ES" altLang="en-US" dirty="0">
                <a:solidFill>
                  <a:srgbClr val="FFFF00"/>
                </a:solidFill>
              </a:rPr>
              <a:t>predestinó</a:t>
            </a:r>
            <a:r>
              <a:rPr lang="es-ES" altLang="en-US" dirty="0">
                <a:solidFill>
                  <a:schemeClr val="bg1"/>
                </a:solidFill>
              </a:rPr>
              <a:t> para que fuesen hechos conformes a la imagen de su Hijo, para que él sea el primogénito entre muchos hermanos.  Y a los que </a:t>
            </a:r>
            <a:r>
              <a:rPr lang="es-ES" altLang="en-US" dirty="0">
                <a:solidFill>
                  <a:srgbClr val="FFFF00"/>
                </a:solidFill>
              </a:rPr>
              <a:t>predestinó</a:t>
            </a:r>
            <a:r>
              <a:rPr lang="es-ES" altLang="en-US" dirty="0">
                <a:solidFill>
                  <a:schemeClr val="bg1"/>
                </a:solidFill>
              </a:rPr>
              <a:t>, a éstos también llamó; y a los que llamó, a éstos también justificó; y a los que justificó, a éstos también glorificó.</a:t>
            </a:r>
          </a:p>
        </p:txBody>
      </p:sp>
      <p:sp>
        <p:nvSpPr>
          <p:cNvPr id="10247" name="Rectangle 13"/>
          <p:cNvSpPr>
            <a:spLocks noChangeArrowheads="1"/>
          </p:cNvSpPr>
          <p:nvPr/>
        </p:nvSpPr>
        <p:spPr bwMode="auto">
          <a:xfrm>
            <a:off x="533400" y="533400"/>
            <a:ext cx="5334000" cy="830997"/>
          </a:xfrm>
          <a:prstGeom prst="rect">
            <a:avLst/>
          </a:prstGeom>
          <a:no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solidFill>
                  <a:srgbClr val="FFFF00"/>
                </a:solidFill>
              </a:rPr>
              <a:t>1:4 –</a:t>
            </a:r>
            <a:r>
              <a:rPr lang="en-US" altLang="en-US" dirty="0">
                <a:solidFill>
                  <a:schemeClr val="bg1"/>
                </a:solidFill>
              </a:rPr>
              <a:t> </a:t>
            </a:r>
            <a:r>
              <a:rPr lang="es-ES" altLang="en-US" dirty="0">
                <a:solidFill>
                  <a:schemeClr val="bg1"/>
                </a:solidFill>
              </a:rPr>
              <a:t> </a:t>
            </a:r>
            <a:r>
              <a:rPr lang="es-ES" altLang="en-US" dirty="0">
                <a:solidFill>
                  <a:srgbClr val="FFFF00"/>
                </a:solidFill>
              </a:rPr>
              <a:t>nos escogió </a:t>
            </a:r>
            <a:r>
              <a:rPr lang="es-ES" altLang="en-US" dirty="0">
                <a:solidFill>
                  <a:schemeClr val="bg1"/>
                </a:solidFill>
              </a:rPr>
              <a:t>en él </a:t>
            </a:r>
            <a:r>
              <a:rPr lang="es-ES" altLang="en-US" dirty="0">
                <a:solidFill>
                  <a:srgbClr val="FFFF00"/>
                </a:solidFill>
              </a:rPr>
              <a:t>antes de la fundación del mundo</a:t>
            </a:r>
          </a:p>
        </p:txBody>
      </p:sp>
      <p:sp>
        <p:nvSpPr>
          <p:cNvPr id="61459" name="Text Box 19"/>
          <p:cNvSpPr txBox="1">
            <a:spLocks noChangeArrowheads="1"/>
          </p:cNvSpPr>
          <p:nvPr/>
        </p:nvSpPr>
        <p:spPr bwMode="auto">
          <a:xfrm>
            <a:off x="5905500" y="3429000"/>
            <a:ext cx="320040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s-ES" altLang="en-US" sz="2600" dirty="0">
                <a:solidFill>
                  <a:srgbClr val="FFFF00"/>
                </a:solidFill>
              </a:rPr>
              <a:t>¡Era fácil entender eso, hasta que Juan Calvino inventó el tulipán </a:t>
            </a:r>
            <a:r>
              <a:rPr lang="es-ES" altLang="en-US" dirty="0">
                <a:solidFill>
                  <a:srgbClr val="FFFF00"/>
                </a:solidFill>
              </a:rPr>
              <a:t>(</a:t>
            </a:r>
            <a:r>
              <a:rPr lang="en-US" altLang="en-US" dirty="0">
                <a:solidFill>
                  <a:srgbClr val="FFFF00"/>
                </a:solidFill>
              </a:rPr>
              <a:t>“TULIP” </a:t>
            </a:r>
            <a:r>
              <a:rPr lang="en-US" altLang="en-US" dirty="0" err="1">
                <a:solidFill>
                  <a:srgbClr val="FFFF00"/>
                </a:solidFill>
              </a:rPr>
              <a:t>en</a:t>
            </a:r>
            <a:r>
              <a:rPr lang="en-US" altLang="en-US" dirty="0">
                <a:solidFill>
                  <a:srgbClr val="FFFF00"/>
                </a:solidFill>
              </a:rPr>
              <a:t> </a:t>
            </a:r>
            <a:r>
              <a:rPr lang="en-US" altLang="en-US" dirty="0" err="1">
                <a:solidFill>
                  <a:srgbClr val="FFFF00"/>
                </a:solidFill>
              </a:rPr>
              <a:t>ingl</a:t>
            </a:r>
            <a:r>
              <a:rPr lang="es-CO" altLang="en-US" dirty="0" err="1">
                <a:solidFill>
                  <a:srgbClr val="FFFF00"/>
                </a:solidFill>
              </a:rPr>
              <a:t>és</a:t>
            </a:r>
            <a:r>
              <a:rPr lang="es-CO" altLang="en-US" dirty="0">
                <a:solidFill>
                  <a:srgbClr val="FFFF00"/>
                </a:solidFill>
              </a:rPr>
              <a:t>)</a:t>
            </a:r>
            <a:r>
              <a:rPr lang="es-ES" altLang="en-US" sz="2600" dirty="0">
                <a:solidFill>
                  <a:srgbClr val="FFFF00"/>
                </a:solidFill>
              </a:rPr>
              <a:t>!</a:t>
            </a:r>
            <a:endParaRPr lang="en-US" altLang="en-US" sz="2600" dirty="0">
              <a:solidFill>
                <a:srgbClr val="FFFF00"/>
              </a:solidFill>
            </a:endParaRPr>
          </a:p>
        </p:txBody>
      </p:sp>
      <p:sp>
        <p:nvSpPr>
          <p:cNvPr id="9" name="Rectangle 2"/>
          <p:cNvSpPr>
            <a:spLocks noChangeArrowheads="1"/>
          </p:cNvSpPr>
          <p:nvPr/>
        </p:nvSpPr>
        <p:spPr bwMode="auto">
          <a:xfrm>
            <a:off x="533400" y="0"/>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10"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dissolve">
                                      <p:cBhvr>
                                        <p:cTn id="7" dur="1000"/>
                                        <p:tgtEl>
                                          <p:spTgt spid="1024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gtEl>
                                        <p:attrNameLst>
                                          <p:attrName>style.visibility</p:attrName>
                                        </p:attrNameLst>
                                      </p:cBhvr>
                                      <p:to>
                                        <p:strVal val="visible"/>
                                      </p:to>
                                    </p:set>
                                    <p:animEffect transition="in" filter="dissolve">
                                      <p:cBhvr>
                                        <p:cTn id="12" dur="1000"/>
                                        <p:tgtEl>
                                          <p:spTgt spid="1024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4"/>
                                        </p:tgtEl>
                                        <p:attrNameLst>
                                          <p:attrName>style.visibility</p:attrName>
                                        </p:attrNameLst>
                                      </p:cBhvr>
                                      <p:to>
                                        <p:strVal val="visible"/>
                                      </p:to>
                                    </p:set>
                                    <p:animEffect transition="in" filter="dissolve">
                                      <p:cBhvr>
                                        <p:cTn id="17" dur="1000"/>
                                        <p:tgtEl>
                                          <p:spTgt spid="10244"/>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272" fill="hold" grpId="0" nodeType="clickEffect">
                                  <p:stCondLst>
                                    <p:cond delay="0"/>
                                  </p:stCondLst>
                                  <p:childTnLst>
                                    <p:set>
                                      <p:cBhvr>
                                        <p:cTn id="21" dur="1" fill="hold">
                                          <p:stCondLst>
                                            <p:cond delay="0"/>
                                          </p:stCondLst>
                                        </p:cTn>
                                        <p:tgtEl>
                                          <p:spTgt spid="61455"/>
                                        </p:tgtEl>
                                        <p:attrNameLst>
                                          <p:attrName>style.visibility</p:attrName>
                                        </p:attrNameLst>
                                      </p:cBhvr>
                                      <p:to>
                                        <p:strVal val="visible"/>
                                      </p:to>
                                    </p:set>
                                    <p:anim calcmode="lin" valueType="num">
                                      <p:cBhvr>
                                        <p:cTn id="22" dur="2000" fill="hold"/>
                                        <p:tgtEl>
                                          <p:spTgt spid="61455"/>
                                        </p:tgtEl>
                                        <p:attrNameLst>
                                          <p:attrName>ppt_w</p:attrName>
                                        </p:attrNameLst>
                                      </p:cBhvr>
                                      <p:tavLst>
                                        <p:tav tm="0">
                                          <p:val>
                                            <p:strVal val="2/3*#ppt_w"/>
                                          </p:val>
                                        </p:tav>
                                        <p:tav tm="100000">
                                          <p:val>
                                            <p:strVal val="#ppt_w"/>
                                          </p:val>
                                        </p:tav>
                                      </p:tavLst>
                                    </p:anim>
                                    <p:anim calcmode="lin" valueType="num">
                                      <p:cBhvr>
                                        <p:cTn id="23" dur="2000" fill="hold"/>
                                        <p:tgtEl>
                                          <p:spTgt spid="61455"/>
                                        </p:tgtEl>
                                        <p:attrNameLst>
                                          <p:attrName>ppt_h</p:attrName>
                                        </p:attrNameLst>
                                      </p:cBhvr>
                                      <p:tavLst>
                                        <p:tav tm="0">
                                          <p:val>
                                            <p:strVal val="2/3*#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32" fill="hold" grpId="0" nodeType="clickEffect">
                                  <p:stCondLst>
                                    <p:cond delay="0"/>
                                  </p:stCondLst>
                                  <p:childTnLst>
                                    <p:set>
                                      <p:cBhvr>
                                        <p:cTn id="27" dur="1" fill="hold">
                                          <p:stCondLst>
                                            <p:cond delay="0"/>
                                          </p:stCondLst>
                                        </p:cTn>
                                        <p:tgtEl>
                                          <p:spTgt spid="61459"/>
                                        </p:tgtEl>
                                        <p:attrNameLst>
                                          <p:attrName>style.visibility</p:attrName>
                                        </p:attrNameLst>
                                      </p:cBhvr>
                                      <p:to>
                                        <p:strVal val="visible"/>
                                      </p:to>
                                    </p:set>
                                    <p:animEffect transition="in" filter="circle(out)">
                                      <p:cBhvr>
                                        <p:cTn id="28" dur="2000"/>
                                        <p:tgtEl>
                                          <p:spTgt spid="61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5" grpId="0"/>
      <p:bldP spid="10243" grpId="0"/>
      <p:bldP spid="10244" grpId="0"/>
      <p:bldP spid="10247" grpId="0"/>
      <p:bldP spid="6145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77" name="Picture 21" descr="Passionate%2520Tulip">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8200"/>
            <a:ext cx="2413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3" name="Picture 7" descr="john%2520calvi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1600" y="685800"/>
            <a:ext cx="269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70" name="Text Box 14"/>
          <p:cNvSpPr txBox="1">
            <a:spLocks noChangeArrowheads="1"/>
          </p:cNvSpPr>
          <p:nvPr/>
        </p:nvSpPr>
        <p:spPr bwMode="auto">
          <a:xfrm>
            <a:off x="1905000" y="0"/>
            <a:ext cx="72167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lnSpc>
                <a:spcPct val="120000"/>
              </a:lnSpc>
            </a:pPr>
            <a:r>
              <a:rPr lang="es-CO" altLang="en-US" sz="6000" dirty="0">
                <a:solidFill>
                  <a:srgbClr val="FFFF00"/>
                </a:solidFill>
              </a:rPr>
              <a:t>D</a:t>
            </a:r>
            <a:endParaRPr lang="en-US" altLang="en-US" sz="6000" dirty="0">
              <a:solidFill>
                <a:srgbClr val="FFFF00"/>
              </a:solidFill>
            </a:endParaRPr>
          </a:p>
          <a:p>
            <a:pPr eaLnBrk="1" hangingPunct="1">
              <a:lnSpc>
                <a:spcPct val="120000"/>
              </a:lnSpc>
            </a:pPr>
            <a:r>
              <a:rPr lang="es-CO" altLang="en-US" sz="6000" dirty="0">
                <a:solidFill>
                  <a:srgbClr val="FFFF00"/>
                </a:solidFill>
              </a:rPr>
              <a:t>E</a:t>
            </a:r>
            <a:endParaRPr lang="en-US" altLang="en-US" sz="6000" dirty="0">
              <a:solidFill>
                <a:srgbClr val="FFFF00"/>
              </a:solidFill>
            </a:endParaRPr>
          </a:p>
          <a:p>
            <a:pPr eaLnBrk="1" hangingPunct="1">
              <a:lnSpc>
                <a:spcPct val="120000"/>
              </a:lnSpc>
            </a:pPr>
            <a:r>
              <a:rPr lang="es-CO" altLang="en-US" sz="6000" dirty="0">
                <a:solidFill>
                  <a:srgbClr val="FFFF00"/>
                </a:solidFill>
              </a:rPr>
              <a:t>E</a:t>
            </a:r>
            <a:endParaRPr lang="en-US" altLang="en-US" sz="6000" dirty="0">
              <a:solidFill>
                <a:srgbClr val="FFFF00"/>
              </a:solidFill>
            </a:endParaRPr>
          </a:p>
          <a:p>
            <a:pPr eaLnBrk="1" hangingPunct="1">
              <a:lnSpc>
                <a:spcPct val="120000"/>
              </a:lnSpc>
            </a:pPr>
            <a:r>
              <a:rPr lang="es-CO" altLang="en-US" sz="6000" dirty="0">
                <a:solidFill>
                  <a:srgbClr val="FFFF00"/>
                </a:solidFill>
              </a:rPr>
              <a:t>G</a:t>
            </a:r>
            <a:endParaRPr lang="en-US" altLang="en-US" sz="6000" dirty="0">
              <a:solidFill>
                <a:srgbClr val="FFFF00"/>
              </a:solidFill>
            </a:endParaRPr>
          </a:p>
          <a:p>
            <a:pPr eaLnBrk="1" hangingPunct="1">
              <a:lnSpc>
                <a:spcPct val="120000"/>
              </a:lnSpc>
            </a:pPr>
            <a:r>
              <a:rPr lang="en-US" altLang="en-US" sz="6000" dirty="0">
                <a:solidFill>
                  <a:srgbClr val="FFFF00"/>
                </a:solidFill>
              </a:rPr>
              <a:t>P</a:t>
            </a:r>
          </a:p>
        </p:txBody>
      </p:sp>
      <p:sp>
        <p:nvSpPr>
          <p:cNvPr id="70671" name="Text Box 15"/>
          <p:cNvSpPr txBox="1">
            <a:spLocks noChangeArrowheads="1"/>
          </p:cNvSpPr>
          <p:nvPr/>
        </p:nvSpPr>
        <p:spPr bwMode="auto">
          <a:xfrm>
            <a:off x="2385060" y="505926"/>
            <a:ext cx="40084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r>
              <a:rPr lang="en-US" altLang="en-US" dirty="0">
                <a:solidFill>
                  <a:srgbClr val="FFFF00"/>
                </a:solidFill>
              </a:rPr>
              <a:t>EPRAVACIÓN TOTAL</a:t>
            </a:r>
          </a:p>
        </p:txBody>
      </p:sp>
      <p:sp>
        <p:nvSpPr>
          <p:cNvPr id="70672" name="Text Box 16"/>
          <p:cNvSpPr txBox="1">
            <a:spLocks noChangeArrowheads="1"/>
          </p:cNvSpPr>
          <p:nvPr/>
        </p:nvSpPr>
        <p:spPr bwMode="auto">
          <a:xfrm>
            <a:off x="2362200" y="1602551"/>
            <a:ext cx="4343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r>
              <a:rPr lang="en-US" altLang="en-US" dirty="0">
                <a:solidFill>
                  <a:srgbClr val="FFFF00"/>
                </a:solidFill>
              </a:rPr>
              <a:t>LECCIÓN INCONDICIONAL</a:t>
            </a:r>
          </a:p>
        </p:txBody>
      </p:sp>
      <p:sp>
        <p:nvSpPr>
          <p:cNvPr id="70673" name="Text Box 17"/>
          <p:cNvSpPr txBox="1">
            <a:spLocks noChangeArrowheads="1"/>
          </p:cNvSpPr>
          <p:nvPr/>
        </p:nvSpPr>
        <p:spPr bwMode="auto">
          <a:xfrm>
            <a:off x="2362200" y="2743200"/>
            <a:ext cx="31726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r>
              <a:rPr lang="en-US" altLang="en-US" dirty="0">
                <a:solidFill>
                  <a:srgbClr val="FFFF00"/>
                </a:solidFill>
              </a:rPr>
              <a:t>XPIACIÓN LIMITADA</a:t>
            </a:r>
          </a:p>
        </p:txBody>
      </p:sp>
      <p:sp>
        <p:nvSpPr>
          <p:cNvPr id="70674" name="Text Box 18"/>
          <p:cNvSpPr txBox="1">
            <a:spLocks noChangeArrowheads="1"/>
          </p:cNvSpPr>
          <p:nvPr/>
        </p:nvSpPr>
        <p:spPr bwMode="auto">
          <a:xfrm>
            <a:off x="2441096" y="3812351"/>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r>
              <a:rPr lang="en-US" altLang="en-US" dirty="0">
                <a:solidFill>
                  <a:srgbClr val="FFFF00"/>
                </a:solidFill>
              </a:rPr>
              <a:t>RACIA IRRESISTIBLE</a:t>
            </a:r>
          </a:p>
        </p:txBody>
      </p:sp>
      <p:sp>
        <p:nvSpPr>
          <p:cNvPr id="70675" name="Text Box 19"/>
          <p:cNvSpPr txBox="1">
            <a:spLocks noChangeArrowheads="1"/>
          </p:cNvSpPr>
          <p:nvPr/>
        </p:nvSpPr>
        <p:spPr bwMode="auto">
          <a:xfrm>
            <a:off x="2254010" y="4953000"/>
            <a:ext cx="46561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r>
              <a:rPr lang="en-US" altLang="en-US" dirty="0">
                <a:solidFill>
                  <a:srgbClr val="FFFF00"/>
                </a:solidFill>
              </a:rPr>
              <a:t>ERSEVERANCIA DE LOS SANTOS</a:t>
            </a:r>
          </a:p>
        </p:txBody>
      </p:sp>
      <p:sp>
        <p:nvSpPr>
          <p:cNvPr id="70678" name="Text Box 22"/>
          <p:cNvSpPr txBox="1">
            <a:spLocks noChangeArrowheads="1"/>
          </p:cNvSpPr>
          <p:nvPr/>
        </p:nvSpPr>
        <p:spPr bwMode="auto">
          <a:xfrm>
            <a:off x="2148522" y="5605463"/>
            <a:ext cx="4104009" cy="588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lnSpc>
                <a:spcPct val="110000"/>
              </a:lnSpc>
            </a:pPr>
            <a:r>
              <a:rPr lang="en-US" altLang="en-US" sz="3000" dirty="0">
                <a:solidFill>
                  <a:schemeClr val="bg1"/>
                </a:solidFill>
              </a:rPr>
              <a:t>¿</a:t>
            </a:r>
            <a:r>
              <a:rPr lang="en-US" altLang="en-US" sz="3000" dirty="0" err="1">
                <a:solidFill>
                  <a:schemeClr val="bg1"/>
                </a:solidFill>
              </a:rPr>
              <a:t>Cómo</a:t>
            </a:r>
            <a:r>
              <a:rPr lang="en-US" altLang="en-US" sz="3000" dirty="0">
                <a:solidFill>
                  <a:schemeClr val="bg1"/>
                </a:solidFill>
              </a:rPr>
              <a:t> </a:t>
            </a:r>
            <a:r>
              <a:rPr lang="en-US" altLang="en-US" sz="3000" dirty="0" err="1">
                <a:solidFill>
                  <a:schemeClr val="bg1"/>
                </a:solidFill>
              </a:rPr>
              <a:t>lidiaría</a:t>
            </a:r>
            <a:r>
              <a:rPr lang="en-US" altLang="en-US" sz="3000" dirty="0">
                <a:solidFill>
                  <a:schemeClr val="bg1"/>
                </a:solidFill>
              </a:rPr>
              <a:t> con </a:t>
            </a:r>
            <a:r>
              <a:rPr lang="en-US" altLang="en-US" sz="3000" dirty="0" err="1">
                <a:solidFill>
                  <a:schemeClr val="bg1"/>
                </a:solidFill>
              </a:rPr>
              <a:t>esto</a:t>
            </a:r>
            <a:r>
              <a:rPr lang="en-US" altLang="en-US" sz="3000" dirty="0">
                <a:solidFill>
                  <a:schemeClr val="bg1"/>
                </a:solidFill>
              </a:rPr>
              <a:t>?</a:t>
            </a:r>
          </a:p>
        </p:txBody>
      </p:sp>
      <p:sp>
        <p:nvSpPr>
          <p:cNvPr id="70681" name="Text Box 25"/>
          <p:cNvSpPr txBox="1">
            <a:spLocks noChangeArrowheads="1"/>
          </p:cNvSpPr>
          <p:nvPr/>
        </p:nvSpPr>
        <p:spPr bwMode="auto">
          <a:xfrm>
            <a:off x="7010400" y="5018088"/>
            <a:ext cx="1989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solidFill>
                  <a:srgbClr val="FFFF00"/>
                </a:solidFill>
              </a:rPr>
              <a:t>1509-1564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2" fill="hold" nodeType="withEffect">
                                  <p:stCondLst>
                                    <p:cond delay="0"/>
                                  </p:stCondLst>
                                  <p:childTnLst>
                                    <p:set>
                                      <p:cBhvr>
                                        <p:cTn id="6" dur="1" fill="hold">
                                          <p:stCondLst>
                                            <p:cond delay="0"/>
                                          </p:stCondLst>
                                        </p:cTn>
                                        <p:tgtEl>
                                          <p:spTgt spid="70677"/>
                                        </p:tgtEl>
                                        <p:attrNameLst>
                                          <p:attrName>style.visibility</p:attrName>
                                        </p:attrNameLst>
                                      </p:cBhvr>
                                      <p:to>
                                        <p:strVal val="visible"/>
                                      </p:to>
                                    </p:set>
                                    <p:animEffect transition="in" filter="wheel(2)">
                                      <p:cBhvr>
                                        <p:cTn id="7" dur="3000"/>
                                        <p:tgtEl>
                                          <p:spTgt spid="70677"/>
                                        </p:tgtEl>
                                      </p:cBhvr>
                                    </p:animEffect>
                                  </p:childTnLst>
                                </p:cTn>
                              </p:par>
                              <p:par>
                                <p:cTn id="8" presetID="21" presetClass="entr" presetSubtype="2" fill="hold" nodeType="withEffect">
                                  <p:stCondLst>
                                    <p:cond delay="0"/>
                                  </p:stCondLst>
                                  <p:childTnLst>
                                    <p:set>
                                      <p:cBhvr>
                                        <p:cTn id="9" dur="1" fill="hold">
                                          <p:stCondLst>
                                            <p:cond delay="0"/>
                                          </p:stCondLst>
                                        </p:cTn>
                                        <p:tgtEl>
                                          <p:spTgt spid="70663"/>
                                        </p:tgtEl>
                                        <p:attrNameLst>
                                          <p:attrName>style.visibility</p:attrName>
                                        </p:attrNameLst>
                                      </p:cBhvr>
                                      <p:to>
                                        <p:strVal val="visible"/>
                                      </p:to>
                                    </p:set>
                                    <p:animEffect transition="in" filter="wheel(2)">
                                      <p:cBhvr>
                                        <p:cTn id="10" dur="3000"/>
                                        <p:tgtEl>
                                          <p:spTgt spid="70663"/>
                                        </p:tgtEl>
                                      </p:cBhvr>
                                    </p:animEffect>
                                  </p:childTnLst>
                                </p:cTn>
                              </p:par>
                              <p:par>
                                <p:cTn id="11" presetID="12" presetClass="entr" presetSubtype="2" fill="hold" grpId="0" nodeType="withEffect">
                                  <p:stCondLst>
                                    <p:cond delay="0"/>
                                  </p:stCondLst>
                                  <p:iterate type="lt">
                                    <p:tmPct val="10000"/>
                                  </p:iterate>
                                  <p:childTnLst>
                                    <p:set>
                                      <p:cBhvr>
                                        <p:cTn id="12" dur="1" fill="hold">
                                          <p:stCondLst>
                                            <p:cond delay="0"/>
                                          </p:stCondLst>
                                        </p:cTn>
                                        <p:tgtEl>
                                          <p:spTgt spid="70681"/>
                                        </p:tgtEl>
                                        <p:attrNameLst>
                                          <p:attrName>style.visibility</p:attrName>
                                        </p:attrNameLst>
                                      </p:cBhvr>
                                      <p:to>
                                        <p:strVal val="visible"/>
                                      </p:to>
                                    </p:set>
                                    <p:animEffect transition="in" filter="slide(fromRight)">
                                      <p:cBhvr>
                                        <p:cTn id="13" dur="2000"/>
                                        <p:tgtEl>
                                          <p:spTgt spid="70681"/>
                                        </p:tgtEl>
                                      </p:cBhvr>
                                    </p:animEffect>
                                  </p:childTnLst>
                                </p:cTn>
                              </p:par>
                              <p:par>
                                <p:cTn id="14" presetID="12" presetClass="entr" presetSubtype="1" fill="hold" grpId="0" nodeType="withEffect">
                                  <p:stCondLst>
                                    <p:cond delay="0"/>
                                  </p:stCondLst>
                                  <p:iterate type="lt">
                                    <p:tmPct val="10000"/>
                                  </p:iterate>
                                  <p:childTnLst>
                                    <p:set>
                                      <p:cBhvr>
                                        <p:cTn id="15" dur="1" fill="hold">
                                          <p:stCondLst>
                                            <p:cond delay="0"/>
                                          </p:stCondLst>
                                        </p:cTn>
                                        <p:tgtEl>
                                          <p:spTgt spid="70670"/>
                                        </p:tgtEl>
                                        <p:attrNameLst>
                                          <p:attrName>style.visibility</p:attrName>
                                        </p:attrNameLst>
                                      </p:cBhvr>
                                      <p:to>
                                        <p:strVal val="visible"/>
                                      </p:to>
                                    </p:set>
                                    <p:animEffect transition="in" filter="slide(fromTop)">
                                      <p:cBhvr>
                                        <p:cTn id="16" dur="3000"/>
                                        <p:tgtEl>
                                          <p:spTgt spid="70670"/>
                                        </p:tgtEl>
                                      </p:cBhvr>
                                    </p:animEffect>
                                  </p:childTnLst>
                                </p:cTn>
                              </p:par>
                            </p:childTnLst>
                          </p:cTn>
                        </p:par>
                        <p:par>
                          <p:cTn id="17" fill="hold" nodeType="afterGroup">
                            <p:stCondLst>
                              <p:cond delay="4200"/>
                            </p:stCondLst>
                            <p:childTnLst>
                              <p:par>
                                <p:cTn id="18" presetID="29" presetClass="entr" presetSubtype="0" fill="hold" grpId="0" nodeType="afterEffect">
                                  <p:stCondLst>
                                    <p:cond delay="0"/>
                                  </p:stCondLst>
                                  <p:iterate type="lt">
                                    <p:tmPct val="10000"/>
                                  </p:iterate>
                                  <p:childTnLst>
                                    <p:set>
                                      <p:cBhvr>
                                        <p:cTn id="19" dur="1" fill="hold">
                                          <p:stCondLst>
                                            <p:cond delay="0"/>
                                          </p:stCondLst>
                                        </p:cTn>
                                        <p:tgtEl>
                                          <p:spTgt spid="70671"/>
                                        </p:tgtEl>
                                        <p:attrNameLst>
                                          <p:attrName>style.visibility</p:attrName>
                                        </p:attrNameLst>
                                      </p:cBhvr>
                                      <p:to>
                                        <p:strVal val="visible"/>
                                      </p:to>
                                    </p:set>
                                    <p:anim calcmode="lin" valueType="num">
                                      <p:cBhvr>
                                        <p:cTn id="20" dur="1000" fill="hold"/>
                                        <p:tgtEl>
                                          <p:spTgt spid="70671"/>
                                        </p:tgtEl>
                                        <p:attrNameLst>
                                          <p:attrName>ppt_x</p:attrName>
                                        </p:attrNameLst>
                                      </p:cBhvr>
                                      <p:tavLst>
                                        <p:tav tm="0">
                                          <p:val>
                                            <p:strVal val="#ppt_x-.2"/>
                                          </p:val>
                                        </p:tav>
                                        <p:tav tm="100000">
                                          <p:val>
                                            <p:strVal val="#ppt_x"/>
                                          </p:val>
                                        </p:tav>
                                      </p:tavLst>
                                    </p:anim>
                                    <p:anim calcmode="lin" valueType="num">
                                      <p:cBhvr>
                                        <p:cTn id="21" dur="1000" fill="hold"/>
                                        <p:tgtEl>
                                          <p:spTgt spid="70671"/>
                                        </p:tgtEl>
                                        <p:attrNameLst>
                                          <p:attrName>ppt_y</p:attrName>
                                        </p:attrNameLst>
                                      </p:cBhvr>
                                      <p:tavLst>
                                        <p:tav tm="0">
                                          <p:val>
                                            <p:strVal val="#ppt_y"/>
                                          </p:val>
                                        </p:tav>
                                        <p:tav tm="100000">
                                          <p:val>
                                            <p:strVal val="#ppt_y"/>
                                          </p:val>
                                        </p:tav>
                                      </p:tavLst>
                                    </p:anim>
                                    <p:animEffect transition="in" filter="wipe(right)" prLst="gradientSize: 0.1">
                                      <p:cBhvr>
                                        <p:cTn id="22" dur="1000"/>
                                        <p:tgtEl>
                                          <p:spTgt spid="70671"/>
                                        </p:tgtEl>
                                      </p:cBhvr>
                                    </p:animEffect>
                                  </p:childTnLst>
                                </p:cTn>
                              </p:par>
                            </p:childTnLst>
                          </p:cTn>
                        </p:par>
                        <p:par>
                          <p:cTn id="23" fill="hold" nodeType="afterGroup">
                            <p:stCondLst>
                              <p:cond delay="6600"/>
                            </p:stCondLst>
                            <p:childTnLst>
                              <p:par>
                                <p:cTn id="24" presetID="29" presetClass="entr" presetSubtype="0" fill="hold" grpId="0" nodeType="afterEffect">
                                  <p:stCondLst>
                                    <p:cond delay="0"/>
                                  </p:stCondLst>
                                  <p:iterate type="lt">
                                    <p:tmPct val="10000"/>
                                  </p:iterate>
                                  <p:childTnLst>
                                    <p:set>
                                      <p:cBhvr>
                                        <p:cTn id="25" dur="1" fill="hold">
                                          <p:stCondLst>
                                            <p:cond delay="0"/>
                                          </p:stCondLst>
                                        </p:cTn>
                                        <p:tgtEl>
                                          <p:spTgt spid="70672"/>
                                        </p:tgtEl>
                                        <p:attrNameLst>
                                          <p:attrName>style.visibility</p:attrName>
                                        </p:attrNameLst>
                                      </p:cBhvr>
                                      <p:to>
                                        <p:strVal val="visible"/>
                                      </p:to>
                                    </p:set>
                                    <p:anim calcmode="lin" valueType="num">
                                      <p:cBhvr>
                                        <p:cTn id="26" dur="1000" fill="hold"/>
                                        <p:tgtEl>
                                          <p:spTgt spid="70672"/>
                                        </p:tgtEl>
                                        <p:attrNameLst>
                                          <p:attrName>ppt_x</p:attrName>
                                        </p:attrNameLst>
                                      </p:cBhvr>
                                      <p:tavLst>
                                        <p:tav tm="0">
                                          <p:val>
                                            <p:strVal val="#ppt_x-.2"/>
                                          </p:val>
                                        </p:tav>
                                        <p:tav tm="100000">
                                          <p:val>
                                            <p:strVal val="#ppt_x"/>
                                          </p:val>
                                        </p:tav>
                                      </p:tavLst>
                                    </p:anim>
                                    <p:anim calcmode="lin" valueType="num">
                                      <p:cBhvr>
                                        <p:cTn id="27" dur="1000" fill="hold"/>
                                        <p:tgtEl>
                                          <p:spTgt spid="70672"/>
                                        </p:tgtEl>
                                        <p:attrNameLst>
                                          <p:attrName>ppt_y</p:attrName>
                                        </p:attrNameLst>
                                      </p:cBhvr>
                                      <p:tavLst>
                                        <p:tav tm="0">
                                          <p:val>
                                            <p:strVal val="#ppt_y"/>
                                          </p:val>
                                        </p:tav>
                                        <p:tav tm="100000">
                                          <p:val>
                                            <p:strVal val="#ppt_y"/>
                                          </p:val>
                                        </p:tav>
                                      </p:tavLst>
                                    </p:anim>
                                    <p:animEffect transition="in" filter="wipe(right)" prLst="gradientSize: 0.1">
                                      <p:cBhvr>
                                        <p:cTn id="28" dur="1000"/>
                                        <p:tgtEl>
                                          <p:spTgt spid="70672"/>
                                        </p:tgtEl>
                                      </p:cBhvr>
                                    </p:animEffect>
                                  </p:childTnLst>
                                </p:cTn>
                              </p:par>
                            </p:childTnLst>
                          </p:cTn>
                        </p:par>
                        <p:par>
                          <p:cTn id="29" fill="hold" nodeType="afterGroup">
                            <p:stCondLst>
                              <p:cond delay="9500"/>
                            </p:stCondLst>
                            <p:childTnLst>
                              <p:par>
                                <p:cTn id="30" presetID="29" presetClass="entr" presetSubtype="0" fill="hold" grpId="0" nodeType="afterEffect">
                                  <p:stCondLst>
                                    <p:cond delay="0"/>
                                  </p:stCondLst>
                                  <p:iterate type="lt">
                                    <p:tmPct val="10000"/>
                                  </p:iterate>
                                  <p:childTnLst>
                                    <p:set>
                                      <p:cBhvr>
                                        <p:cTn id="31" dur="1" fill="hold">
                                          <p:stCondLst>
                                            <p:cond delay="0"/>
                                          </p:stCondLst>
                                        </p:cTn>
                                        <p:tgtEl>
                                          <p:spTgt spid="70673"/>
                                        </p:tgtEl>
                                        <p:attrNameLst>
                                          <p:attrName>style.visibility</p:attrName>
                                        </p:attrNameLst>
                                      </p:cBhvr>
                                      <p:to>
                                        <p:strVal val="visible"/>
                                      </p:to>
                                    </p:set>
                                    <p:anim calcmode="lin" valueType="num">
                                      <p:cBhvr>
                                        <p:cTn id="32" dur="1000" fill="hold"/>
                                        <p:tgtEl>
                                          <p:spTgt spid="70673"/>
                                        </p:tgtEl>
                                        <p:attrNameLst>
                                          <p:attrName>ppt_x</p:attrName>
                                        </p:attrNameLst>
                                      </p:cBhvr>
                                      <p:tavLst>
                                        <p:tav tm="0">
                                          <p:val>
                                            <p:strVal val="#ppt_x-.2"/>
                                          </p:val>
                                        </p:tav>
                                        <p:tav tm="100000">
                                          <p:val>
                                            <p:strVal val="#ppt_x"/>
                                          </p:val>
                                        </p:tav>
                                      </p:tavLst>
                                    </p:anim>
                                    <p:anim calcmode="lin" valueType="num">
                                      <p:cBhvr>
                                        <p:cTn id="33" dur="1000" fill="hold"/>
                                        <p:tgtEl>
                                          <p:spTgt spid="70673"/>
                                        </p:tgtEl>
                                        <p:attrNameLst>
                                          <p:attrName>ppt_y</p:attrName>
                                        </p:attrNameLst>
                                      </p:cBhvr>
                                      <p:tavLst>
                                        <p:tav tm="0">
                                          <p:val>
                                            <p:strVal val="#ppt_y"/>
                                          </p:val>
                                        </p:tav>
                                        <p:tav tm="100000">
                                          <p:val>
                                            <p:strVal val="#ppt_y"/>
                                          </p:val>
                                        </p:tav>
                                      </p:tavLst>
                                    </p:anim>
                                    <p:animEffect transition="in" filter="wipe(right)" prLst="gradientSize: 0.1">
                                      <p:cBhvr>
                                        <p:cTn id="34" dur="1000"/>
                                        <p:tgtEl>
                                          <p:spTgt spid="70673"/>
                                        </p:tgtEl>
                                      </p:cBhvr>
                                    </p:animEffect>
                                  </p:childTnLst>
                                </p:cTn>
                              </p:par>
                            </p:childTnLst>
                          </p:cTn>
                        </p:par>
                        <p:par>
                          <p:cTn id="35" fill="hold" nodeType="afterGroup">
                            <p:stCondLst>
                              <p:cond delay="12000"/>
                            </p:stCondLst>
                            <p:childTnLst>
                              <p:par>
                                <p:cTn id="36" presetID="29" presetClass="entr" presetSubtype="0" fill="hold" grpId="0" nodeType="afterEffect">
                                  <p:stCondLst>
                                    <p:cond delay="0"/>
                                  </p:stCondLst>
                                  <p:iterate type="lt">
                                    <p:tmPct val="10000"/>
                                  </p:iterate>
                                  <p:childTnLst>
                                    <p:set>
                                      <p:cBhvr>
                                        <p:cTn id="37" dur="1" fill="hold">
                                          <p:stCondLst>
                                            <p:cond delay="0"/>
                                          </p:stCondLst>
                                        </p:cTn>
                                        <p:tgtEl>
                                          <p:spTgt spid="70674"/>
                                        </p:tgtEl>
                                        <p:attrNameLst>
                                          <p:attrName>style.visibility</p:attrName>
                                        </p:attrNameLst>
                                      </p:cBhvr>
                                      <p:to>
                                        <p:strVal val="visible"/>
                                      </p:to>
                                    </p:set>
                                    <p:anim calcmode="lin" valueType="num">
                                      <p:cBhvr>
                                        <p:cTn id="38" dur="1000" fill="hold"/>
                                        <p:tgtEl>
                                          <p:spTgt spid="70674"/>
                                        </p:tgtEl>
                                        <p:attrNameLst>
                                          <p:attrName>ppt_x</p:attrName>
                                        </p:attrNameLst>
                                      </p:cBhvr>
                                      <p:tavLst>
                                        <p:tav tm="0">
                                          <p:val>
                                            <p:strVal val="#ppt_x-.2"/>
                                          </p:val>
                                        </p:tav>
                                        <p:tav tm="100000">
                                          <p:val>
                                            <p:strVal val="#ppt_x"/>
                                          </p:val>
                                        </p:tav>
                                      </p:tavLst>
                                    </p:anim>
                                    <p:anim calcmode="lin" valueType="num">
                                      <p:cBhvr>
                                        <p:cTn id="39" dur="1000" fill="hold"/>
                                        <p:tgtEl>
                                          <p:spTgt spid="70674"/>
                                        </p:tgtEl>
                                        <p:attrNameLst>
                                          <p:attrName>ppt_y</p:attrName>
                                        </p:attrNameLst>
                                      </p:cBhvr>
                                      <p:tavLst>
                                        <p:tav tm="0">
                                          <p:val>
                                            <p:strVal val="#ppt_y"/>
                                          </p:val>
                                        </p:tav>
                                        <p:tav tm="100000">
                                          <p:val>
                                            <p:strVal val="#ppt_y"/>
                                          </p:val>
                                        </p:tav>
                                      </p:tavLst>
                                    </p:anim>
                                    <p:animEffect transition="in" filter="wipe(right)" prLst="gradientSize: 0.1">
                                      <p:cBhvr>
                                        <p:cTn id="40" dur="1000"/>
                                        <p:tgtEl>
                                          <p:spTgt spid="70674"/>
                                        </p:tgtEl>
                                      </p:cBhvr>
                                    </p:animEffect>
                                  </p:childTnLst>
                                </p:cTn>
                              </p:par>
                            </p:childTnLst>
                          </p:cTn>
                        </p:par>
                        <p:par>
                          <p:cTn id="41" fill="hold" nodeType="afterGroup">
                            <p:stCondLst>
                              <p:cond delay="14600"/>
                            </p:stCondLst>
                            <p:childTnLst>
                              <p:par>
                                <p:cTn id="42" presetID="29" presetClass="entr" presetSubtype="0" fill="hold" grpId="0" nodeType="afterEffect">
                                  <p:stCondLst>
                                    <p:cond delay="0"/>
                                  </p:stCondLst>
                                  <p:iterate type="lt">
                                    <p:tmPct val="10000"/>
                                  </p:iterate>
                                  <p:childTnLst>
                                    <p:set>
                                      <p:cBhvr>
                                        <p:cTn id="43" dur="1" fill="hold">
                                          <p:stCondLst>
                                            <p:cond delay="0"/>
                                          </p:stCondLst>
                                        </p:cTn>
                                        <p:tgtEl>
                                          <p:spTgt spid="70675"/>
                                        </p:tgtEl>
                                        <p:attrNameLst>
                                          <p:attrName>style.visibility</p:attrName>
                                        </p:attrNameLst>
                                      </p:cBhvr>
                                      <p:to>
                                        <p:strVal val="visible"/>
                                      </p:to>
                                    </p:set>
                                    <p:anim calcmode="lin" valueType="num">
                                      <p:cBhvr>
                                        <p:cTn id="44" dur="1000" fill="hold"/>
                                        <p:tgtEl>
                                          <p:spTgt spid="70675"/>
                                        </p:tgtEl>
                                        <p:attrNameLst>
                                          <p:attrName>ppt_x</p:attrName>
                                        </p:attrNameLst>
                                      </p:cBhvr>
                                      <p:tavLst>
                                        <p:tav tm="0">
                                          <p:val>
                                            <p:strVal val="#ppt_x-.2"/>
                                          </p:val>
                                        </p:tav>
                                        <p:tav tm="100000">
                                          <p:val>
                                            <p:strVal val="#ppt_x"/>
                                          </p:val>
                                        </p:tav>
                                      </p:tavLst>
                                    </p:anim>
                                    <p:anim calcmode="lin" valueType="num">
                                      <p:cBhvr>
                                        <p:cTn id="45" dur="1000" fill="hold"/>
                                        <p:tgtEl>
                                          <p:spTgt spid="70675"/>
                                        </p:tgtEl>
                                        <p:attrNameLst>
                                          <p:attrName>ppt_y</p:attrName>
                                        </p:attrNameLst>
                                      </p:cBhvr>
                                      <p:tavLst>
                                        <p:tav tm="0">
                                          <p:val>
                                            <p:strVal val="#ppt_y"/>
                                          </p:val>
                                        </p:tav>
                                        <p:tav tm="100000">
                                          <p:val>
                                            <p:strVal val="#ppt_y"/>
                                          </p:val>
                                        </p:tav>
                                      </p:tavLst>
                                    </p:anim>
                                    <p:animEffect transition="in" filter="wipe(right)" prLst="gradientSize: 0.1">
                                      <p:cBhvr>
                                        <p:cTn id="46" dur="1000"/>
                                        <p:tgtEl>
                                          <p:spTgt spid="7067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288" fill="hold" grpId="0" nodeType="clickEffect">
                                  <p:stCondLst>
                                    <p:cond delay="0"/>
                                  </p:stCondLst>
                                  <p:childTnLst>
                                    <p:set>
                                      <p:cBhvr>
                                        <p:cTn id="50" dur="1" fill="hold">
                                          <p:stCondLst>
                                            <p:cond delay="0"/>
                                          </p:stCondLst>
                                        </p:cTn>
                                        <p:tgtEl>
                                          <p:spTgt spid="70678"/>
                                        </p:tgtEl>
                                        <p:attrNameLst>
                                          <p:attrName>style.visibility</p:attrName>
                                        </p:attrNameLst>
                                      </p:cBhvr>
                                      <p:to>
                                        <p:strVal val="visible"/>
                                      </p:to>
                                    </p:set>
                                    <p:anim calcmode="lin" valueType="num">
                                      <p:cBhvr>
                                        <p:cTn id="51" dur="1000" fill="hold"/>
                                        <p:tgtEl>
                                          <p:spTgt spid="70678"/>
                                        </p:tgtEl>
                                        <p:attrNameLst>
                                          <p:attrName>ppt_w</p:attrName>
                                        </p:attrNameLst>
                                      </p:cBhvr>
                                      <p:tavLst>
                                        <p:tav tm="0">
                                          <p:val>
                                            <p:strVal val="4/3*#ppt_w"/>
                                          </p:val>
                                        </p:tav>
                                        <p:tav tm="100000">
                                          <p:val>
                                            <p:strVal val="#ppt_w"/>
                                          </p:val>
                                        </p:tav>
                                      </p:tavLst>
                                    </p:anim>
                                    <p:anim calcmode="lin" valueType="num">
                                      <p:cBhvr>
                                        <p:cTn id="52" dur="1000" fill="hold"/>
                                        <p:tgtEl>
                                          <p:spTgt spid="70678"/>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70" grpId="0"/>
      <p:bldP spid="70671" grpId="0"/>
      <p:bldP spid="70672" grpId="0"/>
      <p:bldP spid="70673" grpId="0"/>
      <p:bldP spid="70674" grpId="0"/>
      <p:bldP spid="70675" grpId="0"/>
      <p:bldP spid="70678" grpId="0"/>
      <p:bldP spid="7068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ChangeArrowheads="1"/>
          </p:cNvSpPr>
          <p:nvPr/>
        </p:nvSpPr>
        <p:spPr bwMode="auto">
          <a:xfrm>
            <a:off x="533400" y="624840"/>
            <a:ext cx="2819400" cy="4933658"/>
          </a:xfrm>
          <a:prstGeom prst="rect">
            <a:avLst/>
          </a:prstGeom>
          <a:solidFill>
            <a:srgbClr val="F8F2D0"/>
          </a:solidFill>
          <a:ln>
            <a:noFill/>
          </a:ln>
          <a:effec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lnSpc>
                <a:spcPct val="110000"/>
              </a:lnSpc>
            </a:pPr>
            <a:r>
              <a:rPr lang="es-ES" altLang="en-US" sz="2600" dirty="0"/>
              <a:t>¿Dios predestinó a individuos específicos </a:t>
            </a:r>
          </a:p>
          <a:p>
            <a:pPr algn="ctr" eaLnBrk="1" hangingPunct="1">
              <a:lnSpc>
                <a:spcPct val="110000"/>
              </a:lnSpc>
            </a:pPr>
            <a:r>
              <a:rPr lang="es-ES" altLang="en-US" sz="2600" dirty="0"/>
              <a:t>para ser involuntariamente redimidos, o predeterminó Él un plan qué los hombres pueden voluntariamente aceptar o rechazar?</a:t>
            </a:r>
            <a:endParaRPr lang="en-US" altLang="en-US" sz="2600" dirty="0"/>
          </a:p>
        </p:txBody>
      </p:sp>
      <p:sp>
        <p:nvSpPr>
          <p:cNvPr id="65543" name="Rectangle 7"/>
          <p:cNvSpPr>
            <a:spLocks noChangeArrowheads="1"/>
          </p:cNvSpPr>
          <p:nvPr/>
        </p:nvSpPr>
        <p:spPr bwMode="auto">
          <a:xfrm>
            <a:off x="3352800" y="533400"/>
            <a:ext cx="5791200" cy="6326347"/>
          </a:xfrm>
          <a:prstGeom prst="rect">
            <a:avLst/>
          </a:prstGeom>
          <a:noFill/>
          <a:ln>
            <a:noFill/>
          </a:ln>
          <a:effec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lnSpc>
                <a:spcPct val="95000"/>
              </a:lnSpc>
            </a:pPr>
            <a:r>
              <a:rPr lang="en-US" altLang="en-US" dirty="0">
                <a:solidFill>
                  <a:srgbClr val="FFFF00"/>
                </a:solidFill>
              </a:rPr>
              <a:t>Calvino: </a:t>
            </a:r>
            <a:r>
              <a:rPr lang="es-ES" altLang="en-US" dirty="0">
                <a:solidFill>
                  <a:schemeClr val="bg1"/>
                </a:solidFill>
              </a:rPr>
              <a:t>el hombre no tiene ninguna opción sobre la salvación; Dios preeligió a cada individuo específico a quien él mostraría Su gracia. Su gracia es irresistible: eres salvado si quieres ser o no. Si tú no fueras preelegido, no puedes hacer nada para persuadir a Dios a salvarte. Fue predeterminado y es inalterable.</a:t>
            </a:r>
          </a:p>
          <a:p>
            <a:pPr eaLnBrk="1" hangingPunct="1"/>
            <a:endParaRPr lang="en-US" altLang="en-US" sz="800" dirty="0">
              <a:solidFill>
                <a:schemeClr val="bg1"/>
              </a:solidFill>
            </a:endParaRPr>
          </a:p>
          <a:p>
            <a:pPr eaLnBrk="1" hangingPunct="1">
              <a:lnSpc>
                <a:spcPct val="95000"/>
              </a:lnSpc>
            </a:pPr>
            <a:r>
              <a:rPr lang="es-ES" altLang="en-US" dirty="0">
                <a:solidFill>
                  <a:schemeClr val="bg1"/>
                </a:solidFill>
              </a:rPr>
              <a:t>Significa que Dios también predestinó la condenación de cada hombre no incluido en Su “lista de gracia.” Dios no da al hombre ningún papel personal en la determinación si él puede ser o no salvado. Ninguna opción moral o espiritual puede afectar o cambiar lo que Dios decidió antes de que Él creara el mundo</a:t>
            </a:r>
            <a:r>
              <a:rPr lang="en-US" altLang="en-US" dirty="0">
                <a:solidFill>
                  <a:schemeClr val="bg1"/>
                </a:solidFill>
              </a:rPr>
              <a:t>.  </a:t>
            </a:r>
            <a:endParaRPr lang="en-US" altLang="en-US" sz="1400" dirty="0">
              <a:solidFill>
                <a:schemeClr val="bg1"/>
              </a:solidFill>
            </a:endParaRPr>
          </a:p>
          <a:p>
            <a:pPr eaLnBrk="1" hangingPunct="1">
              <a:lnSpc>
                <a:spcPct val="95000"/>
              </a:lnSpc>
            </a:pPr>
            <a:endParaRPr lang="en-US" altLang="en-US" sz="800" dirty="0">
              <a:solidFill>
                <a:schemeClr val="bg1"/>
              </a:solidFill>
            </a:endParaRPr>
          </a:p>
          <a:p>
            <a:pPr algn="ctr" eaLnBrk="1" hangingPunct="1">
              <a:lnSpc>
                <a:spcPct val="95000"/>
              </a:lnSpc>
            </a:pPr>
            <a:r>
              <a:rPr lang="es-ES" altLang="en-US" sz="2600" dirty="0">
                <a:solidFill>
                  <a:srgbClr val="FFFF00"/>
                </a:solidFill>
              </a:rPr>
              <a:t>¿Es esto lo que Dios predeterminó?</a:t>
            </a:r>
            <a:endParaRPr lang="en-US" altLang="en-US" sz="2600" dirty="0">
              <a:solidFill>
                <a:srgbClr val="FFFF00"/>
              </a:solidFill>
            </a:endParaRPr>
          </a:p>
        </p:txBody>
      </p:sp>
      <p:sp>
        <p:nvSpPr>
          <p:cNvPr id="8" name="Rectangle 2"/>
          <p:cNvSpPr>
            <a:spLocks noChangeArrowheads="1"/>
          </p:cNvSpPr>
          <p:nvPr/>
        </p:nvSpPr>
        <p:spPr bwMode="auto">
          <a:xfrm>
            <a:off x="533400" y="0"/>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9"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
        <p:nvSpPr>
          <p:cNvPr id="6" name="Rectangle 11"/>
          <p:cNvSpPr>
            <a:spLocks noChangeArrowheads="1"/>
          </p:cNvSpPr>
          <p:nvPr/>
        </p:nvSpPr>
        <p:spPr bwMode="auto">
          <a:xfrm>
            <a:off x="3352800" y="6234582"/>
            <a:ext cx="5715000" cy="609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endParaRPr lang="en-US" altLang="en-US"/>
          </a:p>
        </p:txBody>
      </p:sp>
      <p:sp>
        <p:nvSpPr>
          <p:cNvPr id="7" name="Rectangle 12"/>
          <p:cNvSpPr>
            <a:spLocks noChangeArrowheads="1"/>
          </p:cNvSpPr>
          <p:nvPr/>
        </p:nvSpPr>
        <p:spPr bwMode="auto">
          <a:xfrm>
            <a:off x="3311652" y="3339958"/>
            <a:ext cx="5753100" cy="29718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5543"/>
                                        </p:tgtEl>
                                        <p:attrNameLst>
                                          <p:attrName>style.visibility</p:attrName>
                                        </p:attrNameLst>
                                      </p:cBhvr>
                                      <p:to>
                                        <p:strVal val="visible"/>
                                      </p:to>
                                    </p:set>
                                    <p:animEffect transition="in" filter="plus(in)">
                                      <p:cBhvr>
                                        <p:cTn id="7" dur="1250"/>
                                        <p:tgtEl>
                                          <p:spTgt spid="65543"/>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xit" presetSubtype="0" fill="hold" grpId="0" nodeType="clickEffect">
                                  <p:stCondLst>
                                    <p:cond delay="0"/>
                                  </p:stCondLst>
                                  <p:childTnLst>
                                    <p:anim calcmode="lin" valueType="num">
                                      <p:cBhvr>
                                        <p:cTn id="11" dur="2000"/>
                                        <p:tgtEl>
                                          <p:spTgt spid="7"/>
                                        </p:tgtEl>
                                        <p:attrNameLst>
                                          <p:attrName>ppt_x</p:attrName>
                                        </p:attrNameLst>
                                      </p:cBhvr>
                                      <p:tavLst>
                                        <p:tav tm="0">
                                          <p:val>
                                            <p:strVal val="ppt_x"/>
                                          </p:val>
                                        </p:tav>
                                        <p:tav tm="100000">
                                          <p:val>
                                            <p:strVal val="ppt_x-.2"/>
                                          </p:val>
                                        </p:tav>
                                      </p:tavLst>
                                    </p:anim>
                                    <p:anim calcmode="lin" valueType="num">
                                      <p:cBhvr>
                                        <p:cTn id="12" dur="2000"/>
                                        <p:tgtEl>
                                          <p:spTgt spid="7"/>
                                        </p:tgtEl>
                                        <p:attrNameLst>
                                          <p:attrName>ppt_y</p:attrName>
                                        </p:attrNameLst>
                                      </p:cBhvr>
                                      <p:tavLst>
                                        <p:tav tm="0">
                                          <p:val>
                                            <p:strVal val="ppt_y"/>
                                          </p:val>
                                        </p:tav>
                                        <p:tav tm="100000">
                                          <p:val>
                                            <p:strVal val="ppt_y"/>
                                          </p:val>
                                        </p:tav>
                                      </p:tavLst>
                                    </p:anim>
                                    <p:animEffect transition="out" filter="fade">
                                      <p:cBhvr>
                                        <p:cTn id="13" dur="2000"/>
                                        <p:tgtEl>
                                          <p:spTgt spid="7"/>
                                        </p:tgtEl>
                                      </p:cBhvr>
                                    </p:animEffect>
                                    <p:set>
                                      <p:cBhvr>
                                        <p:cTn id="14" dur="1" fill="hold">
                                          <p:stCondLst>
                                            <p:cond delay="19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9" presetClass="exit" presetSubtype="0" fill="hold" grpId="0" nodeType="clickEffect">
                                  <p:stCondLst>
                                    <p:cond delay="0"/>
                                  </p:stCondLst>
                                  <p:childTnLst>
                                    <p:anim calcmode="lin" valueType="num">
                                      <p:cBhvr>
                                        <p:cTn id="18" dur="2000"/>
                                        <p:tgtEl>
                                          <p:spTgt spid="6"/>
                                        </p:tgtEl>
                                        <p:attrNameLst>
                                          <p:attrName>ppt_x</p:attrName>
                                        </p:attrNameLst>
                                      </p:cBhvr>
                                      <p:tavLst>
                                        <p:tav tm="0">
                                          <p:val>
                                            <p:strVal val="ppt_x"/>
                                          </p:val>
                                        </p:tav>
                                        <p:tav tm="100000">
                                          <p:val>
                                            <p:strVal val="ppt_x-.2"/>
                                          </p:val>
                                        </p:tav>
                                      </p:tavLst>
                                    </p:anim>
                                    <p:anim calcmode="lin" valueType="num">
                                      <p:cBhvr>
                                        <p:cTn id="19" dur="2000"/>
                                        <p:tgtEl>
                                          <p:spTgt spid="6"/>
                                        </p:tgtEl>
                                        <p:attrNameLst>
                                          <p:attrName>ppt_y</p:attrName>
                                        </p:attrNameLst>
                                      </p:cBhvr>
                                      <p:tavLst>
                                        <p:tav tm="0">
                                          <p:val>
                                            <p:strVal val="ppt_y"/>
                                          </p:val>
                                        </p:tav>
                                        <p:tav tm="100000">
                                          <p:val>
                                            <p:strVal val="ppt_y"/>
                                          </p:val>
                                        </p:tav>
                                      </p:tavLst>
                                    </p:anim>
                                    <p:animEffect transition="out" filter="fade">
                                      <p:cBhvr>
                                        <p:cTn id="20" dur="2000"/>
                                        <p:tgtEl>
                                          <p:spTgt spid="6"/>
                                        </p:tgtEl>
                                      </p:cBhvr>
                                    </p:animEffect>
                                    <p:set>
                                      <p:cBhvr>
                                        <p:cTn id="21"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3" grpId="0"/>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0" name="Rectangle 6"/>
          <p:cNvSpPr>
            <a:spLocks noChangeArrowheads="1"/>
          </p:cNvSpPr>
          <p:nvPr/>
        </p:nvSpPr>
        <p:spPr bwMode="auto">
          <a:xfrm>
            <a:off x="3657600" y="1269802"/>
            <a:ext cx="5486400" cy="2095958"/>
          </a:xfrm>
          <a:prstGeom prst="rect">
            <a:avLst/>
          </a:prstGeom>
          <a:noFill/>
          <a:ln>
            <a:noFill/>
          </a:ln>
          <a:effectLst/>
          <a:extLst>
            <a:ext uri="{909E8E84-426E-40DD-AFC4-6F175D3DCCD1}">
              <a14:hiddenFill xmlns:a14="http://schemas.microsoft.com/office/drawing/2010/main">
                <a:solidFill>
                  <a:srgbClr val="FFCC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lnSpc>
                <a:spcPct val="90000"/>
              </a:lnSpc>
            </a:pPr>
            <a:r>
              <a:rPr lang="en-US" altLang="en-US" dirty="0">
                <a:solidFill>
                  <a:srgbClr val="FFFF00"/>
                </a:solidFill>
              </a:rPr>
              <a:t>2 </a:t>
            </a:r>
            <a:r>
              <a:rPr lang="en-US" altLang="en-US" dirty="0" err="1">
                <a:solidFill>
                  <a:srgbClr val="FFFF00"/>
                </a:solidFill>
              </a:rPr>
              <a:t>Ped</a:t>
            </a:r>
            <a:r>
              <a:rPr lang="en-US" altLang="en-US" dirty="0">
                <a:solidFill>
                  <a:srgbClr val="FFFF00"/>
                </a:solidFill>
              </a:rPr>
              <a:t> 3:9 -</a:t>
            </a:r>
            <a:r>
              <a:rPr lang="en-US" altLang="en-US" dirty="0">
                <a:solidFill>
                  <a:schemeClr val="bg1"/>
                </a:solidFill>
              </a:rPr>
              <a:t> </a:t>
            </a:r>
            <a:r>
              <a:rPr lang="es-ES" altLang="en-US" dirty="0">
                <a:solidFill>
                  <a:schemeClr val="bg1"/>
                </a:solidFill>
              </a:rPr>
              <a:t>El Señor no retarda su promesa, según algunos la tienen por tardanza, sino que es paciente para con nosotros, no queriendo que ninguno perezca, sino que todos procedan al arrepentimiento</a:t>
            </a:r>
            <a:r>
              <a:rPr lang="es-CO" altLang="en-US" dirty="0">
                <a:solidFill>
                  <a:schemeClr val="bg1"/>
                </a:solidFill>
              </a:rPr>
              <a:t>.</a:t>
            </a:r>
            <a:endParaRPr lang="en-US" altLang="en-US" dirty="0">
              <a:solidFill>
                <a:schemeClr val="bg1"/>
              </a:solidFill>
            </a:endParaRPr>
          </a:p>
        </p:txBody>
      </p:sp>
      <p:sp>
        <p:nvSpPr>
          <p:cNvPr id="67591" name="Rectangle 7"/>
          <p:cNvSpPr>
            <a:spLocks noChangeArrowheads="1"/>
          </p:cNvSpPr>
          <p:nvPr/>
        </p:nvSpPr>
        <p:spPr bwMode="auto">
          <a:xfrm>
            <a:off x="3657600" y="3581400"/>
            <a:ext cx="5486400" cy="2428357"/>
          </a:xfrm>
          <a:prstGeom prst="rect">
            <a:avLst/>
          </a:prstGeom>
          <a:noFill/>
          <a:ln>
            <a:noFill/>
          </a:ln>
          <a:effectLst/>
          <a:extLst>
            <a:ext uri="{909E8E84-426E-40DD-AFC4-6F175D3DCCD1}">
              <a14:hiddenFill xmlns:a14="http://schemas.microsoft.com/office/drawing/2010/main">
                <a:solidFill>
                  <a:srgbClr val="FFCC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lnSpc>
                <a:spcPct val="90000"/>
              </a:lnSpc>
            </a:pPr>
            <a:r>
              <a:rPr lang="en-US" altLang="en-US" dirty="0" err="1">
                <a:solidFill>
                  <a:srgbClr val="FFFF00"/>
                </a:solidFill>
              </a:rPr>
              <a:t>Josué</a:t>
            </a:r>
            <a:r>
              <a:rPr lang="en-US" altLang="en-US" dirty="0">
                <a:solidFill>
                  <a:srgbClr val="FFFF00"/>
                </a:solidFill>
              </a:rPr>
              <a:t> 24:15 -</a:t>
            </a:r>
            <a:r>
              <a:rPr lang="en-US" altLang="en-US" dirty="0">
                <a:solidFill>
                  <a:schemeClr val="bg1"/>
                </a:solidFill>
              </a:rPr>
              <a:t> </a:t>
            </a:r>
            <a:r>
              <a:rPr lang="es-ES" altLang="en-US" dirty="0">
                <a:solidFill>
                  <a:schemeClr val="bg1"/>
                </a:solidFill>
              </a:rPr>
              <a:t>Y si mal os parece servir a Jehová, </a:t>
            </a:r>
            <a:r>
              <a:rPr lang="es-ES" altLang="en-US" dirty="0">
                <a:solidFill>
                  <a:srgbClr val="FFFF00"/>
                </a:solidFill>
              </a:rPr>
              <a:t>escogeos</a:t>
            </a:r>
            <a:r>
              <a:rPr lang="es-ES" altLang="en-US" dirty="0">
                <a:solidFill>
                  <a:schemeClr val="bg1"/>
                </a:solidFill>
              </a:rPr>
              <a:t> hoy a quién sirváis; si a los dioses a quienes sirvieron vuestros padres, cuando estuvieron al otro lado del río, o a los dioses de los amorreos en cuya tierra habitáis; pero yo y mi casa serviremos a Jehová.</a:t>
            </a:r>
          </a:p>
        </p:txBody>
      </p:sp>
      <p:sp>
        <p:nvSpPr>
          <p:cNvPr id="9" name="Rectangle 2"/>
          <p:cNvSpPr>
            <a:spLocks noChangeArrowheads="1"/>
          </p:cNvSpPr>
          <p:nvPr/>
        </p:nvSpPr>
        <p:spPr bwMode="auto">
          <a:xfrm>
            <a:off x="533400" y="0"/>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10"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
        <p:nvSpPr>
          <p:cNvPr id="11" name="Rectangle 4"/>
          <p:cNvSpPr>
            <a:spLocks noChangeArrowheads="1"/>
          </p:cNvSpPr>
          <p:nvPr/>
        </p:nvSpPr>
        <p:spPr bwMode="auto">
          <a:xfrm>
            <a:off x="533400" y="624840"/>
            <a:ext cx="2819400" cy="4933658"/>
          </a:xfrm>
          <a:prstGeom prst="rect">
            <a:avLst/>
          </a:prstGeom>
          <a:solidFill>
            <a:srgbClr val="F8F2D0"/>
          </a:solidFill>
          <a:ln>
            <a:noFill/>
          </a:ln>
          <a:effec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lnSpc>
                <a:spcPct val="110000"/>
              </a:lnSpc>
            </a:pPr>
            <a:r>
              <a:rPr lang="es-ES" altLang="en-US" sz="2600" dirty="0"/>
              <a:t>¿Dios predestinó a individuos específicos </a:t>
            </a:r>
          </a:p>
          <a:p>
            <a:pPr algn="ctr" eaLnBrk="1" hangingPunct="1">
              <a:lnSpc>
                <a:spcPct val="110000"/>
              </a:lnSpc>
            </a:pPr>
            <a:r>
              <a:rPr lang="es-ES" altLang="en-US" sz="2600" dirty="0"/>
              <a:t>para ser involuntariamente redimidos, o predeterminó Él un plan qué los hombres pueden voluntariamente aceptar o rechazar?</a:t>
            </a:r>
            <a:endParaRPr lang="en-US" altLang="en-US" sz="26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withEffect">
                                  <p:stCondLst>
                                    <p:cond delay="0"/>
                                  </p:stCondLst>
                                  <p:childTnLst>
                                    <p:set>
                                      <p:cBhvr>
                                        <p:cTn id="6" dur="1" fill="hold">
                                          <p:stCondLst>
                                            <p:cond delay="0"/>
                                          </p:stCondLst>
                                        </p:cTn>
                                        <p:tgtEl>
                                          <p:spTgt spid="67590"/>
                                        </p:tgtEl>
                                        <p:attrNameLst>
                                          <p:attrName>style.visibility</p:attrName>
                                        </p:attrNameLst>
                                      </p:cBhvr>
                                      <p:to>
                                        <p:strVal val="visible"/>
                                      </p:to>
                                    </p:set>
                                    <p:animEffect transition="in" filter="strips(downRight)">
                                      <p:cBhvr>
                                        <p:cTn id="7" dur="1000"/>
                                        <p:tgtEl>
                                          <p:spTgt spid="675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7591"/>
                                        </p:tgtEl>
                                        <p:attrNameLst>
                                          <p:attrName>style.visibility</p:attrName>
                                        </p:attrNameLst>
                                      </p:cBhvr>
                                      <p:to>
                                        <p:strVal val="visible"/>
                                      </p:to>
                                    </p:set>
                                    <p:animEffect transition="in" filter="strips(downLeft)">
                                      <p:cBhvr>
                                        <p:cTn id="12" dur="1000"/>
                                        <p:tgtEl>
                                          <p:spTgt spid="67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0" grpId="0"/>
      <p:bldP spid="6759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2" name="Rectangle 8"/>
          <p:cNvSpPr>
            <a:spLocks noChangeArrowheads="1"/>
          </p:cNvSpPr>
          <p:nvPr/>
        </p:nvSpPr>
        <p:spPr bwMode="auto">
          <a:xfrm>
            <a:off x="3455670" y="951030"/>
            <a:ext cx="5688330" cy="2095958"/>
          </a:xfrm>
          <a:prstGeom prst="rect">
            <a:avLst/>
          </a:prstGeom>
          <a:noFill/>
          <a:ln>
            <a:noFill/>
          </a:ln>
          <a:effectLst/>
          <a:extLst>
            <a:ext uri="{909E8E84-426E-40DD-AFC4-6F175D3DCCD1}">
              <a14:hiddenFill xmlns:a14="http://schemas.microsoft.com/office/drawing/2010/main">
                <a:solidFill>
                  <a:srgbClr val="FFCC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lnSpc>
                <a:spcPct val="90000"/>
              </a:lnSpc>
            </a:pPr>
            <a:r>
              <a:rPr lang="en-US" altLang="en-US" dirty="0">
                <a:solidFill>
                  <a:srgbClr val="FFFF00"/>
                </a:solidFill>
              </a:rPr>
              <a:t>Isa 66:4 -</a:t>
            </a:r>
            <a:r>
              <a:rPr lang="en-US" altLang="en-US" dirty="0">
                <a:solidFill>
                  <a:schemeClr val="bg1"/>
                </a:solidFill>
              </a:rPr>
              <a:t> </a:t>
            </a:r>
            <a:r>
              <a:rPr lang="es-ES" altLang="en-US" dirty="0">
                <a:solidFill>
                  <a:schemeClr val="bg1"/>
                </a:solidFill>
              </a:rPr>
              <a:t>también yo escogeré para ellos escarnios, y traeré sobre ellos lo que temieron; porque llamé, y nadie respondió; hablé, y no oyeron, sino que hicieron lo malo delante de mis ojos, y escogieron lo que me desagrada.</a:t>
            </a:r>
          </a:p>
        </p:txBody>
      </p:sp>
      <p:sp>
        <p:nvSpPr>
          <p:cNvPr id="67593" name="Rectangle 9"/>
          <p:cNvSpPr>
            <a:spLocks noChangeArrowheads="1"/>
          </p:cNvSpPr>
          <p:nvPr/>
        </p:nvSpPr>
        <p:spPr bwMode="auto">
          <a:xfrm>
            <a:off x="3455670" y="3200400"/>
            <a:ext cx="5688330" cy="3425553"/>
          </a:xfrm>
          <a:prstGeom prst="rect">
            <a:avLst/>
          </a:prstGeom>
          <a:noFill/>
          <a:ln>
            <a:noFill/>
          </a:ln>
          <a:effectLst/>
          <a:extLst>
            <a:ext uri="{909E8E84-426E-40DD-AFC4-6F175D3DCCD1}">
              <a14:hiddenFill xmlns:a14="http://schemas.microsoft.com/office/drawing/2010/main">
                <a:solidFill>
                  <a:srgbClr val="FFCC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eaLnBrk="1" hangingPunct="1">
              <a:lnSpc>
                <a:spcPct val="90000"/>
              </a:lnSpc>
            </a:pPr>
            <a:r>
              <a:rPr lang="en-US" altLang="en-US" dirty="0" err="1">
                <a:solidFill>
                  <a:srgbClr val="FFFF00"/>
                </a:solidFill>
              </a:rPr>
              <a:t>Jer</a:t>
            </a:r>
            <a:r>
              <a:rPr lang="en-US" altLang="en-US" dirty="0">
                <a:solidFill>
                  <a:srgbClr val="FFFF00"/>
                </a:solidFill>
              </a:rPr>
              <a:t> 19:4-5 -</a:t>
            </a:r>
            <a:r>
              <a:rPr lang="en-US" altLang="en-US" dirty="0">
                <a:solidFill>
                  <a:schemeClr val="bg1"/>
                </a:solidFill>
              </a:rPr>
              <a:t> </a:t>
            </a:r>
            <a:r>
              <a:rPr lang="es-ES" altLang="en-US" dirty="0">
                <a:solidFill>
                  <a:schemeClr val="bg1"/>
                </a:solidFill>
              </a:rPr>
              <a:t>Porque me dejaron, y enajenaron este lugar, y ofrecieron en él incienso a dioses ajenos, los cuales no habían conocido ellos, ni sus padres, ni los reyes de Judá; y llenaron este lugar de sangre de inocentes. 5 Y edificaron lugares altos a Baal, para quemar con fuego a sus hijos en holocaustos al mismo Baal; cosa que no les mandé, ni hablé, ni me vino al pensamiento.</a:t>
            </a:r>
          </a:p>
        </p:txBody>
      </p:sp>
      <p:sp>
        <p:nvSpPr>
          <p:cNvPr id="9" name="Rectangle 2"/>
          <p:cNvSpPr>
            <a:spLocks noChangeArrowheads="1"/>
          </p:cNvSpPr>
          <p:nvPr/>
        </p:nvSpPr>
        <p:spPr bwMode="auto">
          <a:xfrm>
            <a:off x="533400" y="0"/>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10"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
        <p:nvSpPr>
          <p:cNvPr id="11" name="Rectangle 4"/>
          <p:cNvSpPr>
            <a:spLocks noChangeArrowheads="1"/>
          </p:cNvSpPr>
          <p:nvPr/>
        </p:nvSpPr>
        <p:spPr bwMode="auto">
          <a:xfrm>
            <a:off x="533400" y="624840"/>
            <a:ext cx="2819400" cy="4933658"/>
          </a:xfrm>
          <a:prstGeom prst="rect">
            <a:avLst/>
          </a:prstGeom>
          <a:solidFill>
            <a:srgbClr val="F8F2D0"/>
          </a:solidFill>
          <a:ln>
            <a:noFill/>
          </a:ln>
          <a:effec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lnSpc>
                <a:spcPct val="110000"/>
              </a:lnSpc>
            </a:pPr>
            <a:r>
              <a:rPr lang="es-ES" altLang="en-US" sz="2600" dirty="0"/>
              <a:t>¿Dios predestinó a individuos específicos </a:t>
            </a:r>
          </a:p>
          <a:p>
            <a:pPr algn="ctr" eaLnBrk="1" hangingPunct="1">
              <a:lnSpc>
                <a:spcPct val="110000"/>
              </a:lnSpc>
            </a:pPr>
            <a:r>
              <a:rPr lang="es-ES" altLang="en-US" sz="2600" dirty="0"/>
              <a:t>para ser involuntariamente redimidos, o predeterminó Él un plan qué los hombres pueden voluntariamente aceptar o rechazar?</a:t>
            </a:r>
            <a:endParaRPr lang="en-US" altLang="en-US" sz="2600" dirty="0"/>
          </a:p>
        </p:txBody>
      </p:sp>
    </p:spTree>
    <p:extLst>
      <p:ext uri="{BB962C8B-B14F-4D97-AF65-F5344CB8AC3E}">
        <p14:creationId xmlns:p14="http://schemas.microsoft.com/office/powerpoint/2010/main" val="382388362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grpId="0" nodeType="withEffect">
                                  <p:stCondLst>
                                    <p:cond delay="0"/>
                                  </p:stCondLst>
                                  <p:childTnLst>
                                    <p:set>
                                      <p:cBhvr>
                                        <p:cTn id="6" dur="1" fill="hold">
                                          <p:stCondLst>
                                            <p:cond delay="0"/>
                                          </p:stCondLst>
                                        </p:cTn>
                                        <p:tgtEl>
                                          <p:spTgt spid="67592"/>
                                        </p:tgtEl>
                                        <p:attrNameLst>
                                          <p:attrName>style.visibility</p:attrName>
                                        </p:attrNameLst>
                                      </p:cBhvr>
                                      <p:to>
                                        <p:strVal val="visible"/>
                                      </p:to>
                                    </p:set>
                                    <p:animEffect transition="in" filter="strips(upRight)">
                                      <p:cBhvr>
                                        <p:cTn id="7" dur="1000"/>
                                        <p:tgtEl>
                                          <p:spTgt spid="675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grpId="0" nodeType="clickEffect">
                                  <p:stCondLst>
                                    <p:cond delay="0"/>
                                  </p:stCondLst>
                                  <p:childTnLst>
                                    <p:set>
                                      <p:cBhvr>
                                        <p:cTn id="11" dur="1" fill="hold">
                                          <p:stCondLst>
                                            <p:cond delay="0"/>
                                          </p:stCondLst>
                                        </p:cTn>
                                        <p:tgtEl>
                                          <p:spTgt spid="67593"/>
                                        </p:tgtEl>
                                        <p:attrNameLst>
                                          <p:attrName>style.visibility</p:attrName>
                                        </p:attrNameLst>
                                      </p:cBhvr>
                                      <p:to>
                                        <p:strVal val="visible"/>
                                      </p:to>
                                    </p:set>
                                    <p:animEffect transition="in" filter="strips(upLeft)">
                                      <p:cBhvr>
                                        <p:cTn id="12" dur="1000"/>
                                        <p:tgtEl>
                                          <p:spTgt spid="67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2" grpId="0"/>
      <p:bldP spid="6759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533400" y="1676400"/>
            <a:ext cx="5257800" cy="830997"/>
          </a:xfrm>
          <a:prstGeom prst="rect">
            <a:avLst/>
          </a:prstGeom>
          <a:solidFill>
            <a:srgbClr val="F8F2D0"/>
          </a:solidFill>
          <a:ln>
            <a:noFill/>
          </a:ln>
          <a:effec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1:11 -</a:t>
            </a:r>
            <a:r>
              <a:rPr lang="es-ES" altLang="en-US" dirty="0"/>
              <a:t> habiendo sido </a:t>
            </a:r>
            <a:r>
              <a:rPr lang="es-ES" altLang="en-US" dirty="0">
                <a:solidFill>
                  <a:srgbClr val="C00000"/>
                </a:solidFill>
              </a:rPr>
              <a:t>predestinados </a:t>
            </a:r>
            <a:r>
              <a:rPr lang="es-ES" altLang="en-US" dirty="0"/>
              <a:t>según el designio de su voluntad</a:t>
            </a:r>
            <a:endParaRPr lang="en-US" altLang="en-US" dirty="0"/>
          </a:p>
        </p:txBody>
      </p:sp>
      <p:sp>
        <p:nvSpPr>
          <p:cNvPr id="66563" name="Rectangle 3"/>
          <p:cNvSpPr>
            <a:spLocks noChangeArrowheads="1"/>
          </p:cNvSpPr>
          <p:nvPr/>
        </p:nvSpPr>
        <p:spPr bwMode="auto">
          <a:xfrm>
            <a:off x="453390" y="3038118"/>
            <a:ext cx="5334000" cy="3416320"/>
          </a:xfrm>
          <a:prstGeom prst="rect">
            <a:avLst/>
          </a:prstGeom>
          <a:solidFill>
            <a:srgbClr val="F8F2D0"/>
          </a:solidFill>
          <a:ln>
            <a:noFill/>
          </a:ln>
          <a:effec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Rom 8:29-30 -</a:t>
            </a:r>
            <a:r>
              <a:rPr lang="en-US" altLang="en-US" sz="1200" dirty="0"/>
              <a:t> </a:t>
            </a:r>
            <a:r>
              <a:rPr lang="es-ES" altLang="en-US" dirty="0"/>
              <a:t>a los que antes conoció, también los </a:t>
            </a:r>
            <a:r>
              <a:rPr lang="es-ES" altLang="en-US" dirty="0">
                <a:solidFill>
                  <a:srgbClr val="C00000"/>
                </a:solidFill>
              </a:rPr>
              <a:t>predestinó</a:t>
            </a:r>
            <a:r>
              <a:rPr lang="es-ES" altLang="en-US" dirty="0"/>
              <a:t> para que fuesen hechos conformes a la imagen de su Hijo, para que él sea el primogénito entre muchos hermanos. Y a los que </a:t>
            </a:r>
            <a:r>
              <a:rPr lang="es-ES" altLang="en-US" dirty="0">
                <a:solidFill>
                  <a:srgbClr val="C00000"/>
                </a:solidFill>
              </a:rPr>
              <a:t>predestinó</a:t>
            </a:r>
            <a:r>
              <a:rPr lang="es-ES" altLang="en-US" dirty="0"/>
              <a:t>, a éstos también llamó; y a los que llamó, a éstos también justificó; y a los que justificó, a éstos también glorificó.</a:t>
            </a:r>
          </a:p>
        </p:txBody>
      </p:sp>
      <p:sp>
        <p:nvSpPr>
          <p:cNvPr id="66566" name="Rectangle 6"/>
          <p:cNvSpPr>
            <a:spLocks noChangeArrowheads="1"/>
          </p:cNvSpPr>
          <p:nvPr/>
        </p:nvSpPr>
        <p:spPr bwMode="auto">
          <a:xfrm>
            <a:off x="533400" y="533400"/>
            <a:ext cx="5253990" cy="830997"/>
          </a:xfrm>
          <a:prstGeom prst="rect">
            <a:avLst/>
          </a:prstGeom>
          <a:solidFill>
            <a:srgbClr val="F8F2D0"/>
          </a:solidFill>
          <a:ln>
            <a:noFill/>
          </a:ln>
          <a:effectLst/>
        </p:spPr>
        <p:txBody>
          <a:bodyPr wrap="square">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1:4 –</a:t>
            </a:r>
            <a:r>
              <a:rPr lang="es-ES" altLang="en-US" dirty="0">
                <a:solidFill>
                  <a:srgbClr val="C00000"/>
                </a:solidFill>
              </a:rPr>
              <a:t>nos escogió </a:t>
            </a:r>
            <a:r>
              <a:rPr lang="es-ES" altLang="en-US" dirty="0"/>
              <a:t>en él </a:t>
            </a:r>
            <a:r>
              <a:rPr lang="es-ES" altLang="en-US" dirty="0">
                <a:solidFill>
                  <a:srgbClr val="C00000"/>
                </a:solidFill>
              </a:rPr>
              <a:t>antes de </a:t>
            </a:r>
            <a:r>
              <a:rPr lang="es-ES" altLang="en-US" dirty="0"/>
              <a:t>la fundación del mundo</a:t>
            </a:r>
          </a:p>
        </p:txBody>
      </p:sp>
      <p:sp>
        <p:nvSpPr>
          <p:cNvPr id="66567" name="Rectangle 7"/>
          <p:cNvSpPr>
            <a:spLocks noChangeArrowheads="1"/>
          </p:cNvSpPr>
          <p:nvPr/>
        </p:nvSpPr>
        <p:spPr bwMode="auto">
          <a:xfrm>
            <a:off x="6172200" y="1600200"/>
            <a:ext cx="2971800" cy="1200329"/>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s-ES" altLang="en-US" dirty="0"/>
              <a:t>a fin de que seamos para alabanza de su gloria</a:t>
            </a:r>
          </a:p>
        </p:txBody>
      </p:sp>
      <p:sp>
        <p:nvSpPr>
          <p:cNvPr id="66568" name="Rectangle 8"/>
          <p:cNvSpPr>
            <a:spLocks noChangeArrowheads="1"/>
          </p:cNvSpPr>
          <p:nvPr/>
        </p:nvSpPr>
        <p:spPr bwMode="auto">
          <a:xfrm>
            <a:off x="6172200" y="533400"/>
            <a:ext cx="2971800" cy="830997"/>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Para ser santos y sin </a:t>
            </a:r>
            <a:r>
              <a:rPr lang="en-US" altLang="en-US" dirty="0" err="1"/>
              <a:t>mancha</a:t>
            </a:r>
            <a:r>
              <a:rPr lang="en-US" altLang="en-US" dirty="0"/>
              <a:t> </a:t>
            </a:r>
            <a:r>
              <a:rPr lang="en-US" altLang="en-US" dirty="0" err="1"/>
              <a:t>delante</a:t>
            </a:r>
            <a:r>
              <a:rPr lang="en-US" altLang="en-US" dirty="0"/>
              <a:t> de El</a:t>
            </a:r>
          </a:p>
        </p:txBody>
      </p:sp>
      <p:sp>
        <p:nvSpPr>
          <p:cNvPr id="66569" name="Rectangle 9"/>
          <p:cNvSpPr>
            <a:spLocks noChangeArrowheads="1"/>
          </p:cNvSpPr>
          <p:nvPr/>
        </p:nvSpPr>
        <p:spPr bwMode="auto">
          <a:xfrm>
            <a:off x="6172200" y="3048000"/>
            <a:ext cx="2971800" cy="1569660"/>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s-ES" altLang="en-US" dirty="0"/>
              <a:t>para ser formados a la semejanza de Jesús; para ser justificados y glorificados</a:t>
            </a:r>
            <a:endParaRPr lang="en-US" altLang="en-US" dirty="0"/>
          </a:p>
        </p:txBody>
      </p:sp>
      <p:sp>
        <p:nvSpPr>
          <p:cNvPr id="10" name="Rectangle 2"/>
          <p:cNvSpPr>
            <a:spLocks noChangeArrowheads="1"/>
          </p:cNvSpPr>
          <p:nvPr/>
        </p:nvSpPr>
        <p:spPr bwMode="auto">
          <a:xfrm>
            <a:off x="533400" y="0"/>
            <a:ext cx="8610600" cy="509588"/>
          </a:xfrm>
          <a:prstGeom prst="rect">
            <a:avLst/>
          </a:prstGeom>
          <a:solidFill>
            <a:srgbClr val="F8F2D0"/>
          </a:solidFill>
          <a:ln>
            <a:noFill/>
          </a:ln>
          <a:effectLst/>
        </p:spPr>
        <p:txBody>
          <a:bodyPr anchor="ctr">
            <a:spAutoFit/>
          </a:bodyPr>
          <a:lstStyle>
            <a:lvl1pPr marL="457200" indent="-457200">
              <a:defRPr sz="2400" b="1">
                <a:solidFill>
                  <a:schemeClr val="tx1"/>
                </a:solidFill>
                <a:latin typeface="Tempus Sans ITC" panose="04020404030D07020202" pitchFamily="82" charset="0"/>
              </a:defRPr>
            </a:lvl1pPr>
            <a:lvl2pPr marL="914400" indent="-457200">
              <a:defRPr sz="2400" b="1">
                <a:solidFill>
                  <a:schemeClr val="tx1"/>
                </a:solidFill>
                <a:latin typeface="Tempus Sans ITC" panose="04020404030D07020202" pitchFamily="82" charset="0"/>
              </a:defRPr>
            </a:lvl2pPr>
            <a:lvl3pPr marL="1371600" indent="-457200">
              <a:defRPr sz="2400" b="1">
                <a:solidFill>
                  <a:schemeClr val="tx1"/>
                </a:solidFill>
                <a:latin typeface="Tempus Sans ITC" panose="04020404030D07020202" pitchFamily="82" charset="0"/>
              </a:defRPr>
            </a:lvl3pPr>
            <a:lvl4pPr marL="1828800" indent="-457200">
              <a:defRPr sz="2400" b="1">
                <a:solidFill>
                  <a:schemeClr val="tx1"/>
                </a:solidFill>
                <a:latin typeface="Tempus Sans ITC" panose="04020404030D07020202" pitchFamily="82" charset="0"/>
              </a:defRPr>
            </a:lvl4pPr>
            <a:lvl5pPr marL="2286000" indent="-457200">
              <a:defRPr sz="2400" b="1">
                <a:solidFill>
                  <a:schemeClr val="tx1"/>
                </a:solidFill>
                <a:latin typeface="Tempus Sans ITC" panose="04020404030D07020202" pitchFamily="82" charset="0"/>
              </a:defRPr>
            </a:lvl5pPr>
            <a:lvl6pPr marL="2743200" indent="-457200" eaLnBrk="0" fontAlgn="base" hangingPunct="0">
              <a:spcBef>
                <a:spcPct val="0"/>
              </a:spcBef>
              <a:spcAft>
                <a:spcPct val="0"/>
              </a:spcAft>
              <a:defRPr sz="2400" b="1">
                <a:solidFill>
                  <a:schemeClr val="tx1"/>
                </a:solidFill>
                <a:latin typeface="Tempus Sans ITC" panose="04020404030D07020202" pitchFamily="82" charset="0"/>
              </a:defRPr>
            </a:lvl6pPr>
            <a:lvl7pPr marL="3200400" indent="-457200" eaLnBrk="0" fontAlgn="base" hangingPunct="0">
              <a:spcBef>
                <a:spcPct val="0"/>
              </a:spcBef>
              <a:spcAft>
                <a:spcPct val="0"/>
              </a:spcAft>
              <a:defRPr sz="2400" b="1">
                <a:solidFill>
                  <a:schemeClr val="tx1"/>
                </a:solidFill>
                <a:latin typeface="Tempus Sans ITC" panose="04020404030D07020202" pitchFamily="82" charset="0"/>
              </a:defRPr>
            </a:lvl7pPr>
            <a:lvl8pPr marL="3657600" indent="-457200" eaLnBrk="0" fontAlgn="base" hangingPunct="0">
              <a:spcBef>
                <a:spcPct val="0"/>
              </a:spcBef>
              <a:spcAft>
                <a:spcPct val="0"/>
              </a:spcAft>
              <a:defRPr sz="2400" b="1">
                <a:solidFill>
                  <a:schemeClr val="tx1"/>
                </a:solidFill>
                <a:latin typeface="Tempus Sans ITC" panose="04020404030D07020202" pitchFamily="82" charset="0"/>
              </a:defRPr>
            </a:lvl8pPr>
            <a:lvl9pPr marL="4114800" indent="-457200" eaLnBrk="0" fontAlgn="base" hangingPunct="0">
              <a:spcBef>
                <a:spcPct val="0"/>
              </a:spcBef>
              <a:spcAft>
                <a:spcPct val="0"/>
              </a:spcAft>
              <a:defRPr sz="2400" b="1">
                <a:solidFill>
                  <a:schemeClr val="tx1"/>
                </a:solidFill>
                <a:latin typeface="Tempus Sans ITC" panose="04020404030D07020202" pitchFamily="82" charset="0"/>
              </a:defRPr>
            </a:lvl9pPr>
          </a:lstStyle>
          <a:p>
            <a:pPr marL="0" indent="0" algn="ctr" eaLnBrk="1" hangingPunct="1">
              <a:lnSpc>
                <a:spcPct val="105000"/>
              </a:lnSpc>
            </a:pPr>
            <a:r>
              <a:rPr lang="en-US" altLang="en-US" sz="2600" dirty="0">
                <a:solidFill>
                  <a:srgbClr val="C00000"/>
                </a:solidFill>
              </a:rPr>
              <a:t>Toda </a:t>
            </a:r>
            <a:r>
              <a:rPr lang="en-US" altLang="en-US" sz="2600" dirty="0" err="1">
                <a:solidFill>
                  <a:srgbClr val="C00000"/>
                </a:solidFill>
              </a:rPr>
              <a:t>bendici</a:t>
            </a:r>
            <a:r>
              <a:rPr lang="es-CO" altLang="en-US" sz="2600" dirty="0" err="1">
                <a:solidFill>
                  <a:srgbClr val="C00000"/>
                </a:solidFill>
              </a:rPr>
              <a:t>ón</a:t>
            </a:r>
            <a:r>
              <a:rPr lang="es-CO" altLang="en-US" sz="2600" dirty="0">
                <a:solidFill>
                  <a:srgbClr val="C00000"/>
                </a:solidFill>
              </a:rPr>
              <a:t> espiritual en Cristo </a:t>
            </a:r>
            <a:r>
              <a:rPr lang="en-US" altLang="en-US" sz="2600" dirty="0">
                <a:solidFill>
                  <a:srgbClr val="C00000"/>
                </a:solidFill>
              </a:rPr>
              <a:t>(1:3-14)</a:t>
            </a:r>
          </a:p>
        </p:txBody>
      </p:sp>
      <p:sp>
        <p:nvSpPr>
          <p:cNvPr id="11" name="Text Box 3"/>
          <p:cNvSpPr txBox="1">
            <a:spLocks noChangeArrowheads="1"/>
          </p:cNvSpPr>
          <p:nvPr/>
        </p:nvSpPr>
        <p:spPr bwMode="auto">
          <a:xfrm>
            <a:off x="0" y="0"/>
            <a:ext cx="533400" cy="2677656"/>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empus Sans ITC" panose="04020404030D07020202" pitchFamily="82" charset="0"/>
              </a:defRPr>
            </a:lvl1pPr>
            <a:lvl2pPr marL="742950" indent="-285750">
              <a:defRPr sz="2400" b="1">
                <a:solidFill>
                  <a:schemeClr val="tx1"/>
                </a:solidFill>
                <a:latin typeface="Tempus Sans ITC" panose="04020404030D07020202" pitchFamily="82" charset="0"/>
              </a:defRPr>
            </a:lvl2pPr>
            <a:lvl3pPr marL="1143000" indent="-228600">
              <a:defRPr sz="2400" b="1">
                <a:solidFill>
                  <a:schemeClr val="tx1"/>
                </a:solidFill>
                <a:latin typeface="Tempus Sans ITC" panose="04020404030D07020202" pitchFamily="82" charset="0"/>
              </a:defRPr>
            </a:lvl3pPr>
            <a:lvl4pPr marL="1600200" indent="-228600">
              <a:defRPr sz="2400" b="1">
                <a:solidFill>
                  <a:schemeClr val="tx1"/>
                </a:solidFill>
                <a:latin typeface="Tempus Sans ITC" panose="04020404030D07020202" pitchFamily="82" charset="0"/>
              </a:defRPr>
            </a:lvl4pPr>
            <a:lvl5pPr marL="2057400" indent="-228600">
              <a:defRPr sz="24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4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4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4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400" b="1">
                <a:solidFill>
                  <a:schemeClr val="tx1"/>
                </a:solidFill>
                <a:latin typeface="Tempus Sans ITC" panose="04020404030D07020202" pitchFamily="82" charset="0"/>
              </a:defRPr>
            </a:lvl9pPr>
          </a:lstStyle>
          <a:p>
            <a:pPr algn="ctr" eaLnBrk="1" hangingPunct="1"/>
            <a:r>
              <a:rPr lang="en-US" altLang="en-US" dirty="0"/>
              <a:t>E</a:t>
            </a:r>
          </a:p>
          <a:p>
            <a:pPr algn="ctr" eaLnBrk="1" hangingPunct="1"/>
            <a:r>
              <a:rPr lang="en-US" altLang="en-US" dirty="0"/>
              <a:t>F</a:t>
            </a:r>
          </a:p>
          <a:p>
            <a:pPr algn="ctr" eaLnBrk="1" hangingPunct="1"/>
            <a:r>
              <a:rPr lang="en-US" altLang="en-US" dirty="0"/>
              <a:t>E</a:t>
            </a:r>
          </a:p>
          <a:p>
            <a:pPr algn="ctr" eaLnBrk="1" hangingPunct="1"/>
            <a:r>
              <a:rPr lang="en-US" altLang="en-US" dirty="0"/>
              <a:t>S</a:t>
            </a:r>
          </a:p>
          <a:p>
            <a:pPr algn="ctr" eaLnBrk="1" hangingPunct="1"/>
            <a:r>
              <a:rPr lang="en-US" altLang="en-US" dirty="0"/>
              <a:t>I</a:t>
            </a:r>
          </a:p>
          <a:p>
            <a:pPr algn="ctr" eaLnBrk="1" hangingPunct="1"/>
            <a:r>
              <a:rPr lang="en-US" altLang="en-US" dirty="0"/>
              <a:t>0</a:t>
            </a:r>
          </a:p>
          <a:p>
            <a:pPr algn="ctr" eaLnBrk="1" hangingPunct="1"/>
            <a:r>
              <a:rPr lang="en-US" altLang="en-US" dirty="0"/>
              <a:t>S</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6566"/>
                                        </p:tgtEl>
                                        <p:attrNameLst>
                                          <p:attrName>style.visibility</p:attrName>
                                        </p:attrNameLst>
                                      </p:cBhvr>
                                      <p:to>
                                        <p:strVal val="visible"/>
                                      </p:to>
                                    </p:set>
                                    <p:animEffect transition="in" filter="barn(inVertical)">
                                      <p:cBhvr>
                                        <p:cTn id="7" dur="1000"/>
                                        <p:tgtEl>
                                          <p:spTgt spid="665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6568"/>
                                        </p:tgtEl>
                                        <p:attrNameLst>
                                          <p:attrName>style.visibility</p:attrName>
                                        </p:attrNameLst>
                                      </p:cBhvr>
                                      <p:to>
                                        <p:strVal val="visible"/>
                                      </p:to>
                                    </p:set>
                                    <p:animEffect transition="in" filter="slide(fromLeft)">
                                      <p:cBhvr>
                                        <p:cTn id="12" dur="1000"/>
                                        <p:tgtEl>
                                          <p:spTgt spid="665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6562"/>
                                        </p:tgtEl>
                                        <p:attrNameLst>
                                          <p:attrName>style.visibility</p:attrName>
                                        </p:attrNameLst>
                                      </p:cBhvr>
                                      <p:to>
                                        <p:strVal val="visible"/>
                                      </p:to>
                                    </p:set>
                                    <p:animEffect transition="in" filter="barn(inVertical)">
                                      <p:cBhvr>
                                        <p:cTn id="17" dur="1000"/>
                                        <p:tgtEl>
                                          <p:spTgt spid="6656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66567"/>
                                        </p:tgtEl>
                                        <p:attrNameLst>
                                          <p:attrName>style.visibility</p:attrName>
                                        </p:attrNameLst>
                                      </p:cBhvr>
                                      <p:to>
                                        <p:strVal val="visible"/>
                                      </p:to>
                                    </p:set>
                                    <p:animEffect transition="in" filter="slide(fromLeft)">
                                      <p:cBhvr>
                                        <p:cTn id="22" dur="1000"/>
                                        <p:tgtEl>
                                          <p:spTgt spid="6656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6563"/>
                                        </p:tgtEl>
                                        <p:attrNameLst>
                                          <p:attrName>style.visibility</p:attrName>
                                        </p:attrNameLst>
                                      </p:cBhvr>
                                      <p:to>
                                        <p:strVal val="visible"/>
                                      </p:to>
                                    </p:set>
                                    <p:animEffect transition="in" filter="barn(inVertical)">
                                      <p:cBhvr>
                                        <p:cTn id="27" dur="1000"/>
                                        <p:tgtEl>
                                          <p:spTgt spid="665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66569"/>
                                        </p:tgtEl>
                                        <p:attrNameLst>
                                          <p:attrName>style.visibility</p:attrName>
                                        </p:attrNameLst>
                                      </p:cBhvr>
                                      <p:to>
                                        <p:strVal val="visible"/>
                                      </p:to>
                                    </p:set>
                                    <p:animEffect transition="in" filter="slide(fromLeft)">
                                      <p:cBhvr>
                                        <p:cTn id="32" dur="1000"/>
                                        <p:tgtEl>
                                          <p:spTgt spid="665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nimBg="1"/>
      <p:bldP spid="66563" grpId="0" animBg="1"/>
      <p:bldP spid="66566" grpId="0" animBg="1"/>
      <p:bldP spid="66567" grpId="0" animBg="1"/>
      <p:bldP spid="66568" grpId="0" animBg="1"/>
      <p:bldP spid="6656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empus Sans ITC" panose="04020404030D07020202"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empus Sans ITC" panose="04020404030D07020202" pitchFamily="8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1995</TotalTime>
  <Words>1388</Words>
  <Application>Microsoft Office PowerPoint</Application>
  <PresentationFormat>On-screen Show (4:3)</PresentationFormat>
  <Paragraphs>157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BubbleSoft</vt:lpstr>
      <vt:lpstr>Sign Painter</vt:lpstr>
      <vt:lpstr>Tempus Sans ITC</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ROYCE CHANDLER</cp:lastModifiedBy>
  <cp:revision>233</cp:revision>
  <dcterms:created xsi:type="dcterms:W3CDTF">2006-05-10T13:38:40Z</dcterms:created>
  <dcterms:modified xsi:type="dcterms:W3CDTF">2024-10-23T16:46:39Z</dcterms:modified>
</cp:coreProperties>
</file>