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316" r:id="rId3"/>
    <p:sldId id="303" r:id="rId4"/>
    <p:sldId id="304" r:id="rId5"/>
    <p:sldId id="313" r:id="rId6"/>
    <p:sldId id="308" r:id="rId7"/>
    <p:sldId id="310" r:id="rId8"/>
    <p:sldId id="314" r:id="rId9"/>
    <p:sldId id="309" r:id="rId10"/>
    <p:sldId id="305" r:id="rId11"/>
    <p:sldId id="306" r:id="rId12"/>
    <p:sldId id="307" r:id="rId13"/>
    <p:sldId id="315" r:id="rId14"/>
    <p:sldId id="317" r:id="rId15"/>
    <p:sldId id="281" r:id="rId16"/>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Tempus Sans ITC" panose="04020404030D07020202" pitchFamily="82" charset="0"/>
        <a:ea typeface="+mn-ea"/>
        <a:cs typeface="+mn-cs"/>
      </a:defRPr>
    </a:lvl1pPr>
    <a:lvl2pPr marL="457200" algn="l" rtl="0" eaLnBrk="0" fontAlgn="base" hangingPunct="0">
      <a:spcBef>
        <a:spcPct val="0"/>
      </a:spcBef>
      <a:spcAft>
        <a:spcPct val="0"/>
      </a:spcAft>
      <a:defRPr sz="2400" b="1" kern="1200">
        <a:solidFill>
          <a:schemeClr val="tx1"/>
        </a:solidFill>
        <a:latin typeface="Tempus Sans ITC" panose="04020404030D07020202" pitchFamily="82" charset="0"/>
        <a:ea typeface="+mn-ea"/>
        <a:cs typeface="+mn-cs"/>
      </a:defRPr>
    </a:lvl2pPr>
    <a:lvl3pPr marL="914400" algn="l" rtl="0" eaLnBrk="0" fontAlgn="base" hangingPunct="0">
      <a:spcBef>
        <a:spcPct val="0"/>
      </a:spcBef>
      <a:spcAft>
        <a:spcPct val="0"/>
      </a:spcAft>
      <a:defRPr sz="2400" b="1" kern="1200">
        <a:solidFill>
          <a:schemeClr val="tx1"/>
        </a:solidFill>
        <a:latin typeface="Tempus Sans ITC" panose="04020404030D07020202" pitchFamily="82" charset="0"/>
        <a:ea typeface="+mn-ea"/>
        <a:cs typeface="+mn-cs"/>
      </a:defRPr>
    </a:lvl3pPr>
    <a:lvl4pPr marL="1371600" algn="l" rtl="0" eaLnBrk="0" fontAlgn="base" hangingPunct="0">
      <a:spcBef>
        <a:spcPct val="0"/>
      </a:spcBef>
      <a:spcAft>
        <a:spcPct val="0"/>
      </a:spcAft>
      <a:defRPr sz="2400" b="1" kern="1200">
        <a:solidFill>
          <a:schemeClr val="tx1"/>
        </a:solidFill>
        <a:latin typeface="Tempus Sans ITC" panose="04020404030D07020202" pitchFamily="82" charset="0"/>
        <a:ea typeface="+mn-ea"/>
        <a:cs typeface="+mn-cs"/>
      </a:defRPr>
    </a:lvl4pPr>
    <a:lvl5pPr marL="1828800" algn="l" rtl="0" eaLnBrk="0" fontAlgn="base" hangingPunct="0">
      <a:spcBef>
        <a:spcPct val="0"/>
      </a:spcBef>
      <a:spcAft>
        <a:spcPct val="0"/>
      </a:spcAft>
      <a:defRPr sz="2400" b="1" kern="1200">
        <a:solidFill>
          <a:schemeClr val="tx1"/>
        </a:solidFill>
        <a:latin typeface="Tempus Sans ITC" panose="04020404030D07020202" pitchFamily="82" charset="0"/>
        <a:ea typeface="+mn-ea"/>
        <a:cs typeface="+mn-cs"/>
      </a:defRPr>
    </a:lvl5pPr>
    <a:lvl6pPr marL="2286000" algn="l" defTabSz="914400" rtl="0" eaLnBrk="1" latinLnBrk="0" hangingPunct="1">
      <a:defRPr sz="2400" b="1" kern="1200">
        <a:solidFill>
          <a:schemeClr val="tx1"/>
        </a:solidFill>
        <a:latin typeface="Tempus Sans ITC" panose="04020404030D07020202" pitchFamily="82" charset="0"/>
        <a:ea typeface="+mn-ea"/>
        <a:cs typeface="+mn-cs"/>
      </a:defRPr>
    </a:lvl6pPr>
    <a:lvl7pPr marL="2743200" algn="l" defTabSz="914400" rtl="0" eaLnBrk="1" latinLnBrk="0" hangingPunct="1">
      <a:defRPr sz="2400" b="1" kern="1200">
        <a:solidFill>
          <a:schemeClr val="tx1"/>
        </a:solidFill>
        <a:latin typeface="Tempus Sans ITC" panose="04020404030D07020202" pitchFamily="82" charset="0"/>
        <a:ea typeface="+mn-ea"/>
        <a:cs typeface="+mn-cs"/>
      </a:defRPr>
    </a:lvl7pPr>
    <a:lvl8pPr marL="3200400" algn="l" defTabSz="914400" rtl="0" eaLnBrk="1" latinLnBrk="0" hangingPunct="1">
      <a:defRPr sz="2400" b="1" kern="1200">
        <a:solidFill>
          <a:schemeClr val="tx1"/>
        </a:solidFill>
        <a:latin typeface="Tempus Sans ITC" panose="04020404030D07020202" pitchFamily="82" charset="0"/>
        <a:ea typeface="+mn-ea"/>
        <a:cs typeface="+mn-cs"/>
      </a:defRPr>
    </a:lvl8pPr>
    <a:lvl9pPr marL="3657600" algn="l" defTabSz="914400" rtl="0" eaLnBrk="1" latinLnBrk="0" hangingPunct="1">
      <a:defRPr sz="2400" b="1" kern="1200">
        <a:solidFill>
          <a:schemeClr val="tx1"/>
        </a:solidFill>
        <a:latin typeface="Tempus Sans ITC" panose="04020404030D07020202" pitchFamily="82"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2D0"/>
    <a:srgbClr val="4D4D4D"/>
    <a:srgbClr val="3333FF"/>
    <a:srgbClr val="FFCC66"/>
    <a:srgbClr val="B2B2B2"/>
    <a:srgbClr val="FFCC00"/>
    <a:srgbClr val="FF3300"/>
    <a:srgbClr val="80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1E79CDC-9284-4832-88C8-5B92620F09A7}" type="slidenum">
              <a:rPr lang="en-US" altLang="en-US"/>
              <a:pPr>
                <a:defRPr/>
              </a:pPr>
              <a:t>‹#›</a:t>
            </a:fld>
            <a:endParaRPr lang="en-US" altLang="en-US"/>
          </a:p>
        </p:txBody>
      </p:sp>
    </p:spTree>
    <p:extLst>
      <p:ext uri="{BB962C8B-B14F-4D97-AF65-F5344CB8AC3E}">
        <p14:creationId xmlns:p14="http://schemas.microsoft.com/office/powerpoint/2010/main" val="1502233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865C8D7-83BA-4B91-987D-886CF987C2DF}" type="slidenum">
              <a:rPr lang="en-US" altLang="en-US"/>
              <a:pPr>
                <a:defRPr/>
              </a:pPr>
              <a:t>‹#›</a:t>
            </a:fld>
            <a:endParaRPr lang="en-US" altLang="en-US"/>
          </a:p>
        </p:txBody>
      </p:sp>
    </p:spTree>
    <p:extLst>
      <p:ext uri="{BB962C8B-B14F-4D97-AF65-F5344CB8AC3E}">
        <p14:creationId xmlns:p14="http://schemas.microsoft.com/office/powerpoint/2010/main" val="1616970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24C0EC4-9619-4E64-AE14-E434C8850498}" type="slidenum">
              <a:rPr lang="en-US" altLang="en-US"/>
              <a:pPr>
                <a:defRPr/>
              </a:pPr>
              <a:t>‹#›</a:t>
            </a:fld>
            <a:endParaRPr lang="en-US" altLang="en-US"/>
          </a:p>
        </p:txBody>
      </p:sp>
    </p:spTree>
    <p:extLst>
      <p:ext uri="{BB962C8B-B14F-4D97-AF65-F5344CB8AC3E}">
        <p14:creationId xmlns:p14="http://schemas.microsoft.com/office/powerpoint/2010/main" val="2161181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052B24C-5E83-4D98-9FF1-0825E68FBA2D}" type="slidenum">
              <a:rPr lang="en-US" altLang="en-US"/>
              <a:pPr>
                <a:defRPr/>
              </a:pPr>
              <a:t>‹#›</a:t>
            </a:fld>
            <a:endParaRPr lang="en-US" altLang="en-US"/>
          </a:p>
        </p:txBody>
      </p:sp>
    </p:spTree>
    <p:extLst>
      <p:ext uri="{BB962C8B-B14F-4D97-AF65-F5344CB8AC3E}">
        <p14:creationId xmlns:p14="http://schemas.microsoft.com/office/powerpoint/2010/main" val="1980178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07F3E89-C2A0-4897-85F1-85D642BD0E37}" type="slidenum">
              <a:rPr lang="en-US" altLang="en-US"/>
              <a:pPr>
                <a:defRPr/>
              </a:pPr>
              <a:t>‹#›</a:t>
            </a:fld>
            <a:endParaRPr lang="en-US" altLang="en-US"/>
          </a:p>
        </p:txBody>
      </p:sp>
    </p:spTree>
    <p:extLst>
      <p:ext uri="{BB962C8B-B14F-4D97-AF65-F5344CB8AC3E}">
        <p14:creationId xmlns:p14="http://schemas.microsoft.com/office/powerpoint/2010/main" val="4001332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A23B5D2-5358-4B6D-8455-44E6EA0C528E}" type="slidenum">
              <a:rPr lang="en-US" altLang="en-US"/>
              <a:pPr>
                <a:defRPr/>
              </a:pPr>
              <a:t>‹#›</a:t>
            </a:fld>
            <a:endParaRPr lang="en-US" altLang="en-US"/>
          </a:p>
        </p:txBody>
      </p:sp>
    </p:spTree>
    <p:extLst>
      <p:ext uri="{BB962C8B-B14F-4D97-AF65-F5344CB8AC3E}">
        <p14:creationId xmlns:p14="http://schemas.microsoft.com/office/powerpoint/2010/main" val="356329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89B57B8C-7D74-4708-A28E-4247B0F3EC1D}" type="slidenum">
              <a:rPr lang="en-US" altLang="en-US"/>
              <a:pPr>
                <a:defRPr/>
              </a:pPr>
              <a:t>‹#›</a:t>
            </a:fld>
            <a:endParaRPr lang="en-US" altLang="en-US"/>
          </a:p>
        </p:txBody>
      </p:sp>
    </p:spTree>
    <p:extLst>
      <p:ext uri="{BB962C8B-B14F-4D97-AF65-F5344CB8AC3E}">
        <p14:creationId xmlns:p14="http://schemas.microsoft.com/office/powerpoint/2010/main" val="3734319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CC6F2E93-3F4D-48A6-820E-69A25E80FD01}" type="slidenum">
              <a:rPr lang="en-US" altLang="en-US"/>
              <a:pPr>
                <a:defRPr/>
              </a:pPr>
              <a:t>‹#›</a:t>
            </a:fld>
            <a:endParaRPr lang="en-US" altLang="en-US"/>
          </a:p>
        </p:txBody>
      </p:sp>
    </p:spTree>
    <p:extLst>
      <p:ext uri="{BB962C8B-B14F-4D97-AF65-F5344CB8AC3E}">
        <p14:creationId xmlns:p14="http://schemas.microsoft.com/office/powerpoint/2010/main" val="1454510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3BC42234-5E1F-456D-84E6-8B187A557456}" type="slidenum">
              <a:rPr lang="en-US" altLang="en-US"/>
              <a:pPr>
                <a:defRPr/>
              </a:pPr>
              <a:t>‹#›</a:t>
            </a:fld>
            <a:endParaRPr lang="en-US" altLang="en-US"/>
          </a:p>
        </p:txBody>
      </p:sp>
    </p:spTree>
    <p:extLst>
      <p:ext uri="{BB962C8B-B14F-4D97-AF65-F5344CB8AC3E}">
        <p14:creationId xmlns:p14="http://schemas.microsoft.com/office/powerpoint/2010/main" val="655728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B753E4B-68D4-4F03-BEFE-C2580B6BD89C}" type="slidenum">
              <a:rPr lang="en-US" altLang="en-US"/>
              <a:pPr>
                <a:defRPr/>
              </a:pPr>
              <a:t>‹#›</a:t>
            </a:fld>
            <a:endParaRPr lang="en-US" altLang="en-US"/>
          </a:p>
        </p:txBody>
      </p:sp>
    </p:spTree>
    <p:extLst>
      <p:ext uri="{BB962C8B-B14F-4D97-AF65-F5344CB8AC3E}">
        <p14:creationId xmlns:p14="http://schemas.microsoft.com/office/powerpoint/2010/main" val="41793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645E0DC-6760-4A20-8274-71CD18570130}" type="slidenum">
              <a:rPr lang="en-US" altLang="en-US"/>
              <a:pPr>
                <a:defRPr/>
              </a:pPr>
              <a:t>‹#›</a:t>
            </a:fld>
            <a:endParaRPr lang="en-US" altLang="en-US"/>
          </a:p>
        </p:txBody>
      </p:sp>
    </p:spTree>
    <p:extLst>
      <p:ext uri="{BB962C8B-B14F-4D97-AF65-F5344CB8AC3E}">
        <p14:creationId xmlns:p14="http://schemas.microsoft.com/office/powerpoint/2010/main" val="2351246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atin typeface="+mn-lt"/>
              </a:defRPr>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atin typeface="+mn-lt"/>
              </a:defRPr>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0" smtClean="0">
                <a:latin typeface="+mn-lt"/>
              </a:defRPr>
            </a:lvl1pPr>
          </a:lstStyle>
          <a:p>
            <a:pPr>
              <a:defRPr/>
            </a:pPr>
            <a:fld id="{66D36DED-E6B3-45D0-AE7D-35E7DABFBBA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mages.google.com/imgres?imgurl=http://www.photobylinda.com/images/Passionate%20Tulip.jpg&amp;imgrefurl=http://www.photobylinda.com/gallery4.htm&amp;h=1036&amp;w=703&amp;sz=126&amp;tbnid=U2znoxGNb1LJEM:&amp;tbnh=150&amp;tbnw=101&amp;hl=en&amp;start=122&amp;prev=/images?q%3Dtulip%26start%3D120%26svnum%3D10%26hl%3Den%26lr%3D%26sa%3DN" TargetMode="Externa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hyperlink" Target="http://images.google.com/imgres?imgurl=http://www.swrb.com/catalog/john%20calvin.jpg&amp;imgrefurl=http://www.swrb.com/catalog/c.htm&amp;h=406&amp;w=253&amp;sz=13&amp;tbnid=PC6o-XvQ2Rg1HM:&amp;tbnh=121&amp;tbnw=75&amp;hl=en&amp;start=11&amp;prev=/images?q%3DJOHN%2BCALVIN%26svnum%3D10%26hl%3Den%26lr%3D%26sa%3D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p:cNvSpPr>
          <p:nvPr/>
        </p:nvSpPr>
        <p:spPr bwMode="auto">
          <a:xfrm>
            <a:off x="457200" y="3352800"/>
            <a:ext cx="5334000" cy="1569660"/>
          </a:xfrm>
          <a:prstGeom prst="rect">
            <a:avLst/>
          </a:prstGeom>
          <a:solidFill>
            <a:srgbClr val="F8F2D0"/>
          </a:solidFill>
          <a:ln>
            <a:noFill/>
          </a:ln>
          <a:effec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eaLnBrk="1" hangingPunct="1"/>
            <a:r>
              <a:rPr lang="en-US" altLang="en-US" dirty="0"/>
              <a:t>1 </a:t>
            </a:r>
            <a:r>
              <a:rPr lang="en-US" altLang="en-US" dirty="0" err="1"/>
              <a:t>Cor</a:t>
            </a:r>
            <a:r>
              <a:rPr lang="en-US" altLang="en-US" dirty="0"/>
              <a:t> 2:7-8 - </a:t>
            </a:r>
            <a:r>
              <a:rPr lang="es-ES" altLang="en-US" dirty="0"/>
              <a:t>hablamos sabiduría de Dios en misterio, la sabiduría oculta, la cual Dios </a:t>
            </a:r>
            <a:r>
              <a:rPr lang="es-ES" altLang="en-US" dirty="0">
                <a:solidFill>
                  <a:srgbClr val="C00000"/>
                </a:solidFill>
              </a:rPr>
              <a:t>predestinó</a:t>
            </a:r>
            <a:r>
              <a:rPr lang="es-ES" altLang="en-US" dirty="0"/>
              <a:t> antes de los siglos para nuestra gloria</a:t>
            </a:r>
          </a:p>
        </p:txBody>
      </p:sp>
      <p:sp>
        <p:nvSpPr>
          <p:cNvPr id="62470" name="Rectangle 6"/>
          <p:cNvSpPr>
            <a:spLocks noChangeArrowheads="1"/>
          </p:cNvSpPr>
          <p:nvPr/>
        </p:nvSpPr>
        <p:spPr bwMode="auto">
          <a:xfrm>
            <a:off x="533400" y="533400"/>
            <a:ext cx="5334000" cy="2308324"/>
          </a:xfrm>
          <a:prstGeom prst="rect">
            <a:avLst/>
          </a:prstGeom>
          <a:solidFill>
            <a:srgbClr val="F8F2D0"/>
          </a:solidFill>
          <a:ln>
            <a:noFill/>
          </a:ln>
          <a:effec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eaLnBrk="1" hangingPunct="1"/>
            <a:r>
              <a:rPr lang="en-US" altLang="en-US" dirty="0" err="1"/>
              <a:t>Hech</a:t>
            </a:r>
            <a:r>
              <a:rPr lang="en-US" altLang="en-US" dirty="0"/>
              <a:t> 4:27-28 - </a:t>
            </a:r>
            <a:r>
              <a:rPr lang="es-ES" altLang="en-US" dirty="0"/>
              <a:t>…en esta ciudad contra tu santo Hijo Jesús, a quien ungiste, Herodes y Poncio Pilato, con los gentiles y el pueblo de Israel, para hacer cuanto tu mano y tu consejo habían </a:t>
            </a:r>
            <a:r>
              <a:rPr lang="es-ES" altLang="en-US" dirty="0">
                <a:solidFill>
                  <a:srgbClr val="C00000"/>
                </a:solidFill>
              </a:rPr>
              <a:t>antes determinado </a:t>
            </a:r>
            <a:r>
              <a:rPr lang="es-ES" altLang="en-US" dirty="0"/>
              <a:t>que sucediera.</a:t>
            </a:r>
          </a:p>
        </p:txBody>
      </p:sp>
      <p:sp>
        <p:nvSpPr>
          <p:cNvPr id="62471" name="Rectangle 7"/>
          <p:cNvSpPr>
            <a:spLocks noChangeArrowheads="1"/>
          </p:cNvSpPr>
          <p:nvPr/>
        </p:nvSpPr>
        <p:spPr bwMode="auto">
          <a:xfrm>
            <a:off x="6172200" y="3581400"/>
            <a:ext cx="2971800" cy="1200329"/>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s-ES" altLang="en-US" dirty="0"/>
              <a:t>El plan sabio de Dios de redimir al hombre del pecado</a:t>
            </a:r>
            <a:endParaRPr lang="en-US" altLang="en-US" dirty="0"/>
          </a:p>
        </p:txBody>
      </p:sp>
      <p:sp>
        <p:nvSpPr>
          <p:cNvPr id="62472" name="Rectangle 8"/>
          <p:cNvSpPr>
            <a:spLocks noChangeArrowheads="1"/>
          </p:cNvSpPr>
          <p:nvPr/>
        </p:nvSpPr>
        <p:spPr bwMode="auto">
          <a:xfrm>
            <a:off x="6172200" y="1219200"/>
            <a:ext cx="2971800" cy="830997"/>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s-ES" altLang="en-US" dirty="0"/>
              <a:t>El juicio y crucifixión de Cristo</a:t>
            </a:r>
            <a:endParaRPr lang="en-US" altLang="en-US" dirty="0"/>
          </a:p>
        </p:txBody>
      </p:sp>
      <p:sp>
        <p:nvSpPr>
          <p:cNvPr id="8" name="Rectangle 2"/>
          <p:cNvSpPr>
            <a:spLocks noChangeArrowheads="1"/>
          </p:cNvSpPr>
          <p:nvPr/>
        </p:nvSpPr>
        <p:spPr bwMode="auto">
          <a:xfrm>
            <a:off x="533400" y="0"/>
            <a:ext cx="8610600" cy="509588"/>
          </a:xfrm>
          <a:prstGeom prst="rect">
            <a:avLst/>
          </a:prstGeom>
          <a:solidFill>
            <a:srgbClr val="F8F2D0"/>
          </a:solidFill>
          <a:ln>
            <a:noFill/>
          </a:ln>
          <a:effectLst/>
        </p:spPr>
        <p:txBody>
          <a:bodyPr anchor="ctr">
            <a:spAutoFit/>
          </a:bodyPr>
          <a:lstStyle>
            <a:lvl1pPr marL="457200" indent="-457200">
              <a:defRPr sz="2400" b="1">
                <a:solidFill>
                  <a:schemeClr val="tx1"/>
                </a:solidFill>
                <a:latin typeface="Tempus Sans ITC" panose="04020404030D07020202" pitchFamily="82" charset="0"/>
              </a:defRPr>
            </a:lvl1pPr>
            <a:lvl2pPr marL="914400" indent="-457200">
              <a:defRPr sz="2400" b="1">
                <a:solidFill>
                  <a:schemeClr val="tx1"/>
                </a:solidFill>
                <a:latin typeface="Tempus Sans ITC" panose="04020404030D07020202" pitchFamily="82" charset="0"/>
              </a:defRPr>
            </a:lvl2pPr>
            <a:lvl3pPr marL="1371600" indent="-457200">
              <a:defRPr sz="2400" b="1">
                <a:solidFill>
                  <a:schemeClr val="tx1"/>
                </a:solidFill>
                <a:latin typeface="Tempus Sans ITC" panose="04020404030D07020202" pitchFamily="82" charset="0"/>
              </a:defRPr>
            </a:lvl3pPr>
            <a:lvl4pPr marL="1828800" indent="-457200">
              <a:defRPr sz="2400" b="1">
                <a:solidFill>
                  <a:schemeClr val="tx1"/>
                </a:solidFill>
                <a:latin typeface="Tempus Sans ITC" panose="04020404030D07020202" pitchFamily="82" charset="0"/>
              </a:defRPr>
            </a:lvl4pPr>
            <a:lvl5pPr marL="2286000" indent="-457200">
              <a:defRPr sz="2400" b="1">
                <a:solidFill>
                  <a:schemeClr val="tx1"/>
                </a:solidFill>
                <a:latin typeface="Tempus Sans ITC" panose="04020404030D07020202" pitchFamily="82" charset="0"/>
              </a:defRPr>
            </a:lvl5pPr>
            <a:lvl6pPr marL="2743200" indent="-457200" eaLnBrk="0" fontAlgn="base" hangingPunct="0">
              <a:spcBef>
                <a:spcPct val="0"/>
              </a:spcBef>
              <a:spcAft>
                <a:spcPct val="0"/>
              </a:spcAft>
              <a:defRPr sz="2400" b="1">
                <a:solidFill>
                  <a:schemeClr val="tx1"/>
                </a:solidFill>
                <a:latin typeface="Tempus Sans ITC" panose="04020404030D07020202" pitchFamily="82" charset="0"/>
              </a:defRPr>
            </a:lvl6pPr>
            <a:lvl7pPr marL="3200400" indent="-457200" eaLnBrk="0" fontAlgn="base" hangingPunct="0">
              <a:spcBef>
                <a:spcPct val="0"/>
              </a:spcBef>
              <a:spcAft>
                <a:spcPct val="0"/>
              </a:spcAft>
              <a:defRPr sz="2400" b="1">
                <a:solidFill>
                  <a:schemeClr val="tx1"/>
                </a:solidFill>
                <a:latin typeface="Tempus Sans ITC" panose="04020404030D07020202" pitchFamily="82" charset="0"/>
              </a:defRPr>
            </a:lvl7pPr>
            <a:lvl8pPr marL="3657600" indent="-457200" eaLnBrk="0" fontAlgn="base" hangingPunct="0">
              <a:spcBef>
                <a:spcPct val="0"/>
              </a:spcBef>
              <a:spcAft>
                <a:spcPct val="0"/>
              </a:spcAft>
              <a:defRPr sz="2400" b="1">
                <a:solidFill>
                  <a:schemeClr val="tx1"/>
                </a:solidFill>
                <a:latin typeface="Tempus Sans ITC" panose="04020404030D07020202" pitchFamily="82" charset="0"/>
              </a:defRPr>
            </a:lvl8pPr>
            <a:lvl9pPr marL="4114800" indent="-457200" eaLnBrk="0" fontAlgn="base" hangingPunct="0">
              <a:spcBef>
                <a:spcPct val="0"/>
              </a:spcBef>
              <a:spcAft>
                <a:spcPct val="0"/>
              </a:spcAft>
              <a:defRPr sz="2400" b="1">
                <a:solidFill>
                  <a:schemeClr val="tx1"/>
                </a:solidFill>
                <a:latin typeface="Tempus Sans ITC" panose="04020404030D07020202" pitchFamily="82" charset="0"/>
              </a:defRPr>
            </a:lvl9pPr>
          </a:lstStyle>
          <a:p>
            <a:pPr marL="0" indent="0" algn="ctr" eaLnBrk="1" hangingPunct="1">
              <a:lnSpc>
                <a:spcPct val="105000"/>
              </a:lnSpc>
            </a:pPr>
            <a:r>
              <a:rPr lang="en-US" altLang="en-US" sz="2600" dirty="0">
                <a:solidFill>
                  <a:srgbClr val="C00000"/>
                </a:solidFill>
              </a:rPr>
              <a:t>Toda </a:t>
            </a:r>
            <a:r>
              <a:rPr lang="en-US" altLang="en-US" sz="2600" dirty="0" err="1">
                <a:solidFill>
                  <a:srgbClr val="C00000"/>
                </a:solidFill>
              </a:rPr>
              <a:t>bendici</a:t>
            </a:r>
            <a:r>
              <a:rPr lang="es-CO" altLang="en-US" sz="2600" dirty="0" err="1">
                <a:solidFill>
                  <a:srgbClr val="C00000"/>
                </a:solidFill>
              </a:rPr>
              <a:t>ón</a:t>
            </a:r>
            <a:r>
              <a:rPr lang="es-CO" altLang="en-US" sz="2600" dirty="0">
                <a:solidFill>
                  <a:srgbClr val="C00000"/>
                </a:solidFill>
              </a:rPr>
              <a:t> espiritual en Cristo </a:t>
            </a:r>
            <a:r>
              <a:rPr lang="en-US" altLang="en-US" sz="2600" dirty="0">
                <a:solidFill>
                  <a:srgbClr val="C00000"/>
                </a:solidFill>
              </a:rPr>
              <a:t>(1:3-14)</a:t>
            </a:r>
          </a:p>
        </p:txBody>
      </p:sp>
      <p:sp>
        <p:nvSpPr>
          <p:cNvPr id="9" name="Text Box 3"/>
          <p:cNvSpPr txBox="1">
            <a:spLocks noChangeArrowheads="1"/>
          </p:cNvSpPr>
          <p:nvPr/>
        </p:nvSpPr>
        <p:spPr bwMode="auto">
          <a:xfrm>
            <a:off x="0" y="0"/>
            <a:ext cx="533400" cy="2677656"/>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E</a:t>
            </a:r>
          </a:p>
          <a:p>
            <a:pPr algn="ctr" eaLnBrk="1" hangingPunct="1"/>
            <a:r>
              <a:rPr lang="en-US" altLang="en-US" dirty="0"/>
              <a:t>F</a:t>
            </a:r>
          </a:p>
          <a:p>
            <a:pPr algn="ctr" eaLnBrk="1" hangingPunct="1"/>
            <a:r>
              <a:rPr lang="en-US" altLang="en-US" dirty="0"/>
              <a:t>E</a:t>
            </a:r>
          </a:p>
          <a:p>
            <a:pPr algn="ctr" eaLnBrk="1" hangingPunct="1"/>
            <a:r>
              <a:rPr lang="en-US" altLang="en-US" dirty="0"/>
              <a:t>S</a:t>
            </a:r>
          </a:p>
          <a:p>
            <a:pPr algn="ctr" eaLnBrk="1" hangingPunct="1"/>
            <a:r>
              <a:rPr lang="en-US" altLang="en-US" dirty="0"/>
              <a:t>I</a:t>
            </a:r>
          </a:p>
          <a:p>
            <a:pPr algn="ctr" eaLnBrk="1" hangingPunct="1"/>
            <a:r>
              <a:rPr lang="en-US" altLang="en-US" dirty="0"/>
              <a:t>0</a:t>
            </a:r>
          </a:p>
          <a:p>
            <a:pPr algn="ctr" eaLnBrk="1" hangingPunct="1"/>
            <a:r>
              <a:rPr lang="en-US" altLang="en-US" dirty="0"/>
              <a:t>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62470"/>
                                        </p:tgtEl>
                                        <p:attrNameLst>
                                          <p:attrName>style.visibility</p:attrName>
                                        </p:attrNameLst>
                                      </p:cBhvr>
                                      <p:to>
                                        <p:strVal val="visible"/>
                                      </p:to>
                                    </p:set>
                                    <p:animEffect transition="in" filter="barn(outVertical)">
                                      <p:cBhvr>
                                        <p:cTn id="7" dur="1000"/>
                                        <p:tgtEl>
                                          <p:spTgt spid="624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62472"/>
                                        </p:tgtEl>
                                        <p:attrNameLst>
                                          <p:attrName>style.visibility</p:attrName>
                                        </p:attrNameLst>
                                      </p:cBhvr>
                                      <p:to>
                                        <p:strVal val="visible"/>
                                      </p:to>
                                    </p:set>
                                    <p:animEffect transition="in" filter="slide(fromLeft)">
                                      <p:cBhvr>
                                        <p:cTn id="12" dur="1000"/>
                                        <p:tgtEl>
                                          <p:spTgt spid="6247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62466"/>
                                        </p:tgtEl>
                                        <p:attrNameLst>
                                          <p:attrName>style.visibility</p:attrName>
                                        </p:attrNameLst>
                                      </p:cBhvr>
                                      <p:to>
                                        <p:strVal val="visible"/>
                                      </p:to>
                                    </p:set>
                                    <p:animEffect transition="in" filter="barn(outVertical)">
                                      <p:cBhvr>
                                        <p:cTn id="17" dur="1000"/>
                                        <p:tgtEl>
                                          <p:spTgt spid="6246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8" fill="hold" grpId="0" nodeType="clickEffect">
                                  <p:stCondLst>
                                    <p:cond delay="0"/>
                                  </p:stCondLst>
                                  <p:childTnLst>
                                    <p:set>
                                      <p:cBhvr>
                                        <p:cTn id="21" dur="1" fill="hold">
                                          <p:stCondLst>
                                            <p:cond delay="0"/>
                                          </p:stCondLst>
                                        </p:cTn>
                                        <p:tgtEl>
                                          <p:spTgt spid="62471"/>
                                        </p:tgtEl>
                                        <p:attrNameLst>
                                          <p:attrName>style.visibility</p:attrName>
                                        </p:attrNameLst>
                                      </p:cBhvr>
                                      <p:to>
                                        <p:strVal val="visible"/>
                                      </p:to>
                                    </p:set>
                                    <p:animEffect transition="in" filter="slide(fromLeft)">
                                      <p:cBhvr>
                                        <p:cTn id="22" dur="1000"/>
                                        <p:tgtEl>
                                          <p:spTgt spid="624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animBg="1"/>
      <p:bldP spid="62470" grpId="0" animBg="1"/>
      <p:bldP spid="62471" grpId="0" animBg="1"/>
      <p:bldP spid="6247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3" name="Rectangle 5"/>
          <p:cNvSpPr>
            <a:spLocks noChangeArrowheads="1"/>
          </p:cNvSpPr>
          <p:nvPr/>
        </p:nvSpPr>
        <p:spPr bwMode="auto">
          <a:xfrm>
            <a:off x="533400" y="533400"/>
            <a:ext cx="5334000" cy="4708981"/>
          </a:xfrm>
          <a:prstGeom prst="rect">
            <a:avLst/>
          </a:prstGeom>
          <a:solidFill>
            <a:srgbClr val="F8F2D0"/>
          </a:solidFill>
          <a:ln>
            <a:noFill/>
          </a:ln>
          <a:effec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eaLnBrk="1" hangingPunct="1"/>
            <a:r>
              <a:rPr lang="en-US" altLang="en-US" dirty="0" err="1"/>
              <a:t>Hech</a:t>
            </a:r>
            <a:r>
              <a:rPr lang="en-US" altLang="en-US" dirty="0"/>
              <a:t> 2:23 - </a:t>
            </a:r>
            <a:r>
              <a:rPr lang="es-ES" altLang="en-US" dirty="0"/>
              <a:t>a éste, entregado por el </a:t>
            </a:r>
            <a:r>
              <a:rPr lang="es-ES" altLang="en-US" dirty="0">
                <a:solidFill>
                  <a:srgbClr val="C00000"/>
                </a:solidFill>
              </a:rPr>
              <a:t>determinado consejo y anticipado conocimiento </a:t>
            </a:r>
            <a:r>
              <a:rPr lang="es-ES" altLang="en-US" dirty="0"/>
              <a:t>de Dios, prendisteis y matasteis por manos de inicuos, crucificándole;</a:t>
            </a:r>
          </a:p>
          <a:p>
            <a:pPr eaLnBrk="1" hangingPunct="1"/>
            <a:endParaRPr lang="en-US" altLang="en-US" sz="1200" dirty="0"/>
          </a:p>
          <a:p>
            <a:pPr eaLnBrk="1" hangingPunct="1"/>
            <a:r>
              <a:rPr lang="en-US" altLang="en-US" dirty="0"/>
              <a:t>1 </a:t>
            </a:r>
            <a:r>
              <a:rPr lang="en-US" altLang="en-US" dirty="0" err="1"/>
              <a:t>Ped</a:t>
            </a:r>
            <a:r>
              <a:rPr lang="en-US" altLang="en-US" dirty="0"/>
              <a:t> 1:1-2 - </a:t>
            </a:r>
            <a:r>
              <a:rPr lang="es-ES" altLang="en-US" dirty="0"/>
              <a:t>a los expatriados de la dispersión en el Ponto, </a:t>
            </a:r>
            <a:r>
              <a:rPr lang="es-ES" altLang="en-US" dirty="0" err="1"/>
              <a:t>Galacia</a:t>
            </a:r>
            <a:r>
              <a:rPr lang="es-ES" altLang="en-US" dirty="0"/>
              <a:t>, Capadocia, Asia y Bitinia, elegidos </a:t>
            </a:r>
            <a:r>
              <a:rPr lang="es-ES" altLang="en-US" dirty="0">
                <a:solidFill>
                  <a:srgbClr val="C00000"/>
                </a:solidFill>
              </a:rPr>
              <a:t>según la presciencia de Dios Padre</a:t>
            </a:r>
            <a:r>
              <a:rPr lang="es-ES" altLang="en-US" dirty="0"/>
              <a:t> en santificación del Espíritu, para obedecer y ser rociados con la sangre de Jesucristo:</a:t>
            </a:r>
            <a:endParaRPr lang="en-US" altLang="en-US" dirty="0"/>
          </a:p>
        </p:txBody>
      </p:sp>
      <p:sp>
        <p:nvSpPr>
          <p:cNvPr id="63495" name="Rectangle 7"/>
          <p:cNvSpPr>
            <a:spLocks noChangeArrowheads="1"/>
          </p:cNvSpPr>
          <p:nvPr/>
        </p:nvSpPr>
        <p:spPr bwMode="auto">
          <a:xfrm>
            <a:off x="6172200" y="929640"/>
            <a:ext cx="2971800" cy="830997"/>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s-ES" altLang="en-US" dirty="0"/>
              <a:t>El juicio y crucifixión de Cristo</a:t>
            </a:r>
            <a:endParaRPr lang="en-US" altLang="en-US" dirty="0"/>
          </a:p>
        </p:txBody>
      </p:sp>
      <p:sp>
        <p:nvSpPr>
          <p:cNvPr id="63496" name="Rectangle 8"/>
          <p:cNvSpPr>
            <a:spLocks noChangeArrowheads="1"/>
          </p:cNvSpPr>
          <p:nvPr/>
        </p:nvSpPr>
        <p:spPr bwMode="auto">
          <a:xfrm>
            <a:off x="6172200" y="3276600"/>
            <a:ext cx="2971800" cy="1938992"/>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Los “</a:t>
            </a:r>
            <a:r>
              <a:rPr lang="en-US" altLang="en-US" dirty="0" err="1"/>
              <a:t>elegidos</a:t>
            </a:r>
            <a:r>
              <a:rPr lang="en-US" altLang="en-US" dirty="0"/>
              <a:t>”…</a:t>
            </a:r>
          </a:p>
          <a:p>
            <a:pPr algn="ctr" eaLnBrk="1" hangingPunct="1"/>
            <a:r>
              <a:rPr lang="en-US" altLang="en-US" dirty="0" err="1"/>
              <a:t>aquellos</a:t>
            </a:r>
            <a:r>
              <a:rPr lang="en-US" altLang="en-US" dirty="0"/>
              <a:t> </a:t>
            </a:r>
            <a:r>
              <a:rPr lang="en-US" altLang="en-US" dirty="0" err="1"/>
              <a:t>santificados</a:t>
            </a:r>
            <a:r>
              <a:rPr lang="en-US" altLang="en-US" dirty="0"/>
              <a:t>, </a:t>
            </a:r>
            <a:r>
              <a:rPr lang="en-US" altLang="en-US" dirty="0" err="1"/>
              <a:t>obedientes</a:t>
            </a:r>
            <a:r>
              <a:rPr lang="en-US" altLang="en-US" dirty="0"/>
              <a:t>, </a:t>
            </a:r>
          </a:p>
          <a:p>
            <a:pPr algn="ctr" eaLnBrk="1" hangingPunct="1"/>
            <a:r>
              <a:rPr lang="en-US" altLang="en-US" dirty="0" err="1"/>
              <a:t>rociados</a:t>
            </a:r>
            <a:r>
              <a:rPr lang="en-US" altLang="en-US" dirty="0"/>
              <a:t> </a:t>
            </a:r>
            <a:r>
              <a:rPr lang="en-US" altLang="en-US" dirty="0" err="1"/>
              <a:t>por</a:t>
            </a:r>
            <a:r>
              <a:rPr lang="en-US" altLang="en-US" dirty="0"/>
              <a:t> Su </a:t>
            </a:r>
            <a:r>
              <a:rPr lang="en-US" altLang="en-US" dirty="0" err="1"/>
              <a:t>sangre</a:t>
            </a:r>
            <a:endParaRPr lang="en-US" altLang="en-US" dirty="0"/>
          </a:p>
        </p:txBody>
      </p:sp>
      <p:sp>
        <p:nvSpPr>
          <p:cNvPr id="8" name="Rectangle 2"/>
          <p:cNvSpPr>
            <a:spLocks noChangeArrowheads="1"/>
          </p:cNvSpPr>
          <p:nvPr/>
        </p:nvSpPr>
        <p:spPr bwMode="auto">
          <a:xfrm>
            <a:off x="533400" y="0"/>
            <a:ext cx="8610600" cy="509588"/>
          </a:xfrm>
          <a:prstGeom prst="rect">
            <a:avLst/>
          </a:prstGeom>
          <a:solidFill>
            <a:srgbClr val="F8F2D0"/>
          </a:solidFill>
          <a:ln>
            <a:noFill/>
          </a:ln>
          <a:effectLst/>
        </p:spPr>
        <p:txBody>
          <a:bodyPr anchor="ctr">
            <a:spAutoFit/>
          </a:bodyPr>
          <a:lstStyle>
            <a:lvl1pPr marL="457200" indent="-457200">
              <a:defRPr sz="2400" b="1">
                <a:solidFill>
                  <a:schemeClr val="tx1"/>
                </a:solidFill>
                <a:latin typeface="Tempus Sans ITC" panose="04020404030D07020202" pitchFamily="82" charset="0"/>
              </a:defRPr>
            </a:lvl1pPr>
            <a:lvl2pPr marL="914400" indent="-457200">
              <a:defRPr sz="2400" b="1">
                <a:solidFill>
                  <a:schemeClr val="tx1"/>
                </a:solidFill>
                <a:latin typeface="Tempus Sans ITC" panose="04020404030D07020202" pitchFamily="82" charset="0"/>
              </a:defRPr>
            </a:lvl2pPr>
            <a:lvl3pPr marL="1371600" indent="-457200">
              <a:defRPr sz="2400" b="1">
                <a:solidFill>
                  <a:schemeClr val="tx1"/>
                </a:solidFill>
                <a:latin typeface="Tempus Sans ITC" panose="04020404030D07020202" pitchFamily="82" charset="0"/>
              </a:defRPr>
            </a:lvl3pPr>
            <a:lvl4pPr marL="1828800" indent="-457200">
              <a:defRPr sz="2400" b="1">
                <a:solidFill>
                  <a:schemeClr val="tx1"/>
                </a:solidFill>
                <a:latin typeface="Tempus Sans ITC" panose="04020404030D07020202" pitchFamily="82" charset="0"/>
              </a:defRPr>
            </a:lvl4pPr>
            <a:lvl5pPr marL="2286000" indent="-457200">
              <a:defRPr sz="2400" b="1">
                <a:solidFill>
                  <a:schemeClr val="tx1"/>
                </a:solidFill>
                <a:latin typeface="Tempus Sans ITC" panose="04020404030D07020202" pitchFamily="82" charset="0"/>
              </a:defRPr>
            </a:lvl5pPr>
            <a:lvl6pPr marL="2743200" indent="-457200" eaLnBrk="0" fontAlgn="base" hangingPunct="0">
              <a:spcBef>
                <a:spcPct val="0"/>
              </a:spcBef>
              <a:spcAft>
                <a:spcPct val="0"/>
              </a:spcAft>
              <a:defRPr sz="2400" b="1">
                <a:solidFill>
                  <a:schemeClr val="tx1"/>
                </a:solidFill>
                <a:latin typeface="Tempus Sans ITC" panose="04020404030D07020202" pitchFamily="82" charset="0"/>
              </a:defRPr>
            </a:lvl6pPr>
            <a:lvl7pPr marL="3200400" indent="-457200" eaLnBrk="0" fontAlgn="base" hangingPunct="0">
              <a:spcBef>
                <a:spcPct val="0"/>
              </a:spcBef>
              <a:spcAft>
                <a:spcPct val="0"/>
              </a:spcAft>
              <a:defRPr sz="2400" b="1">
                <a:solidFill>
                  <a:schemeClr val="tx1"/>
                </a:solidFill>
                <a:latin typeface="Tempus Sans ITC" panose="04020404030D07020202" pitchFamily="82" charset="0"/>
              </a:defRPr>
            </a:lvl7pPr>
            <a:lvl8pPr marL="3657600" indent="-457200" eaLnBrk="0" fontAlgn="base" hangingPunct="0">
              <a:spcBef>
                <a:spcPct val="0"/>
              </a:spcBef>
              <a:spcAft>
                <a:spcPct val="0"/>
              </a:spcAft>
              <a:defRPr sz="2400" b="1">
                <a:solidFill>
                  <a:schemeClr val="tx1"/>
                </a:solidFill>
                <a:latin typeface="Tempus Sans ITC" panose="04020404030D07020202" pitchFamily="82" charset="0"/>
              </a:defRPr>
            </a:lvl8pPr>
            <a:lvl9pPr marL="4114800" indent="-457200" eaLnBrk="0" fontAlgn="base" hangingPunct="0">
              <a:spcBef>
                <a:spcPct val="0"/>
              </a:spcBef>
              <a:spcAft>
                <a:spcPct val="0"/>
              </a:spcAft>
              <a:defRPr sz="2400" b="1">
                <a:solidFill>
                  <a:schemeClr val="tx1"/>
                </a:solidFill>
                <a:latin typeface="Tempus Sans ITC" panose="04020404030D07020202" pitchFamily="82" charset="0"/>
              </a:defRPr>
            </a:lvl9pPr>
          </a:lstStyle>
          <a:p>
            <a:pPr marL="0" indent="0" algn="ctr" eaLnBrk="1" hangingPunct="1">
              <a:lnSpc>
                <a:spcPct val="105000"/>
              </a:lnSpc>
            </a:pPr>
            <a:r>
              <a:rPr lang="en-US" altLang="en-US" sz="2600" dirty="0">
                <a:solidFill>
                  <a:srgbClr val="C00000"/>
                </a:solidFill>
              </a:rPr>
              <a:t>Toda </a:t>
            </a:r>
            <a:r>
              <a:rPr lang="en-US" altLang="en-US" sz="2600" dirty="0" err="1">
                <a:solidFill>
                  <a:srgbClr val="C00000"/>
                </a:solidFill>
              </a:rPr>
              <a:t>bendici</a:t>
            </a:r>
            <a:r>
              <a:rPr lang="es-CO" altLang="en-US" sz="2600" dirty="0" err="1">
                <a:solidFill>
                  <a:srgbClr val="C00000"/>
                </a:solidFill>
              </a:rPr>
              <a:t>ón</a:t>
            </a:r>
            <a:r>
              <a:rPr lang="es-CO" altLang="en-US" sz="2600" dirty="0">
                <a:solidFill>
                  <a:srgbClr val="C00000"/>
                </a:solidFill>
              </a:rPr>
              <a:t> espiritual en Cristo </a:t>
            </a:r>
            <a:r>
              <a:rPr lang="en-US" altLang="en-US" sz="2600" dirty="0">
                <a:solidFill>
                  <a:srgbClr val="C00000"/>
                </a:solidFill>
              </a:rPr>
              <a:t>(1:3-14)</a:t>
            </a:r>
          </a:p>
        </p:txBody>
      </p:sp>
      <p:sp>
        <p:nvSpPr>
          <p:cNvPr id="9" name="Text Box 3"/>
          <p:cNvSpPr txBox="1">
            <a:spLocks noChangeArrowheads="1"/>
          </p:cNvSpPr>
          <p:nvPr/>
        </p:nvSpPr>
        <p:spPr bwMode="auto">
          <a:xfrm>
            <a:off x="0" y="0"/>
            <a:ext cx="533400" cy="2677656"/>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E</a:t>
            </a:r>
          </a:p>
          <a:p>
            <a:pPr algn="ctr" eaLnBrk="1" hangingPunct="1"/>
            <a:r>
              <a:rPr lang="en-US" altLang="en-US" dirty="0"/>
              <a:t>F</a:t>
            </a:r>
          </a:p>
          <a:p>
            <a:pPr algn="ctr" eaLnBrk="1" hangingPunct="1"/>
            <a:r>
              <a:rPr lang="en-US" altLang="en-US" dirty="0"/>
              <a:t>E</a:t>
            </a:r>
          </a:p>
          <a:p>
            <a:pPr algn="ctr" eaLnBrk="1" hangingPunct="1"/>
            <a:r>
              <a:rPr lang="en-US" altLang="en-US" dirty="0"/>
              <a:t>S</a:t>
            </a:r>
          </a:p>
          <a:p>
            <a:pPr algn="ctr" eaLnBrk="1" hangingPunct="1"/>
            <a:r>
              <a:rPr lang="en-US" altLang="en-US" dirty="0"/>
              <a:t>I</a:t>
            </a:r>
          </a:p>
          <a:p>
            <a:pPr algn="ctr" eaLnBrk="1" hangingPunct="1"/>
            <a:r>
              <a:rPr lang="en-US" altLang="en-US" dirty="0"/>
              <a:t>0</a:t>
            </a:r>
          </a:p>
          <a:p>
            <a:pPr algn="ctr" eaLnBrk="1" hangingPunct="1"/>
            <a:r>
              <a:rPr lang="en-US" altLang="en-US" dirty="0"/>
              <a:t>S</a:t>
            </a:r>
          </a:p>
        </p:txBody>
      </p:sp>
      <p:sp>
        <p:nvSpPr>
          <p:cNvPr id="63497" name="Rectangle 9"/>
          <p:cNvSpPr>
            <a:spLocks noChangeArrowheads="1"/>
          </p:cNvSpPr>
          <p:nvPr/>
        </p:nvSpPr>
        <p:spPr bwMode="auto">
          <a:xfrm>
            <a:off x="533400" y="2362200"/>
            <a:ext cx="5486400" cy="29718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eaLnBrk="1" hangingPunct="1"/>
            <a:endParaRPr lang="en-US" alt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16" fill="hold" grpId="0" nodeType="withEffect">
                                  <p:stCondLst>
                                    <p:cond delay="0"/>
                                  </p:stCondLst>
                                  <p:childTnLst>
                                    <p:set>
                                      <p:cBhvr>
                                        <p:cTn id="6" dur="1" fill="hold">
                                          <p:stCondLst>
                                            <p:cond delay="0"/>
                                          </p:stCondLst>
                                        </p:cTn>
                                        <p:tgtEl>
                                          <p:spTgt spid="63493"/>
                                        </p:tgtEl>
                                        <p:attrNameLst>
                                          <p:attrName>style.visibility</p:attrName>
                                        </p:attrNameLst>
                                      </p:cBhvr>
                                      <p:to>
                                        <p:strVal val="visible"/>
                                      </p:to>
                                    </p:set>
                                    <p:animEffect transition="in" filter="plus(in)">
                                      <p:cBhvr>
                                        <p:cTn id="7" dur="1000"/>
                                        <p:tgtEl>
                                          <p:spTgt spid="634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63495"/>
                                        </p:tgtEl>
                                        <p:attrNameLst>
                                          <p:attrName>style.visibility</p:attrName>
                                        </p:attrNameLst>
                                      </p:cBhvr>
                                      <p:to>
                                        <p:strVal val="visible"/>
                                      </p:to>
                                    </p:set>
                                    <p:animEffect transition="in" filter="slide(fromLeft)">
                                      <p:cBhvr>
                                        <p:cTn id="12" dur="1000"/>
                                        <p:tgtEl>
                                          <p:spTgt spid="6349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3" presetClass="exit" presetSubtype="16" fill="hold" grpId="0" nodeType="clickEffect">
                                  <p:stCondLst>
                                    <p:cond delay="0"/>
                                  </p:stCondLst>
                                  <p:childTnLst>
                                    <p:animEffect transition="out" filter="plus(in)">
                                      <p:cBhvr>
                                        <p:cTn id="16" dur="1000"/>
                                        <p:tgtEl>
                                          <p:spTgt spid="63497"/>
                                        </p:tgtEl>
                                      </p:cBhvr>
                                    </p:animEffect>
                                    <p:set>
                                      <p:cBhvr>
                                        <p:cTn id="17" dur="1" fill="hold">
                                          <p:stCondLst>
                                            <p:cond delay="999"/>
                                          </p:stCondLst>
                                        </p:cTn>
                                        <p:tgtEl>
                                          <p:spTgt spid="63497"/>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8" fill="hold" grpId="0" nodeType="clickEffect">
                                  <p:stCondLst>
                                    <p:cond delay="0"/>
                                  </p:stCondLst>
                                  <p:childTnLst>
                                    <p:set>
                                      <p:cBhvr>
                                        <p:cTn id="21" dur="1" fill="hold">
                                          <p:stCondLst>
                                            <p:cond delay="0"/>
                                          </p:stCondLst>
                                        </p:cTn>
                                        <p:tgtEl>
                                          <p:spTgt spid="63496"/>
                                        </p:tgtEl>
                                        <p:attrNameLst>
                                          <p:attrName>style.visibility</p:attrName>
                                        </p:attrNameLst>
                                      </p:cBhvr>
                                      <p:to>
                                        <p:strVal val="visible"/>
                                      </p:to>
                                    </p:set>
                                    <p:animEffect transition="in" filter="slide(fromLeft)">
                                      <p:cBhvr>
                                        <p:cTn id="22" dur="1000"/>
                                        <p:tgtEl>
                                          <p:spTgt spid="634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3" grpId="0" animBg="1"/>
      <p:bldP spid="63495" grpId="0" animBg="1"/>
      <p:bldP spid="63496" grpId="0" animBg="1"/>
      <p:bldP spid="6349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24" name="Rectangle 12"/>
          <p:cNvSpPr>
            <a:spLocks noChangeArrowheads="1"/>
          </p:cNvSpPr>
          <p:nvPr/>
        </p:nvSpPr>
        <p:spPr bwMode="auto">
          <a:xfrm>
            <a:off x="582930" y="600894"/>
            <a:ext cx="2571750" cy="4413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lnSpc>
                <a:spcPct val="90000"/>
              </a:lnSpc>
            </a:pPr>
            <a:r>
              <a:rPr lang="en-US" altLang="en-US" dirty="0">
                <a:solidFill>
                  <a:srgbClr val="FFFF00"/>
                </a:solidFill>
              </a:rPr>
              <a:t>Rom 10:12-13</a:t>
            </a:r>
            <a:endParaRPr lang="en-US" altLang="en-US" dirty="0">
              <a:solidFill>
                <a:schemeClr val="bg1"/>
              </a:solidFill>
            </a:endParaRPr>
          </a:p>
          <a:p>
            <a:pPr algn="ctr" eaLnBrk="1" hangingPunct="1">
              <a:lnSpc>
                <a:spcPct val="90000"/>
              </a:lnSpc>
            </a:pPr>
            <a:r>
              <a:rPr lang="es-ES" altLang="en-US" dirty="0">
                <a:solidFill>
                  <a:schemeClr val="bg1"/>
                </a:solidFill>
              </a:rPr>
              <a:t>Porque no hay diferencia entre judío y griego, pues el mismo que es Señor de todos, es rico para con todos los que le invocan; porque todo aquel que invocare el nombre del Señor, será salvo.</a:t>
            </a:r>
            <a:endParaRPr lang="en-US" altLang="en-US" dirty="0">
              <a:solidFill>
                <a:schemeClr val="bg1"/>
              </a:solidFill>
            </a:endParaRPr>
          </a:p>
        </p:txBody>
      </p:sp>
      <p:sp>
        <p:nvSpPr>
          <p:cNvPr id="64525" name="Rectangle 13"/>
          <p:cNvSpPr>
            <a:spLocks noChangeArrowheads="1"/>
          </p:cNvSpPr>
          <p:nvPr/>
        </p:nvSpPr>
        <p:spPr bwMode="auto">
          <a:xfrm>
            <a:off x="582930" y="758825"/>
            <a:ext cx="2998470" cy="4324261"/>
          </a:xfrm>
          <a:prstGeom prst="rect">
            <a:avLst/>
          </a:prstGeom>
          <a:solidFill>
            <a:schemeClr val="accent5"/>
          </a:solidFill>
          <a:ln>
            <a:noFill/>
          </a:ln>
          <a:effectLst/>
        </p:spPr>
        <p:txBody>
          <a:bodyPr wrap="square">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s-ES" altLang="en-US" sz="2500" dirty="0"/>
              <a:t>Dios predestinó, eligió de antemano según Su determinado propósito y anticipado conocimiento previo, que “cada uno que visita el nombre del Señor” será:</a:t>
            </a:r>
            <a:endParaRPr lang="en-US" altLang="en-US" sz="2500" dirty="0"/>
          </a:p>
        </p:txBody>
      </p:sp>
      <p:sp>
        <p:nvSpPr>
          <p:cNvPr id="64526" name="Rectangle 14"/>
          <p:cNvSpPr>
            <a:spLocks noChangeArrowheads="1"/>
          </p:cNvSpPr>
          <p:nvPr/>
        </p:nvSpPr>
        <p:spPr bwMode="auto">
          <a:xfrm>
            <a:off x="3749040" y="4420552"/>
            <a:ext cx="5410200" cy="766364"/>
          </a:xfrm>
          <a:prstGeom prst="rect">
            <a:avLst/>
          </a:prstGeom>
          <a:solidFill>
            <a:srgbClr val="F8F2D0"/>
          </a:solidFill>
          <a:ln>
            <a:noFill/>
          </a:ln>
          <a:effec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lnSpc>
                <a:spcPct val="90000"/>
              </a:lnSpc>
            </a:pPr>
            <a:r>
              <a:rPr lang="en-US" altLang="en-US" dirty="0"/>
              <a:t>Los “</a:t>
            </a:r>
            <a:r>
              <a:rPr lang="en-US" altLang="en-US" dirty="0" err="1"/>
              <a:t>elegidos</a:t>
            </a:r>
            <a:r>
              <a:rPr lang="en-US" altLang="en-US" dirty="0"/>
              <a:t>”…</a:t>
            </a:r>
            <a:r>
              <a:rPr lang="en-US" altLang="en-US" dirty="0" err="1"/>
              <a:t>santificados</a:t>
            </a:r>
            <a:r>
              <a:rPr lang="en-US" altLang="en-US" dirty="0"/>
              <a:t>, </a:t>
            </a:r>
            <a:r>
              <a:rPr lang="en-US" altLang="en-US" dirty="0" err="1"/>
              <a:t>obedientes</a:t>
            </a:r>
            <a:r>
              <a:rPr lang="en-US" altLang="en-US" dirty="0"/>
              <a:t>, </a:t>
            </a:r>
            <a:r>
              <a:rPr lang="en-US" altLang="en-US" dirty="0" err="1"/>
              <a:t>rociados</a:t>
            </a:r>
            <a:r>
              <a:rPr lang="en-US" altLang="en-US" dirty="0"/>
              <a:t> </a:t>
            </a:r>
            <a:r>
              <a:rPr lang="en-US" altLang="en-US" dirty="0" err="1"/>
              <a:t>por</a:t>
            </a:r>
            <a:r>
              <a:rPr lang="en-US" altLang="en-US" dirty="0"/>
              <a:t> Su </a:t>
            </a:r>
            <a:r>
              <a:rPr lang="en-US" altLang="en-US" dirty="0" err="1"/>
              <a:t>sangre</a:t>
            </a:r>
            <a:endParaRPr lang="en-US" altLang="en-US" dirty="0"/>
          </a:p>
        </p:txBody>
      </p:sp>
      <p:sp>
        <p:nvSpPr>
          <p:cNvPr id="64527" name="Rectangle 15"/>
          <p:cNvSpPr>
            <a:spLocks noChangeArrowheads="1"/>
          </p:cNvSpPr>
          <p:nvPr/>
        </p:nvSpPr>
        <p:spPr bwMode="auto">
          <a:xfrm>
            <a:off x="3749040" y="1372552"/>
            <a:ext cx="5410200" cy="457200"/>
          </a:xfrm>
          <a:prstGeom prst="rect">
            <a:avLst/>
          </a:prstGeom>
          <a:solidFill>
            <a:srgbClr val="F8F2D0"/>
          </a:solidFill>
          <a:ln>
            <a:noFill/>
          </a:ln>
          <a:effec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Para la </a:t>
            </a:r>
            <a:r>
              <a:rPr lang="en-US" altLang="en-US" dirty="0" err="1"/>
              <a:t>alabanza</a:t>
            </a:r>
            <a:r>
              <a:rPr lang="en-US" altLang="en-US" dirty="0"/>
              <a:t> de Su </a:t>
            </a:r>
            <a:r>
              <a:rPr lang="en-US" altLang="en-US" dirty="0" err="1"/>
              <a:t>gloria</a:t>
            </a:r>
            <a:endParaRPr lang="en-US" altLang="en-US" dirty="0"/>
          </a:p>
        </p:txBody>
      </p:sp>
      <p:sp>
        <p:nvSpPr>
          <p:cNvPr id="64528" name="Rectangle 16"/>
          <p:cNvSpPr>
            <a:spLocks noChangeArrowheads="1"/>
          </p:cNvSpPr>
          <p:nvPr/>
        </p:nvSpPr>
        <p:spPr bwMode="auto">
          <a:xfrm>
            <a:off x="3733800" y="710565"/>
            <a:ext cx="5410200" cy="457200"/>
          </a:xfrm>
          <a:prstGeom prst="rect">
            <a:avLst/>
          </a:prstGeom>
          <a:solidFill>
            <a:srgbClr val="F8F2D0"/>
          </a:solidFill>
          <a:ln>
            <a:noFill/>
          </a:ln>
          <a:effec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Santo y sin </a:t>
            </a:r>
            <a:r>
              <a:rPr lang="en-US" altLang="en-US" dirty="0" err="1"/>
              <a:t>mancha</a:t>
            </a:r>
            <a:r>
              <a:rPr lang="en-US" altLang="en-US" dirty="0"/>
              <a:t> </a:t>
            </a:r>
            <a:r>
              <a:rPr lang="en-US" altLang="en-US" dirty="0" err="1"/>
              <a:t>delante</a:t>
            </a:r>
            <a:r>
              <a:rPr lang="en-US" altLang="en-US" dirty="0"/>
              <a:t> de El</a:t>
            </a:r>
          </a:p>
        </p:txBody>
      </p:sp>
      <p:sp>
        <p:nvSpPr>
          <p:cNvPr id="64529" name="Rectangle 17"/>
          <p:cNvSpPr>
            <a:spLocks noChangeArrowheads="1"/>
          </p:cNvSpPr>
          <p:nvPr/>
        </p:nvSpPr>
        <p:spPr bwMode="auto">
          <a:xfrm>
            <a:off x="3749040" y="2058352"/>
            <a:ext cx="5410200" cy="757130"/>
          </a:xfrm>
          <a:prstGeom prst="rect">
            <a:avLst/>
          </a:prstGeom>
          <a:solidFill>
            <a:srgbClr val="F8F2D0"/>
          </a:solidFill>
          <a:ln>
            <a:noFill/>
          </a:ln>
          <a:effec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lnSpc>
                <a:spcPct val="90000"/>
              </a:lnSpc>
            </a:pPr>
            <a:r>
              <a:rPr lang="en-US" altLang="en-US" dirty="0" err="1"/>
              <a:t>Conformado</a:t>
            </a:r>
            <a:r>
              <a:rPr lang="en-US" altLang="en-US" dirty="0"/>
              <a:t> a la </a:t>
            </a:r>
            <a:r>
              <a:rPr lang="en-US" altLang="en-US" dirty="0" err="1"/>
              <a:t>semejanza</a:t>
            </a:r>
            <a:r>
              <a:rPr lang="en-US" altLang="en-US" dirty="0"/>
              <a:t> de </a:t>
            </a:r>
            <a:r>
              <a:rPr lang="en-US" altLang="en-US" dirty="0" err="1"/>
              <a:t>Jesús</a:t>
            </a:r>
            <a:r>
              <a:rPr lang="en-US" altLang="en-US" dirty="0"/>
              <a:t>;</a:t>
            </a:r>
          </a:p>
          <a:p>
            <a:pPr algn="ctr" eaLnBrk="1" hangingPunct="1">
              <a:lnSpc>
                <a:spcPct val="90000"/>
              </a:lnSpc>
            </a:pPr>
            <a:r>
              <a:rPr lang="en-US" altLang="en-US" dirty="0"/>
              <a:t> </a:t>
            </a:r>
            <a:r>
              <a:rPr lang="en-US" altLang="en-US" dirty="0" err="1"/>
              <a:t>justificado</a:t>
            </a:r>
            <a:r>
              <a:rPr lang="en-US" altLang="en-US" dirty="0"/>
              <a:t> y </a:t>
            </a:r>
            <a:r>
              <a:rPr lang="en-US" altLang="en-US" dirty="0" err="1"/>
              <a:t>glorificado</a:t>
            </a:r>
            <a:endParaRPr lang="en-US" altLang="en-US" dirty="0"/>
          </a:p>
        </p:txBody>
      </p:sp>
      <p:sp>
        <p:nvSpPr>
          <p:cNvPr id="64530" name="Rectangle 18"/>
          <p:cNvSpPr>
            <a:spLocks noChangeArrowheads="1"/>
          </p:cNvSpPr>
          <p:nvPr/>
        </p:nvSpPr>
        <p:spPr bwMode="auto">
          <a:xfrm>
            <a:off x="3749040" y="3734752"/>
            <a:ext cx="5410200" cy="461665"/>
          </a:xfrm>
          <a:prstGeom prst="rect">
            <a:avLst/>
          </a:prstGeom>
          <a:solidFill>
            <a:srgbClr val="F8F2D0"/>
          </a:solidFill>
          <a:ln>
            <a:noFill/>
          </a:ln>
          <a:effec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s-ES" altLang="en-US" dirty="0"/>
              <a:t>El plan de Dios de redimirnos del pecado</a:t>
            </a:r>
            <a:endParaRPr lang="en-US" altLang="en-US" dirty="0"/>
          </a:p>
        </p:txBody>
      </p:sp>
      <p:sp>
        <p:nvSpPr>
          <p:cNvPr id="64531" name="Rectangle 19"/>
          <p:cNvSpPr>
            <a:spLocks noChangeArrowheads="1"/>
          </p:cNvSpPr>
          <p:nvPr/>
        </p:nvSpPr>
        <p:spPr bwMode="auto">
          <a:xfrm>
            <a:off x="3749040" y="3048952"/>
            <a:ext cx="5410200" cy="457200"/>
          </a:xfrm>
          <a:prstGeom prst="rect">
            <a:avLst/>
          </a:prstGeom>
          <a:solidFill>
            <a:srgbClr val="F8F2D0"/>
          </a:solidFill>
          <a:ln>
            <a:noFill/>
          </a:ln>
          <a:effec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err="1"/>
              <a:t>Por</a:t>
            </a:r>
            <a:r>
              <a:rPr lang="en-US" altLang="en-US" dirty="0"/>
              <a:t> la </a:t>
            </a:r>
            <a:r>
              <a:rPr lang="en-US" altLang="en-US" dirty="0" err="1"/>
              <a:t>crucificción</a:t>
            </a:r>
            <a:r>
              <a:rPr lang="en-US" altLang="en-US" dirty="0"/>
              <a:t> de Cristo, </a:t>
            </a:r>
            <a:r>
              <a:rPr lang="en-US" altLang="en-US" dirty="0" err="1"/>
              <a:t>que</a:t>
            </a:r>
            <a:r>
              <a:rPr lang="en-US" altLang="en-US" dirty="0"/>
              <a:t> era</a:t>
            </a:r>
          </a:p>
        </p:txBody>
      </p:sp>
      <p:sp>
        <p:nvSpPr>
          <p:cNvPr id="64532" name="Line 20"/>
          <p:cNvSpPr>
            <a:spLocks noChangeShapeType="1"/>
          </p:cNvSpPr>
          <p:nvPr/>
        </p:nvSpPr>
        <p:spPr bwMode="auto">
          <a:xfrm flipV="1">
            <a:off x="2895600" y="914400"/>
            <a:ext cx="1066800" cy="1676400"/>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33" name="Line 21"/>
          <p:cNvSpPr>
            <a:spLocks noChangeShapeType="1"/>
          </p:cNvSpPr>
          <p:nvPr/>
        </p:nvSpPr>
        <p:spPr bwMode="auto">
          <a:xfrm flipV="1">
            <a:off x="2895600" y="1676400"/>
            <a:ext cx="1143000" cy="914400"/>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34" name="Line 22"/>
          <p:cNvSpPr>
            <a:spLocks noChangeShapeType="1"/>
          </p:cNvSpPr>
          <p:nvPr/>
        </p:nvSpPr>
        <p:spPr bwMode="auto">
          <a:xfrm flipV="1">
            <a:off x="2895600" y="2438400"/>
            <a:ext cx="990600" cy="152400"/>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35" name="Line 23"/>
          <p:cNvSpPr>
            <a:spLocks noChangeShapeType="1"/>
          </p:cNvSpPr>
          <p:nvPr/>
        </p:nvSpPr>
        <p:spPr bwMode="auto">
          <a:xfrm>
            <a:off x="2895600" y="2590800"/>
            <a:ext cx="914400" cy="685800"/>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36" name="Line 24"/>
          <p:cNvSpPr>
            <a:spLocks noChangeShapeType="1"/>
          </p:cNvSpPr>
          <p:nvPr/>
        </p:nvSpPr>
        <p:spPr bwMode="auto">
          <a:xfrm>
            <a:off x="2895600" y="2590800"/>
            <a:ext cx="914400" cy="1371600"/>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37" name="Line 25"/>
          <p:cNvSpPr>
            <a:spLocks noChangeShapeType="1"/>
          </p:cNvSpPr>
          <p:nvPr/>
        </p:nvSpPr>
        <p:spPr bwMode="auto">
          <a:xfrm>
            <a:off x="2895600" y="2590800"/>
            <a:ext cx="914400" cy="2286000"/>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Rectangle 2"/>
          <p:cNvSpPr>
            <a:spLocks noChangeArrowheads="1"/>
          </p:cNvSpPr>
          <p:nvPr/>
        </p:nvSpPr>
        <p:spPr bwMode="auto">
          <a:xfrm>
            <a:off x="533400" y="0"/>
            <a:ext cx="8610600" cy="509588"/>
          </a:xfrm>
          <a:prstGeom prst="rect">
            <a:avLst/>
          </a:prstGeom>
          <a:solidFill>
            <a:srgbClr val="F8F2D0"/>
          </a:solidFill>
          <a:ln>
            <a:noFill/>
          </a:ln>
          <a:effectLst/>
        </p:spPr>
        <p:txBody>
          <a:bodyPr anchor="ctr">
            <a:spAutoFit/>
          </a:bodyPr>
          <a:lstStyle>
            <a:lvl1pPr marL="457200" indent="-457200">
              <a:defRPr sz="2400" b="1">
                <a:solidFill>
                  <a:schemeClr val="tx1"/>
                </a:solidFill>
                <a:latin typeface="Tempus Sans ITC" panose="04020404030D07020202" pitchFamily="82" charset="0"/>
              </a:defRPr>
            </a:lvl1pPr>
            <a:lvl2pPr marL="914400" indent="-457200">
              <a:defRPr sz="2400" b="1">
                <a:solidFill>
                  <a:schemeClr val="tx1"/>
                </a:solidFill>
                <a:latin typeface="Tempus Sans ITC" panose="04020404030D07020202" pitchFamily="82" charset="0"/>
              </a:defRPr>
            </a:lvl2pPr>
            <a:lvl3pPr marL="1371600" indent="-457200">
              <a:defRPr sz="2400" b="1">
                <a:solidFill>
                  <a:schemeClr val="tx1"/>
                </a:solidFill>
                <a:latin typeface="Tempus Sans ITC" panose="04020404030D07020202" pitchFamily="82" charset="0"/>
              </a:defRPr>
            </a:lvl3pPr>
            <a:lvl4pPr marL="1828800" indent="-457200">
              <a:defRPr sz="2400" b="1">
                <a:solidFill>
                  <a:schemeClr val="tx1"/>
                </a:solidFill>
                <a:latin typeface="Tempus Sans ITC" panose="04020404030D07020202" pitchFamily="82" charset="0"/>
              </a:defRPr>
            </a:lvl4pPr>
            <a:lvl5pPr marL="2286000" indent="-457200">
              <a:defRPr sz="2400" b="1">
                <a:solidFill>
                  <a:schemeClr val="tx1"/>
                </a:solidFill>
                <a:latin typeface="Tempus Sans ITC" panose="04020404030D07020202" pitchFamily="82" charset="0"/>
              </a:defRPr>
            </a:lvl5pPr>
            <a:lvl6pPr marL="2743200" indent="-457200" eaLnBrk="0" fontAlgn="base" hangingPunct="0">
              <a:spcBef>
                <a:spcPct val="0"/>
              </a:spcBef>
              <a:spcAft>
                <a:spcPct val="0"/>
              </a:spcAft>
              <a:defRPr sz="2400" b="1">
                <a:solidFill>
                  <a:schemeClr val="tx1"/>
                </a:solidFill>
                <a:latin typeface="Tempus Sans ITC" panose="04020404030D07020202" pitchFamily="82" charset="0"/>
              </a:defRPr>
            </a:lvl6pPr>
            <a:lvl7pPr marL="3200400" indent="-457200" eaLnBrk="0" fontAlgn="base" hangingPunct="0">
              <a:spcBef>
                <a:spcPct val="0"/>
              </a:spcBef>
              <a:spcAft>
                <a:spcPct val="0"/>
              </a:spcAft>
              <a:defRPr sz="2400" b="1">
                <a:solidFill>
                  <a:schemeClr val="tx1"/>
                </a:solidFill>
                <a:latin typeface="Tempus Sans ITC" panose="04020404030D07020202" pitchFamily="82" charset="0"/>
              </a:defRPr>
            </a:lvl7pPr>
            <a:lvl8pPr marL="3657600" indent="-457200" eaLnBrk="0" fontAlgn="base" hangingPunct="0">
              <a:spcBef>
                <a:spcPct val="0"/>
              </a:spcBef>
              <a:spcAft>
                <a:spcPct val="0"/>
              </a:spcAft>
              <a:defRPr sz="2400" b="1">
                <a:solidFill>
                  <a:schemeClr val="tx1"/>
                </a:solidFill>
                <a:latin typeface="Tempus Sans ITC" panose="04020404030D07020202" pitchFamily="82" charset="0"/>
              </a:defRPr>
            </a:lvl8pPr>
            <a:lvl9pPr marL="4114800" indent="-457200" eaLnBrk="0" fontAlgn="base" hangingPunct="0">
              <a:spcBef>
                <a:spcPct val="0"/>
              </a:spcBef>
              <a:spcAft>
                <a:spcPct val="0"/>
              </a:spcAft>
              <a:defRPr sz="2400" b="1">
                <a:solidFill>
                  <a:schemeClr val="tx1"/>
                </a:solidFill>
                <a:latin typeface="Tempus Sans ITC" panose="04020404030D07020202" pitchFamily="82" charset="0"/>
              </a:defRPr>
            </a:lvl9pPr>
          </a:lstStyle>
          <a:p>
            <a:pPr marL="0" indent="0" algn="ctr" eaLnBrk="1" hangingPunct="1">
              <a:lnSpc>
                <a:spcPct val="105000"/>
              </a:lnSpc>
            </a:pPr>
            <a:r>
              <a:rPr lang="en-US" altLang="en-US" sz="2600" dirty="0">
                <a:solidFill>
                  <a:srgbClr val="C00000"/>
                </a:solidFill>
              </a:rPr>
              <a:t>Toda </a:t>
            </a:r>
            <a:r>
              <a:rPr lang="en-US" altLang="en-US" sz="2600" dirty="0" err="1">
                <a:solidFill>
                  <a:srgbClr val="C00000"/>
                </a:solidFill>
              </a:rPr>
              <a:t>bendici</a:t>
            </a:r>
            <a:r>
              <a:rPr lang="es-CO" altLang="en-US" sz="2600" dirty="0" err="1">
                <a:solidFill>
                  <a:srgbClr val="C00000"/>
                </a:solidFill>
              </a:rPr>
              <a:t>ón</a:t>
            </a:r>
            <a:r>
              <a:rPr lang="es-CO" altLang="en-US" sz="2600" dirty="0">
                <a:solidFill>
                  <a:srgbClr val="C00000"/>
                </a:solidFill>
              </a:rPr>
              <a:t> espiritual en Cristo </a:t>
            </a:r>
            <a:r>
              <a:rPr lang="en-US" altLang="en-US" sz="2600" dirty="0">
                <a:solidFill>
                  <a:srgbClr val="C00000"/>
                </a:solidFill>
              </a:rPr>
              <a:t>(1:3-14)</a:t>
            </a:r>
          </a:p>
        </p:txBody>
      </p:sp>
      <p:sp>
        <p:nvSpPr>
          <p:cNvPr id="26" name="Text Box 3"/>
          <p:cNvSpPr txBox="1">
            <a:spLocks noChangeArrowheads="1"/>
          </p:cNvSpPr>
          <p:nvPr/>
        </p:nvSpPr>
        <p:spPr bwMode="auto">
          <a:xfrm>
            <a:off x="0" y="0"/>
            <a:ext cx="533400" cy="2677656"/>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E</a:t>
            </a:r>
          </a:p>
          <a:p>
            <a:pPr algn="ctr" eaLnBrk="1" hangingPunct="1"/>
            <a:r>
              <a:rPr lang="en-US" altLang="en-US" dirty="0"/>
              <a:t>F</a:t>
            </a:r>
          </a:p>
          <a:p>
            <a:pPr algn="ctr" eaLnBrk="1" hangingPunct="1"/>
            <a:r>
              <a:rPr lang="en-US" altLang="en-US" dirty="0"/>
              <a:t>E</a:t>
            </a:r>
          </a:p>
          <a:p>
            <a:pPr algn="ctr" eaLnBrk="1" hangingPunct="1"/>
            <a:r>
              <a:rPr lang="en-US" altLang="en-US" dirty="0"/>
              <a:t>S</a:t>
            </a:r>
          </a:p>
          <a:p>
            <a:pPr algn="ctr" eaLnBrk="1" hangingPunct="1"/>
            <a:r>
              <a:rPr lang="en-US" altLang="en-US" dirty="0"/>
              <a:t>I</a:t>
            </a:r>
          </a:p>
          <a:p>
            <a:pPr algn="ctr" eaLnBrk="1" hangingPunct="1"/>
            <a:r>
              <a:rPr lang="en-US" altLang="en-US" dirty="0"/>
              <a:t>0</a:t>
            </a:r>
          </a:p>
          <a:p>
            <a:pPr algn="ctr" eaLnBrk="1" hangingPunct="1"/>
            <a:r>
              <a:rPr lang="en-US" altLang="en-US" dirty="0"/>
              <a:t>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iterate type="wd">
                                    <p:tmPct val="6000"/>
                                  </p:iterate>
                                  <p:childTnLst>
                                    <p:set>
                                      <p:cBhvr>
                                        <p:cTn id="6" dur="1" fill="hold">
                                          <p:stCondLst>
                                            <p:cond delay="0"/>
                                          </p:stCondLst>
                                        </p:cTn>
                                        <p:tgtEl>
                                          <p:spTgt spid="64524"/>
                                        </p:tgtEl>
                                        <p:attrNameLst>
                                          <p:attrName>style.visibility</p:attrName>
                                        </p:attrNameLst>
                                      </p:cBhvr>
                                      <p:to>
                                        <p:strVal val="visible"/>
                                      </p:to>
                                    </p:set>
                                    <p:animEffect transition="in" filter="slide(fromTop)">
                                      <p:cBhvr>
                                        <p:cTn id="7" dur="1000"/>
                                        <p:tgtEl>
                                          <p:spTgt spid="6452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xit" presetSubtype="32" fill="hold" grpId="1" nodeType="clickEffect">
                                  <p:stCondLst>
                                    <p:cond delay="0"/>
                                  </p:stCondLst>
                                  <p:iterate type="wd">
                                    <p:tmPct val="0"/>
                                  </p:iterate>
                                  <p:childTnLst>
                                    <p:animEffect transition="out" filter="diamond(out)">
                                      <p:cBhvr>
                                        <p:cTn id="11" dur="2000"/>
                                        <p:tgtEl>
                                          <p:spTgt spid="64524"/>
                                        </p:tgtEl>
                                      </p:cBhvr>
                                    </p:animEffect>
                                    <p:set>
                                      <p:cBhvr>
                                        <p:cTn id="12" dur="1" fill="hold">
                                          <p:stCondLst>
                                            <p:cond delay="1999"/>
                                          </p:stCondLst>
                                        </p:cTn>
                                        <p:tgtEl>
                                          <p:spTgt spid="64524"/>
                                        </p:tgtEl>
                                        <p:attrNameLst>
                                          <p:attrName>style.visibility</p:attrName>
                                        </p:attrNameLst>
                                      </p:cBhvr>
                                      <p:to>
                                        <p:strVal val="hidden"/>
                                      </p:to>
                                    </p:set>
                                  </p:childTnLst>
                                </p:cTn>
                              </p:par>
                              <p:par>
                                <p:cTn id="13" presetID="21" presetClass="entr" presetSubtype="4" fill="hold" grpId="0" nodeType="withEffect">
                                  <p:stCondLst>
                                    <p:cond delay="0"/>
                                  </p:stCondLst>
                                  <p:childTnLst>
                                    <p:set>
                                      <p:cBhvr>
                                        <p:cTn id="14" dur="1" fill="hold">
                                          <p:stCondLst>
                                            <p:cond delay="0"/>
                                          </p:stCondLst>
                                        </p:cTn>
                                        <p:tgtEl>
                                          <p:spTgt spid="64525"/>
                                        </p:tgtEl>
                                        <p:attrNameLst>
                                          <p:attrName>style.visibility</p:attrName>
                                        </p:attrNameLst>
                                      </p:cBhvr>
                                      <p:to>
                                        <p:strVal val="visible"/>
                                      </p:to>
                                    </p:set>
                                    <p:animEffect transition="in" filter="wheel(4)">
                                      <p:cBhvr>
                                        <p:cTn id="15" dur="2000"/>
                                        <p:tgtEl>
                                          <p:spTgt spid="6452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64528"/>
                                        </p:tgtEl>
                                        <p:attrNameLst>
                                          <p:attrName>style.visibility</p:attrName>
                                        </p:attrNameLst>
                                      </p:cBhvr>
                                      <p:to>
                                        <p:strVal val="visible"/>
                                      </p:to>
                                    </p:set>
                                    <p:animEffect transition="in" filter="checkerboard(across)">
                                      <p:cBhvr>
                                        <p:cTn id="20" dur="1000"/>
                                        <p:tgtEl>
                                          <p:spTgt spid="64528"/>
                                        </p:tgtEl>
                                      </p:cBhvr>
                                    </p:animEffect>
                                  </p:childTnLst>
                                </p:cTn>
                              </p:par>
                              <p:par>
                                <p:cTn id="21" presetID="39" presetClass="entr" presetSubtype="0" accel="100000" fill="hold" grpId="0" nodeType="withEffect">
                                  <p:stCondLst>
                                    <p:cond delay="0"/>
                                  </p:stCondLst>
                                  <p:childTnLst>
                                    <p:set>
                                      <p:cBhvr>
                                        <p:cTn id="22" dur="1" fill="hold">
                                          <p:stCondLst>
                                            <p:cond delay="0"/>
                                          </p:stCondLst>
                                        </p:cTn>
                                        <p:tgtEl>
                                          <p:spTgt spid="64532"/>
                                        </p:tgtEl>
                                        <p:attrNameLst>
                                          <p:attrName>style.visibility</p:attrName>
                                        </p:attrNameLst>
                                      </p:cBhvr>
                                      <p:to>
                                        <p:strVal val="visible"/>
                                      </p:to>
                                    </p:set>
                                    <p:anim calcmode="lin" valueType="num">
                                      <p:cBhvr>
                                        <p:cTn id="23" dur="2000" fill="hold"/>
                                        <p:tgtEl>
                                          <p:spTgt spid="64532"/>
                                        </p:tgtEl>
                                        <p:attrNameLst>
                                          <p:attrName>ppt_h</p:attrName>
                                        </p:attrNameLst>
                                      </p:cBhvr>
                                      <p:tavLst>
                                        <p:tav tm="0">
                                          <p:val>
                                            <p:strVal val="#ppt_h/20"/>
                                          </p:val>
                                        </p:tav>
                                        <p:tav tm="50000">
                                          <p:val>
                                            <p:strVal val="#ppt_h/20"/>
                                          </p:val>
                                        </p:tav>
                                        <p:tav tm="100000">
                                          <p:val>
                                            <p:strVal val="#ppt_h"/>
                                          </p:val>
                                        </p:tav>
                                      </p:tavLst>
                                    </p:anim>
                                    <p:anim calcmode="lin" valueType="num">
                                      <p:cBhvr>
                                        <p:cTn id="24" dur="2000" fill="hold"/>
                                        <p:tgtEl>
                                          <p:spTgt spid="64532"/>
                                        </p:tgtEl>
                                        <p:attrNameLst>
                                          <p:attrName>ppt_w</p:attrName>
                                        </p:attrNameLst>
                                      </p:cBhvr>
                                      <p:tavLst>
                                        <p:tav tm="0">
                                          <p:val>
                                            <p:strVal val="#ppt_w+.3"/>
                                          </p:val>
                                        </p:tav>
                                        <p:tav tm="50000">
                                          <p:val>
                                            <p:strVal val="#ppt_w+.3"/>
                                          </p:val>
                                        </p:tav>
                                        <p:tav tm="100000">
                                          <p:val>
                                            <p:strVal val="#ppt_w"/>
                                          </p:val>
                                        </p:tav>
                                      </p:tavLst>
                                    </p:anim>
                                    <p:anim calcmode="lin" valueType="num">
                                      <p:cBhvr>
                                        <p:cTn id="25" dur="2000" fill="hold"/>
                                        <p:tgtEl>
                                          <p:spTgt spid="64532"/>
                                        </p:tgtEl>
                                        <p:attrNameLst>
                                          <p:attrName>ppt_x</p:attrName>
                                        </p:attrNameLst>
                                      </p:cBhvr>
                                      <p:tavLst>
                                        <p:tav tm="0">
                                          <p:val>
                                            <p:strVal val="#ppt_x-.3"/>
                                          </p:val>
                                        </p:tav>
                                        <p:tav tm="50000">
                                          <p:val>
                                            <p:strVal val="#ppt_x"/>
                                          </p:val>
                                        </p:tav>
                                        <p:tav tm="100000">
                                          <p:val>
                                            <p:strVal val="#ppt_x"/>
                                          </p:val>
                                        </p:tav>
                                      </p:tavLst>
                                    </p:anim>
                                    <p:anim calcmode="lin" valueType="num">
                                      <p:cBhvr>
                                        <p:cTn id="26" dur="2000" fill="hold"/>
                                        <p:tgtEl>
                                          <p:spTgt spid="64532"/>
                                        </p:tgtEl>
                                        <p:attrNameLst>
                                          <p:attrName>ppt_y</p:attrName>
                                        </p:attrNameLst>
                                      </p:cBhvr>
                                      <p:tavLst>
                                        <p:tav tm="0">
                                          <p:val>
                                            <p:strVal val="#ppt_y"/>
                                          </p:val>
                                        </p:tav>
                                        <p:tav tm="100000">
                                          <p:val>
                                            <p:strVal val="#ppt_y"/>
                                          </p:val>
                                        </p:tav>
                                      </p:tavLst>
                                    </p:anim>
                                  </p:childTnLst>
                                </p:cTn>
                              </p:par>
                            </p:childTnLst>
                          </p:cTn>
                        </p:par>
                        <p:par>
                          <p:cTn id="27" fill="hold" nodeType="afterGroup">
                            <p:stCondLst>
                              <p:cond delay="2000"/>
                            </p:stCondLst>
                            <p:childTnLst>
                              <p:par>
                                <p:cTn id="28" presetID="5" presetClass="entr" presetSubtype="10" fill="hold" grpId="0" nodeType="afterEffect">
                                  <p:stCondLst>
                                    <p:cond delay="0"/>
                                  </p:stCondLst>
                                  <p:childTnLst>
                                    <p:set>
                                      <p:cBhvr>
                                        <p:cTn id="29" dur="1" fill="hold">
                                          <p:stCondLst>
                                            <p:cond delay="0"/>
                                          </p:stCondLst>
                                        </p:cTn>
                                        <p:tgtEl>
                                          <p:spTgt spid="64527"/>
                                        </p:tgtEl>
                                        <p:attrNameLst>
                                          <p:attrName>style.visibility</p:attrName>
                                        </p:attrNameLst>
                                      </p:cBhvr>
                                      <p:to>
                                        <p:strVal val="visible"/>
                                      </p:to>
                                    </p:set>
                                    <p:animEffect transition="in" filter="checkerboard(across)">
                                      <p:cBhvr>
                                        <p:cTn id="30" dur="1000"/>
                                        <p:tgtEl>
                                          <p:spTgt spid="64527"/>
                                        </p:tgtEl>
                                      </p:cBhvr>
                                    </p:animEffect>
                                  </p:childTnLst>
                                </p:cTn>
                              </p:par>
                              <p:par>
                                <p:cTn id="31" presetID="39" presetClass="entr" presetSubtype="0" accel="100000" fill="hold" grpId="0" nodeType="withEffect">
                                  <p:stCondLst>
                                    <p:cond delay="0"/>
                                  </p:stCondLst>
                                  <p:childTnLst>
                                    <p:set>
                                      <p:cBhvr>
                                        <p:cTn id="32" dur="1" fill="hold">
                                          <p:stCondLst>
                                            <p:cond delay="0"/>
                                          </p:stCondLst>
                                        </p:cTn>
                                        <p:tgtEl>
                                          <p:spTgt spid="64533"/>
                                        </p:tgtEl>
                                        <p:attrNameLst>
                                          <p:attrName>style.visibility</p:attrName>
                                        </p:attrNameLst>
                                      </p:cBhvr>
                                      <p:to>
                                        <p:strVal val="visible"/>
                                      </p:to>
                                    </p:set>
                                    <p:anim calcmode="lin" valueType="num">
                                      <p:cBhvr>
                                        <p:cTn id="33" dur="2000" fill="hold"/>
                                        <p:tgtEl>
                                          <p:spTgt spid="64533"/>
                                        </p:tgtEl>
                                        <p:attrNameLst>
                                          <p:attrName>ppt_h</p:attrName>
                                        </p:attrNameLst>
                                      </p:cBhvr>
                                      <p:tavLst>
                                        <p:tav tm="0">
                                          <p:val>
                                            <p:strVal val="#ppt_h/20"/>
                                          </p:val>
                                        </p:tav>
                                        <p:tav tm="50000">
                                          <p:val>
                                            <p:strVal val="#ppt_h/20"/>
                                          </p:val>
                                        </p:tav>
                                        <p:tav tm="100000">
                                          <p:val>
                                            <p:strVal val="#ppt_h"/>
                                          </p:val>
                                        </p:tav>
                                      </p:tavLst>
                                    </p:anim>
                                    <p:anim calcmode="lin" valueType="num">
                                      <p:cBhvr>
                                        <p:cTn id="34" dur="2000" fill="hold"/>
                                        <p:tgtEl>
                                          <p:spTgt spid="64533"/>
                                        </p:tgtEl>
                                        <p:attrNameLst>
                                          <p:attrName>ppt_w</p:attrName>
                                        </p:attrNameLst>
                                      </p:cBhvr>
                                      <p:tavLst>
                                        <p:tav tm="0">
                                          <p:val>
                                            <p:strVal val="#ppt_w+.3"/>
                                          </p:val>
                                        </p:tav>
                                        <p:tav tm="50000">
                                          <p:val>
                                            <p:strVal val="#ppt_w+.3"/>
                                          </p:val>
                                        </p:tav>
                                        <p:tav tm="100000">
                                          <p:val>
                                            <p:strVal val="#ppt_w"/>
                                          </p:val>
                                        </p:tav>
                                      </p:tavLst>
                                    </p:anim>
                                    <p:anim calcmode="lin" valueType="num">
                                      <p:cBhvr>
                                        <p:cTn id="35" dur="2000" fill="hold"/>
                                        <p:tgtEl>
                                          <p:spTgt spid="64533"/>
                                        </p:tgtEl>
                                        <p:attrNameLst>
                                          <p:attrName>ppt_x</p:attrName>
                                        </p:attrNameLst>
                                      </p:cBhvr>
                                      <p:tavLst>
                                        <p:tav tm="0">
                                          <p:val>
                                            <p:strVal val="#ppt_x-.3"/>
                                          </p:val>
                                        </p:tav>
                                        <p:tav tm="50000">
                                          <p:val>
                                            <p:strVal val="#ppt_x"/>
                                          </p:val>
                                        </p:tav>
                                        <p:tav tm="100000">
                                          <p:val>
                                            <p:strVal val="#ppt_x"/>
                                          </p:val>
                                        </p:tav>
                                      </p:tavLst>
                                    </p:anim>
                                    <p:anim calcmode="lin" valueType="num">
                                      <p:cBhvr>
                                        <p:cTn id="36" dur="2000" fill="hold"/>
                                        <p:tgtEl>
                                          <p:spTgt spid="64533"/>
                                        </p:tgtEl>
                                        <p:attrNameLst>
                                          <p:attrName>ppt_y</p:attrName>
                                        </p:attrNameLst>
                                      </p:cBhvr>
                                      <p:tavLst>
                                        <p:tav tm="0">
                                          <p:val>
                                            <p:strVal val="#ppt_y"/>
                                          </p:val>
                                        </p:tav>
                                        <p:tav tm="100000">
                                          <p:val>
                                            <p:strVal val="#ppt_y"/>
                                          </p:val>
                                        </p:tav>
                                      </p:tavLst>
                                    </p:anim>
                                  </p:childTnLst>
                                </p:cTn>
                              </p:par>
                            </p:childTnLst>
                          </p:cTn>
                        </p:par>
                        <p:par>
                          <p:cTn id="37" fill="hold" nodeType="afterGroup">
                            <p:stCondLst>
                              <p:cond delay="4000"/>
                            </p:stCondLst>
                            <p:childTnLst>
                              <p:par>
                                <p:cTn id="38" presetID="5" presetClass="entr" presetSubtype="10" fill="hold" grpId="0" nodeType="afterEffect">
                                  <p:stCondLst>
                                    <p:cond delay="0"/>
                                  </p:stCondLst>
                                  <p:childTnLst>
                                    <p:set>
                                      <p:cBhvr>
                                        <p:cTn id="39" dur="1" fill="hold">
                                          <p:stCondLst>
                                            <p:cond delay="0"/>
                                          </p:stCondLst>
                                        </p:cTn>
                                        <p:tgtEl>
                                          <p:spTgt spid="64529"/>
                                        </p:tgtEl>
                                        <p:attrNameLst>
                                          <p:attrName>style.visibility</p:attrName>
                                        </p:attrNameLst>
                                      </p:cBhvr>
                                      <p:to>
                                        <p:strVal val="visible"/>
                                      </p:to>
                                    </p:set>
                                    <p:animEffect transition="in" filter="checkerboard(across)">
                                      <p:cBhvr>
                                        <p:cTn id="40" dur="1000"/>
                                        <p:tgtEl>
                                          <p:spTgt spid="64529"/>
                                        </p:tgtEl>
                                      </p:cBhvr>
                                    </p:animEffect>
                                  </p:childTnLst>
                                </p:cTn>
                              </p:par>
                              <p:par>
                                <p:cTn id="41" presetID="39" presetClass="entr" presetSubtype="0" accel="100000" fill="hold" grpId="0" nodeType="withEffect">
                                  <p:stCondLst>
                                    <p:cond delay="0"/>
                                  </p:stCondLst>
                                  <p:childTnLst>
                                    <p:set>
                                      <p:cBhvr>
                                        <p:cTn id="42" dur="1" fill="hold">
                                          <p:stCondLst>
                                            <p:cond delay="0"/>
                                          </p:stCondLst>
                                        </p:cTn>
                                        <p:tgtEl>
                                          <p:spTgt spid="64534"/>
                                        </p:tgtEl>
                                        <p:attrNameLst>
                                          <p:attrName>style.visibility</p:attrName>
                                        </p:attrNameLst>
                                      </p:cBhvr>
                                      <p:to>
                                        <p:strVal val="visible"/>
                                      </p:to>
                                    </p:set>
                                    <p:anim calcmode="lin" valueType="num">
                                      <p:cBhvr>
                                        <p:cTn id="43" dur="2000" fill="hold"/>
                                        <p:tgtEl>
                                          <p:spTgt spid="64534"/>
                                        </p:tgtEl>
                                        <p:attrNameLst>
                                          <p:attrName>ppt_h</p:attrName>
                                        </p:attrNameLst>
                                      </p:cBhvr>
                                      <p:tavLst>
                                        <p:tav tm="0">
                                          <p:val>
                                            <p:strVal val="#ppt_h/20"/>
                                          </p:val>
                                        </p:tav>
                                        <p:tav tm="50000">
                                          <p:val>
                                            <p:strVal val="#ppt_h/20"/>
                                          </p:val>
                                        </p:tav>
                                        <p:tav tm="100000">
                                          <p:val>
                                            <p:strVal val="#ppt_h"/>
                                          </p:val>
                                        </p:tav>
                                      </p:tavLst>
                                    </p:anim>
                                    <p:anim calcmode="lin" valueType="num">
                                      <p:cBhvr>
                                        <p:cTn id="44" dur="2000" fill="hold"/>
                                        <p:tgtEl>
                                          <p:spTgt spid="64534"/>
                                        </p:tgtEl>
                                        <p:attrNameLst>
                                          <p:attrName>ppt_w</p:attrName>
                                        </p:attrNameLst>
                                      </p:cBhvr>
                                      <p:tavLst>
                                        <p:tav tm="0">
                                          <p:val>
                                            <p:strVal val="#ppt_w+.3"/>
                                          </p:val>
                                        </p:tav>
                                        <p:tav tm="50000">
                                          <p:val>
                                            <p:strVal val="#ppt_w+.3"/>
                                          </p:val>
                                        </p:tav>
                                        <p:tav tm="100000">
                                          <p:val>
                                            <p:strVal val="#ppt_w"/>
                                          </p:val>
                                        </p:tav>
                                      </p:tavLst>
                                    </p:anim>
                                    <p:anim calcmode="lin" valueType="num">
                                      <p:cBhvr>
                                        <p:cTn id="45" dur="2000" fill="hold"/>
                                        <p:tgtEl>
                                          <p:spTgt spid="64534"/>
                                        </p:tgtEl>
                                        <p:attrNameLst>
                                          <p:attrName>ppt_x</p:attrName>
                                        </p:attrNameLst>
                                      </p:cBhvr>
                                      <p:tavLst>
                                        <p:tav tm="0">
                                          <p:val>
                                            <p:strVal val="#ppt_x-.3"/>
                                          </p:val>
                                        </p:tav>
                                        <p:tav tm="50000">
                                          <p:val>
                                            <p:strVal val="#ppt_x"/>
                                          </p:val>
                                        </p:tav>
                                        <p:tav tm="100000">
                                          <p:val>
                                            <p:strVal val="#ppt_x"/>
                                          </p:val>
                                        </p:tav>
                                      </p:tavLst>
                                    </p:anim>
                                    <p:anim calcmode="lin" valueType="num">
                                      <p:cBhvr>
                                        <p:cTn id="46" dur="2000" fill="hold"/>
                                        <p:tgtEl>
                                          <p:spTgt spid="64534"/>
                                        </p:tgtEl>
                                        <p:attrNameLst>
                                          <p:attrName>ppt_y</p:attrName>
                                        </p:attrNameLst>
                                      </p:cBhvr>
                                      <p:tavLst>
                                        <p:tav tm="0">
                                          <p:val>
                                            <p:strVal val="#ppt_y"/>
                                          </p:val>
                                        </p:tav>
                                        <p:tav tm="100000">
                                          <p:val>
                                            <p:strVal val="#ppt_y"/>
                                          </p:val>
                                        </p:tav>
                                      </p:tavLst>
                                    </p:anim>
                                  </p:childTnLst>
                                </p:cTn>
                              </p:par>
                            </p:childTnLst>
                          </p:cTn>
                        </p:par>
                        <p:par>
                          <p:cTn id="47" fill="hold" nodeType="afterGroup">
                            <p:stCondLst>
                              <p:cond delay="6000"/>
                            </p:stCondLst>
                            <p:childTnLst>
                              <p:par>
                                <p:cTn id="48" presetID="5" presetClass="entr" presetSubtype="10" fill="hold" grpId="0" nodeType="afterEffect">
                                  <p:stCondLst>
                                    <p:cond delay="0"/>
                                  </p:stCondLst>
                                  <p:childTnLst>
                                    <p:set>
                                      <p:cBhvr>
                                        <p:cTn id="49" dur="1" fill="hold">
                                          <p:stCondLst>
                                            <p:cond delay="0"/>
                                          </p:stCondLst>
                                        </p:cTn>
                                        <p:tgtEl>
                                          <p:spTgt spid="64531"/>
                                        </p:tgtEl>
                                        <p:attrNameLst>
                                          <p:attrName>style.visibility</p:attrName>
                                        </p:attrNameLst>
                                      </p:cBhvr>
                                      <p:to>
                                        <p:strVal val="visible"/>
                                      </p:to>
                                    </p:set>
                                    <p:animEffect transition="in" filter="checkerboard(across)">
                                      <p:cBhvr>
                                        <p:cTn id="50" dur="1000"/>
                                        <p:tgtEl>
                                          <p:spTgt spid="64531"/>
                                        </p:tgtEl>
                                      </p:cBhvr>
                                    </p:animEffect>
                                  </p:childTnLst>
                                </p:cTn>
                              </p:par>
                              <p:par>
                                <p:cTn id="51" presetID="39" presetClass="entr" presetSubtype="0" accel="100000" fill="hold" grpId="0" nodeType="withEffect">
                                  <p:stCondLst>
                                    <p:cond delay="0"/>
                                  </p:stCondLst>
                                  <p:childTnLst>
                                    <p:set>
                                      <p:cBhvr>
                                        <p:cTn id="52" dur="1" fill="hold">
                                          <p:stCondLst>
                                            <p:cond delay="0"/>
                                          </p:stCondLst>
                                        </p:cTn>
                                        <p:tgtEl>
                                          <p:spTgt spid="64535"/>
                                        </p:tgtEl>
                                        <p:attrNameLst>
                                          <p:attrName>style.visibility</p:attrName>
                                        </p:attrNameLst>
                                      </p:cBhvr>
                                      <p:to>
                                        <p:strVal val="visible"/>
                                      </p:to>
                                    </p:set>
                                    <p:anim calcmode="lin" valueType="num">
                                      <p:cBhvr>
                                        <p:cTn id="53" dur="2000" fill="hold"/>
                                        <p:tgtEl>
                                          <p:spTgt spid="64535"/>
                                        </p:tgtEl>
                                        <p:attrNameLst>
                                          <p:attrName>ppt_h</p:attrName>
                                        </p:attrNameLst>
                                      </p:cBhvr>
                                      <p:tavLst>
                                        <p:tav tm="0">
                                          <p:val>
                                            <p:strVal val="#ppt_h/20"/>
                                          </p:val>
                                        </p:tav>
                                        <p:tav tm="50000">
                                          <p:val>
                                            <p:strVal val="#ppt_h/20"/>
                                          </p:val>
                                        </p:tav>
                                        <p:tav tm="100000">
                                          <p:val>
                                            <p:strVal val="#ppt_h"/>
                                          </p:val>
                                        </p:tav>
                                      </p:tavLst>
                                    </p:anim>
                                    <p:anim calcmode="lin" valueType="num">
                                      <p:cBhvr>
                                        <p:cTn id="54" dur="2000" fill="hold"/>
                                        <p:tgtEl>
                                          <p:spTgt spid="64535"/>
                                        </p:tgtEl>
                                        <p:attrNameLst>
                                          <p:attrName>ppt_w</p:attrName>
                                        </p:attrNameLst>
                                      </p:cBhvr>
                                      <p:tavLst>
                                        <p:tav tm="0">
                                          <p:val>
                                            <p:strVal val="#ppt_w+.3"/>
                                          </p:val>
                                        </p:tav>
                                        <p:tav tm="50000">
                                          <p:val>
                                            <p:strVal val="#ppt_w+.3"/>
                                          </p:val>
                                        </p:tav>
                                        <p:tav tm="100000">
                                          <p:val>
                                            <p:strVal val="#ppt_w"/>
                                          </p:val>
                                        </p:tav>
                                      </p:tavLst>
                                    </p:anim>
                                    <p:anim calcmode="lin" valueType="num">
                                      <p:cBhvr>
                                        <p:cTn id="55" dur="2000" fill="hold"/>
                                        <p:tgtEl>
                                          <p:spTgt spid="64535"/>
                                        </p:tgtEl>
                                        <p:attrNameLst>
                                          <p:attrName>ppt_x</p:attrName>
                                        </p:attrNameLst>
                                      </p:cBhvr>
                                      <p:tavLst>
                                        <p:tav tm="0">
                                          <p:val>
                                            <p:strVal val="#ppt_x-.3"/>
                                          </p:val>
                                        </p:tav>
                                        <p:tav tm="50000">
                                          <p:val>
                                            <p:strVal val="#ppt_x"/>
                                          </p:val>
                                        </p:tav>
                                        <p:tav tm="100000">
                                          <p:val>
                                            <p:strVal val="#ppt_x"/>
                                          </p:val>
                                        </p:tav>
                                      </p:tavLst>
                                    </p:anim>
                                    <p:anim calcmode="lin" valueType="num">
                                      <p:cBhvr>
                                        <p:cTn id="56" dur="2000" fill="hold"/>
                                        <p:tgtEl>
                                          <p:spTgt spid="64535"/>
                                        </p:tgtEl>
                                        <p:attrNameLst>
                                          <p:attrName>ppt_y</p:attrName>
                                        </p:attrNameLst>
                                      </p:cBhvr>
                                      <p:tavLst>
                                        <p:tav tm="0">
                                          <p:val>
                                            <p:strVal val="#ppt_y"/>
                                          </p:val>
                                        </p:tav>
                                        <p:tav tm="100000">
                                          <p:val>
                                            <p:strVal val="#ppt_y"/>
                                          </p:val>
                                        </p:tav>
                                      </p:tavLst>
                                    </p:anim>
                                  </p:childTnLst>
                                </p:cTn>
                              </p:par>
                            </p:childTnLst>
                          </p:cTn>
                        </p:par>
                        <p:par>
                          <p:cTn id="57" fill="hold" nodeType="afterGroup">
                            <p:stCondLst>
                              <p:cond delay="8000"/>
                            </p:stCondLst>
                            <p:childTnLst>
                              <p:par>
                                <p:cTn id="58" presetID="5" presetClass="entr" presetSubtype="10" fill="hold" grpId="0" nodeType="afterEffect">
                                  <p:stCondLst>
                                    <p:cond delay="0"/>
                                  </p:stCondLst>
                                  <p:childTnLst>
                                    <p:set>
                                      <p:cBhvr>
                                        <p:cTn id="59" dur="1" fill="hold">
                                          <p:stCondLst>
                                            <p:cond delay="0"/>
                                          </p:stCondLst>
                                        </p:cTn>
                                        <p:tgtEl>
                                          <p:spTgt spid="64530"/>
                                        </p:tgtEl>
                                        <p:attrNameLst>
                                          <p:attrName>style.visibility</p:attrName>
                                        </p:attrNameLst>
                                      </p:cBhvr>
                                      <p:to>
                                        <p:strVal val="visible"/>
                                      </p:to>
                                    </p:set>
                                    <p:animEffect transition="in" filter="checkerboard(across)">
                                      <p:cBhvr>
                                        <p:cTn id="60" dur="1000"/>
                                        <p:tgtEl>
                                          <p:spTgt spid="64530"/>
                                        </p:tgtEl>
                                      </p:cBhvr>
                                    </p:animEffect>
                                  </p:childTnLst>
                                </p:cTn>
                              </p:par>
                              <p:par>
                                <p:cTn id="61" presetID="39" presetClass="entr" presetSubtype="0" accel="100000" fill="hold" grpId="0" nodeType="withEffect">
                                  <p:stCondLst>
                                    <p:cond delay="0"/>
                                  </p:stCondLst>
                                  <p:childTnLst>
                                    <p:set>
                                      <p:cBhvr>
                                        <p:cTn id="62" dur="1" fill="hold">
                                          <p:stCondLst>
                                            <p:cond delay="0"/>
                                          </p:stCondLst>
                                        </p:cTn>
                                        <p:tgtEl>
                                          <p:spTgt spid="64536"/>
                                        </p:tgtEl>
                                        <p:attrNameLst>
                                          <p:attrName>style.visibility</p:attrName>
                                        </p:attrNameLst>
                                      </p:cBhvr>
                                      <p:to>
                                        <p:strVal val="visible"/>
                                      </p:to>
                                    </p:set>
                                    <p:anim calcmode="lin" valueType="num">
                                      <p:cBhvr>
                                        <p:cTn id="63" dur="2000" fill="hold"/>
                                        <p:tgtEl>
                                          <p:spTgt spid="64536"/>
                                        </p:tgtEl>
                                        <p:attrNameLst>
                                          <p:attrName>ppt_h</p:attrName>
                                        </p:attrNameLst>
                                      </p:cBhvr>
                                      <p:tavLst>
                                        <p:tav tm="0">
                                          <p:val>
                                            <p:strVal val="#ppt_h/20"/>
                                          </p:val>
                                        </p:tav>
                                        <p:tav tm="50000">
                                          <p:val>
                                            <p:strVal val="#ppt_h/20"/>
                                          </p:val>
                                        </p:tav>
                                        <p:tav tm="100000">
                                          <p:val>
                                            <p:strVal val="#ppt_h"/>
                                          </p:val>
                                        </p:tav>
                                      </p:tavLst>
                                    </p:anim>
                                    <p:anim calcmode="lin" valueType="num">
                                      <p:cBhvr>
                                        <p:cTn id="64" dur="2000" fill="hold"/>
                                        <p:tgtEl>
                                          <p:spTgt spid="64536"/>
                                        </p:tgtEl>
                                        <p:attrNameLst>
                                          <p:attrName>ppt_w</p:attrName>
                                        </p:attrNameLst>
                                      </p:cBhvr>
                                      <p:tavLst>
                                        <p:tav tm="0">
                                          <p:val>
                                            <p:strVal val="#ppt_w+.3"/>
                                          </p:val>
                                        </p:tav>
                                        <p:tav tm="50000">
                                          <p:val>
                                            <p:strVal val="#ppt_w+.3"/>
                                          </p:val>
                                        </p:tav>
                                        <p:tav tm="100000">
                                          <p:val>
                                            <p:strVal val="#ppt_w"/>
                                          </p:val>
                                        </p:tav>
                                      </p:tavLst>
                                    </p:anim>
                                    <p:anim calcmode="lin" valueType="num">
                                      <p:cBhvr>
                                        <p:cTn id="65" dur="2000" fill="hold"/>
                                        <p:tgtEl>
                                          <p:spTgt spid="64536"/>
                                        </p:tgtEl>
                                        <p:attrNameLst>
                                          <p:attrName>ppt_x</p:attrName>
                                        </p:attrNameLst>
                                      </p:cBhvr>
                                      <p:tavLst>
                                        <p:tav tm="0">
                                          <p:val>
                                            <p:strVal val="#ppt_x-.3"/>
                                          </p:val>
                                        </p:tav>
                                        <p:tav tm="50000">
                                          <p:val>
                                            <p:strVal val="#ppt_x"/>
                                          </p:val>
                                        </p:tav>
                                        <p:tav tm="100000">
                                          <p:val>
                                            <p:strVal val="#ppt_x"/>
                                          </p:val>
                                        </p:tav>
                                      </p:tavLst>
                                    </p:anim>
                                    <p:anim calcmode="lin" valueType="num">
                                      <p:cBhvr>
                                        <p:cTn id="66" dur="2000" fill="hold"/>
                                        <p:tgtEl>
                                          <p:spTgt spid="64536"/>
                                        </p:tgtEl>
                                        <p:attrNameLst>
                                          <p:attrName>ppt_y</p:attrName>
                                        </p:attrNameLst>
                                      </p:cBhvr>
                                      <p:tavLst>
                                        <p:tav tm="0">
                                          <p:val>
                                            <p:strVal val="#ppt_y"/>
                                          </p:val>
                                        </p:tav>
                                        <p:tav tm="100000">
                                          <p:val>
                                            <p:strVal val="#ppt_y"/>
                                          </p:val>
                                        </p:tav>
                                      </p:tavLst>
                                    </p:anim>
                                  </p:childTnLst>
                                </p:cTn>
                              </p:par>
                            </p:childTnLst>
                          </p:cTn>
                        </p:par>
                        <p:par>
                          <p:cTn id="67" fill="hold" nodeType="afterGroup">
                            <p:stCondLst>
                              <p:cond delay="10000"/>
                            </p:stCondLst>
                            <p:childTnLst>
                              <p:par>
                                <p:cTn id="68" presetID="5" presetClass="entr" presetSubtype="10" fill="hold" grpId="0" nodeType="afterEffect">
                                  <p:stCondLst>
                                    <p:cond delay="0"/>
                                  </p:stCondLst>
                                  <p:childTnLst>
                                    <p:set>
                                      <p:cBhvr>
                                        <p:cTn id="69" dur="1" fill="hold">
                                          <p:stCondLst>
                                            <p:cond delay="0"/>
                                          </p:stCondLst>
                                        </p:cTn>
                                        <p:tgtEl>
                                          <p:spTgt spid="64526"/>
                                        </p:tgtEl>
                                        <p:attrNameLst>
                                          <p:attrName>style.visibility</p:attrName>
                                        </p:attrNameLst>
                                      </p:cBhvr>
                                      <p:to>
                                        <p:strVal val="visible"/>
                                      </p:to>
                                    </p:set>
                                    <p:animEffect transition="in" filter="checkerboard(across)">
                                      <p:cBhvr>
                                        <p:cTn id="70" dur="1000"/>
                                        <p:tgtEl>
                                          <p:spTgt spid="64526"/>
                                        </p:tgtEl>
                                      </p:cBhvr>
                                    </p:animEffect>
                                  </p:childTnLst>
                                </p:cTn>
                              </p:par>
                              <p:par>
                                <p:cTn id="71" presetID="39" presetClass="entr" presetSubtype="0" accel="100000" fill="hold" grpId="0" nodeType="withEffect">
                                  <p:stCondLst>
                                    <p:cond delay="0"/>
                                  </p:stCondLst>
                                  <p:childTnLst>
                                    <p:set>
                                      <p:cBhvr>
                                        <p:cTn id="72" dur="1" fill="hold">
                                          <p:stCondLst>
                                            <p:cond delay="0"/>
                                          </p:stCondLst>
                                        </p:cTn>
                                        <p:tgtEl>
                                          <p:spTgt spid="64537"/>
                                        </p:tgtEl>
                                        <p:attrNameLst>
                                          <p:attrName>style.visibility</p:attrName>
                                        </p:attrNameLst>
                                      </p:cBhvr>
                                      <p:to>
                                        <p:strVal val="visible"/>
                                      </p:to>
                                    </p:set>
                                    <p:anim calcmode="lin" valueType="num">
                                      <p:cBhvr>
                                        <p:cTn id="73" dur="2000" fill="hold"/>
                                        <p:tgtEl>
                                          <p:spTgt spid="64537"/>
                                        </p:tgtEl>
                                        <p:attrNameLst>
                                          <p:attrName>ppt_h</p:attrName>
                                        </p:attrNameLst>
                                      </p:cBhvr>
                                      <p:tavLst>
                                        <p:tav tm="0">
                                          <p:val>
                                            <p:strVal val="#ppt_h/20"/>
                                          </p:val>
                                        </p:tav>
                                        <p:tav tm="50000">
                                          <p:val>
                                            <p:strVal val="#ppt_h/20"/>
                                          </p:val>
                                        </p:tav>
                                        <p:tav tm="100000">
                                          <p:val>
                                            <p:strVal val="#ppt_h"/>
                                          </p:val>
                                        </p:tav>
                                      </p:tavLst>
                                    </p:anim>
                                    <p:anim calcmode="lin" valueType="num">
                                      <p:cBhvr>
                                        <p:cTn id="74" dur="2000" fill="hold"/>
                                        <p:tgtEl>
                                          <p:spTgt spid="64537"/>
                                        </p:tgtEl>
                                        <p:attrNameLst>
                                          <p:attrName>ppt_w</p:attrName>
                                        </p:attrNameLst>
                                      </p:cBhvr>
                                      <p:tavLst>
                                        <p:tav tm="0">
                                          <p:val>
                                            <p:strVal val="#ppt_w+.3"/>
                                          </p:val>
                                        </p:tav>
                                        <p:tav tm="50000">
                                          <p:val>
                                            <p:strVal val="#ppt_w+.3"/>
                                          </p:val>
                                        </p:tav>
                                        <p:tav tm="100000">
                                          <p:val>
                                            <p:strVal val="#ppt_w"/>
                                          </p:val>
                                        </p:tav>
                                      </p:tavLst>
                                    </p:anim>
                                    <p:anim calcmode="lin" valueType="num">
                                      <p:cBhvr>
                                        <p:cTn id="75" dur="2000" fill="hold"/>
                                        <p:tgtEl>
                                          <p:spTgt spid="64537"/>
                                        </p:tgtEl>
                                        <p:attrNameLst>
                                          <p:attrName>ppt_x</p:attrName>
                                        </p:attrNameLst>
                                      </p:cBhvr>
                                      <p:tavLst>
                                        <p:tav tm="0">
                                          <p:val>
                                            <p:strVal val="#ppt_x-.3"/>
                                          </p:val>
                                        </p:tav>
                                        <p:tav tm="50000">
                                          <p:val>
                                            <p:strVal val="#ppt_x"/>
                                          </p:val>
                                        </p:tav>
                                        <p:tav tm="100000">
                                          <p:val>
                                            <p:strVal val="#ppt_x"/>
                                          </p:val>
                                        </p:tav>
                                      </p:tavLst>
                                    </p:anim>
                                    <p:anim calcmode="lin" valueType="num">
                                      <p:cBhvr>
                                        <p:cTn id="76" dur="2000" fill="hold"/>
                                        <p:tgtEl>
                                          <p:spTgt spid="6453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24" grpId="0"/>
      <p:bldP spid="64524" grpId="1"/>
      <p:bldP spid="64525" grpId="0" animBg="1"/>
      <p:bldP spid="64526" grpId="0" animBg="1"/>
      <p:bldP spid="64527" grpId="0" animBg="1"/>
      <p:bldP spid="64528" grpId="0" animBg="1"/>
      <p:bldP spid="64529" grpId="0" animBg="1"/>
      <p:bldP spid="64530" grpId="0" animBg="1"/>
      <p:bldP spid="64531" grpId="0" animBg="1"/>
      <p:bldP spid="64532" grpId="0" animBg="1"/>
      <p:bldP spid="64533" grpId="0" animBg="1"/>
      <p:bldP spid="64534" grpId="0" animBg="1"/>
      <p:bldP spid="64535" grpId="0" animBg="1"/>
      <p:bldP spid="64536" grpId="0" animBg="1"/>
      <p:bldP spid="6453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p:cNvSpPr>
          <p:nvPr/>
        </p:nvSpPr>
        <p:spPr bwMode="auto">
          <a:xfrm>
            <a:off x="533400" y="1676400"/>
            <a:ext cx="5257800" cy="830997"/>
          </a:xfrm>
          <a:prstGeom prst="rect">
            <a:avLst/>
          </a:prstGeom>
          <a:solidFill>
            <a:srgbClr val="F8F2D0"/>
          </a:solidFill>
          <a:ln>
            <a:noFill/>
          </a:ln>
          <a:effectLst/>
        </p:spPr>
        <p:txBody>
          <a:bodyPr wrap="square">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1:11 -</a:t>
            </a:r>
            <a:r>
              <a:rPr lang="es-ES" altLang="en-US" dirty="0"/>
              <a:t> habiendo sido </a:t>
            </a:r>
            <a:r>
              <a:rPr lang="es-ES" altLang="en-US" dirty="0">
                <a:solidFill>
                  <a:srgbClr val="C00000"/>
                </a:solidFill>
              </a:rPr>
              <a:t>predestinados </a:t>
            </a:r>
            <a:r>
              <a:rPr lang="es-ES" altLang="en-US" dirty="0"/>
              <a:t>según el designio de su voluntad</a:t>
            </a:r>
            <a:endParaRPr lang="en-US" altLang="en-US" dirty="0"/>
          </a:p>
        </p:txBody>
      </p:sp>
      <p:sp>
        <p:nvSpPr>
          <p:cNvPr id="66563" name="Rectangle 3"/>
          <p:cNvSpPr>
            <a:spLocks noChangeArrowheads="1"/>
          </p:cNvSpPr>
          <p:nvPr/>
        </p:nvSpPr>
        <p:spPr bwMode="auto">
          <a:xfrm>
            <a:off x="453390" y="3038118"/>
            <a:ext cx="5334000" cy="3416320"/>
          </a:xfrm>
          <a:prstGeom prst="rect">
            <a:avLst/>
          </a:prstGeom>
          <a:solidFill>
            <a:srgbClr val="F8F2D0"/>
          </a:solidFill>
          <a:ln>
            <a:noFill/>
          </a:ln>
          <a:effec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Rom 8:29-30 -</a:t>
            </a:r>
            <a:r>
              <a:rPr lang="en-US" altLang="en-US" sz="1200" dirty="0"/>
              <a:t> </a:t>
            </a:r>
            <a:r>
              <a:rPr lang="es-ES" altLang="en-US" dirty="0"/>
              <a:t>a los que antes conoció, también los </a:t>
            </a:r>
            <a:r>
              <a:rPr lang="es-ES" altLang="en-US" dirty="0">
                <a:solidFill>
                  <a:srgbClr val="C00000"/>
                </a:solidFill>
              </a:rPr>
              <a:t>predestinó</a:t>
            </a:r>
            <a:r>
              <a:rPr lang="es-ES" altLang="en-US" dirty="0"/>
              <a:t> para que fuesen hechos conformes a la imagen de su Hijo, para que él sea el primogénito entre muchos hermanos. Y a los que </a:t>
            </a:r>
            <a:r>
              <a:rPr lang="es-ES" altLang="en-US" dirty="0">
                <a:solidFill>
                  <a:srgbClr val="C00000"/>
                </a:solidFill>
              </a:rPr>
              <a:t>predestinó</a:t>
            </a:r>
            <a:r>
              <a:rPr lang="es-ES" altLang="en-US" dirty="0"/>
              <a:t>, a éstos también llamó; y a los que llamó, a éstos también justificó; y a los que justificó, a éstos también glorificó.</a:t>
            </a:r>
          </a:p>
        </p:txBody>
      </p:sp>
      <p:sp>
        <p:nvSpPr>
          <p:cNvPr id="66566" name="Rectangle 6"/>
          <p:cNvSpPr>
            <a:spLocks noChangeArrowheads="1"/>
          </p:cNvSpPr>
          <p:nvPr/>
        </p:nvSpPr>
        <p:spPr bwMode="auto">
          <a:xfrm>
            <a:off x="533400" y="533400"/>
            <a:ext cx="5253990" cy="830997"/>
          </a:xfrm>
          <a:prstGeom prst="rect">
            <a:avLst/>
          </a:prstGeom>
          <a:solidFill>
            <a:srgbClr val="F8F2D0"/>
          </a:solidFill>
          <a:ln>
            <a:noFill/>
          </a:ln>
          <a:effectLst/>
        </p:spPr>
        <p:txBody>
          <a:bodyPr wrap="square">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1:4 –</a:t>
            </a:r>
            <a:r>
              <a:rPr lang="es-ES" altLang="en-US" dirty="0">
                <a:solidFill>
                  <a:srgbClr val="C00000"/>
                </a:solidFill>
              </a:rPr>
              <a:t>nos escogió </a:t>
            </a:r>
            <a:r>
              <a:rPr lang="es-ES" altLang="en-US" dirty="0"/>
              <a:t>en él </a:t>
            </a:r>
            <a:r>
              <a:rPr lang="es-ES" altLang="en-US" dirty="0">
                <a:solidFill>
                  <a:srgbClr val="C00000"/>
                </a:solidFill>
              </a:rPr>
              <a:t>antes de </a:t>
            </a:r>
            <a:r>
              <a:rPr lang="es-ES" altLang="en-US" dirty="0"/>
              <a:t>la fundación del mundo</a:t>
            </a:r>
          </a:p>
        </p:txBody>
      </p:sp>
      <p:sp>
        <p:nvSpPr>
          <p:cNvPr id="10" name="Rectangle 2"/>
          <p:cNvSpPr>
            <a:spLocks noChangeArrowheads="1"/>
          </p:cNvSpPr>
          <p:nvPr/>
        </p:nvSpPr>
        <p:spPr bwMode="auto">
          <a:xfrm>
            <a:off x="533400" y="0"/>
            <a:ext cx="8610600" cy="509588"/>
          </a:xfrm>
          <a:prstGeom prst="rect">
            <a:avLst/>
          </a:prstGeom>
          <a:solidFill>
            <a:srgbClr val="F8F2D0"/>
          </a:solidFill>
          <a:ln>
            <a:noFill/>
          </a:ln>
          <a:effectLst/>
        </p:spPr>
        <p:txBody>
          <a:bodyPr anchor="ctr">
            <a:spAutoFit/>
          </a:bodyPr>
          <a:lstStyle>
            <a:lvl1pPr marL="457200" indent="-457200">
              <a:defRPr sz="2400" b="1">
                <a:solidFill>
                  <a:schemeClr val="tx1"/>
                </a:solidFill>
                <a:latin typeface="Tempus Sans ITC" panose="04020404030D07020202" pitchFamily="82" charset="0"/>
              </a:defRPr>
            </a:lvl1pPr>
            <a:lvl2pPr marL="914400" indent="-457200">
              <a:defRPr sz="2400" b="1">
                <a:solidFill>
                  <a:schemeClr val="tx1"/>
                </a:solidFill>
                <a:latin typeface="Tempus Sans ITC" panose="04020404030D07020202" pitchFamily="82" charset="0"/>
              </a:defRPr>
            </a:lvl2pPr>
            <a:lvl3pPr marL="1371600" indent="-457200">
              <a:defRPr sz="2400" b="1">
                <a:solidFill>
                  <a:schemeClr val="tx1"/>
                </a:solidFill>
                <a:latin typeface="Tempus Sans ITC" panose="04020404030D07020202" pitchFamily="82" charset="0"/>
              </a:defRPr>
            </a:lvl3pPr>
            <a:lvl4pPr marL="1828800" indent="-457200">
              <a:defRPr sz="2400" b="1">
                <a:solidFill>
                  <a:schemeClr val="tx1"/>
                </a:solidFill>
                <a:latin typeface="Tempus Sans ITC" panose="04020404030D07020202" pitchFamily="82" charset="0"/>
              </a:defRPr>
            </a:lvl4pPr>
            <a:lvl5pPr marL="2286000" indent="-457200">
              <a:defRPr sz="2400" b="1">
                <a:solidFill>
                  <a:schemeClr val="tx1"/>
                </a:solidFill>
                <a:latin typeface="Tempus Sans ITC" panose="04020404030D07020202" pitchFamily="82" charset="0"/>
              </a:defRPr>
            </a:lvl5pPr>
            <a:lvl6pPr marL="2743200" indent="-457200" eaLnBrk="0" fontAlgn="base" hangingPunct="0">
              <a:spcBef>
                <a:spcPct val="0"/>
              </a:spcBef>
              <a:spcAft>
                <a:spcPct val="0"/>
              </a:spcAft>
              <a:defRPr sz="2400" b="1">
                <a:solidFill>
                  <a:schemeClr val="tx1"/>
                </a:solidFill>
                <a:latin typeface="Tempus Sans ITC" panose="04020404030D07020202" pitchFamily="82" charset="0"/>
              </a:defRPr>
            </a:lvl6pPr>
            <a:lvl7pPr marL="3200400" indent="-457200" eaLnBrk="0" fontAlgn="base" hangingPunct="0">
              <a:spcBef>
                <a:spcPct val="0"/>
              </a:spcBef>
              <a:spcAft>
                <a:spcPct val="0"/>
              </a:spcAft>
              <a:defRPr sz="2400" b="1">
                <a:solidFill>
                  <a:schemeClr val="tx1"/>
                </a:solidFill>
                <a:latin typeface="Tempus Sans ITC" panose="04020404030D07020202" pitchFamily="82" charset="0"/>
              </a:defRPr>
            </a:lvl7pPr>
            <a:lvl8pPr marL="3657600" indent="-457200" eaLnBrk="0" fontAlgn="base" hangingPunct="0">
              <a:spcBef>
                <a:spcPct val="0"/>
              </a:spcBef>
              <a:spcAft>
                <a:spcPct val="0"/>
              </a:spcAft>
              <a:defRPr sz="2400" b="1">
                <a:solidFill>
                  <a:schemeClr val="tx1"/>
                </a:solidFill>
                <a:latin typeface="Tempus Sans ITC" panose="04020404030D07020202" pitchFamily="82" charset="0"/>
              </a:defRPr>
            </a:lvl8pPr>
            <a:lvl9pPr marL="4114800" indent="-457200" eaLnBrk="0" fontAlgn="base" hangingPunct="0">
              <a:spcBef>
                <a:spcPct val="0"/>
              </a:spcBef>
              <a:spcAft>
                <a:spcPct val="0"/>
              </a:spcAft>
              <a:defRPr sz="2400" b="1">
                <a:solidFill>
                  <a:schemeClr val="tx1"/>
                </a:solidFill>
                <a:latin typeface="Tempus Sans ITC" panose="04020404030D07020202" pitchFamily="82" charset="0"/>
              </a:defRPr>
            </a:lvl9pPr>
          </a:lstStyle>
          <a:p>
            <a:pPr marL="0" indent="0" algn="ctr" eaLnBrk="1" hangingPunct="1">
              <a:lnSpc>
                <a:spcPct val="105000"/>
              </a:lnSpc>
            </a:pPr>
            <a:r>
              <a:rPr lang="en-US" altLang="en-US" sz="2600" dirty="0">
                <a:solidFill>
                  <a:srgbClr val="C00000"/>
                </a:solidFill>
              </a:rPr>
              <a:t>Toda </a:t>
            </a:r>
            <a:r>
              <a:rPr lang="en-US" altLang="en-US" sz="2600" dirty="0" err="1">
                <a:solidFill>
                  <a:srgbClr val="C00000"/>
                </a:solidFill>
              </a:rPr>
              <a:t>bendici</a:t>
            </a:r>
            <a:r>
              <a:rPr lang="es-CO" altLang="en-US" sz="2600" dirty="0" err="1">
                <a:solidFill>
                  <a:srgbClr val="C00000"/>
                </a:solidFill>
              </a:rPr>
              <a:t>ón</a:t>
            </a:r>
            <a:r>
              <a:rPr lang="es-CO" altLang="en-US" sz="2600" dirty="0">
                <a:solidFill>
                  <a:srgbClr val="C00000"/>
                </a:solidFill>
              </a:rPr>
              <a:t> espiritual en Cristo </a:t>
            </a:r>
            <a:r>
              <a:rPr lang="en-US" altLang="en-US" sz="2600" dirty="0">
                <a:solidFill>
                  <a:srgbClr val="C00000"/>
                </a:solidFill>
              </a:rPr>
              <a:t>(1:3-14)</a:t>
            </a:r>
          </a:p>
        </p:txBody>
      </p:sp>
      <p:sp>
        <p:nvSpPr>
          <p:cNvPr id="11" name="Text Box 3"/>
          <p:cNvSpPr txBox="1">
            <a:spLocks noChangeArrowheads="1"/>
          </p:cNvSpPr>
          <p:nvPr/>
        </p:nvSpPr>
        <p:spPr bwMode="auto">
          <a:xfrm>
            <a:off x="0" y="0"/>
            <a:ext cx="533400" cy="2677656"/>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E</a:t>
            </a:r>
          </a:p>
          <a:p>
            <a:pPr algn="ctr" eaLnBrk="1" hangingPunct="1"/>
            <a:r>
              <a:rPr lang="en-US" altLang="en-US" dirty="0"/>
              <a:t>F</a:t>
            </a:r>
          </a:p>
          <a:p>
            <a:pPr algn="ctr" eaLnBrk="1" hangingPunct="1"/>
            <a:r>
              <a:rPr lang="en-US" altLang="en-US" dirty="0"/>
              <a:t>E</a:t>
            </a:r>
          </a:p>
          <a:p>
            <a:pPr algn="ctr" eaLnBrk="1" hangingPunct="1"/>
            <a:r>
              <a:rPr lang="en-US" altLang="en-US" dirty="0"/>
              <a:t>S</a:t>
            </a:r>
          </a:p>
          <a:p>
            <a:pPr algn="ctr" eaLnBrk="1" hangingPunct="1"/>
            <a:r>
              <a:rPr lang="en-US" altLang="en-US" dirty="0"/>
              <a:t>I</a:t>
            </a:r>
          </a:p>
          <a:p>
            <a:pPr algn="ctr" eaLnBrk="1" hangingPunct="1"/>
            <a:r>
              <a:rPr lang="en-US" altLang="en-US" dirty="0"/>
              <a:t>0</a:t>
            </a:r>
          </a:p>
          <a:p>
            <a:pPr algn="ctr" eaLnBrk="1" hangingPunct="1"/>
            <a:r>
              <a:rPr lang="en-US" altLang="en-US" dirty="0"/>
              <a:t>S</a:t>
            </a:r>
          </a:p>
        </p:txBody>
      </p:sp>
      <p:sp>
        <p:nvSpPr>
          <p:cNvPr id="13" name="Text Box 9"/>
          <p:cNvSpPr txBox="1">
            <a:spLocks noChangeArrowheads="1"/>
          </p:cNvSpPr>
          <p:nvPr/>
        </p:nvSpPr>
        <p:spPr bwMode="auto">
          <a:xfrm>
            <a:off x="6225540" y="1219200"/>
            <a:ext cx="2766060" cy="4063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lnSpc>
                <a:spcPct val="90000"/>
              </a:lnSpc>
            </a:pPr>
            <a:r>
              <a:rPr lang="es-ES" altLang="en-US" sz="2600" dirty="0">
                <a:solidFill>
                  <a:schemeClr val="bg1"/>
                </a:solidFill>
              </a:rPr>
              <a:t>Dios predestinó un plan de redención. Él predestinó que cada uno que le obedeciera por la fe recibiría toda bendición espiritual en los lugares celestiales, en Jesucristo.</a:t>
            </a:r>
            <a:endParaRPr lang="en-US" altLang="en-US" sz="2600" dirty="0">
              <a:solidFill>
                <a:schemeClr val="bg1"/>
              </a:solidFill>
            </a:endParaRPr>
          </a:p>
        </p:txBody>
      </p:sp>
    </p:spTree>
    <p:extLst>
      <p:ext uri="{BB962C8B-B14F-4D97-AF65-F5344CB8AC3E}">
        <p14:creationId xmlns:p14="http://schemas.microsoft.com/office/powerpoint/2010/main" val="56289503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66566"/>
                                        </p:tgtEl>
                                        <p:attrNameLst>
                                          <p:attrName>style.visibility</p:attrName>
                                        </p:attrNameLst>
                                      </p:cBhvr>
                                      <p:to>
                                        <p:strVal val="visible"/>
                                      </p:to>
                                    </p:set>
                                    <p:animEffect transition="in" filter="strips(downRight)">
                                      <p:cBhvr>
                                        <p:cTn id="7" dur="1000"/>
                                        <p:tgtEl>
                                          <p:spTgt spid="6656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6562"/>
                                        </p:tgtEl>
                                        <p:attrNameLst>
                                          <p:attrName>style.visibility</p:attrName>
                                        </p:attrNameLst>
                                      </p:cBhvr>
                                      <p:to>
                                        <p:strVal val="visible"/>
                                      </p:to>
                                    </p:set>
                                    <p:animEffect transition="in" filter="strips(downRight)">
                                      <p:cBhvr>
                                        <p:cTn id="12" dur="1000"/>
                                        <p:tgtEl>
                                          <p:spTgt spid="66562"/>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66563"/>
                                        </p:tgtEl>
                                        <p:attrNameLst>
                                          <p:attrName>style.visibility</p:attrName>
                                        </p:attrNameLst>
                                      </p:cBhvr>
                                      <p:to>
                                        <p:strVal val="visible"/>
                                      </p:to>
                                    </p:set>
                                    <p:animEffect transition="in" filter="strips(downLeft)">
                                      <p:cBhvr>
                                        <p:cTn id="17" dur="1000"/>
                                        <p:tgtEl>
                                          <p:spTgt spid="66563"/>
                                        </p:tgtEl>
                                      </p:cBhvr>
                                    </p:animEffect>
                                  </p:childTnLst>
                                </p:cTn>
                              </p:par>
                            </p:childTnLst>
                          </p:cTn>
                        </p:par>
                      </p:childTnLst>
                    </p:cTn>
                  </p:par>
                  <p:par>
                    <p:cTn id="18" fill="hold">
                      <p:stCondLst>
                        <p:cond delay="indefinite"/>
                      </p:stCondLst>
                      <p:childTnLst>
                        <p:par>
                          <p:cTn id="19" fill="hold">
                            <p:stCondLst>
                              <p:cond delay="0"/>
                            </p:stCondLst>
                            <p:childTnLst>
                              <p:par>
                                <p:cTn id="20" presetID="17" presetClass="entr" presetSubtype="4" fill="hold" grpId="0" nodeType="clickEffect">
                                  <p:stCondLst>
                                    <p:cond delay="0"/>
                                  </p:stCondLst>
                                  <p:iterate type="wd">
                                    <p:tmPct val="3000"/>
                                  </p:iterate>
                                  <p:childTnLst>
                                    <p:set>
                                      <p:cBhvr>
                                        <p:cTn id="21" dur="1" fill="hold">
                                          <p:stCondLst>
                                            <p:cond delay="0"/>
                                          </p:stCondLst>
                                        </p:cTn>
                                        <p:tgtEl>
                                          <p:spTgt spid="13"/>
                                        </p:tgtEl>
                                        <p:attrNameLst>
                                          <p:attrName>style.visibility</p:attrName>
                                        </p:attrNameLst>
                                      </p:cBhvr>
                                      <p:to>
                                        <p:strVal val="visible"/>
                                      </p:to>
                                    </p:set>
                                    <p:anim calcmode="lin" valueType="num">
                                      <p:cBhvr>
                                        <p:cTn id="22" dur="1250" fill="hold"/>
                                        <p:tgtEl>
                                          <p:spTgt spid="13"/>
                                        </p:tgtEl>
                                        <p:attrNameLst>
                                          <p:attrName>ppt_x</p:attrName>
                                        </p:attrNameLst>
                                      </p:cBhvr>
                                      <p:tavLst>
                                        <p:tav tm="0">
                                          <p:val>
                                            <p:strVal val="#ppt_x"/>
                                          </p:val>
                                        </p:tav>
                                        <p:tav tm="100000">
                                          <p:val>
                                            <p:strVal val="#ppt_x"/>
                                          </p:val>
                                        </p:tav>
                                      </p:tavLst>
                                    </p:anim>
                                    <p:anim calcmode="lin" valueType="num">
                                      <p:cBhvr>
                                        <p:cTn id="23" dur="1250" fill="hold"/>
                                        <p:tgtEl>
                                          <p:spTgt spid="13"/>
                                        </p:tgtEl>
                                        <p:attrNameLst>
                                          <p:attrName>ppt_y</p:attrName>
                                        </p:attrNameLst>
                                      </p:cBhvr>
                                      <p:tavLst>
                                        <p:tav tm="0">
                                          <p:val>
                                            <p:strVal val="#ppt_y+#ppt_h/2"/>
                                          </p:val>
                                        </p:tav>
                                        <p:tav tm="100000">
                                          <p:val>
                                            <p:strVal val="#ppt_y"/>
                                          </p:val>
                                        </p:tav>
                                      </p:tavLst>
                                    </p:anim>
                                    <p:anim calcmode="lin" valueType="num">
                                      <p:cBhvr>
                                        <p:cTn id="24" dur="1250" fill="hold"/>
                                        <p:tgtEl>
                                          <p:spTgt spid="13"/>
                                        </p:tgtEl>
                                        <p:attrNameLst>
                                          <p:attrName>ppt_w</p:attrName>
                                        </p:attrNameLst>
                                      </p:cBhvr>
                                      <p:tavLst>
                                        <p:tav tm="0">
                                          <p:val>
                                            <p:strVal val="#ppt_w"/>
                                          </p:val>
                                        </p:tav>
                                        <p:tav tm="100000">
                                          <p:val>
                                            <p:strVal val="#ppt_w"/>
                                          </p:val>
                                        </p:tav>
                                      </p:tavLst>
                                    </p:anim>
                                    <p:anim calcmode="lin" valueType="num">
                                      <p:cBhvr>
                                        <p:cTn id="25" dur="1250" fill="hold"/>
                                        <p:tgtEl>
                                          <p:spTgt spid="1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animBg="1"/>
      <p:bldP spid="66563" grpId="0" animBg="1"/>
      <p:bldP spid="66566" grpId="0" animBg="1"/>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descr="theater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1" y="914400"/>
            <a:ext cx="9159241" cy="5999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8"/>
          <p:cNvSpPr txBox="1">
            <a:spLocks noChangeArrowheads="1"/>
          </p:cNvSpPr>
          <p:nvPr/>
        </p:nvSpPr>
        <p:spPr bwMode="auto">
          <a:xfrm>
            <a:off x="-38102" y="899160"/>
            <a:ext cx="3390901" cy="1446550"/>
          </a:xfrm>
          <a:prstGeom prst="rect">
            <a:avLst/>
          </a:prstGeom>
          <a:solidFill>
            <a:srgbClr val="F4F2CC"/>
          </a:solidFill>
          <a:ln>
            <a:noFill/>
          </a:ln>
          <a:effec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r>
              <a:rPr lang="en-US" altLang="en-US" sz="4400" dirty="0">
                <a:latin typeface="Sign Painter" pitchFamily="2" charset="0"/>
              </a:rPr>
              <a:t>Carta a </a:t>
            </a:r>
            <a:r>
              <a:rPr lang="en-US" altLang="en-US" sz="4400" dirty="0" err="1">
                <a:latin typeface="Sign Painter" pitchFamily="2" charset="0"/>
              </a:rPr>
              <a:t>los</a:t>
            </a:r>
            <a:r>
              <a:rPr lang="en-US" altLang="en-US" sz="4400" dirty="0">
                <a:latin typeface="Sign Painter" pitchFamily="2" charset="0"/>
              </a:rPr>
              <a:t> </a:t>
            </a:r>
            <a:r>
              <a:rPr lang="en-US" altLang="en-US" sz="4400" dirty="0" err="1">
                <a:latin typeface="Sign Painter" pitchFamily="2" charset="0"/>
              </a:rPr>
              <a:t>Efesios</a:t>
            </a:r>
            <a:endParaRPr lang="en-US" altLang="en-US" sz="4400" dirty="0">
              <a:latin typeface="Sign Painter" pitchFamily="2" charset="0"/>
            </a:endParaRPr>
          </a:p>
        </p:txBody>
      </p:sp>
      <p:sp>
        <p:nvSpPr>
          <p:cNvPr id="2057" name="Text Box 9"/>
          <p:cNvSpPr txBox="1">
            <a:spLocks noChangeArrowheads="1"/>
          </p:cNvSpPr>
          <p:nvPr/>
        </p:nvSpPr>
        <p:spPr bwMode="auto">
          <a:xfrm>
            <a:off x="3200400" y="1237981"/>
            <a:ext cx="5844539" cy="66172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lnSpc>
                <a:spcPct val="90000"/>
              </a:lnSpc>
            </a:pPr>
            <a:r>
              <a:rPr lang="en-US" altLang="en-US" sz="4000" dirty="0">
                <a:solidFill>
                  <a:schemeClr val="bg1"/>
                </a:solidFill>
                <a:latin typeface="Sign Painter" pitchFamily="2" charset="0"/>
              </a:rPr>
              <a:t>JES</a:t>
            </a:r>
            <a:r>
              <a:rPr lang="es-CO" altLang="en-US" sz="4000" dirty="0">
                <a:solidFill>
                  <a:schemeClr val="bg1"/>
                </a:solidFill>
                <a:latin typeface="Sign Painter" pitchFamily="2" charset="0"/>
              </a:rPr>
              <a:t>Ú</a:t>
            </a:r>
            <a:r>
              <a:rPr lang="en-US" altLang="en-US" sz="4000" dirty="0">
                <a:solidFill>
                  <a:schemeClr val="bg1"/>
                </a:solidFill>
                <a:latin typeface="Sign Painter" pitchFamily="2" charset="0"/>
              </a:rPr>
              <a:t>S:  LA PLENITUD DE DIOS</a:t>
            </a:r>
          </a:p>
        </p:txBody>
      </p:sp>
    </p:spTree>
    <p:extLst>
      <p:ext uri="{BB962C8B-B14F-4D97-AF65-F5344CB8AC3E}">
        <p14:creationId xmlns:p14="http://schemas.microsoft.com/office/powerpoint/2010/main" val="23017581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descr="theater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1" y="914400"/>
            <a:ext cx="9159241" cy="5999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8"/>
          <p:cNvSpPr txBox="1">
            <a:spLocks noChangeArrowheads="1"/>
          </p:cNvSpPr>
          <p:nvPr/>
        </p:nvSpPr>
        <p:spPr bwMode="auto">
          <a:xfrm>
            <a:off x="-38101" y="899160"/>
            <a:ext cx="3314701" cy="1446550"/>
          </a:xfrm>
          <a:prstGeom prst="rect">
            <a:avLst/>
          </a:prstGeom>
          <a:solidFill>
            <a:srgbClr val="F4F2CC"/>
          </a:solidFill>
          <a:ln>
            <a:noFill/>
          </a:ln>
          <a:effec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r>
              <a:rPr lang="en-US" altLang="en-US" sz="4400" dirty="0">
                <a:latin typeface="Sign Painter" pitchFamily="2" charset="0"/>
              </a:rPr>
              <a:t>Carta a </a:t>
            </a:r>
            <a:r>
              <a:rPr lang="en-US" altLang="en-US" sz="4400" dirty="0" err="1">
                <a:latin typeface="Sign Painter" pitchFamily="2" charset="0"/>
              </a:rPr>
              <a:t>los</a:t>
            </a:r>
            <a:r>
              <a:rPr lang="en-US" altLang="en-US" sz="4400" dirty="0">
                <a:latin typeface="Sign Painter" pitchFamily="2" charset="0"/>
              </a:rPr>
              <a:t> </a:t>
            </a:r>
            <a:r>
              <a:rPr lang="en-US" altLang="en-US" sz="4400" dirty="0" err="1">
                <a:latin typeface="Sign Painter" pitchFamily="2" charset="0"/>
              </a:rPr>
              <a:t>Efesios</a:t>
            </a:r>
            <a:endParaRPr lang="en-US" altLang="en-US" sz="4400" dirty="0">
              <a:latin typeface="Sign Painter" pitchFamily="2" charset="0"/>
            </a:endParaRPr>
          </a:p>
        </p:txBody>
      </p:sp>
      <p:sp>
        <p:nvSpPr>
          <p:cNvPr id="2057" name="Text Box 9"/>
          <p:cNvSpPr txBox="1">
            <a:spLocks noChangeArrowheads="1"/>
          </p:cNvSpPr>
          <p:nvPr/>
        </p:nvSpPr>
        <p:spPr bwMode="auto">
          <a:xfrm>
            <a:off x="3200400" y="1237981"/>
            <a:ext cx="5844539" cy="66172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lnSpc>
                <a:spcPct val="90000"/>
              </a:lnSpc>
            </a:pPr>
            <a:r>
              <a:rPr lang="en-US" altLang="en-US" sz="4000" dirty="0">
                <a:solidFill>
                  <a:schemeClr val="bg1"/>
                </a:solidFill>
                <a:latin typeface="Sign Painter" pitchFamily="2" charset="0"/>
              </a:rPr>
              <a:t>JES</a:t>
            </a:r>
            <a:r>
              <a:rPr lang="es-CO" altLang="en-US" sz="4000" dirty="0">
                <a:solidFill>
                  <a:schemeClr val="bg1"/>
                </a:solidFill>
                <a:latin typeface="Sign Painter" pitchFamily="2" charset="0"/>
              </a:rPr>
              <a:t>Ú</a:t>
            </a:r>
            <a:r>
              <a:rPr lang="en-US" altLang="en-US" sz="4000" dirty="0">
                <a:solidFill>
                  <a:schemeClr val="bg1"/>
                </a:solidFill>
                <a:latin typeface="Sign Painter" pitchFamily="2" charset="0"/>
              </a:rPr>
              <a:t>S:  LA PLENITUD DE DIOS</a:t>
            </a:r>
          </a:p>
        </p:txBody>
      </p:sp>
    </p:spTree>
    <p:extLst>
      <p:ext uri="{BB962C8B-B14F-4D97-AF65-F5344CB8AC3E}">
        <p14:creationId xmlns:p14="http://schemas.microsoft.com/office/powerpoint/2010/main" val="6168903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533400"/>
            <a:ext cx="2362200" cy="6084743"/>
          </a:xfrm>
          <a:prstGeom prst="rect">
            <a:avLst/>
          </a:prstGeom>
          <a:solidFill>
            <a:srgbClr val="F8F2D0"/>
          </a:solidFill>
          <a:ln>
            <a:noFill/>
          </a:ln>
          <a:effec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lnSpc>
                <a:spcPct val="90000"/>
              </a:lnSpc>
            </a:pPr>
            <a:r>
              <a:rPr lang="en-US" altLang="en-US" dirty="0"/>
              <a:t>1:11-12 - </a:t>
            </a:r>
            <a:r>
              <a:rPr lang="es-ES" altLang="en-US" dirty="0">
                <a:solidFill>
                  <a:srgbClr val="C00000"/>
                </a:solidFill>
              </a:rPr>
              <a:t>En él asimismo </a:t>
            </a:r>
            <a:r>
              <a:rPr lang="es-ES" altLang="en-US" dirty="0" err="1">
                <a:solidFill>
                  <a:srgbClr val="C00000"/>
                </a:solidFill>
              </a:rPr>
              <a:t>tuvi-mos</a:t>
            </a:r>
            <a:r>
              <a:rPr lang="es-ES" altLang="en-US" dirty="0">
                <a:solidFill>
                  <a:srgbClr val="C00000"/>
                </a:solidFill>
              </a:rPr>
              <a:t> herencia</a:t>
            </a:r>
            <a:r>
              <a:rPr lang="es-ES" altLang="en-US" dirty="0"/>
              <a:t>, habiendo sido predestinados conforme al propósito del que hace todas las cosas según el designio de su voluntad, a fin de que seamos para alabanza de su gloria, </a:t>
            </a:r>
            <a:r>
              <a:rPr lang="es-ES" altLang="en-US" dirty="0">
                <a:solidFill>
                  <a:srgbClr val="C00000"/>
                </a:solidFill>
              </a:rPr>
              <a:t>nosotros los que primeramente esperábamos en Cristo</a:t>
            </a:r>
            <a:r>
              <a:rPr lang="es-ES" altLang="en-US" dirty="0"/>
              <a:t>.</a:t>
            </a:r>
          </a:p>
        </p:txBody>
      </p:sp>
      <p:sp>
        <p:nvSpPr>
          <p:cNvPr id="60422" name="Rectangle 6"/>
          <p:cNvSpPr>
            <a:spLocks noChangeArrowheads="1"/>
          </p:cNvSpPr>
          <p:nvPr/>
        </p:nvSpPr>
        <p:spPr bwMode="auto">
          <a:xfrm>
            <a:off x="2857500" y="961123"/>
            <a:ext cx="3048000" cy="32593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lnSpc>
                <a:spcPct val="105000"/>
              </a:lnSpc>
            </a:pPr>
            <a:r>
              <a:rPr lang="en-US" altLang="en-US" sz="2800" dirty="0" err="1">
                <a:solidFill>
                  <a:srgbClr val="FFFF00"/>
                </a:solidFill>
              </a:rPr>
              <a:t>Hechos</a:t>
            </a:r>
            <a:r>
              <a:rPr lang="en-US" altLang="en-US" sz="2800" dirty="0">
                <a:solidFill>
                  <a:srgbClr val="FFFF00"/>
                </a:solidFill>
              </a:rPr>
              <a:t> 1:8 –</a:t>
            </a:r>
            <a:r>
              <a:rPr lang="en-US" altLang="en-US" sz="2800" i="1" dirty="0">
                <a:solidFill>
                  <a:schemeClr val="bg1"/>
                </a:solidFill>
              </a:rPr>
              <a:t> </a:t>
            </a:r>
          </a:p>
          <a:p>
            <a:pPr algn="ctr" eaLnBrk="1" hangingPunct="1">
              <a:lnSpc>
                <a:spcPct val="105000"/>
              </a:lnSpc>
            </a:pPr>
            <a:r>
              <a:rPr lang="es-ES" altLang="en-US" sz="2800" i="1" dirty="0">
                <a:solidFill>
                  <a:schemeClr val="bg1"/>
                </a:solidFill>
              </a:rPr>
              <a:t>me seréis testigos en </a:t>
            </a:r>
            <a:r>
              <a:rPr lang="es-ES" altLang="en-US" sz="2800" i="1" dirty="0">
                <a:solidFill>
                  <a:srgbClr val="FFFF00"/>
                </a:solidFill>
              </a:rPr>
              <a:t>Jerusalén</a:t>
            </a:r>
            <a:r>
              <a:rPr lang="es-ES" altLang="en-US" sz="2800" i="1" dirty="0">
                <a:solidFill>
                  <a:schemeClr val="bg1"/>
                </a:solidFill>
              </a:rPr>
              <a:t>,</a:t>
            </a:r>
          </a:p>
          <a:p>
            <a:pPr algn="ctr" eaLnBrk="1" hangingPunct="1">
              <a:lnSpc>
                <a:spcPct val="105000"/>
              </a:lnSpc>
            </a:pPr>
            <a:r>
              <a:rPr lang="es-ES" altLang="en-US" sz="2800" i="1" dirty="0">
                <a:solidFill>
                  <a:schemeClr val="bg1"/>
                </a:solidFill>
              </a:rPr>
              <a:t>en toda </a:t>
            </a:r>
            <a:r>
              <a:rPr lang="es-ES" altLang="en-US" sz="2800" i="1" dirty="0">
                <a:solidFill>
                  <a:srgbClr val="FFFF00"/>
                </a:solidFill>
              </a:rPr>
              <a:t>Judea</a:t>
            </a:r>
            <a:r>
              <a:rPr lang="es-ES" altLang="en-US" sz="2800" i="1" dirty="0">
                <a:solidFill>
                  <a:schemeClr val="bg1"/>
                </a:solidFill>
              </a:rPr>
              <a:t>,</a:t>
            </a:r>
          </a:p>
          <a:p>
            <a:pPr algn="ctr" eaLnBrk="1" hangingPunct="1">
              <a:lnSpc>
                <a:spcPct val="105000"/>
              </a:lnSpc>
            </a:pPr>
            <a:r>
              <a:rPr lang="es-ES" altLang="en-US" sz="2800" i="1" dirty="0">
                <a:solidFill>
                  <a:schemeClr val="bg1"/>
                </a:solidFill>
              </a:rPr>
              <a:t>en </a:t>
            </a:r>
            <a:r>
              <a:rPr lang="es-ES" altLang="en-US" sz="2800" i="1" dirty="0">
                <a:solidFill>
                  <a:srgbClr val="FFFF00"/>
                </a:solidFill>
              </a:rPr>
              <a:t>Samaria</a:t>
            </a:r>
            <a:r>
              <a:rPr lang="es-ES" altLang="en-US" sz="2800" i="1" dirty="0">
                <a:solidFill>
                  <a:schemeClr val="bg1"/>
                </a:solidFill>
              </a:rPr>
              <a:t>,</a:t>
            </a:r>
          </a:p>
          <a:p>
            <a:pPr algn="ctr" eaLnBrk="1" hangingPunct="1">
              <a:lnSpc>
                <a:spcPct val="105000"/>
              </a:lnSpc>
            </a:pPr>
            <a:r>
              <a:rPr lang="es-ES" altLang="en-US" sz="2800" i="1" dirty="0">
                <a:solidFill>
                  <a:schemeClr val="bg1"/>
                </a:solidFill>
              </a:rPr>
              <a:t>y hasta </a:t>
            </a:r>
            <a:r>
              <a:rPr lang="es-ES" altLang="en-US" sz="2800" i="1" dirty="0">
                <a:solidFill>
                  <a:srgbClr val="FFFF00"/>
                </a:solidFill>
              </a:rPr>
              <a:t>lo último de la tierra</a:t>
            </a:r>
            <a:r>
              <a:rPr lang="es-ES" altLang="en-US" sz="2800" i="1" dirty="0">
                <a:solidFill>
                  <a:schemeClr val="bg1"/>
                </a:solidFill>
              </a:rPr>
              <a:t>.</a:t>
            </a:r>
          </a:p>
        </p:txBody>
      </p:sp>
      <p:sp>
        <p:nvSpPr>
          <p:cNvPr id="60423" name="Text Box 7"/>
          <p:cNvSpPr txBox="1">
            <a:spLocks noChangeArrowheads="1"/>
          </p:cNvSpPr>
          <p:nvPr/>
        </p:nvSpPr>
        <p:spPr bwMode="auto">
          <a:xfrm>
            <a:off x="6324600" y="1676400"/>
            <a:ext cx="2819400" cy="787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lnSpc>
                <a:spcPct val="85000"/>
              </a:lnSpc>
            </a:pPr>
            <a:r>
              <a:rPr lang="en-US" altLang="en-US" sz="2600" dirty="0">
                <a:solidFill>
                  <a:schemeClr val="bg1"/>
                </a:solidFill>
              </a:rPr>
              <a:t>1-7:</a:t>
            </a:r>
            <a:r>
              <a:rPr lang="en-US" altLang="en-US" sz="2600" dirty="0">
                <a:solidFill>
                  <a:srgbClr val="FFFF00"/>
                </a:solidFill>
              </a:rPr>
              <a:t>  </a:t>
            </a:r>
            <a:r>
              <a:rPr lang="es-ES" altLang="en-US" sz="2600" dirty="0">
                <a:solidFill>
                  <a:srgbClr val="FFFF00"/>
                </a:solidFill>
              </a:rPr>
              <a:t>al principio, solo</a:t>
            </a:r>
            <a:r>
              <a:rPr lang="en-US" altLang="en-US" sz="2600" dirty="0">
                <a:solidFill>
                  <a:srgbClr val="FFFF00"/>
                </a:solidFill>
              </a:rPr>
              <a:t> </a:t>
            </a:r>
            <a:r>
              <a:rPr lang="es-ES" altLang="en-US" sz="2600" dirty="0">
                <a:solidFill>
                  <a:srgbClr val="FFFF00"/>
                </a:solidFill>
              </a:rPr>
              <a:t>a judíos</a:t>
            </a:r>
            <a:endParaRPr lang="en-US" altLang="en-US" sz="2600" dirty="0">
              <a:solidFill>
                <a:srgbClr val="FFFF00"/>
              </a:solidFill>
            </a:endParaRPr>
          </a:p>
        </p:txBody>
      </p:sp>
      <p:sp>
        <p:nvSpPr>
          <p:cNvPr id="60424" name="Text Box 8"/>
          <p:cNvSpPr txBox="1">
            <a:spLocks noChangeArrowheads="1"/>
          </p:cNvSpPr>
          <p:nvPr/>
        </p:nvSpPr>
        <p:spPr bwMode="auto">
          <a:xfrm>
            <a:off x="6275041" y="2590800"/>
            <a:ext cx="2868959"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lnSpc>
                <a:spcPct val="85000"/>
              </a:lnSpc>
            </a:pPr>
            <a:r>
              <a:rPr lang="en-US" altLang="en-US" sz="2600" dirty="0">
                <a:solidFill>
                  <a:schemeClr val="bg1"/>
                </a:solidFill>
              </a:rPr>
              <a:t>8-12:</a:t>
            </a:r>
            <a:r>
              <a:rPr lang="en-US" altLang="en-US" sz="2600" dirty="0">
                <a:solidFill>
                  <a:srgbClr val="FFFF00"/>
                </a:solidFill>
              </a:rPr>
              <a:t>  Cornelio </a:t>
            </a:r>
          </a:p>
          <a:p>
            <a:pPr algn="ctr" eaLnBrk="1" hangingPunct="1">
              <a:lnSpc>
                <a:spcPct val="85000"/>
              </a:lnSpc>
            </a:pPr>
            <a:r>
              <a:rPr lang="en-US" altLang="en-US" sz="2600" dirty="0" err="1">
                <a:solidFill>
                  <a:srgbClr val="FFFF00"/>
                </a:solidFill>
              </a:rPr>
              <a:t>abrió</a:t>
            </a:r>
            <a:r>
              <a:rPr lang="en-US" altLang="en-US" sz="2600" dirty="0">
                <a:solidFill>
                  <a:srgbClr val="FFFF00"/>
                </a:solidFill>
              </a:rPr>
              <a:t> la </a:t>
            </a:r>
            <a:r>
              <a:rPr lang="en-US" altLang="en-US" sz="2600" dirty="0" err="1">
                <a:solidFill>
                  <a:srgbClr val="FFFF00"/>
                </a:solidFill>
              </a:rPr>
              <a:t>puerta</a:t>
            </a:r>
            <a:endParaRPr lang="en-US" altLang="en-US" sz="2600" dirty="0">
              <a:solidFill>
                <a:srgbClr val="FFFF00"/>
              </a:solidFill>
            </a:endParaRPr>
          </a:p>
        </p:txBody>
      </p:sp>
      <p:sp>
        <p:nvSpPr>
          <p:cNvPr id="60425" name="Text Box 9"/>
          <p:cNvSpPr txBox="1">
            <a:spLocks noChangeArrowheads="1"/>
          </p:cNvSpPr>
          <p:nvPr/>
        </p:nvSpPr>
        <p:spPr bwMode="auto">
          <a:xfrm>
            <a:off x="6275041" y="3505200"/>
            <a:ext cx="2868959" cy="1127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lnSpc>
                <a:spcPct val="85000"/>
              </a:lnSpc>
            </a:pPr>
            <a:r>
              <a:rPr lang="en-US" altLang="en-US" sz="2600" dirty="0">
                <a:solidFill>
                  <a:schemeClr val="bg1"/>
                </a:solidFill>
              </a:rPr>
              <a:t>13-26:</a:t>
            </a:r>
            <a:r>
              <a:rPr lang="en-US" altLang="en-US" sz="2600" dirty="0">
                <a:solidFill>
                  <a:srgbClr val="FFFF00"/>
                </a:solidFill>
              </a:rPr>
              <a:t>  </a:t>
            </a:r>
            <a:r>
              <a:rPr lang="en-US" altLang="en-US" sz="2600" dirty="0" err="1">
                <a:solidFill>
                  <a:srgbClr val="FFFF00"/>
                </a:solidFill>
              </a:rPr>
              <a:t>todo</a:t>
            </a:r>
            <a:r>
              <a:rPr lang="en-US" altLang="en-US" sz="2600" dirty="0">
                <a:solidFill>
                  <a:srgbClr val="FFFF00"/>
                </a:solidFill>
              </a:rPr>
              <a:t> el </a:t>
            </a:r>
            <a:r>
              <a:rPr lang="en-US" altLang="en-US" sz="2600" dirty="0" err="1">
                <a:solidFill>
                  <a:srgbClr val="FFFF00"/>
                </a:solidFill>
              </a:rPr>
              <a:t>mundo</a:t>
            </a:r>
            <a:r>
              <a:rPr lang="en-US" altLang="en-US" sz="2600" dirty="0">
                <a:solidFill>
                  <a:srgbClr val="FFFF00"/>
                </a:solidFill>
              </a:rPr>
              <a:t> de los gentiles</a:t>
            </a:r>
          </a:p>
        </p:txBody>
      </p:sp>
      <p:sp>
        <p:nvSpPr>
          <p:cNvPr id="60426" name="Line 10"/>
          <p:cNvSpPr>
            <a:spLocks noChangeShapeType="1"/>
          </p:cNvSpPr>
          <p:nvPr/>
        </p:nvSpPr>
        <p:spPr bwMode="auto">
          <a:xfrm flipV="1">
            <a:off x="5410200" y="2057401"/>
            <a:ext cx="1066800" cy="0"/>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427" name="Line 11"/>
          <p:cNvSpPr>
            <a:spLocks noChangeShapeType="1"/>
          </p:cNvSpPr>
          <p:nvPr/>
        </p:nvSpPr>
        <p:spPr bwMode="auto">
          <a:xfrm>
            <a:off x="5410200" y="2971799"/>
            <a:ext cx="1066800" cy="19173"/>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428" name="Line 12"/>
          <p:cNvSpPr>
            <a:spLocks noChangeShapeType="1"/>
          </p:cNvSpPr>
          <p:nvPr/>
        </p:nvSpPr>
        <p:spPr bwMode="auto">
          <a:xfrm>
            <a:off x="5410200" y="3886199"/>
            <a:ext cx="1143000" cy="19169"/>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Rectangle 2"/>
          <p:cNvSpPr>
            <a:spLocks noChangeArrowheads="1"/>
          </p:cNvSpPr>
          <p:nvPr/>
        </p:nvSpPr>
        <p:spPr bwMode="auto">
          <a:xfrm>
            <a:off x="533400" y="-49213"/>
            <a:ext cx="8610600" cy="509588"/>
          </a:xfrm>
          <a:prstGeom prst="rect">
            <a:avLst/>
          </a:prstGeom>
          <a:solidFill>
            <a:srgbClr val="F8F2D0"/>
          </a:solidFill>
          <a:ln>
            <a:noFill/>
          </a:ln>
          <a:effectLst/>
        </p:spPr>
        <p:txBody>
          <a:bodyPr anchor="ctr">
            <a:spAutoFit/>
          </a:bodyPr>
          <a:lstStyle>
            <a:lvl1pPr marL="457200" indent="-457200">
              <a:defRPr sz="2400" b="1">
                <a:solidFill>
                  <a:schemeClr val="tx1"/>
                </a:solidFill>
                <a:latin typeface="Tempus Sans ITC" panose="04020404030D07020202" pitchFamily="82" charset="0"/>
              </a:defRPr>
            </a:lvl1pPr>
            <a:lvl2pPr marL="914400" indent="-457200">
              <a:defRPr sz="2400" b="1">
                <a:solidFill>
                  <a:schemeClr val="tx1"/>
                </a:solidFill>
                <a:latin typeface="Tempus Sans ITC" panose="04020404030D07020202" pitchFamily="82" charset="0"/>
              </a:defRPr>
            </a:lvl2pPr>
            <a:lvl3pPr marL="1371600" indent="-457200">
              <a:defRPr sz="2400" b="1">
                <a:solidFill>
                  <a:schemeClr val="tx1"/>
                </a:solidFill>
                <a:latin typeface="Tempus Sans ITC" panose="04020404030D07020202" pitchFamily="82" charset="0"/>
              </a:defRPr>
            </a:lvl3pPr>
            <a:lvl4pPr marL="1828800" indent="-457200">
              <a:defRPr sz="2400" b="1">
                <a:solidFill>
                  <a:schemeClr val="tx1"/>
                </a:solidFill>
                <a:latin typeface="Tempus Sans ITC" panose="04020404030D07020202" pitchFamily="82" charset="0"/>
              </a:defRPr>
            </a:lvl4pPr>
            <a:lvl5pPr marL="2286000" indent="-457200">
              <a:defRPr sz="2400" b="1">
                <a:solidFill>
                  <a:schemeClr val="tx1"/>
                </a:solidFill>
                <a:latin typeface="Tempus Sans ITC" panose="04020404030D07020202" pitchFamily="82" charset="0"/>
              </a:defRPr>
            </a:lvl5pPr>
            <a:lvl6pPr marL="2743200" indent="-457200" eaLnBrk="0" fontAlgn="base" hangingPunct="0">
              <a:spcBef>
                <a:spcPct val="0"/>
              </a:spcBef>
              <a:spcAft>
                <a:spcPct val="0"/>
              </a:spcAft>
              <a:defRPr sz="2400" b="1">
                <a:solidFill>
                  <a:schemeClr val="tx1"/>
                </a:solidFill>
                <a:latin typeface="Tempus Sans ITC" panose="04020404030D07020202" pitchFamily="82" charset="0"/>
              </a:defRPr>
            </a:lvl6pPr>
            <a:lvl7pPr marL="3200400" indent="-457200" eaLnBrk="0" fontAlgn="base" hangingPunct="0">
              <a:spcBef>
                <a:spcPct val="0"/>
              </a:spcBef>
              <a:spcAft>
                <a:spcPct val="0"/>
              </a:spcAft>
              <a:defRPr sz="2400" b="1">
                <a:solidFill>
                  <a:schemeClr val="tx1"/>
                </a:solidFill>
                <a:latin typeface="Tempus Sans ITC" panose="04020404030D07020202" pitchFamily="82" charset="0"/>
              </a:defRPr>
            </a:lvl7pPr>
            <a:lvl8pPr marL="3657600" indent="-457200" eaLnBrk="0" fontAlgn="base" hangingPunct="0">
              <a:spcBef>
                <a:spcPct val="0"/>
              </a:spcBef>
              <a:spcAft>
                <a:spcPct val="0"/>
              </a:spcAft>
              <a:defRPr sz="2400" b="1">
                <a:solidFill>
                  <a:schemeClr val="tx1"/>
                </a:solidFill>
                <a:latin typeface="Tempus Sans ITC" panose="04020404030D07020202" pitchFamily="82" charset="0"/>
              </a:defRPr>
            </a:lvl8pPr>
            <a:lvl9pPr marL="4114800" indent="-457200" eaLnBrk="0" fontAlgn="base" hangingPunct="0">
              <a:spcBef>
                <a:spcPct val="0"/>
              </a:spcBef>
              <a:spcAft>
                <a:spcPct val="0"/>
              </a:spcAft>
              <a:defRPr sz="2400" b="1">
                <a:solidFill>
                  <a:schemeClr val="tx1"/>
                </a:solidFill>
                <a:latin typeface="Tempus Sans ITC" panose="04020404030D07020202" pitchFamily="82" charset="0"/>
              </a:defRPr>
            </a:lvl9pPr>
          </a:lstStyle>
          <a:p>
            <a:pPr marL="0" indent="0" algn="ctr" eaLnBrk="1" hangingPunct="1">
              <a:lnSpc>
                <a:spcPct val="105000"/>
              </a:lnSpc>
            </a:pPr>
            <a:r>
              <a:rPr lang="en-US" altLang="en-US" sz="2600" dirty="0">
                <a:solidFill>
                  <a:srgbClr val="C00000"/>
                </a:solidFill>
              </a:rPr>
              <a:t>Toda </a:t>
            </a:r>
            <a:r>
              <a:rPr lang="en-US" altLang="en-US" sz="2600" dirty="0" err="1">
                <a:solidFill>
                  <a:srgbClr val="C00000"/>
                </a:solidFill>
              </a:rPr>
              <a:t>bendici</a:t>
            </a:r>
            <a:r>
              <a:rPr lang="es-CO" altLang="en-US" sz="2600" dirty="0" err="1">
                <a:solidFill>
                  <a:srgbClr val="C00000"/>
                </a:solidFill>
              </a:rPr>
              <a:t>ón</a:t>
            </a:r>
            <a:r>
              <a:rPr lang="es-CO" altLang="en-US" sz="2600" dirty="0">
                <a:solidFill>
                  <a:srgbClr val="C00000"/>
                </a:solidFill>
              </a:rPr>
              <a:t> espiritual en Cristo </a:t>
            </a:r>
            <a:r>
              <a:rPr lang="en-US" altLang="en-US" sz="2600" dirty="0">
                <a:solidFill>
                  <a:srgbClr val="C00000"/>
                </a:solidFill>
              </a:rPr>
              <a:t>(1:3-14)</a:t>
            </a:r>
          </a:p>
        </p:txBody>
      </p:sp>
      <p:sp>
        <p:nvSpPr>
          <p:cNvPr id="14" name="Text Box 3"/>
          <p:cNvSpPr txBox="1">
            <a:spLocks noChangeArrowheads="1"/>
          </p:cNvSpPr>
          <p:nvPr/>
        </p:nvSpPr>
        <p:spPr bwMode="auto">
          <a:xfrm>
            <a:off x="0" y="0"/>
            <a:ext cx="533400" cy="2677656"/>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E</a:t>
            </a:r>
          </a:p>
          <a:p>
            <a:pPr algn="ctr" eaLnBrk="1" hangingPunct="1"/>
            <a:r>
              <a:rPr lang="en-US" altLang="en-US" dirty="0"/>
              <a:t>F</a:t>
            </a:r>
          </a:p>
          <a:p>
            <a:pPr algn="ctr" eaLnBrk="1" hangingPunct="1"/>
            <a:r>
              <a:rPr lang="en-US" altLang="en-US" dirty="0"/>
              <a:t>E</a:t>
            </a:r>
          </a:p>
          <a:p>
            <a:pPr algn="ctr" eaLnBrk="1" hangingPunct="1"/>
            <a:r>
              <a:rPr lang="en-US" altLang="en-US" dirty="0"/>
              <a:t>S</a:t>
            </a:r>
          </a:p>
          <a:p>
            <a:pPr algn="ctr" eaLnBrk="1" hangingPunct="1"/>
            <a:r>
              <a:rPr lang="en-US" altLang="en-US" dirty="0"/>
              <a:t>I</a:t>
            </a:r>
          </a:p>
          <a:p>
            <a:pPr algn="ctr" eaLnBrk="1" hangingPunct="1"/>
            <a:r>
              <a:rPr lang="en-US" altLang="en-US" dirty="0"/>
              <a:t>0</a:t>
            </a:r>
          </a:p>
          <a:p>
            <a:pPr algn="ctr" eaLnBrk="1" hangingPunct="1"/>
            <a:r>
              <a:rPr lang="en-US" altLang="en-US" dirty="0"/>
              <a:t>S</a:t>
            </a:r>
          </a:p>
        </p:txBody>
      </p:sp>
    </p:spTree>
  </p:cSld>
  <p:clrMapOvr>
    <a:masterClrMapping/>
  </p:clrMapOvr>
  <mc:AlternateContent xmlns:mc="http://schemas.openxmlformats.org/markup-compatibility/2006" xmlns:p14="http://schemas.microsoft.com/office/powerpoint/2010/main">
    <mc:Choice Requires="p14">
      <p:transition spd="slow" p14:dur="175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iterate type="wd">
                                    <p:tmPct val="3000"/>
                                  </p:iterate>
                                  <p:childTnLst>
                                    <p:set>
                                      <p:cBhvr>
                                        <p:cTn id="6" dur="1" fill="hold">
                                          <p:stCondLst>
                                            <p:cond delay="0"/>
                                          </p:stCondLst>
                                        </p:cTn>
                                        <p:tgtEl>
                                          <p:spTgt spid="60422"/>
                                        </p:tgtEl>
                                        <p:attrNameLst>
                                          <p:attrName>style.visibility</p:attrName>
                                        </p:attrNameLst>
                                      </p:cBhvr>
                                      <p:to>
                                        <p:strVal val="visible"/>
                                      </p:to>
                                    </p:set>
                                    <p:anim calcmode="lin" valueType="num">
                                      <p:cBhvr>
                                        <p:cTn id="7" dur="1000" fill="hold"/>
                                        <p:tgtEl>
                                          <p:spTgt spid="60422"/>
                                        </p:tgtEl>
                                        <p:attrNameLst>
                                          <p:attrName>ppt_w</p:attrName>
                                        </p:attrNameLst>
                                      </p:cBhvr>
                                      <p:tavLst>
                                        <p:tav tm="0">
                                          <p:val>
                                            <p:fltVal val="0"/>
                                          </p:val>
                                        </p:tav>
                                        <p:tav tm="100000">
                                          <p:val>
                                            <p:strVal val="#ppt_w"/>
                                          </p:val>
                                        </p:tav>
                                      </p:tavLst>
                                    </p:anim>
                                    <p:anim calcmode="lin" valueType="num">
                                      <p:cBhvr>
                                        <p:cTn id="8" dur="1000" fill="hold"/>
                                        <p:tgtEl>
                                          <p:spTgt spid="60422"/>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9" presetClass="entr" presetSubtype="0" fill="hold" grpId="0" nodeType="clickEffect">
                                  <p:stCondLst>
                                    <p:cond delay="0"/>
                                  </p:stCondLst>
                                  <p:iterate type="lt">
                                    <p:tmPct val="3000"/>
                                  </p:iterate>
                                  <p:childTnLst>
                                    <p:set>
                                      <p:cBhvr>
                                        <p:cTn id="12" dur="1" fill="hold">
                                          <p:stCondLst>
                                            <p:cond delay="0"/>
                                          </p:stCondLst>
                                        </p:cTn>
                                        <p:tgtEl>
                                          <p:spTgt spid="60423"/>
                                        </p:tgtEl>
                                        <p:attrNameLst>
                                          <p:attrName>style.visibility</p:attrName>
                                        </p:attrNameLst>
                                      </p:cBhvr>
                                      <p:to>
                                        <p:strVal val="visible"/>
                                      </p:to>
                                    </p:set>
                                    <p:anim calcmode="lin" valueType="num">
                                      <p:cBhvr>
                                        <p:cTn id="13" dur="1000" fill="hold"/>
                                        <p:tgtEl>
                                          <p:spTgt spid="60423"/>
                                        </p:tgtEl>
                                        <p:attrNameLst>
                                          <p:attrName>ppt_x</p:attrName>
                                        </p:attrNameLst>
                                      </p:cBhvr>
                                      <p:tavLst>
                                        <p:tav tm="0">
                                          <p:val>
                                            <p:strVal val="#ppt_x-.2"/>
                                          </p:val>
                                        </p:tav>
                                        <p:tav tm="100000">
                                          <p:val>
                                            <p:strVal val="#ppt_x"/>
                                          </p:val>
                                        </p:tav>
                                      </p:tavLst>
                                    </p:anim>
                                    <p:anim calcmode="lin" valueType="num">
                                      <p:cBhvr>
                                        <p:cTn id="14" dur="1000" fill="hold"/>
                                        <p:tgtEl>
                                          <p:spTgt spid="60423"/>
                                        </p:tgtEl>
                                        <p:attrNameLst>
                                          <p:attrName>ppt_y</p:attrName>
                                        </p:attrNameLst>
                                      </p:cBhvr>
                                      <p:tavLst>
                                        <p:tav tm="0">
                                          <p:val>
                                            <p:strVal val="#ppt_y"/>
                                          </p:val>
                                        </p:tav>
                                        <p:tav tm="100000">
                                          <p:val>
                                            <p:strVal val="#ppt_y"/>
                                          </p:val>
                                        </p:tav>
                                      </p:tavLst>
                                    </p:anim>
                                    <p:animEffect transition="in" filter="wipe(right)" prLst="gradientSize: 0.1">
                                      <p:cBhvr>
                                        <p:cTn id="15" dur="1000"/>
                                        <p:tgtEl>
                                          <p:spTgt spid="60423"/>
                                        </p:tgtEl>
                                      </p:cBhvr>
                                    </p:animEffect>
                                  </p:childTnLst>
                                </p:cTn>
                              </p:par>
                              <p:par>
                                <p:cTn id="16" presetID="12" presetClass="entr" presetSubtype="8" fill="hold" grpId="0" nodeType="withEffect">
                                  <p:stCondLst>
                                    <p:cond delay="0"/>
                                  </p:stCondLst>
                                  <p:childTnLst>
                                    <p:set>
                                      <p:cBhvr>
                                        <p:cTn id="17" dur="1" fill="hold">
                                          <p:stCondLst>
                                            <p:cond delay="0"/>
                                          </p:stCondLst>
                                        </p:cTn>
                                        <p:tgtEl>
                                          <p:spTgt spid="60426"/>
                                        </p:tgtEl>
                                        <p:attrNameLst>
                                          <p:attrName>style.visibility</p:attrName>
                                        </p:attrNameLst>
                                      </p:cBhvr>
                                      <p:to>
                                        <p:strVal val="visible"/>
                                      </p:to>
                                    </p:set>
                                    <p:animEffect transition="in" filter="slide(fromLeft)">
                                      <p:cBhvr>
                                        <p:cTn id="18" dur="1000"/>
                                        <p:tgtEl>
                                          <p:spTgt spid="6042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9" presetClass="entr" presetSubtype="0" fill="hold" grpId="0" nodeType="clickEffect">
                                  <p:stCondLst>
                                    <p:cond delay="0"/>
                                  </p:stCondLst>
                                  <p:iterate type="lt">
                                    <p:tmPct val="3000"/>
                                  </p:iterate>
                                  <p:childTnLst>
                                    <p:set>
                                      <p:cBhvr>
                                        <p:cTn id="22" dur="1" fill="hold">
                                          <p:stCondLst>
                                            <p:cond delay="0"/>
                                          </p:stCondLst>
                                        </p:cTn>
                                        <p:tgtEl>
                                          <p:spTgt spid="60424"/>
                                        </p:tgtEl>
                                        <p:attrNameLst>
                                          <p:attrName>style.visibility</p:attrName>
                                        </p:attrNameLst>
                                      </p:cBhvr>
                                      <p:to>
                                        <p:strVal val="visible"/>
                                      </p:to>
                                    </p:set>
                                    <p:anim calcmode="lin" valueType="num">
                                      <p:cBhvr>
                                        <p:cTn id="23" dur="1000" fill="hold"/>
                                        <p:tgtEl>
                                          <p:spTgt spid="60424"/>
                                        </p:tgtEl>
                                        <p:attrNameLst>
                                          <p:attrName>ppt_x</p:attrName>
                                        </p:attrNameLst>
                                      </p:cBhvr>
                                      <p:tavLst>
                                        <p:tav tm="0">
                                          <p:val>
                                            <p:strVal val="#ppt_x-.2"/>
                                          </p:val>
                                        </p:tav>
                                        <p:tav tm="100000">
                                          <p:val>
                                            <p:strVal val="#ppt_x"/>
                                          </p:val>
                                        </p:tav>
                                      </p:tavLst>
                                    </p:anim>
                                    <p:anim calcmode="lin" valueType="num">
                                      <p:cBhvr>
                                        <p:cTn id="24" dur="1000" fill="hold"/>
                                        <p:tgtEl>
                                          <p:spTgt spid="60424"/>
                                        </p:tgtEl>
                                        <p:attrNameLst>
                                          <p:attrName>ppt_y</p:attrName>
                                        </p:attrNameLst>
                                      </p:cBhvr>
                                      <p:tavLst>
                                        <p:tav tm="0">
                                          <p:val>
                                            <p:strVal val="#ppt_y"/>
                                          </p:val>
                                        </p:tav>
                                        <p:tav tm="100000">
                                          <p:val>
                                            <p:strVal val="#ppt_y"/>
                                          </p:val>
                                        </p:tav>
                                      </p:tavLst>
                                    </p:anim>
                                    <p:animEffect transition="in" filter="wipe(right)" prLst="gradientSize: 0.1">
                                      <p:cBhvr>
                                        <p:cTn id="25" dur="1000"/>
                                        <p:tgtEl>
                                          <p:spTgt spid="60424"/>
                                        </p:tgtEl>
                                      </p:cBhvr>
                                    </p:animEffect>
                                  </p:childTnLst>
                                </p:cTn>
                              </p:par>
                              <p:par>
                                <p:cTn id="26" presetID="12" presetClass="entr" presetSubtype="8" fill="hold" grpId="0" nodeType="withEffect">
                                  <p:stCondLst>
                                    <p:cond delay="0"/>
                                  </p:stCondLst>
                                  <p:childTnLst>
                                    <p:set>
                                      <p:cBhvr>
                                        <p:cTn id="27" dur="1" fill="hold">
                                          <p:stCondLst>
                                            <p:cond delay="0"/>
                                          </p:stCondLst>
                                        </p:cTn>
                                        <p:tgtEl>
                                          <p:spTgt spid="60427"/>
                                        </p:tgtEl>
                                        <p:attrNameLst>
                                          <p:attrName>style.visibility</p:attrName>
                                        </p:attrNameLst>
                                      </p:cBhvr>
                                      <p:to>
                                        <p:strVal val="visible"/>
                                      </p:to>
                                    </p:set>
                                    <p:animEffect transition="in" filter="slide(fromLeft)">
                                      <p:cBhvr>
                                        <p:cTn id="28" dur="1000"/>
                                        <p:tgtEl>
                                          <p:spTgt spid="60427"/>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9" presetClass="entr" presetSubtype="0" fill="hold" grpId="0" nodeType="clickEffect">
                                  <p:stCondLst>
                                    <p:cond delay="0"/>
                                  </p:stCondLst>
                                  <p:iterate type="lt">
                                    <p:tmPct val="3000"/>
                                  </p:iterate>
                                  <p:childTnLst>
                                    <p:set>
                                      <p:cBhvr>
                                        <p:cTn id="32" dur="1" fill="hold">
                                          <p:stCondLst>
                                            <p:cond delay="0"/>
                                          </p:stCondLst>
                                        </p:cTn>
                                        <p:tgtEl>
                                          <p:spTgt spid="60425"/>
                                        </p:tgtEl>
                                        <p:attrNameLst>
                                          <p:attrName>style.visibility</p:attrName>
                                        </p:attrNameLst>
                                      </p:cBhvr>
                                      <p:to>
                                        <p:strVal val="visible"/>
                                      </p:to>
                                    </p:set>
                                    <p:anim calcmode="lin" valueType="num">
                                      <p:cBhvr>
                                        <p:cTn id="33" dur="1000" fill="hold"/>
                                        <p:tgtEl>
                                          <p:spTgt spid="60425"/>
                                        </p:tgtEl>
                                        <p:attrNameLst>
                                          <p:attrName>ppt_x</p:attrName>
                                        </p:attrNameLst>
                                      </p:cBhvr>
                                      <p:tavLst>
                                        <p:tav tm="0">
                                          <p:val>
                                            <p:strVal val="#ppt_x-.2"/>
                                          </p:val>
                                        </p:tav>
                                        <p:tav tm="100000">
                                          <p:val>
                                            <p:strVal val="#ppt_x"/>
                                          </p:val>
                                        </p:tav>
                                      </p:tavLst>
                                    </p:anim>
                                    <p:anim calcmode="lin" valueType="num">
                                      <p:cBhvr>
                                        <p:cTn id="34" dur="1000" fill="hold"/>
                                        <p:tgtEl>
                                          <p:spTgt spid="60425"/>
                                        </p:tgtEl>
                                        <p:attrNameLst>
                                          <p:attrName>ppt_y</p:attrName>
                                        </p:attrNameLst>
                                      </p:cBhvr>
                                      <p:tavLst>
                                        <p:tav tm="0">
                                          <p:val>
                                            <p:strVal val="#ppt_y"/>
                                          </p:val>
                                        </p:tav>
                                        <p:tav tm="100000">
                                          <p:val>
                                            <p:strVal val="#ppt_y"/>
                                          </p:val>
                                        </p:tav>
                                      </p:tavLst>
                                    </p:anim>
                                    <p:animEffect transition="in" filter="wipe(right)" prLst="gradientSize: 0.1">
                                      <p:cBhvr>
                                        <p:cTn id="35" dur="1000"/>
                                        <p:tgtEl>
                                          <p:spTgt spid="60425"/>
                                        </p:tgtEl>
                                      </p:cBhvr>
                                    </p:animEffect>
                                  </p:childTnLst>
                                </p:cTn>
                              </p:par>
                              <p:par>
                                <p:cTn id="36" presetID="12" presetClass="entr" presetSubtype="8" fill="hold" grpId="0" nodeType="withEffect">
                                  <p:stCondLst>
                                    <p:cond delay="0"/>
                                  </p:stCondLst>
                                  <p:childTnLst>
                                    <p:set>
                                      <p:cBhvr>
                                        <p:cTn id="37" dur="1" fill="hold">
                                          <p:stCondLst>
                                            <p:cond delay="0"/>
                                          </p:stCondLst>
                                        </p:cTn>
                                        <p:tgtEl>
                                          <p:spTgt spid="60428"/>
                                        </p:tgtEl>
                                        <p:attrNameLst>
                                          <p:attrName>style.visibility</p:attrName>
                                        </p:attrNameLst>
                                      </p:cBhvr>
                                      <p:to>
                                        <p:strVal val="visible"/>
                                      </p:to>
                                    </p:set>
                                    <p:animEffect transition="in" filter="slide(fromLeft)">
                                      <p:cBhvr>
                                        <p:cTn id="38" dur="1000"/>
                                        <p:tgtEl>
                                          <p:spTgt spid="604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2" grpId="0"/>
      <p:bldP spid="60423" grpId="0"/>
      <p:bldP spid="60424" grpId="0"/>
      <p:bldP spid="60425" grpId="0"/>
      <p:bldP spid="60426" grpId="0" animBg="1"/>
      <p:bldP spid="60427" grpId="0" animBg="1"/>
      <p:bldP spid="6042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5" name="Rectangle 15"/>
          <p:cNvSpPr>
            <a:spLocks noChangeArrowheads="1"/>
          </p:cNvSpPr>
          <p:nvPr/>
        </p:nvSpPr>
        <p:spPr bwMode="auto">
          <a:xfrm>
            <a:off x="6324600" y="533400"/>
            <a:ext cx="2362200" cy="4740275"/>
          </a:xfrm>
          <a:prstGeom prst="rect">
            <a:avLst/>
          </a:prstGeom>
          <a:noFill/>
          <a:ln>
            <a:noFill/>
          </a:ln>
          <a:effectLst/>
          <a:extLst>
            <a:ext uri="{909E8E84-426E-40DD-AFC4-6F175D3DCCD1}">
              <a14:hiddenFill xmlns:a14="http://schemas.microsoft.com/office/drawing/2010/main">
                <a:solidFill>
                  <a:srgbClr val="FFCC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sz="30500" b="0" dirty="0">
                <a:solidFill>
                  <a:srgbClr val="FF3300"/>
                </a:solidFill>
                <a:latin typeface="BubbleSoft" pitchFamily="2" charset="0"/>
              </a:rPr>
              <a:t>?</a:t>
            </a:r>
          </a:p>
        </p:txBody>
      </p:sp>
      <p:sp>
        <p:nvSpPr>
          <p:cNvPr id="10243" name="Rectangle 4"/>
          <p:cNvSpPr>
            <a:spLocks noChangeArrowheads="1"/>
          </p:cNvSpPr>
          <p:nvPr/>
        </p:nvSpPr>
        <p:spPr bwMode="auto">
          <a:xfrm>
            <a:off x="457200" y="1676400"/>
            <a:ext cx="5334000" cy="830997"/>
          </a:xfrm>
          <a:prstGeom prst="rect">
            <a:avLst/>
          </a:prstGeom>
          <a:noFill/>
          <a:ln>
            <a:noFill/>
          </a:ln>
          <a:effec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solidFill>
                  <a:srgbClr val="FFFF00"/>
                </a:solidFill>
              </a:rPr>
              <a:t>1:10-12 -</a:t>
            </a:r>
            <a:r>
              <a:rPr lang="en-US" altLang="en-US" dirty="0">
                <a:solidFill>
                  <a:schemeClr val="bg1"/>
                </a:solidFill>
              </a:rPr>
              <a:t> </a:t>
            </a:r>
            <a:r>
              <a:rPr lang="es-ES" altLang="en-US" dirty="0">
                <a:solidFill>
                  <a:schemeClr val="bg1"/>
                </a:solidFill>
              </a:rPr>
              <a:t>habiéndonos </a:t>
            </a:r>
            <a:r>
              <a:rPr lang="es-ES" altLang="en-US" dirty="0">
                <a:solidFill>
                  <a:srgbClr val="FFFF00"/>
                </a:solidFill>
              </a:rPr>
              <a:t>predestinado</a:t>
            </a:r>
            <a:r>
              <a:rPr lang="es-ES" altLang="en-US" dirty="0">
                <a:solidFill>
                  <a:schemeClr val="bg1"/>
                </a:solidFill>
              </a:rPr>
              <a:t> según el puro afecto de su voluntad</a:t>
            </a:r>
          </a:p>
        </p:txBody>
      </p:sp>
      <p:sp>
        <p:nvSpPr>
          <p:cNvPr id="10244" name="Rectangle 16"/>
          <p:cNvSpPr>
            <a:spLocks noChangeArrowheads="1"/>
          </p:cNvSpPr>
          <p:nvPr/>
        </p:nvSpPr>
        <p:spPr bwMode="auto">
          <a:xfrm>
            <a:off x="457200" y="2895600"/>
            <a:ext cx="5334000" cy="3416320"/>
          </a:xfrm>
          <a:prstGeom prst="rect">
            <a:avLst/>
          </a:prstGeom>
          <a:noFill/>
          <a:ln>
            <a:noFill/>
          </a:ln>
          <a:effec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solidFill>
                  <a:srgbClr val="FFFF00"/>
                </a:solidFill>
              </a:rPr>
              <a:t>Rom 8:29-30 -</a:t>
            </a:r>
            <a:r>
              <a:rPr lang="en-US" altLang="en-US" sz="1200" dirty="0">
                <a:solidFill>
                  <a:schemeClr val="bg1"/>
                </a:solidFill>
              </a:rPr>
              <a:t> </a:t>
            </a:r>
            <a:r>
              <a:rPr lang="es-ES" altLang="en-US" dirty="0">
                <a:solidFill>
                  <a:schemeClr val="bg1"/>
                </a:solidFill>
              </a:rPr>
              <a:t>a los que antes conoció, también los </a:t>
            </a:r>
            <a:r>
              <a:rPr lang="es-ES" altLang="en-US" dirty="0">
                <a:solidFill>
                  <a:srgbClr val="FFFF00"/>
                </a:solidFill>
              </a:rPr>
              <a:t>predestinó</a:t>
            </a:r>
            <a:r>
              <a:rPr lang="es-ES" altLang="en-US" dirty="0">
                <a:solidFill>
                  <a:schemeClr val="bg1"/>
                </a:solidFill>
              </a:rPr>
              <a:t> para que fuesen hechos conformes a la imagen de su Hijo, para que él sea el primogénito entre muchos hermanos.  Y a los que </a:t>
            </a:r>
            <a:r>
              <a:rPr lang="es-ES" altLang="en-US" dirty="0">
                <a:solidFill>
                  <a:srgbClr val="FFFF00"/>
                </a:solidFill>
              </a:rPr>
              <a:t>predestinó</a:t>
            </a:r>
            <a:r>
              <a:rPr lang="es-ES" altLang="en-US" dirty="0">
                <a:solidFill>
                  <a:schemeClr val="bg1"/>
                </a:solidFill>
              </a:rPr>
              <a:t>, a éstos también llamó; y a los que llamó, a éstos también justificó; y a los que justificó, a éstos también glorificó.</a:t>
            </a:r>
          </a:p>
        </p:txBody>
      </p:sp>
      <p:sp>
        <p:nvSpPr>
          <p:cNvPr id="10247" name="Rectangle 13"/>
          <p:cNvSpPr>
            <a:spLocks noChangeArrowheads="1"/>
          </p:cNvSpPr>
          <p:nvPr/>
        </p:nvSpPr>
        <p:spPr bwMode="auto">
          <a:xfrm>
            <a:off x="533400" y="533400"/>
            <a:ext cx="5334000" cy="830997"/>
          </a:xfrm>
          <a:prstGeom prst="rect">
            <a:avLst/>
          </a:prstGeom>
          <a:noFill/>
          <a:ln>
            <a:noFill/>
          </a:ln>
          <a:effec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solidFill>
                  <a:srgbClr val="FFFF00"/>
                </a:solidFill>
              </a:rPr>
              <a:t>1:4 –</a:t>
            </a:r>
            <a:r>
              <a:rPr lang="en-US" altLang="en-US" dirty="0">
                <a:solidFill>
                  <a:schemeClr val="bg1"/>
                </a:solidFill>
              </a:rPr>
              <a:t> </a:t>
            </a:r>
            <a:r>
              <a:rPr lang="es-ES" altLang="en-US" dirty="0">
                <a:solidFill>
                  <a:schemeClr val="bg1"/>
                </a:solidFill>
              </a:rPr>
              <a:t> </a:t>
            </a:r>
            <a:r>
              <a:rPr lang="es-ES" altLang="en-US" dirty="0">
                <a:solidFill>
                  <a:srgbClr val="FFFF00"/>
                </a:solidFill>
              </a:rPr>
              <a:t>nos escogió </a:t>
            </a:r>
            <a:r>
              <a:rPr lang="es-ES" altLang="en-US" dirty="0">
                <a:solidFill>
                  <a:schemeClr val="bg1"/>
                </a:solidFill>
              </a:rPr>
              <a:t>en él </a:t>
            </a:r>
            <a:r>
              <a:rPr lang="es-ES" altLang="en-US" dirty="0">
                <a:solidFill>
                  <a:srgbClr val="FFFF00"/>
                </a:solidFill>
              </a:rPr>
              <a:t>antes de la fundación del mundo</a:t>
            </a:r>
          </a:p>
        </p:txBody>
      </p:sp>
      <p:sp>
        <p:nvSpPr>
          <p:cNvPr id="61459" name="Text Box 19"/>
          <p:cNvSpPr txBox="1">
            <a:spLocks noChangeArrowheads="1"/>
          </p:cNvSpPr>
          <p:nvPr/>
        </p:nvSpPr>
        <p:spPr bwMode="auto">
          <a:xfrm>
            <a:off x="5905500" y="3429000"/>
            <a:ext cx="3200400"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s-ES" altLang="en-US" sz="2600" dirty="0">
                <a:solidFill>
                  <a:srgbClr val="FFFF00"/>
                </a:solidFill>
              </a:rPr>
              <a:t>¡Era fácil entender eso, hasta que Juan Calvino inventó el tulipán </a:t>
            </a:r>
            <a:r>
              <a:rPr lang="es-ES" altLang="en-US" dirty="0">
                <a:solidFill>
                  <a:srgbClr val="FFFF00"/>
                </a:solidFill>
              </a:rPr>
              <a:t>(</a:t>
            </a:r>
            <a:r>
              <a:rPr lang="en-US" altLang="en-US" dirty="0">
                <a:solidFill>
                  <a:srgbClr val="FFFF00"/>
                </a:solidFill>
              </a:rPr>
              <a:t>“TULIP” </a:t>
            </a:r>
            <a:r>
              <a:rPr lang="en-US" altLang="en-US" dirty="0" err="1">
                <a:solidFill>
                  <a:srgbClr val="FFFF00"/>
                </a:solidFill>
              </a:rPr>
              <a:t>en</a:t>
            </a:r>
            <a:r>
              <a:rPr lang="en-US" altLang="en-US" dirty="0">
                <a:solidFill>
                  <a:srgbClr val="FFFF00"/>
                </a:solidFill>
              </a:rPr>
              <a:t> </a:t>
            </a:r>
            <a:r>
              <a:rPr lang="en-US" altLang="en-US" dirty="0" err="1">
                <a:solidFill>
                  <a:srgbClr val="FFFF00"/>
                </a:solidFill>
              </a:rPr>
              <a:t>ingl</a:t>
            </a:r>
            <a:r>
              <a:rPr lang="es-CO" altLang="en-US" dirty="0" err="1">
                <a:solidFill>
                  <a:srgbClr val="FFFF00"/>
                </a:solidFill>
              </a:rPr>
              <a:t>és</a:t>
            </a:r>
            <a:r>
              <a:rPr lang="es-CO" altLang="en-US" dirty="0">
                <a:solidFill>
                  <a:srgbClr val="FFFF00"/>
                </a:solidFill>
              </a:rPr>
              <a:t>)</a:t>
            </a:r>
            <a:r>
              <a:rPr lang="es-ES" altLang="en-US" sz="2600" dirty="0">
                <a:solidFill>
                  <a:srgbClr val="FFFF00"/>
                </a:solidFill>
              </a:rPr>
              <a:t>!</a:t>
            </a:r>
            <a:endParaRPr lang="en-US" altLang="en-US" sz="2600" dirty="0">
              <a:solidFill>
                <a:srgbClr val="FFFF00"/>
              </a:solidFill>
            </a:endParaRPr>
          </a:p>
        </p:txBody>
      </p:sp>
      <p:sp>
        <p:nvSpPr>
          <p:cNvPr id="9" name="Rectangle 2"/>
          <p:cNvSpPr>
            <a:spLocks noChangeArrowheads="1"/>
          </p:cNvSpPr>
          <p:nvPr/>
        </p:nvSpPr>
        <p:spPr bwMode="auto">
          <a:xfrm>
            <a:off x="533400" y="0"/>
            <a:ext cx="8610600" cy="509588"/>
          </a:xfrm>
          <a:prstGeom prst="rect">
            <a:avLst/>
          </a:prstGeom>
          <a:solidFill>
            <a:srgbClr val="F8F2D0"/>
          </a:solidFill>
          <a:ln>
            <a:noFill/>
          </a:ln>
          <a:effectLst/>
        </p:spPr>
        <p:txBody>
          <a:bodyPr anchor="ctr">
            <a:spAutoFit/>
          </a:bodyPr>
          <a:lstStyle>
            <a:lvl1pPr marL="457200" indent="-457200">
              <a:defRPr sz="2400" b="1">
                <a:solidFill>
                  <a:schemeClr val="tx1"/>
                </a:solidFill>
                <a:latin typeface="Tempus Sans ITC" panose="04020404030D07020202" pitchFamily="82" charset="0"/>
              </a:defRPr>
            </a:lvl1pPr>
            <a:lvl2pPr marL="914400" indent="-457200">
              <a:defRPr sz="2400" b="1">
                <a:solidFill>
                  <a:schemeClr val="tx1"/>
                </a:solidFill>
                <a:latin typeface="Tempus Sans ITC" panose="04020404030D07020202" pitchFamily="82" charset="0"/>
              </a:defRPr>
            </a:lvl2pPr>
            <a:lvl3pPr marL="1371600" indent="-457200">
              <a:defRPr sz="2400" b="1">
                <a:solidFill>
                  <a:schemeClr val="tx1"/>
                </a:solidFill>
                <a:latin typeface="Tempus Sans ITC" panose="04020404030D07020202" pitchFamily="82" charset="0"/>
              </a:defRPr>
            </a:lvl3pPr>
            <a:lvl4pPr marL="1828800" indent="-457200">
              <a:defRPr sz="2400" b="1">
                <a:solidFill>
                  <a:schemeClr val="tx1"/>
                </a:solidFill>
                <a:latin typeface="Tempus Sans ITC" panose="04020404030D07020202" pitchFamily="82" charset="0"/>
              </a:defRPr>
            </a:lvl4pPr>
            <a:lvl5pPr marL="2286000" indent="-457200">
              <a:defRPr sz="2400" b="1">
                <a:solidFill>
                  <a:schemeClr val="tx1"/>
                </a:solidFill>
                <a:latin typeface="Tempus Sans ITC" panose="04020404030D07020202" pitchFamily="82" charset="0"/>
              </a:defRPr>
            </a:lvl5pPr>
            <a:lvl6pPr marL="2743200" indent="-457200" eaLnBrk="0" fontAlgn="base" hangingPunct="0">
              <a:spcBef>
                <a:spcPct val="0"/>
              </a:spcBef>
              <a:spcAft>
                <a:spcPct val="0"/>
              </a:spcAft>
              <a:defRPr sz="2400" b="1">
                <a:solidFill>
                  <a:schemeClr val="tx1"/>
                </a:solidFill>
                <a:latin typeface="Tempus Sans ITC" panose="04020404030D07020202" pitchFamily="82" charset="0"/>
              </a:defRPr>
            </a:lvl6pPr>
            <a:lvl7pPr marL="3200400" indent="-457200" eaLnBrk="0" fontAlgn="base" hangingPunct="0">
              <a:spcBef>
                <a:spcPct val="0"/>
              </a:spcBef>
              <a:spcAft>
                <a:spcPct val="0"/>
              </a:spcAft>
              <a:defRPr sz="2400" b="1">
                <a:solidFill>
                  <a:schemeClr val="tx1"/>
                </a:solidFill>
                <a:latin typeface="Tempus Sans ITC" panose="04020404030D07020202" pitchFamily="82" charset="0"/>
              </a:defRPr>
            </a:lvl7pPr>
            <a:lvl8pPr marL="3657600" indent="-457200" eaLnBrk="0" fontAlgn="base" hangingPunct="0">
              <a:spcBef>
                <a:spcPct val="0"/>
              </a:spcBef>
              <a:spcAft>
                <a:spcPct val="0"/>
              </a:spcAft>
              <a:defRPr sz="2400" b="1">
                <a:solidFill>
                  <a:schemeClr val="tx1"/>
                </a:solidFill>
                <a:latin typeface="Tempus Sans ITC" panose="04020404030D07020202" pitchFamily="82" charset="0"/>
              </a:defRPr>
            </a:lvl8pPr>
            <a:lvl9pPr marL="4114800" indent="-457200" eaLnBrk="0" fontAlgn="base" hangingPunct="0">
              <a:spcBef>
                <a:spcPct val="0"/>
              </a:spcBef>
              <a:spcAft>
                <a:spcPct val="0"/>
              </a:spcAft>
              <a:defRPr sz="2400" b="1">
                <a:solidFill>
                  <a:schemeClr val="tx1"/>
                </a:solidFill>
                <a:latin typeface="Tempus Sans ITC" panose="04020404030D07020202" pitchFamily="82" charset="0"/>
              </a:defRPr>
            </a:lvl9pPr>
          </a:lstStyle>
          <a:p>
            <a:pPr marL="0" indent="0" algn="ctr" eaLnBrk="1" hangingPunct="1">
              <a:lnSpc>
                <a:spcPct val="105000"/>
              </a:lnSpc>
            </a:pPr>
            <a:r>
              <a:rPr lang="en-US" altLang="en-US" sz="2600" dirty="0">
                <a:solidFill>
                  <a:srgbClr val="C00000"/>
                </a:solidFill>
              </a:rPr>
              <a:t>Toda </a:t>
            </a:r>
            <a:r>
              <a:rPr lang="en-US" altLang="en-US" sz="2600" dirty="0" err="1">
                <a:solidFill>
                  <a:srgbClr val="C00000"/>
                </a:solidFill>
              </a:rPr>
              <a:t>bendici</a:t>
            </a:r>
            <a:r>
              <a:rPr lang="es-CO" altLang="en-US" sz="2600" dirty="0" err="1">
                <a:solidFill>
                  <a:srgbClr val="C00000"/>
                </a:solidFill>
              </a:rPr>
              <a:t>ón</a:t>
            </a:r>
            <a:r>
              <a:rPr lang="es-CO" altLang="en-US" sz="2600" dirty="0">
                <a:solidFill>
                  <a:srgbClr val="C00000"/>
                </a:solidFill>
              </a:rPr>
              <a:t> espiritual en Cristo </a:t>
            </a:r>
            <a:r>
              <a:rPr lang="en-US" altLang="en-US" sz="2600" dirty="0">
                <a:solidFill>
                  <a:srgbClr val="C00000"/>
                </a:solidFill>
              </a:rPr>
              <a:t>(1:3-14)</a:t>
            </a:r>
          </a:p>
        </p:txBody>
      </p:sp>
      <p:sp>
        <p:nvSpPr>
          <p:cNvPr id="10" name="Text Box 3"/>
          <p:cNvSpPr txBox="1">
            <a:spLocks noChangeArrowheads="1"/>
          </p:cNvSpPr>
          <p:nvPr/>
        </p:nvSpPr>
        <p:spPr bwMode="auto">
          <a:xfrm>
            <a:off x="0" y="0"/>
            <a:ext cx="533400" cy="2677656"/>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E</a:t>
            </a:r>
          </a:p>
          <a:p>
            <a:pPr algn="ctr" eaLnBrk="1" hangingPunct="1"/>
            <a:r>
              <a:rPr lang="en-US" altLang="en-US" dirty="0"/>
              <a:t>F</a:t>
            </a:r>
          </a:p>
          <a:p>
            <a:pPr algn="ctr" eaLnBrk="1" hangingPunct="1"/>
            <a:r>
              <a:rPr lang="en-US" altLang="en-US" dirty="0"/>
              <a:t>E</a:t>
            </a:r>
          </a:p>
          <a:p>
            <a:pPr algn="ctr" eaLnBrk="1" hangingPunct="1"/>
            <a:r>
              <a:rPr lang="en-US" altLang="en-US" dirty="0"/>
              <a:t>S</a:t>
            </a:r>
          </a:p>
          <a:p>
            <a:pPr algn="ctr" eaLnBrk="1" hangingPunct="1"/>
            <a:r>
              <a:rPr lang="en-US" altLang="en-US" dirty="0"/>
              <a:t>I</a:t>
            </a:r>
          </a:p>
          <a:p>
            <a:pPr algn="ctr" eaLnBrk="1" hangingPunct="1"/>
            <a:r>
              <a:rPr lang="en-US" altLang="en-US" dirty="0"/>
              <a:t>0</a:t>
            </a:r>
          </a:p>
          <a:p>
            <a:pPr algn="ctr" eaLnBrk="1" hangingPunct="1"/>
            <a:r>
              <a:rPr lang="en-US" altLang="en-US" dirty="0"/>
              <a:t>S</a:t>
            </a: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47"/>
                                        </p:tgtEl>
                                        <p:attrNameLst>
                                          <p:attrName>style.visibility</p:attrName>
                                        </p:attrNameLst>
                                      </p:cBhvr>
                                      <p:to>
                                        <p:strVal val="visible"/>
                                      </p:to>
                                    </p:set>
                                    <p:animEffect transition="in" filter="dissolve">
                                      <p:cBhvr>
                                        <p:cTn id="7" dur="1000"/>
                                        <p:tgtEl>
                                          <p:spTgt spid="1024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243"/>
                                        </p:tgtEl>
                                        <p:attrNameLst>
                                          <p:attrName>style.visibility</p:attrName>
                                        </p:attrNameLst>
                                      </p:cBhvr>
                                      <p:to>
                                        <p:strVal val="visible"/>
                                      </p:to>
                                    </p:set>
                                    <p:animEffect transition="in" filter="dissolve">
                                      <p:cBhvr>
                                        <p:cTn id="12" dur="1000"/>
                                        <p:tgtEl>
                                          <p:spTgt spid="1024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244"/>
                                        </p:tgtEl>
                                        <p:attrNameLst>
                                          <p:attrName>style.visibility</p:attrName>
                                        </p:attrNameLst>
                                      </p:cBhvr>
                                      <p:to>
                                        <p:strVal val="visible"/>
                                      </p:to>
                                    </p:set>
                                    <p:animEffect transition="in" filter="dissolve">
                                      <p:cBhvr>
                                        <p:cTn id="17" dur="1000"/>
                                        <p:tgtEl>
                                          <p:spTgt spid="10244"/>
                                        </p:tgtEl>
                                      </p:cBhvr>
                                    </p:animEffect>
                                  </p:childTnLst>
                                </p:cTn>
                              </p:par>
                            </p:childTnLst>
                          </p:cTn>
                        </p:par>
                      </p:childTnLst>
                    </p:cTn>
                  </p:par>
                  <p:par>
                    <p:cTn id="18" fill="hold">
                      <p:stCondLst>
                        <p:cond delay="indefinite"/>
                      </p:stCondLst>
                      <p:childTnLst>
                        <p:par>
                          <p:cTn id="19" fill="hold">
                            <p:stCondLst>
                              <p:cond delay="0"/>
                            </p:stCondLst>
                            <p:childTnLst>
                              <p:par>
                                <p:cTn id="20" presetID="23" presetClass="entr" presetSubtype="272" fill="hold" grpId="0" nodeType="clickEffect">
                                  <p:stCondLst>
                                    <p:cond delay="0"/>
                                  </p:stCondLst>
                                  <p:childTnLst>
                                    <p:set>
                                      <p:cBhvr>
                                        <p:cTn id="21" dur="1" fill="hold">
                                          <p:stCondLst>
                                            <p:cond delay="0"/>
                                          </p:stCondLst>
                                        </p:cTn>
                                        <p:tgtEl>
                                          <p:spTgt spid="61455"/>
                                        </p:tgtEl>
                                        <p:attrNameLst>
                                          <p:attrName>style.visibility</p:attrName>
                                        </p:attrNameLst>
                                      </p:cBhvr>
                                      <p:to>
                                        <p:strVal val="visible"/>
                                      </p:to>
                                    </p:set>
                                    <p:anim calcmode="lin" valueType="num">
                                      <p:cBhvr>
                                        <p:cTn id="22" dur="2000" fill="hold"/>
                                        <p:tgtEl>
                                          <p:spTgt spid="61455"/>
                                        </p:tgtEl>
                                        <p:attrNameLst>
                                          <p:attrName>ppt_w</p:attrName>
                                        </p:attrNameLst>
                                      </p:cBhvr>
                                      <p:tavLst>
                                        <p:tav tm="0">
                                          <p:val>
                                            <p:strVal val="2/3*#ppt_w"/>
                                          </p:val>
                                        </p:tav>
                                        <p:tav tm="100000">
                                          <p:val>
                                            <p:strVal val="#ppt_w"/>
                                          </p:val>
                                        </p:tav>
                                      </p:tavLst>
                                    </p:anim>
                                    <p:anim calcmode="lin" valueType="num">
                                      <p:cBhvr>
                                        <p:cTn id="23" dur="2000" fill="hold"/>
                                        <p:tgtEl>
                                          <p:spTgt spid="61455"/>
                                        </p:tgtEl>
                                        <p:attrNameLst>
                                          <p:attrName>ppt_h</p:attrName>
                                        </p:attrNameLst>
                                      </p:cBhvr>
                                      <p:tavLst>
                                        <p:tav tm="0">
                                          <p:val>
                                            <p:strVal val="2/3*#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6" presetClass="entr" presetSubtype="32" fill="hold" grpId="0" nodeType="clickEffect">
                                  <p:stCondLst>
                                    <p:cond delay="0"/>
                                  </p:stCondLst>
                                  <p:childTnLst>
                                    <p:set>
                                      <p:cBhvr>
                                        <p:cTn id="27" dur="1" fill="hold">
                                          <p:stCondLst>
                                            <p:cond delay="0"/>
                                          </p:stCondLst>
                                        </p:cTn>
                                        <p:tgtEl>
                                          <p:spTgt spid="61459"/>
                                        </p:tgtEl>
                                        <p:attrNameLst>
                                          <p:attrName>style.visibility</p:attrName>
                                        </p:attrNameLst>
                                      </p:cBhvr>
                                      <p:to>
                                        <p:strVal val="visible"/>
                                      </p:to>
                                    </p:set>
                                    <p:animEffect transition="in" filter="circle(out)">
                                      <p:cBhvr>
                                        <p:cTn id="28" dur="2000"/>
                                        <p:tgtEl>
                                          <p:spTgt spid="61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5" grpId="0"/>
      <p:bldP spid="10243" grpId="0"/>
      <p:bldP spid="10244" grpId="0"/>
      <p:bldP spid="10247" grpId="0"/>
      <p:bldP spid="6145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77" name="Picture 21" descr="Passionate%2520Tulip">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38200"/>
            <a:ext cx="2413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3" name="Picture 7" descr="john%2520calvin">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51600" y="685800"/>
            <a:ext cx="269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70" name="Text Box 14"/>
          <p:cNvSpPr txBox="1">
            <a:spLocks noChangeArrowheads="1"/>
          </p:cNvSpPr>
          <p:nvPr/>
        </p:nvSpPr>
        <p:spPr bwMode="auto">
          <a:xfrm>
            <a:off x="1905000" y="0"/>
            <a:ext cx="72167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eaLnBrk="1" hangingPunct="1">
              <a:lnSpc>
                <a:spcPct val="120000"/>
              </a:lnSpc>
            </a:pPr>
            <a:r>
              <a:rPr lang="es-CO" altLang="en-US" sz="6000" dirty="0">
                <a:solidFill>
                  <a:srgbClr val="FFFF00"/>
                </a:solidFill>
              </a:rPr>
              <a:t>D</a:t>
            </a:r>
            <a:endParaRPr lang="en-US" altLang="en-US" sz="6000" dirty="0">
              <a:solidFill>
                <a:srgbClr val="FFFF00"/>
              </a:solidFill>
            </a:endParaRPr>
          </a:p>
          <a:p>
            <a:pPr eaLnBrk="1" hangingPunct="1">
              <a:lnSpc>
                <a:spcPct val="120000"/>
              </a:lnSpc>
            </a:pPr>
            <a:r>
              <a:rPr lang="es-CO" altLang="en-US" sz="6000" dirty="0">
                <a:solidFill>
                  <a:srgbClr val="FFFF00"/>
                </a:solidFill>
              </a:rPr>
              <a:t>E</a:t>
            </a:r>
            <a:endParaRPr lang="en-US" altLang="en-US" sz="6000" dirty="0">
              <a:solidFill>
                <a:srgbClr val="FFFF00"/>
              </a:solidFill>
            </a:endParaRPr>
          </a:p>
          <a:p>
            <a:pPr eaLnBrk="1" hangingPunct="1">
              <a:lnSpc>
                <a:spcPct val="120000"/>
              </a:lnSpc>
            </a:pPr>
            <a:r>
              <a:rPr lang="es-CO" altLang="en-US" sz="6000" dirty="0">
                <a:solidFill>
                  <a:srgbClr val="FFFF00"/>
                </a:solidFill>
              </a:rPr>
              <a:t>E</a:t>
            </a:r>
            <a:endParaRPr lang="en-US" altLang="en-US" sz="6000" dirty="0">
              <a:solidFill>
                <a:srgbClr val="FFFF00"/>
              </a:solidFill>
            </a:endParaRPr>
          </a:p>
          <a:p>
            <a:pPr eaLnBrk="1" hangingPunct="1">
              <a:lnSpc>
                <a:spcPct val="120000"/>
              </a:lnSpc>
            </a:pPr>
            <a:r>
              <a:rPr lang="es-CO" altLang="en-US" sz="6000" dirty="0">
                <a:solidFill>
                  <a:srgbClr val="FFFF00"/>
                </a:solidFill>
              </a:rPr>
              <a:t>G</a:t>
            </a:r>
            <a:endParaRPr lang="en-US" altLang="en-US" sz="6000" dirty="0">
              <a:solidFill>
                <a:srgbClr val="FFFF00"/>
              </a:solidFill>
            </a:endParaRPr>
          </a:p>
          <a:p>
            <a:pPr eaLnBrk="1" hangingPunct="1">
              <a:lnSpc>
                <a:spcPct val="120000"/>
              </a:lnSpc>
            </a:pPr>
            <a:r>
              <a:rPr lang="en-US" altLang="en-US" sz="6000" dirty="0">
                <a:solidFill>
                  <a:srgbClr val="FFFF00"/>
                </a:solidFill>
              </a:rPr>
              <a:t>P</a:t>
            </a:r>
          </a:p>
        </p:txBody>
      </p:sp>
      <p:sp>
        <p:nvSpPr>
          <p:cNvPr id="70671" name="Text Box 15"/>
          <p:cNvSpPr txBox="1">
            <a:spLocks noChangeArrowheads="1"/>
          </p:cNvSpPr>
          <p:nvPr/>
        </p:nvSpPr>
        <p:spPr bwMode="auto">
          <a:xfrm>
            <a:off x="2385060" y="505926"/>
            <a:ext cx="40084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eaLnBrk="1" hangingPunct="1"/>
            <a:r>
              <a:rPr lang="en-US" altLang="en-US" dirty="0">
                <a:solidFill>
                  <a:srgbClr val="FFFF00"/>
                </a:solidFill>
              </a:rPr>
              <a:t>EPRAVACIÓN TOTAL</a:t>
            </a:r>
          </a:p>
        </p:txBody>
      </p:sp>
      <p:sp>
        <p:nvSpPr>
          <p:cNvPr id="70672" name="Text Box 16"/>
          <p:cNvSpPr txBox="1">
            <a:spLocks noChangeArrowheads="1"/>
          </p:cNvSpPr>
          <p:nvPr/>
        </p:nvSpPr>
        <p:spPr bwMode="auto">
          <a:xfrm>
            <a:off x="2362200" y="1602551"/>
            <a:ext cx="4343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eaLnBrk="1" hangingPunct="1"/>
            <a:r>
              <a:rPr lang="en-US" altLang="en-US" dirty="0">
                <a:solidFill>
                  <a:srgbClr val="FFFF00"/>
                </a:solidFill>
              </a:rPr>
              <a:t>LECCIÓN INCONDICIONAL</a:t>
            </a:r>
          </a:p>
        </p:txBody>
      </p:sp>
      <p:sp>
        <p:nvSpPr>
          <p:cNvPr id="70673" name="Text Box 17"/>
          <p:cNvSpPr txBox="1">
            <a:spLocks noChangeArrowheads="1"/>
          </p:cNvSpPr>
          <p:nvPr/>
        </p:nvSpPr>
        <p:spPr bwMode="auto">
          <a:xfrm>
            <a:off x="2362200" y="2743200"/>
            <a:ext cx="317266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eaLnBrk="1" hangingPunct="1"/>
            <a:r>
              <a:rPr lang="en-US" altLang="en-US" dirty="0">
                <a:solidFill>
                  <a:srgbClr val="FFFF00"/>
                </a:solidFill>
              </a:rPr>
              <a:t>XPIACIÓN LIMITADA</a:t>
            </a:r>
          </a:p>
        </p:txBody>
      </p:sp>
      <p:sp>
        <p:nvSpPr>
          <p:cNvPr id="70674" name="Text Box 18"/>
          <p:cNvSpPr txBox="1">
            <a:spLocks noChangeArrowheads="1"/>
          </p:cNvSpPr>
          <p:nvPr/>
        </p:nvSpPr>
        <p:spPr bwMode="auto">
          <a:xfrm>
            <a:off x="2441096" y="3812351"/>
            <a:ext cx="381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eaLnBrk="1" hangingPunct="1"/>
            <a:r>
              <a:rPr lang="en-US" altLang="en-US" dirty="0">
                <a:solidFill>
                  <a:srgbClr val="FFFF00"/>
                </a:solidFill>
              </a:rPr>
              <a:t>RACIA IRRESISTIBLE</a:t>
            </a:r>
          </a:p>
        </p:txBody>
      </p:sp>
      <p:sp>
        <p:nvSpPr>
          <p:cNvPr id="70675" name="Text Box 19"/>
          <p:cNvSpPr txBox="1">
            <a:spLocks noChangeArrowheads="1"/>
          </p:cNvSpPr>
          <p:nvPr/>
        </p:nvSpPr>
        <p:spPr bwMode="auto">
          <a:xfrm>
            <a:off x="2254010" y="4953000"/>
            <a:ext cx="465613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eaLnBrk="1" hangingPunct="1"/>
            <a:r>
              <a:rPr lang="en-US" altLang="en-US" dirty="0">
                <a:solidFill>
                  <a:srgbClr val="FFFF00"/>
                </a:solidFill>
              </a:rPr>
              <a:t>ERSEVERANCIA DE LOS SANTOS</a:t>
            </a:r>
          </a:p>
        </p:txBody>
      </p:sp>
      <p:sp>
        <p:nvSpPr>
          <p:cNvPr id="70678" name="Text Box 22"/>
          <p:cNvSpPr txBox="1">
            <a:spLocks noChangeArrowheads="1"/>
          </p:cNvSpPr>
          <p:nvPr/>
        </p:nvSpPr>
        <p:spPr bwMode="auto">
          <a:xfrm>
            <a:off x="2148522" y="5605463"/>
            <a:ext cx="4104009" cy="588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lnSpc>
                <a:spcPct val="110000"/>
              </a:lnSpc>
            </a:pPr>
            <a:r>
              <a:rPr lang="en-US" altLang="en-US" sz="3000" dirty="0">
                <a:solidFill>
                  <a:schemeClr val="bg1"/>
                </a:solidFill>
              </a:rPr>
              <a:t>¿</a:t>
            </a:r>
            <a:r>
              <a:rPr lang="en-US" altLang="en-US" sz="3000" dirty="0" err="1">
                <a:solidFill>
                  <a:schemeClr val="bg1"/>
                </a:solidFill>
              </a:rPr>
              <a:t>Cómo</a:t>
            </a:r>
            <a:r>
              <a:rPr lang="en-US" altLang="en-US" sz="3000" dirty="0">
                <a:solidFill>
                  <a:schemeClr val="bg1"/>
                </a:solidFill>
              </a:rPr>
              <a:t> </a:t>
            </a:r>
            <a:r>
              <a:rPr lang="en-US" altLang="en-US" sz="3000" dirty="0" err="1">
                <a:solidFill>
                  <a:schemeClr val="bg1"/>
                </a:solidFill>
              </a:rPr>
              <a:t>lidiaría</a:t>
            </a:r>
            <a:r>
              <a:rPr lang="en-US" altLang="en-US" sz="3000" dirty="0">
                <a:solidFill>
                  <a:schemeClr val="bg1"/>
                </a:solidFill>
              </a:rPr>
              <a:t> con </a:t>
            </a:r>
            <a:r>
              <a:rPr lang="en-US" altLang="en-US" sz="3000" dirty="0" err="1">
                <a:solidFill>
                  <a:schemeClr val="bg1"/>
                </a:solidFill>
              </a:rPr>
              <a:t>esto</a:t>
            </a:r>
            <a:r>
              <a:rPr lang="en-US" altLang="en-US" sz="3000" dirty="0">
                <a:solidFill>
                  <a:schemeClr val="bg1"/>
                </a:solidFill>
              </a:rPr>
              <a:t>?</a:t>
            </a:r>
          </a:p>
        </p:txBody>
      </p:sp>
      <p:sp>
        <p:nvSpPr>
          <p:cNvPr id="70681" name="Text Box 25"/>
          <p:cNvSpPr txBox="1">
            <a:spLocks noChangeArrowheads="1"/>
          </p:cNvSpPr>
          <p:nvPr/>
        </p:nvSpPr>
        <p:spPr bwMode="auto">
          <a:xfrm>
            <a:off x="7010400" y="5018088"/>
            <a:ext cx="1989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solidFill>
                  <a:srgbClr val="FFFF00"/>
                </a:solidFill>
              </a:rPr>
              <a:t>1509-1564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2" fill="hold" nodeType="withEffect">
                                  <p:stCondLst>
                                    <p:cond delay="0"/>
                                  </p:stCondLst>
                                  <p:childTnLst>
                                    <p:set>
                                      <p:cBhvr>
                                        <p:cTn id="6" dur="1" fill="hold">
                                          <p:stCondLst>
                                            <p:cond delay="0"/>
                                          </p:stCondLst>
                                        </p:cTn>
                                        <p:tgtEl>
                                          <p:spTgt spid="70677"/>
                                        </p:tgtEl>
                                        <p:attrNameLst>
                                          <p:attrName>style.visibility</p:attrName>
                                        </p:attrNameLst>
                                      </p:cBhvr>
                                      <p:to>
                                        <p:strVal val="visible"/>
                                      </p:to>
                                    </p:set>
                                    <p:animEffect transition="in" filter="wheel(2)">
                                      <p:cBhvr>
                                        <p:cTn id="7" dur="3000"/>
                                        <p:tgtEl>
                                          <p:spTgt spid="70677"/>
                                        </p:tgtEl>
                                      </p:cBhvr>
                                    </p:animEffect>
                                  </p:childTnLst>
                                </p:cTn>
                              </p:par>
                              <p:par>
                                <p:cTn id="8" presetID="21" presetClass="entr" presetSubtype="2" fill="hold" nodeType="withEffect">
                                  <p:stCondLst>
                                    <p:cond delay="0"/>
                                  </p:stCondLst>
                                  <p:childTnLst>
                                    <p:set>
                                      <p:cBhvr>
                                        <p:cTn id="9" dur="1" fill="hold">
                                          <p:stCondLst>
                                            <p:cond delay="0"/>
                                          </p:stCondLst>
                                        </p:cTn>
                                        <p:tgtEl>
                                          <p:spTgt spid="70663"/>
                                        </p:tgtEl>
                                        <p:attrNameLst>
                                          <p:attrName>style.visibility</p:attrName>
                                        </p:attrNameLst>
                                      </p:cBhvr>
                                      <p:to>
                                        <p:strVal val="visible"/>
                                      </p:to>
                                    </p:set>
                                    <p:animEffect transition="in" filter="wheel(2)">
                                      <p:cBhvr>
                                        <p:cTn id="10" dur="3000"/>
                                        <p:tgtEl>
                                          <p:spTgt spid="70663"/>
                                        </p:tgtEl>
                                      </p:cBhvr>
                                    </p:animEffect>
                                  </p:childTnLst>
                                </p:cTn>
                              </p:par>
                              <p:par>
                                <p:cTn id="11" presetID="12" presetClass="entr" presetSubtype="2" fill="hold" grpId="0" nodeType="withEffect">
                                  <p:stCondLst>
                                    <p:cond delay="0"/>
                                  </p:stCondLst>
                                  <p:iterate type="lt">
                                    <p:tmPct val="10000"/>
                                  </p:iterate>
                                  <p:childTnLst>
                                    <p:set>
                                      <p:cBhvr>
                                        <p:cTn id="12" dur="1" fill="hold">
                                          <p:stCondLst>
                                            <p:cond delay="0"/>
                                          </p:stCondLst>
                                        </p:cTn>
                                        <p:tgtEl>
                                          <p:spTgt spid="70681"/>
                                        </p:tgtEl>
                                        <p:attrNameLst>
                                          <p:attrName>style.visibility</p:attrName>
                                        </p:attrNameLst>
                                      </p:cBhvr>
                                      <p:to>
                                        <p:strVal val="visible"/>
                                      </p:to>
                                    </p:set>
                                    <p:animEffect transition="in" filter="slide(fromRight)">
                                      <p:cBhvr>
                                        <p:cTn id="13" dur="2000"/>
                                        <p:tgtEl>
                                          <p:spTgt spid="70681"/>
                                        </p:tgtEl>
                                      </p:cBhvr>
                                    </p:animEffect>
                                  </p:childTnLst>
                                </p:cTn>
                              </p:par>
                              <p:par>
                                <p:cTn id="14" presetID="12" presetClass="entr" presetSubtype="1" fill="hold" grpId="0" nodeType="withEffect">
                                  <p:stCondLst>
                                    <p:cond delay="0"/>
                                  </p:stCondLst>
                                  <p:iterate type="lt">
                                    <p:tmPct val="10000"/>
                                  </p:iterate>
                                  <p:childTnLst>
                                    <p:set>
                                      <p:cBhvr>
                                        <p:cTn id="15" dur="1" fill="hold">
                                          <p:stCondLst>
                                            <p:cond delay="0"/>
                                          </p:stCondLst>
                                        </p:cTn>
                                        <p:tgtEl>
                                          <p:spTgt spid="70670"/>
                                        </p:tgtEl>
                                        <p:attrNameLst>
                                          <p:attrName>style.visibility</p:attrName>
                                        </p:attrNameLst>
                                      </p:cBhvr>
                                      <p:to>
                                        <p:strVal val="visible"/>
                                      </p:to>
                                    </p:set>
                                    <p:animEffect transition="in" filter="slide(fromTop)">
                                      <p:cBhvr>
                                        <p:cTn id="16" dur="3000"/>
                                        <p:tgtEl>
                                          <p:spTgt spid="70670"/>
                                        </p:tgtEl>
                                      </p:cBhvr>
                                    </p:animEffect>
                                  </p:childTnLst>
                                </p:cTn>
                              </p:par>
                            </p:childTnLst>
                          </p:cTn>
                        </p:par>
                        <p:par>
                          <p:cTn id="17" fill="hold" nodeType="afterGroup">
                            <p:stCondLst>
                              <p:cond delay="4200"/>
                            </p:stCondLst>
                            <p:childTnLst>
                              <p:par>
                                <p:cTn id="18" presetID="29" presetClass="entr" presetSubtype="0" fill="hold" grpId="0" nodeType="afterEffect">
                                  <p:stCondLst>
                                    <p:cond delay="0"/>
                                  </p:stCondLst>
                                  <p:iterate type="lt">
                                    <p:tmPct val="10000"/>
                                  </p:iterate>
                                  <p:childTnLst>
                                    <p:set>
                                      <p:cBhvr>
                                        <p:cTn id="19" dur="1" fill="hold">
                                          <p:stCondLst>
                                            <p:cond delay="0"/>
                                          </p:stCondLst>
                                        </p:cTn>
                                        <p:tgtEl>
                                          <p:spTgt spid="70671"/>
                                        </p:tgtEl>
                                        <p:attrNameLst>
                                          <p:attrName>style.visibility</p:attrName>
                                        </p:attrNameLst>
                                      </p:cBhvr>
                                      <p:to>
                                        <p:strVal val="visible"/>
                                      </p:to>
                                    </p:set>
                                    <p:anim calcmode="lin" valueType="num">
                                      <p:cBhvr>
                                        <p:cTn id="20" dur="1000" fill="hold"/>
                                        <p:tgtEl>
                                          <p:spTgt spid="70671"/>
                                        </p:tgtEl>
                                        <p:attrNameLst>
                                          <p:attrName>ppt_x</p:attrName>
                                        </p:attrNameLst>
                                      </p:cBhvr>
                                      <p:tavLst>
                                        <p:tav tm="0">
                                          <p:val>
                                            <p:strVal val="#ppt_x-.2"/>
                                          </p:val>
                                        </p:tav>
                                        <p:tav tm="100000">
                                          <p:val>
                                            <p:strVal val="#ppt_x"/>
                                          </p:val>
                                        </p:tav>
                                      </p:tavLst>
                                    </p:anim>
                                    <p:anim calcmode="lin" valueType="num">
                                      <p:cBhvr>
                                        <p:cTn id="21" dur="1000" fill="hold"/>
                                        <p:tgtEl>
                                          <p:spTgt spid="70671"/>
                                        </p:tgtEl>
                                        <p:attrNameLst>
                                          <p:attrName>ppt_y</p:attrName>
                                        </p:attrNameLst>
                                      </p:cBhvr>
                                      <p:tavLst>
                                        <p:tav tm="0">
                                          <p:val>
                                            <p:strVal val="#ppt_y"/>
                                          </p:val>
                                        </p:tav>
                                        <p:tav tm="100000">
                                          <p:val>
                                            <p:strVal val="#ppt_y"/>
                                          </p:val>
                                        </p:tav>
                                      </p:tavLst>
                                    </p:anim>
                                    <p:animEffect transition="in" filter="wipe(right)" prLst="gradientSize: 0.1">
                                      <p:cBhvr>
                                        <p:cTn id="22" dur="1000"/>
                                        <p:tgtEl>
                                          <p:spTgt spid="70671"/>
                                        </p:tgtEl>
                                      </p:cBhvr>
                                    </p:animEffect>
                                  </p:childTnLst>
                                </p:cTn>
                              </p:par>
                            </p:childTnLst>
                          </p:cTn>
                        </p:par>
                        <p:par>
                          <p:cTn id="23" fill="hold" nodeType="afterGroup">
                            <p:stCondLst>
                              <p:cond delay="6600"/>
                            </p:stCondLst>
                            <p:childTnLst>
                              <p:par>
                                <p:cTn id="24" presetID="29" presetClass="entr" presetSubtype="0" fill="hold" grpId="0" nodeType="afterEffect">
                                  <p:stCondLst>
                                    <p:cond delay="0"/>
                                  </p:stCondLst>
                                  <p:iterate type="lt">
                                    <p:tmPct val="10000"/>
                                  </p:iterate>
                                  <p:childTnLst>
                                    <p:set>
                                      <p:cBhvr>
                                        <p:cTn id="25" dur="1" fill="hold">
                                          <p:stCondLst>
                                            <p:cond delay="0"/>
                                          </p:stCondLst>
                                        </p:cTn>
                                        <p:tgtEl>
                                          <p:spTgt spid="70672"/>
                                        </p:tgtEl>
                                        <p:attrNameLst>
                                          <p:attrName>style.visibility</p:attrName>
                                        </p:attrNameLst>
                                      </p:cBhvr>
                                      <p:to>
                                        <p:strVal val="visible"/>
                                      </p:to>
                                    </p:set>
                                    <p:anim calcmode="lin" valueType="num">
                                      <p:cBhvr>
                                        <p:cTn id="26" dur="1000" fill="hold"/>
                                        <p:tgtEl>
                                          <p:spTgt spid="70672"/>
                                        </p:tgtEl>
                                        <p:attrNameLst>
                                          <p:attrName>ppt_x</p:attrName>
                                        </p:attrNameLst>
                                      </p:cBhvr>
                                      <p:tavLst>
                                        <p:tav tm="0">
                                          <p:val>
                                            <p:strVal val="#ppt_x-.2"/>
                                          </p:val>
                                        </p:tav>
                                        <p:tav tm="100000">
                                          <p:val>
                                            <p:strVal val="#ppt_x"/>
                                          </p:val>
                                        </p:tav>
                                      </p:tavLst>
                                    </p:anim>
                                    <p:anim calcmode="lin" valueType="num">
                                      <p:cBhvr>
                                        <p:cTn id="27" dur="1000" fill="hold"/>
                                        <p:tgtEl>
                                          <p:spTgt spid="70672"/>
                                        </p:tgtEl>
                                        <p:attrNameLst>
                                          <p:attrName>ppt_y</p:attrName>
                                        </p:attrNameLst>
                                      </p:cBhvr>
                                      <p:tavLst>
                                        <p:tav tm="0">
                                          <p:val>
                                            <p:strVal val="#ppt_y"/>
                                          </p:val>
                                        </p:tav>
                                        <p:tav tm="100000">
                                          <p:val>
                                            <p:strVal val="#ppt_y"/>
                                          </p:val>
                                        </p:tav>
                                      </p:tavLst>
                                    </p:anim>
                                    <p:animEffect transition="in" filter="wipe(right)" prLst="gradientSize: 0.1">
                                      <p:cBhvr>
                                        <p:cTn id="28" dur="1000"/>
                                        <p:tgtEl>
                                          <p:spTgt spid="70672"/>
                                        </p:tgtEl>
                                      </p:cBhvr>
                                    </p:animEffect>
                                  </p:childTnLst>
                                </p:cTn>
                              </p:par>
                            </p:childTnLst>
                          </p:cTn>
                        </p:par>
                        <p:par>
                          <p:cTn id="29" fill="hold" nodeType="afterGroup">
                            <p:stCondLst>
                              <p:cond delay="9500"/>
                            </p:stCondLst>
                            <p:childTnLst>
                              <p:par>
                                <p:cTn id="30" presetID="29" presetClass="entr" presetSubtype="0" fill="hold" grpId="0" nodeType="afterEffect">
                                  <p:stCondLst>
                                    <p:cond delay="0"/>
                                  </p:stCondLst>
                                  <p:iterate type="lt">
                                    <p:tmPct val="10000"/>
                                  </p:iterate>
                                  <p:childTnLst>
                                    <p:set>
                                      <p:cBhvr>
                                        <p:cTn id="31" dur="1" fill="hold">
                                          <p:stCondLst>
                                            <p:cond delay="0"/>
                                          </p:stCondLst>
                                        </p:cTn>
                                        <p:tgtEl>
                                          <p:spTgt spid="70673"/>
                                        </p:tgtEl>
                                        <p:attrNameLst>
                                          <p:attrName>style.visibility</p:attrName>
                                        </p:attrNameLst>
                                      </p:cBhvr>
                                      <p:to>
                                        <p:strVal val="visible"/>
                                      </p:to>
                                    </p:set>
                                    <p:anim calcmode="lin" valueType="num">
                                      <p:cBhvr>
                                        <p:cTn id="32" dur="1000" fill="hold"/>
                                        <p:tgtEl>
                                          <p:spTgt spid="70673"/>
                                        </p:tgtEl>
                                        <p:attrNameLst>
                                          <p:attrName>ppt_x</p:attrName>
                                        </p:attrNameLst>
                                      </p:cBhvr>
                                      <p:tavLst>
                                        <p:tav tm="0">
                                          <p:val>
                                            <p:strVal val="#ppt_x-.2"/>
                                          </p:val>
                                        </p:tav>
                                        <p:tav tm="100000">
                                          <p:val>
                                            <p:strVal val="#ppt_x"/>
                                          </p:val>
                                        </p:tav>
                                      </p:tavLst>
                                    </p:anim>
                                    <p:anim calcmode="lin" valueType="num">
                                      <p:cBhvr>
                                        <p:cTn id="33" dur="1000" fill="hold"/>
                                        <p:tgtEl>
                                          <p:spTgt spid="70673"/>
                                        </p:tgtEl>
                                        <p:attrNameLst>
                                          <p:attrName>ppt_y</p:attrName>
                                        </p:attrNameLst>
                                      </p:cBhvr>
                                      <p:tavLst>
                                        <p:tav tm="0">
                                          <p:val>
                                            <p:strVal val="#ppt_y"/>
                                          </p:val>
                                        </p:tav>
                                        <p:tav tm="100000">
                                          <p:val>
                                            <p:strVal val="#ppt_y"/>
                                          </p:val>
                                        </p:tav>
                                      </p:tavLst>
                                    </p:anim>
                                    <p:animEffect transition="in" filter="wipe(right)" prLst="gradientSize: 0.1">
                                      <p:cBhvr>
                                        <p:cTn id="34" dur="1000"/>
                                        <p:tgtEl>
                                          <p:spTgt spid="70673"/>
                                        </p:tgtEl>
                                      </p:cBhvr>
                                    </p:animEffect>
                                  </p:childTnLst>
                                </p:cTn>
                              </p:par>
                            </p:childTnLst>
                          </p:cTn>
                        </p:par>
                        <p:par>
                          <p:cTn id="35" fill="hold" nodeType="afterGroup">
                            <p:stCondLst>
                              <p:cond delay="12000"/>
                            </p:stCondLst>
                            <p:childTnLst>
                              <p:par>
                                <p:cTn id="36" presetID="29" presetClass="entr" presetSubtype="0" fill="hold" grpId="0" nodeType="afterEffect">
                                  <p:stCondLst>
                                    <p:cond delay="0"/>
                                  </p:stCondLst>
                                  <p:iterate type="lt">
                                    <p:tmPct val="10000"/>
                                  </p:iterate>
                                  <p:childTnLst>
                                    <p:set>
                                      <p:cBhvr>
                                        <p:cTn id="37" dur="1" fill="hold">
                                          <p:stCondLst>
                                            <p:cond delay="0"/>
                                          </p:stCondLst>
                                        </p:cTn>
                                        <p:tgtEl>
                                          <p:spTgt spid="70674"/>
                                        </p:tgtEl>
                                        <p:attrNameLst>
                                          <p:attrName>style.visibility</p:attrName>
                                        </p:attrNameLst>
                                      </p:cBhvr>
                                      <p:to>
                                        <p:strVal val="visible"/>
                                      </p:to>
                                    </p:set>
                                    <p:anim calcmode="lin" valueType="num">
                                      <p:cBhvr>
                                        <p:cTn id="38" dur="1000" fill="hold"/>
                                        <p:tgtEl>
                                          <p:spTgt spid="70674"/>
                                        </p:tgtEl>
                                        <p:attrNameLst>
                                          <p:attrName>ppt_x</p:attrName>
                                        </p:attrNameLst>
                                      </p:cBhvr>
                                      <p:tavLst>
                                        <p:tav tm="0">
                                          <p:val>
                                            <p:strVal val="#ppt_x-.2"/>
                                          </p:val>
                                        </p:tav>
                                        <p:tav tm="100000">
                                          <p:val>
                                            <p:strVal val="#ppt_x"/>
                                          </p:val>
                                        </p:tav>
                                      </p:tavLst>
                                    </p:anim>
                                    <p:anim calcmode="lin" valueType="num">
                                      <p:cBhvr>
                                        <p:cTn id="39" dur="1000" fill="hold"/>
                                        <p:tgtEl>
                                          <p:spTgt spid="70674"/>
                                        </p:tgtEl>
                                        <p:attrNameLst>
                                          <p:attrName>ppt_y</p:attrName>
                                        </p:attrNameLst>
                                      </p:cBhvr>
                                      <p:tavLst>
                                        <p:tav tm="0">
                                          <p:val>
                                            <p:strVal val="#ppt_y"/>
                                          </p:val>
                                        </p:tav>
                                        <p:tav tm="100000">
                                          <p:val>
                                            <p:strVal val="#ppt_y"/>
                                          </p:val>
                                        </p:tav>
                                      </p:tavLst>
                                    </p:anim>
                                    <p:animEffect transition="in" filter="wipe(right)" prLst="gradientSize: 0.1">
                                      <p:cBhvr>
                                        <p:cTn id="40" dur="1000"/>
                                        <p:tgtEl>
                                          <p:spTgt spid="70674"/>
                                        </p:tgtEl>
                                      </p:cBhvr>
                                    </p:animEffect>
                                  </p:childTnLst>
                                </p:cTn>
                              </p:par>
                            </p:childTnLst>
                          </p:cTn>
                        </p:par>
                        <p:par>
                          <p:cTn id="41" fill="hold" nodeType="afterGroup">
                            <p:stCondLst>
                              <p:cond delay="14600"/>
                            </p:stCondLst>
                            <p:childTnLst>
                              <p:par>
                                <p:cTn id="42" presetID="29" presetClass="entr" presetSubtype="0" fill="hold" grpId="0" nodeType="afterEffect">
                                  <p:stCondLst>
                                    <p:cond delay="0"/>
                                  </p:stCondLst>
                                  <p:iterate type="lt">
                                    <p:tmPct val="10000"/>
                                  </p:iterate>
                                  <p:childTnLst>
                                    <p:set>
                                      <p:cBhvr>
                                        <p:cTn id="43" dur="1" fill="hold">
                                          <p:stCondLst>
                                            <p:cond delay="0"/>
                                          </p:stCondLst>
                                        </p:cTn>
                                        <p:tgtEl>
                                          <p:spTgt spid="70675"/>
                                        </p:tgtEl>
                                        <p:attrNameLst>
                                          <p:attrName>style.visibility</p:attrName>
                                        </p:attrNameLst>
                                      </p:cBhvr>
                                      <p:to>
                                        <p:strVal val="visible"/>
                                      </p:to>
                                    </p:set>
                                    <p:anim calcmode="lin" valueType="num">
                                      <p:cBhvr>
                                        <p:cTn id="44" dur="1000" fill="hold"/>
                                        <p:tgtEl>
                                          <p:spTgt spid="70675"/>
                                        </p:tgtEl>
                                        <p:attrNameLst>
                                          <p:attrName>ppt_x</p:attrName>
                                        </p:attrNameLst>
                                      </p:cBhvr>
                                      <p:tavLst>
                                        <p:tav tm="0">
                                          <p:val>
                                            <p:strVal val="#ppt_x-.2"/>
                                          </p:val>
                                        </p:tav>
                                        <p:tav tm="100000">
                                          <p:val>
                                            <p:strVal val="#ppt_x"/>
                                          </p:val>
                                        </p:tav>
                                      </p:tavLst>
                                    </p:anim>
                                    <p:anim calcmode="lin" valueType="num">
                                      <p:cBhvr>
                                        <p:cTn id="45" dur="1000" fill="hold"/>
                                        <p:tgtEl>
                                          <p:spTgt spid="70675"/>
                                        </p:tgtEl>
                                        <p:attrNameLst>
                                          <p:attrName>ppt_y</p:attrName>
                                        </p:attrNameLst>
                                      </p:cBhvr>
                                      <p:tavLst>
                                        <p:tav tm="0">
                                          <p:val>
                                            <p:strVal val="#ppt_y"/>
                                          </p:val>
                                        </p:tav>
                                        <p:tav tm="100000">
                                          <p:val>
                                            <p:strVal val="#ppt_y"/>
                                          </p:val>
                                        </p:tav>
                                      </p:tavLst>
                                    </p:anim>
                                    <p:animEffect transition="in" filter="wipe(right)" prLst="gradientSize: 0.1">
                                      <p:cBhvr>
                                        <p:cTn id="46" dur="1000"/>
                                        <p:tgtEl>
                                          <p:spTgt spid="70675"/>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3" presetClass="entr" presetSubtype="288" fill="hold" grpId="0" nodeType="clickEffect">
                                  <p:stCondLst>
                                    <p:cond delay="0"/>
                                  </p:stCondLst>
                                  <p:childTnLst>
                                    <p:set>
                                      <p:cBhvr>
                                        <p:cTn id="50" dur="1" fill="hold">
                                          <p:stCondLst>
                                            <p:cond delay="0"/>
                                          </p:stCondLst>
                                        </p:cTn>
                                        <p:tgtEl>
                                          <p:spTgt spid="70678"/>
                                        </p:tgtEl>
                                        <p:attrNameLst>
                                          <p:attrName>style.visibility</p:attrName>
                                        </p:attrNameLst>
                                      </p:cBhvr>
                                      <p:to>
                                        <p:strVal val="visible"/>
                                      </p:to>
                                    </p:set>
                                    <p:anim calcmode="lin" valueType="num">
                                      <p:cBhvr>
                                        <p:cTn id="51" dur="1000" fill="hold"/>
                                        <p:tgtEl>
                                          <p:spTgt spid="70678"/>
                                        </p:tgtEl>
                                        <p:attrNameLst>
                                          <p:attrName>ppt_w</p:attrName>
                                        </p:attrNameLst>
                                      </p:cBhvr>
                                      <p:tavLst>
                                        <p:tav tm="0">
                                          <p:val>
                                            <p:strVal val="4/3*#ppt_w"/>
                                          </p:val>
                                        </p:tav>
                                        <p:tav tm="100000">
                                          <p:val>
                                            <p:strVal val="#ppt_w"/>
                                          </p:val>
                                        </p:tav>
                                      </p:tavLst>
                                    </p:anim>
                                    <p:anim calcmode="lin" valueType="num">
                                      <p:cBhvr>
                                        <p:cTn id="52" dur="1000" fill="hold"/>
                                        <p:tgtEl>
                                          <p:spTgt spid="70678"/>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70" grpId="0"/>
      <p:bldP spid="70671" grpId="0"/>
      <p:bldP spid="70672" grpId="0"/>
      <p:bldP spid="70673" grpId="0"/>
      <p:bldP spid="70674" grpId="0"/>
      <p:bldP spid="70675" grpId="0"/>
      <p:bldP spid="70678" grpId="0"/>
      <p:bldP spid="7068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Rectangle 4"/>
          <p:cNvSpPr>
            <a:spLocks noChangeArrowheads="1"/>
          </p:cNvSpPr>
          <p:nvPr/>
        </p:nvSpPr>
        <p:spPr bwMode="auto">
          <a:xfrm>
            <a:off x="533400" y="624840"/>
            <a:ext cx="2819400" cy="4933658"/>
          </a:xfrm>
          <a:prstGeom prst="rect">
            <a:avLst/>
          </a:prstGeom>
          <a:solidFill>
            <a:srgbClr val="F8F2D0"/>
          </a:solidFill>
          <a:ln>
            <a:noFill/>
          </a:ln>
          <a:effectLst/>
        </p:spPr>
        <p:txBody>
          <a:bodyPr wrap="square">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lnSpc>
                <a:spcPct val="110000"/>
              </a:lnSpc>
            </a:pPr>
            <a:r>
              <a:rPr lang="es-ES" altLang="en-US" sz="2600" dirty="0"/>
              <a:t>¿Dios predestinó a individuos específicos </a:t>
            </a:r>
          </a:p>
          <a:p>
            <a:pPr algn="ctr" eaLnBrk="1" hangingPunct="1">
              <a:lnSpc>
                <a:spcPct val="110000"/>
              </a:lnSpc>
            </a:pPr>
            <a:r>
              <a:rPr lang="es-ES" altLang="en-US" sz="2600" dirty="0"/>
              <a:t>para ser involuntariamente redimidos, o predeterminó Él un plan qué los hombres pueden voluntariamente aceptar o rechazar?</a:t>
            </a:r>
            <a:endParaRPr lang="en-US" altLang="en-US" sz="2600" dirty="0"/>
          </a:p>
        </p:txBody>
      </p:sp>
      <p:sp>
        <p:nvSpPr>
          <p:cNvPr id="65543" name="Rectangle 7"/>
          <p:cNvSpPr>
            <a:spLocks noChangeArrowheads="1"/>
          </p:cNvSpPr>
          <p:nvPr/>
        </p:nvSpPr>
        <p:spPr bwMode="auto">
          <a:xfrm>
            <a:off x="3352800" y="533400"/>
            <a:ext cx="5791200" cy="6326347"/>
          </a:xfrm>
          <a:prstGeom prst="rect">
            <a:avLst/>
          </a:prstGeom>
          <a:noFill/>
          <a:ln>
            <a:noFill/>
          </a:ln>
          <a:effectLst/>
        </p:spPr>
        <p:txBody>
          <a:bodyPr wrap="square">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eaLnBrk="1" hangingPunct="1">
              <a:lnSpc>
                <a:spcPct val="95000"/>
              </a:lnSpc>
            </a:pPr>
            <a:r>
              <a:rPr lang="en-US" altLang="en-US" dirty="0">
                <a:solidFill>
                  <a:srgbClr val="FFFF00"/>
                </a:solidFill>
              </a:rPr>
              <a:t>Calvino: </a:t>
            </a:r>
            <a:r>
              <a:rPr lang="es-ES" altLang="en-US" dirty="0">
                <a:solidFill>
                  <a:schemeClr val="bg1"/>
                </a:solidFill>
              </a:rPr>
              <a:t>el hombre no tiene ninguna opción sobre la salvación; Dios preeligió a cada individuo específico a quien él mostraría Su gracia. Su gracia es irresistible: eres salvado si quieres ser o no. Si tú no fueras preelegido, no puedes hacer nada para persuadir a Dios a salvarte. Fue predeterminado y es inalterable.</a:t>
            </a:r>
          </a:p>
          <a:p>
            <a:pPr eaLnBrk="1" hangingPunct="1"/>
            <a:endParaRPr lang="en-US" altLang="en-US" sz="800" dirty="0">
              <a:solidFill>
                <a:schemeClr val="bg1"/>
              </a:solidFill>
            </a:endParaRPr>
          </a:p>
          <a:p>
            <a:pPr eaLnBrk="1" hangingPunct="1">
              <a:lnSpc>
                <a:spcPct val="95000"/>
              </a:lnSpc>
            </a:pPr>
            <a:r>
              <a:rPr lang="es-ES" altLang="en-US" dirty="0">
                <a:solidFill>
                  <a:schemeClr val="bg1"/>
                </a:solidFill>
              </a:rPr>
              <a:t>Significa que Dios también predestinó la condenación de cada hombre no incluido en Su “lista de gracia.” Dios no da al hombre ningún papel personal en la determinación si él puede ser o no salvado. Ninguna opción moral o espiritual puede afectar o cambiar lo que Dios decidió antes de que Él creara el mundo</a:t>
            </a:r>
            <a:r>
              <a:rPr lang="en-US" altLang="en-US" dirty="0">
                <a:solidFill>
                  <a:schemeClr val="bg1"/>
                </a:solidFill>
              </a:rPr>
              <a:t>.  </a:t>
            </a:r>
            <a:endParaRPr lang="en-US" altLang="en-US" sz="1400" dirty="0">
              <a:solidFill>
                <a:schemeClr val="bg1"/>
              </a:solidFill>
            </a:endParaRPr>
          </a:p>
          <a:p>
            <a:pPr eaLnBrk="1" hangingPunct="1">
              <a:lnSpc>
                <a:spcPct val="95000"/>
              </a:lnSpc>
            </a:pPr>
            <a:endParaRPr lang="en-US" altLang="en-US" sz="800" dirty="0">
              <a:solidFill>
                <a:schemeClr val="bg1"/>
              </a:solidFill>
            </a:endParaRPr>
          </a:p>
          <a:p>
            <a:pPr algn="ctr" eaLnBrk="1" hangingPunct="1">
              <a:lnSpc>
                <a:spcPct val="95000"/>
              </a:lnSpc>
            </a:pPr>
            <a:r>
              <a:rPr lang="es-ES" altLang="en-US" sz="2600" dirty="0">
                <a:solidFill>
                  <a:srgbClr val="FFFF00"/>
                </a:solidFill>
              </a:rPr>
              <a:t>¿Es esto lo que Dios predeterminó?</a:t>
            </a:r>
            <a:endParaRPr lang="en-US" altLang="en-US" sz="2600" dirty="0">
              <a:solidFill>
                <a:srgbClr val="FFFF00"/>
              </a:solidFill>
            </a:endParaRPr>
          </a:p>
        </p:txBody>
      </p:sp>
      <p:sp>
        <p:nvSpPr>
          <p:cNvPr id="8" name="Rectangle 2"/>
          <p:cNvSpPr>
            <a:spLocks noChangeArrowheads="1"/>
          </p:cNvSpPr>
          <p:nvPr/>
        </p:nvSpPr>
        <p:spPr bwMode="auto">
          <a:xfrm>
            <a:off x="533400" y="0"/>
            <a:ext cx="8610600" cy="509588"/>
          </a:xfrm>
          <a:prstGeom prst="rect">
            <a:avLst/>
          </a:prstGeom>
          <a:solidFill>
            <a:srgbClr val="F8F2D0"/>
          </a:solidFill>
          <a:ln>
            <a:noFill/>
          </a:ln>
          <a:effectLst/>
        </p:spPr>
        <p:txBody>
          <a:bodyPr anchor="ctr">
            <a:spAutoFit/>
          </a:bodyPr>
          <a:lstStyle>
            <a:lvl1pPr marL="457200" indent="-457200">
              <a:defRPr sz="2400" b="1">
                <a:solidFill>
                  <a:schemeClr val="tx1"/>
                </a:solidFill>
                <a:latin typeface="Tempus Sans ITC" panose="04020404030D07020202" pitchFamily="82" charset="0"/>
              </a:defRPr>
            </a:lvl1pPr>
            <a:lvl2pPr marL="914400" indent="-457200">
              <a:defRPr sz="2400" b="1">
                <a:solidFill>
                  <a:schemeClr val="tx1"/>
                </a:solidFill>
                <a:latin typeface="Tempus Sans ITC" panose="04020404030D07020202" pitchFamily="82" charset="0"/>
              </a:defRPr>
            </a:lvl2pPr>
            <a:lvl3pPr marL="1371600" indent="-457200">
              <a:defRPr sz="2400" b="1">
                <a:solidFill>
                  <a:schemeClr val="tx1"/>
                </a:solidFill>
                <a:latin typeface="Tempus Sans ITC" panose="04020404030D07020202" pitchFamily="82" charset="0"/>
              </a:defRPr>
            </a:lvl3pPr>
            <a:lvl4pPr marL="1828800" indent="-457200">
              <a:defRPr sz="2400" b="1">
                <a:solidFill>
                  <a:schemeClr val="tx1"/>
                </a:solidFill>
                <a:latin typeface="Tempus Sans ITC" panose="04020404030D07020202" pitchFamily="82" charset="0"/>
              </a:defRPr>
            </a:lvl4pPr>
            <a:lvl5pPr marL="2286000" indent="-457200">
              <a:defRPr sz="2400" b="1">
                <a:solidFill>
                  <a:schemeClr val="tx1"/>
                </a:solidFill>
                <a:latin typeface="Tempus Sans ITC" panose="04020404030D07020202" pitchFamily="82" charset="0"/>
              </a:defRPr>
            </a:lvl5pPr>
            <a:lvl6pPr marL="2743200" indent="-457200" eaLnBrk="0" fontAlgn="base" hangingPunct="0">
              <a:spcBef>
                <a:spcPct val="0"/>
              </a:spcBef>
              <a:spcAft>
                <a:spcPct val="0"/>
              </a:spcAft>
              <a:defRPr sz="2400" b="1">
                <a:solidFill>
                  <a:schemeClr val="tx1"/>
                </a:solidFill>
                <a:latin typeface="Tempus Sans ITC" panose="04020404030D07020202" pitchFamily="82" charset="0"/>
              </a:defRPr>
            </a:lvl6pPr>
            <a:lvl7pPr marL="3200400" indent="-457200" eaLnBrk="0" fontAlgn="base" hangingPunct="0">
              <a:spcBef>
                <a:spcPct val="0"/>
              </a:spcBef>
              <a:spcAft>
                <a:spcPct val="0"/>
              </a:spcAft>
              <a:defRPr sz="2400" b="1">
                <a:solidFill>
                  <a:schemeClr val="tx1"/>
                </a:solidFill>
                <a:latin typeface="Tempus Sans ITC" panose="04020404030D07020202" pitchFamily="82" charset="0"/>
              </a:defRPr>
            </a:lvl7pPr>
            <a:lvl8pPr marL="3657600" indent="-457200" eaLnBrk="0" fontAlgn="base" hangingPunct="0">
              <a:spcBef>
                <a:spcPct val="0"/>
              </a:spcBef>
              <a:spcAft>
                <a:spcPct val="0"/>
              </a:spcAft>
              <a:defRPr sz="2400" b="1">
                <a:solidFill>
                  <a:schemeClr val="tx1"/>
                </a:solidFill>
                <a:latin typeface="Tempus Sans ITC" panose="04020404030D07020202" pitchFamily="82" charset="0"/>
              </a:defRPr>
            </a:lvl8pPr>
            <a:lvl9pPr marL="4114800" indent="-457200" eaLnBrk="0" fontAlgn="base" hangingPunct="0">
              <a:spcBef>
                <a:spcPct val="0"/>
              </a:spcBef>
              <a:spcAft>
                <a:spcPct val="0"/>
              </a:spcAft>
              <a:defRPr sz="2400" b="1">
                <a:solidFill>
                  <a:schemeClr val="tx1"/>
                </a:solidFill>
                <a:latin typeface="Tempus Sans ITC" panose="04020404030D07020202" pitchFamily="82" charset="0"/>
              </a:defRPr>
            </a:lvl9pPr>
          </a:lstStyle>
          <a:p>
            <a:pPr marL="0" indent="0" algn="ctr" eaLnBrk="1" hangingPunct="1">
              <a:lnSpc>
                <a:spcPct val="105000"/>
              </a:lnSpc>
            </a:pPr>
            <a:r>
              <a:rPr lang="en-US" altLang="en-US" sz="2600" dirty="0">
                <a:solidFill>
                  <a:srgbClr val="C00000"/>
                </a:solidFill>
              </a:rPr>
              <a:t>Toda </a:t>
            </a:r>
            <a:r>
              <a:rPr lang="en-US" altLang="en-US" sz="2600" dirty="0" err="1">
                <a:solidFill>
                  <a:srgbClr val="C00000"/>
                </a:solidFill>
              </a:rPr>
              <a:t>bendici</a:t>
            </a:r>
            <a:r>
              <a:rPr lang="es-CO" altLang="en-US" sz="2600" dirty="0" err="1">
                <a:solidFill>
                  <a:srgbClr val="C00000"/>
                </a:solidFill>
              </a:rPr>
              <a:t>ón</a:t>
            </a:r>
            <a:r>
              <a:rPr lang="es-CO" altLang="en-US" sz="2600" dirty="0">
                <a:solidFill>
                  <a:srgbClr val="C00000"/>
                </a:solidFill>
              </a:rPr>
              <a:t> espiritual en Cristo </a:t>
            </a:r>
            <a:r>
              <a:rPr lang="en-US" altLang="en-US" sz="2600" dirty="0">
                <a:solidFill>
                  <a:srgbClr val="C00000"/>
                </a:solidFill>
              </a:rPr>
              <a:t>(1:3-14)</a:t>
            </a:r>
          </a:p>
        </p:txBody>
      </p:sp>
      <p:sp>
        <p:nvSpPr>
          <p:cNvPr id="9" name="Text Box 3"/>
          <p:cNvSpPr txBox="1">
            <a:spLocks noChangeArrowheads="1"/>
          </p:cNvSpPr>
          <p:nvPr/>
        </p:nvSpPr>
        <p:spPr bwMode="auto">
          <a:xfrm>
            <a:off x="0" y="0"/>
            <a:ext cx="533400" cy="2677656"/>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E</a:t>
            </a:r>
          </a:p>
          <a:p>
            <a:pPr algn="ctr" eaLnBrk="1" hangingPunct="1"/>
            <a:r>
              <a:rPr lang="en-US" altLang="en-US" dirty="0"/>
              <a:t>F</a:t>
            </a:r>
          </a:p>
          <a:p>
            <a:pPr algn="ctr" eaLnBrk="1" hangingPunct="1"/>
            <a:r>
              <a:rPr lang="en-US" altLang="en-US" dirty="0"/>
              <a:t>E</a:t>
            </a:r>
          </a:p>
          <a:p>
            <a:pPr algn="ctr" eaLnBrk="1" hangingPunct="1"/>
            <a:r>
              <a:rPr lang="en-US" altLang="en-US" dirty="0"/>
              <a:t>S</a:t>
            </a:r>
          </a:p>
          <a:p>
            <a:pPr algn="ctr" eaLnBrk="1" hangingPunct="1"/>
            <a:r>
              <a:rPr lang="en-US" altLang="en-US" dirty="0"/>
              <a:t>I</a:t>
            </a:r>
          </a:p>
          <a:p>
            <a:pPr algn="ctr" eaLnBrk="1" hangingPunct="1"/>
            <a:r>
              <a:rPr lang="en-US" altLang="en-US" dirty="0"/>
              <a:t>0</a:t>
            </a:r>
          </a:p>
          <a:p>
            <a:pPr algn="ctr" eaLnBrk="1" hangingPunct="1"/>
            <a:r>
              <a:rPr lang="en-US" altLang="en-US" dirty="0"/>
              <a:t>S</a:t>
            </a:r>
          </a:p>
        </p:txBody>
      </p:sp>
      <p:sp>
        <p:nvSpPr>
          <p:cNvPr id="6" name="Rectangle 11"/>
          <p:cNvSpPr>
            <a:spLocks noChangeArrowheads="1"/>
          </p:cNvSpPr>
          <p:nvPr/>
        </p:nvSpPr>
        <p:spPr bwMode="auto">
          <a:xfrm>
            <a:off x="3352800" y="6234582"/>
            <a:ext cx="5715000" cy="6096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eaLnBrk="1" hangingPunct="1"/>
            <a:endParaRPr lang="en-US" altLang="en-US"/>
          </a:p>
        </p:txBody>
      </p:sp>
      <p:sp>
        <p:nvSpPr>
          <p:cNvPr id="7" name="Rectangle 12"/>
          <p:cNvSpPr>
            <a:spLocks noChangeArrowheads="1"/>
          </p:cNvSpPr>
          <p:nvPr/>
        </p:nvSpPr>
        <p:spPr bwMode="auto">
          <a:xfrm>
            <a:off x="3311652" y="3339958"/>
            <a:ext cx="5753100" cy="29718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eaLnBrk="1" hangingPunct="1"/>
            <a:endParaRPr lang="en-US" altLang="en-US"/>
          </a:p>
        </p:txBody>
      </p:sp>
    </p:spTree>
  </p:cSld>
  <p:clrMapOvr>
    <a:masterClrMapping/>
  </p:clrMapOvr>
  <mc:AlternateContent xmlns:mc="http://schemas.openxmlformats.org/markup-compatibility/2006" xmlns:p14="http://schemas.microsoft.com/office/powerpoint/2010/main">
    <mc:Choice Requires="p14">
      <p:transition spd="slow">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65543"/>
                                        </p:tgtEl>
                                        <p:attrNameLst>
                                          <p:attrName>style.visibility</p:attrName>
                                        </p:attrNameLst>
                                      </p:cBhvr>
                                      <p:to>
                                        <p:strVal val="visible"/>
                                      </p:to>
                                    </p:set>
                                    <p:animEffect transition="in" filter="plus(in)">
                                      <p:cBhvr>
                                        <p:cTn id="7" dur="1250"/>
                                        <p:tgtEl>
                                          <p:spTgt spid="65543"/>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xit" presetSubtype="0" fill="hold" grpId="0" nodeType="clickEffect">
                                  <p:stCondLst>
                                    <p:cond delay="0"/>
                                  </p:stCondLst>
                                  <p:childTnLst>
                                    <p:anim calcmode="lin" valueType="num">
                                      <p:cBhvr>
                                        <p:cTn id="11" dur="2000"/>
                                        <p:tgtEl>
                                          <p:spTgt spid="7"/>
                                        </p:tgtEl>
                                        <p:attrNameLst>
                                          <p:attrName>ppt_x</p:attrName>
                                        </p:attrNameLst>
                                      </p:cBhvr>
                                      <p:tavLst>
                                        <p:tav tm="0">
                                          <p:val>
                                            <p:strVal val="ppt_x"/>
                                          </p:val>
                                        </p:tav>
                                        <p:tav tm="100000">
                                          <p:val>
                                            <p:strVal val="ppt_x-.2"/>
                                          </p:val>
                                        </p:tav>
                                      </p:tavLst>
                                    </p:anim>
                                    <p:anim calcmode="lin" valueType="num">
                                      <p:cBhvr>
                                        <p:cTn id="12" dur="2000"/>
                                        <p:tgtEl>
                                          <p:spTgt spid="7"/>
                                        </p:tgtEl>
                                        <p:attrNameLst>
                                          <p:attrName>ppt_y</p:attrName>
                                        </p:attrNameLst>
                                      </p:cBhvr>
                                      <p:tavLst>
                                        <p:tav tm="0">
                                          <p:val>
                                            <p:strVal val="ppt_y"/>
                                          </p:val>
                                        </p:tav>
                                        <p:tav tm="100000">
                                          <p:val>
                                            <p:strVal val="ppt_y"/>
                                          </p:val>
                                        </p:tav>
                                      </p:tavLst>
                                    </p:anim>
                                    <p:animEffect transition="out" filter="fade">
                                      <p:cBhvr>
                                        <p:cTn id="13" dur="2000"/>
                                        <p:tgtEl>
                                          <p:spTgt spid="7"/>
                                        </p:tgtEl>
                                      </p:cBhvr>
                                    </p:animEffect>
                                    <p:set>
                                      <p:cBhvr>
                                        <p:cTn id="14" dur="1" fill="hold">
                                          <p:stCondLst>
                                            <p:cond delay="1999"/>
                                          </p:stCondLst>
                                        </p:cTn>
                                        <p:tgtEl>
                                          <p:spTgt spid="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9" presetClass="exit" presetSubtype="0" fill="hold" grpId="0" nodeType="clickEffect">
                                  <p:stCondLst>
                                    <p:cond delay="0"/>
                                  </p:stCondLst>
                                  <p:childTnLst>
                                    <p:anim calcmode="lin" valueType="num">
                                      <p:cBhvr>
                                        <p:cTn id="18" dur="2000"/>
                                        <p:tgtEl>
                                          <p:spTgt spid="6"/>
                                        </p:tgtEl>
                                        <p:attrNameLst>
                                          <p:attrName>ppt_x</p:attrName>
                                        </p:attrNameLst>
                                      </p:cBhvr>
                                      <p:tavLst>
                                        <p:tav tm="0">
                                          <p:val>
                                            <p:strVal val="ppt_x"/>
                                          </p:val>
                                        </p:tav>
                                        <p:tav tm="100000">
                                          <p:val>
                                            <p:strVal val="ppt_x-.2"/>
                                          </p:val>
                                        </p:tav>
                                      </p:tavLst>
                                    </p:anim>
                                    <p:anim calcmode="lin" valueType="num">
                                      <p:cBhvr>
                                        <p:cTn id="19" dur="2000"/>
                                        <p:tgtEl>
                                          <p:spTgt spid="6"/>
                                        </p:tgtEl>
                                        <p:attrNameLst>
                                          <p:attrName>ppt_y</p:attrName>
                                        </p:attrNameLst>
                                      </p:cBhvr>
                                      <p:tavLst>
                                        <p:tav tm="0">
                                          <p:val>
                                            <p:strVal val="ppt_y"/>
                                          </p:val>
                                        </p:tav>
                                        <p:tav tm="100000">
                                          <p:val>
                                            <p:strVal val="ppt_y"/>
                                          </p:val>
                                        </p:tav>
                                      </p:tavLst>
                                    </p:anim>
                                    <p:animEffect transition="out" filter="fade">
                                      <p:cBhvr>
                                        <p:cTn id="20" dur="2000"/>
                                        <p:tgtEl>
                                          <p:spTgt spid="6"/>
                                        </p:tgtEl>
                                      </p:cBhvr>
                                    </p:animEffect>
                                    <p:set>
                                      <p:cBhvr>
                                        <p:cTn id="21"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3" grpId="0"/>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90" name="Rectangle 6"/>
          <p:cNvSpPr>
            <a:spLocks noChangeArrowheads="1"/>
          </p:cNvSpPr>
          <p:nvPr/>
        </p:nvSpPr>
        <p:spPr bwMode="auto">
          <a:xfrm>
            <a:off x="3657600" y="1269802"/>
            <a:ext cx="5486400" cy="2095958"/>
          </a:xfrm>
          <a:prstGeom prst="rect">
            <a:avLst/>
          </a:prstGeom>
          <a:noFill/>
          <a:ln>
            <a:noFill/>
          </a:ln>
          <a:effectLst/>
          <a:extLst>
            <a:ext uri="{909E8E84-426E-40DD-AFC4-6F175D3DCCD1}">
              <a14:hiddenFill xmlns:a14="http://schemas.microsoft.com/office/drawing/2010/main">
                <a:solidFill>
                  <a:srgbClr val="FFCC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eaLnBrk="1" hangingPunct="1">
              <a:lnSpc>
                <a:spcPct val="90000"/>
              </a:lnSpc>
            </a:pPr>
            <a:r>
              <a:rPr lang="en-US" altLang="en-US" dirty="0">
                <a:solidFill>
                  <a:srgbClr val="FFFF00"/>
                </a:solidFill>
              </a:rPr>
              <a:t>2 </a:t>
            </a:r>
            <a:r>
              <a:rPr lang="en-US" altLang="en-US" dirty="0" err="1">
                <a:solidFill>
                  <a:srgbClr val="FFFF00"/>
                </a:solidFill>
              </a:rPr>
              <a:t>Ped</a:t>
            </a:r>
            <a:r>
              <a:rPr lang="en-US" altLang="en-US" dirty="0">
                <a:solidFill>
                  <a:srgbClr val="FFFF00"/>
                </a:solidFill>
              </a:rPr>
              <a:t> 3:9 -</a:t>
            </a:r>
            <a:r>
              <a:rPr lang="en-US" altLang="en-US" dirty="0">
                <a:solidFill>
                  <a:schemeClr val="bg1"/>
                </a:solidFill>
              </a:rPr>
              <a:t> </a:t>
            </a:r>
            <a:r>
              <a:rPr lang="es-ES" altLang="en-US" dirty="0">
                <a:solidFill>
                  <a:schemeClr val="bg1"/>
                </a:solidFill>
              </a:rPr>
              <a:t>El Señor no retarda su promesa, según algunos la tienen por tardanza, sino que es paciente para con nosotros, no queriendo que ninguno perezca, sino que todos procedan al arrepentimiento</a:t>
            </a:r>
            <a:r>
              <a:rPr lang="es-CO" altLang="en-US" dirty="0">
                <a:solidFill>
                  <a:schemeClr val="bg1"/>
                </a:solidFill>
              </a:rPr>
              <a:t>.</a:t>
            </a:r>
            <a:endParaRPr lang="en-US" altLang="en-US" dirty="0">
              <a:solidFill>
                <a:schemeClr val="bg1"/>
              </a:solidFill>
            </a:endParaRPr>
          </a:p>
        </p:txBody>
      </p:sp>
      <p:sp>
        <p:nvSpPr>
          <p:cNvPr id="67591" name="Rectangle 7"/>
          <p:cNvSpPr>
            <a:spLocks noChangeArrowheads="1"/>
          </p:cNvSpPr>
          <p:nvPr/>
        </p:nvSpPr>
        <p:spPr bwMode="auto">
          <a:xfrm>
            <a:off x="3657600" y="3581400"/>
            <a:ext cx="5486400" cy="2428357"/>
          </a:xfrm>
          <a:prstGeom prst="rect">
            <a:avLst/>
          </a:prstGeom>
          <a:noFill/>
          <a:ln>
            <a:noFill/>
          </a:ln>
          <a:effectLst/>
          <a:extLst>
            <a:ext uri="{909E8E84-426E-40DD-AFC4-6F175D3DCCD1}">
              <a14:hiddenFill xmlns:a14="http://schemas.microsoft.com/office/drawing/2010/main">
                <a:solidFill>
                  <a:srgbClr val="FFCC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eaLnBrk="1" hangingPunct="1">
              <a:lnSpc>
                <a:spcPct val="90000"/>
              </a:lnSpc>
            </a:pPr>
            <a:r>
              <a:rPr lang="en-US" altLang="en-US" dirty="0" err="1">
                <a:solidFill>
                  <a:srgbClr val="FFFF00"/>
                </a:solidFill>
              </a:rPr>
              <a:t>Josué</a:t>
            </a:r>
            <a:r>
              <a:rPr lang="en-US" altLang="en-US" dirty="0">
                <a:solidFill>
                  <a:srgbClr val="FFFF00"/>
                </a:solidFill>
              </a:rPr>
              <a:t> 24:15 -</a:t>
            </a:r>
            <a:r>
              <a:rPr lang="en-US" altLang="en-US" dirty="0">
                <a:solidFill>
                  <a:schemeClr val="bg1"/>
                </a:solidFill>
              </a:rPr>
              <a:t> </a:t>
            </a:r>
            <a:r>
              <a:rPr lang="es-ES" altLang="en-US" dirty="0">
                <a:solidFill>
                  <a:schemeClr val="bg1"/>
                </a:solidFill>
              </a:rPr>
              <a:t>Y si mal os parece servir a Jehová, </a:t>
            </a:r>
            <a:r>
              <a:rPr lang="es-ES" altLang="en-US" dirty="0">
                <a:solidFill>
                  <a:srgbClr val="FFFF00"/>
                </a:solidFill>
              </a:rPr>
              <a:t>escogeos</a:t>
            </a:r>
            <a:r>
              <a:rPr lang="es-ES" altLang="en-US" dirty="0">
                <a:solidFill>
                  <a:schemeClr val="bg1"/>
                </a:solidFill>
              </a:rPr>
              <a:t> hoy a quién sirváis; si a los dioses a quienes sirvieron vuestros padres, cuando estuvieron al otro lado del río, o a los dioses de los amorreos en cuya tierra habitáis; pero yo y mi casa serviremos a Jehová.</a:t>
            </a:r>
          </a:p>
        </p:txBody>
      </p:sp>
      <p:sp>
        <p:nvSpPr>
          <p:cNvPr id="9" name="Rectangle 2"/>
          <p:cNvSpPr>
            <a:spLocks noChangeArrowheads="1"/>
          </p:cNvSpPr>
          <p:nvPr/>
        </p:nvSpPr>
        <p:spPr bwMode="auto">
          <a:xfrm>
            <a:off x="533400" y="0"/>
            <a:ext cx="8610600" cy="509588"/>
          </a:xfrm>
          <a:prstGeom prst="rect">
            <a:avLst/>
          </a:prstGeom>
          <a:solidFill>
            <a:srgbClr val="F8F2D0"/>
          </a:solidFill>
          <a:ln>
            <a:noFill/>
          </a:ln>
          <a:effectLst/>
        </p:spPr>
        <p:txBody>
          <a:bodyPr anchor="ctr">
            <a:spAutoFit/>
          </a:bodyPr>
          <a:lstStyle>
            <a:lvl1pPr marL="457200" indent="-457200">
              <a:defRPr sz="2400" b="1">
                <a:solidFill>
                  <a:schemeClr val="tx1"/>
                </a:solidFill>
                <a:latin typeface="Tempus Sans ITC" panose="04020404030D07020202" pitchFamily="82" charset="0"/>
              </a:defRPr>
            </a:lvl1pPr>
            <a:lvl2pPr marL="914400" indent="-457200">
              <a:defRPr sz="2400" b="1">
                <a:solidFill>
                  <a:schemeClr val="tx1"/>
                </a:solidFill>
                <a:latin typeface="Tempus Sans ITC" panose="04020404030D07020202" pitchFamily="82" charset="0"/>
              </a:defRPr>
            </a:lvl2pPr>
            <a:lvl3pPr marL="1371600" indent="-457200">
              <a:defRPr sz="2400" b="1">
                <a:solidFill>
                  <a:schemeClr val="tx1"/>
                </a:solidFill>
                <a:latin typeface="Tempus Sans ITC" panose="04020404030D07020202" pitchFamily="82" charset="0"/>
              </a:defRPr>
            </a:lvl3pPr>
            <a:lvl4pPr marL="1828800" indent="-457200">
              <a:defRPr sz="2400" b="1">
                <a:solidFill>
                  <a:schemeClr val="tx1"/>
                </a:solidFill>
                <a:latin typeface="Tempus Sans ITC" panose="04020404030D07020202" pitchFamily="82" charset="0"/>
              </a:defRPr>
            </a:lvl4pPr>
            <a:lvl5pPr marL="2286000" indent="-457200">
              <a:defRPr sz="2400" b="1">
                <a:solidFill>
                  <a:schemeClr val="tx1"/>
                </a:solidFill>
                <a:latin typeface="Tempus Sans ITC" panose="04020404030D07020202" pitchFamily="82" charset="0"/>
              </a:defRPr>
            </a:lvl5pPr>
            <a:lvl6pPr marL="2743200" indent="-457200" eaLnBrk="0" fontAlgn="base" hangingPunct="0">
              <a:spcBef>
                <a:spcPct val="0"/>
              </a:spcBef>
              <a:spcAft>
                <a:spcPct val="0"/>
              </a:spcAft>
              <a:defRPr sz="2400" b="1">
                <a:solidFill>
                  <a:schemeClr val="tx1"/>
                </a:solidFill>
                <a:latin typeface="Tempus Sans ITC" panose="04020404030D07020202" pitchFamily="82" charset="0"/>
              </a:defRPr>
            </a:lvl6pPr>
            <a:lvl7pPr marL="3200400" indent="-457200" eaLnBrk="0" fontAlgn="base" hangingPunct="0">
              <a:spcBef>
                <a:spcPct val="0"/>
              </a:spcBef>
              <a:spcAft>
                <a:spcPct val="0"/>
              </a:spcAft>
              <a:defRPr sz="2400" b="1">
                <a:solidFill>
                  <a:schemeClr val="tx1"/>
                </a:solidFill>
                <a:latin typeface="Tempus Sans ITC" panose="04020404030D07020202" pitchFamily="82" charset="0"/>
              </a:defRPr>
            </a:lvl7pPr>
            <a:lvl8pPr marL="3657600" indent="-457200" eaLnBrk="0" fontAlgn="base" hangingPunct="0">
              <a:spcBef>
                <a:spcPct val="0"/>
              </a:spcBef>
              <a:spcAft>
                <a:spcPct val="0"/>
              </a:spcAft>
              <a:defRPr sz="2400" b="1">
                <a:solidFill>
                  <a:schemeClr val="tx1"/>
                </a:solidFill>
                <a:latin typeface="Tempus Sans ITC" panose="04020404030D07020202" pitchFamily="82" charset="0"/>
              </a:defRPr>
            </a:lvl8pPr>
            <a:lvl9pPr marL="4114800" indent="-457200" eaLnBrk="0" fontAlgn="base" hangingPunct="0">
              <a:spcBef>
                <a:spcPct val="0"/>
              </a:spcBef>
              <a:spcAft>
                <a:spcPct val="0"/>
              </a:spcAft>
              <a:defRPr sz="2400" b="1">
                <a:solidFill>
                  <a:schemeClr val="tx1"/>
                </a:solidFill>
                <a:latin typeface="Tempus Sans ITC" panose="04020404030D07020202" pitchFamily="82" charset="0"/>
              </a:defRPr>
            </a:lvl9pPr>
          </a:lstStyle>
          <a:p>
            <a:pPr marL="0" indent="0" algn="ctr" eaLnBrk="1" hangingPunct="1">
              <a:lnSpc>
                <a:spcPct val="105000"/>
              </a:lnSpc>
            </a:pPr>
            <a:r>
              <a:rPr lang="en-US" altLang="en-US" sz="2600" dirty="0">
                <a:solidFill>
                  <a:srgbClr val="C00000"/>
                </a:solidFill>
              </a:rPr>
              <a:t>Toda </a:t>
            </a:r>
            <a:r>
              <a:rPr lang="en-US" altLang="en-US" sz="2600" dirty="0" err="1">
                <a:solidFill>
                  <a:srgbClr val="C00000"/>
                </a:solidFill>
              </a:rPr>
              <a:t>bendici</a:t>
            </a:r>
            <a:r>
              <a:rPr lang="es-CO" altLang="en-US" sz="2600" dirty="0" err="1">
                <a:solidFill>
                  <a:srgbClr val="C00000"/>
                </a:solidFill>
              </a:rPr>
              <a:t>ón</a:t>
            </a:r>
            <a:r>
              <a:rPr lang="es-CO" altLang="en-US" sz="2600" dirty="0">
                <a:solidFill>
                  <a:srgbClr val="C00000"/>
                </a:solidFill>
              </a:rPr>
              <a:t> espiritual en Cristo </a:t>
            </a:r>
            <a:r>
              <a:rPr lang="en-US" altLang="en-US" sz="2600" dirty="0">
                <a:solidFill>
                  <a:srgbClr val="C00000"/>
                </a:solidFill>
              </a:rPr>
              <a:t>(1:3-14)</a:t>
            </a:r>
          </a:p>
        </p:txBody>
      </p:sp>
      <p:sp>
        <p:nvSpPr>
          <p:cNvPr id="10" name="Text Box 3"/>
          <p:cNvSpPr txBox="1">
            <a:spLocks noChangeArrowheads="1"/>
          </p:cNvSpPr>
          <p:nvPr/>
        </p:nvSpPr>
        <p:spPr bwMode="auto">
          <a:xfrm>
            <a:off x="0" y="0"/>
            <a:ext cx="533400" cy="2677656"/>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E</a:t>
            </a:r>
          </a:p>
          <a:p>
            <a:pPr algn="ctr" eaLnBrk="1" hangingPunct="1"/>
            <a:r>
              <a:rPr lang="en-US" altLang="en-US" dirty="0"/>
              <a:t>F</a:t>
            </a:r>
          </a:p>
          <a:p>
            <a:pPr algn="ctr" eaLnBrk="1" hangingPunct="1"/>
            <a:r>
              <a:rPr lang="en-US" altLang="en-US" dirty="0"/>
              <a:t>E</a:t>
            </a:r>
          </a:p>
          <a:p>
            <a:pPr algn="ctr" eaLnBrk="1" hangingPunct="1"/>
            <a:r>
              <a:rPr lang="en-US" altLang="en-US" dirty="0"/>
              <a:t>S</a:t>
            </a:r>
          </a:p>
          <a:p>
            <a:pPr algn="ctr" eaLnBrk="1" hangingPunct="1"/>
            <a:r>
              <a:rPr lang="en-US" altLang="en-US" dirty="0"/>
              <a:t>I</a:t>
            </a:r>
          </a:p>
          <a:p>
            <a:pPr algn="ctr" eaLnBrk="1" hangingPunct="1"/>
            <a:r>
              <a:rPr lang="en-US" altLang="en-US" dirty="0"/>
              <a:t>0</a:t>
            </a:r>
          </a:p>
          <a:p>
            <a:pPr algn="ctr" eaLnBrk="1" hangingPunct="1"/>
            <a:r>
              <a:rPr lang="en-US" altLang="en-US" dirty="0"/>
              <a:t>S</a:t>
            </a:r>
          </a:p>
        </p:txBody>
      </p:sp>
      <p:sp>
        <p:nvSpPr>
          <p:cNvPr id="11" name="Rectangle 4"/>
          <p:cNvSpPr>
            <a:spLocks noChangeArrowheads="1"/>
          </p:cNvSpPr>
          <p:nvPr/>
        </p:nvSpPr>
        <p:spPr bwMode="auto">
          <a:xfrm>
            <a:off x="533400" y="624840"/>
            <a:ext cx="2819400" cy="4933658"/>
          </a:xfrm>
          <a:prstGeom prst="rect">
            <a:avLst/>
          </a:prstGeom>
          <a:solidFill>
            <a:srgbClr val="F8F2D0"/>
          </a:solidFill>
          <a:ln>
            <a:noFill/>
          </a:ln>
          <a:effectLst/>
        </p:spPr>
        <p:txBody>
          <a:bodyPr wrap="square">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lnSpc>
                <a:spcPct val="110000"/>
              </a:lnSpc>
            </a:pPr>
            <a:r>
              <a:rPr lang="es-ES" altLang="en-US" sz="2600" dirty="0"/>
              <a:t>¿Dios predestinó a individuos específicos </a:t>
            </a:r>
          </a:p>
          <a:p>
            <a:pPr algn="ctr" eaLnBrk="1" hangingPunct="1">
              <a:lnSpc>
                <a:spcPct val="110000"/>
              </a:lnSpc>
            </a:pPr>
            <a:r>
              <a:rPr lang="es-ES" altLang="en-US" sz="2600" dirty="0"/>
              <a:t>para ser involuntariamente redimidos, o predeterminó Él un plan qué los hombres pueden voluntariamente aceptar o rechazar?</a:t>
            </a:r>
            <a:endParaRPr lang="en-US" altLang="en-US" sz="26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withEffect">
                                  <p:stCondLst>
                                    <p:cond delay="0"/>
                                  </p:stCondLst>
                                  <p:childTnLst>
                                    <p:set>
                                      <p:cBhvr>
                                        <p:cTn id="6" dur="1" fill="hold">
                                          <p:stCondLst>
                                            <p:cond delay="0"/>
                                          </p:stCondLst>
                                        </p:cTn>
                                        <p:tgtEl>
                                          <p:spTgt spid="67590"/>
                                        </p:tgtEl>
                                        <p:attrNameLst>
                                          <p:attrName>style.visibility</p:attrName>
                                        </p:attrNameLst>
                                      </p:cBhvr>
                                      <p:to>
                                        <p:strVal val="visible"/>
                                      </p:to>
                                    </p:set>
                                    <p:animEffect transition="in" filter="strips(downRight)">
                                      <p:cBhvr>
                                        <p:cTn id="7" dur="1000"/>
                                        <p:tgtEl>
                                          <p:spTgt spid="675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7591"/>
                                        </p:tgtEl>
                                        <p:attrNameLst>
                                          <p:attrName>style.visibility</p:attrName>
                                        </p:attrNameLst>
                                      </p:cBhvr>
                                      <p:to>
                                        <p:strVal val="visible"/>
                                      </p:to>
                                    </p:set>
                                    <p:animEffect transition="in" filter="strips(downLeft)">
                                      <p:cBhvr>
                                        <p:cTn id="12" dur="1000"/>
                                        <p:tgtEl>
                                          <p:spTgt spid="675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90" grpId="0"/>
      <p:bldP spid="6759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92" name="Rectangle 8"/>
          <p:cNvSpPr>
            <a:spLocks noChangeArrowheads="1"/>
          </p:cNvSpPr>
          <p:nvPr/>
        </p:nvSpPr>
        <p:spPr bwMode="auto">
          <a:xfrm>
            <a:off x="3455670" y="951030"/>
            <a:ext cx="5688330" cy="2095958"/>
          </a:xfrm>
          <a:prstGeom prst="rect">
            <a:avLst/>
          </a:prstGeom>
          <a:noFill/>
          <a:ln>
            <a:noFill/>
          </a:ln>
          <a:effectLst/>
          <a:extLst>
            <a:ext uri="{909E8E84-426E-40DD-AFC4-6F175D3DCCD1}">
              <a14:hiddenFill xmlns:a14="http://schemas.microsoft.com/office/drawing/2010/main">
                <a:solidFill>
                  <a:srgbClr val="FFCC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eaLnBrk="1" hangingPunct="1">
              <a:lnSpc>
                <a:spcPct val="90000"/>
              </a:lnSpc>
            </a:pPr>
            <a:r>
              <a:rPr lang="en-US" altLang="en-US" dirty="0">
                <a:solidFill>
                  <a:srgbClr val="FFFF00"/>
                </a:solidFill>
              </a:rPr>
              <a:t>Isa 66:4 -</a:t>
            </a:r>
            <a:r>
              <a:rPr lang="en-US" altLang="en-US" dirty="0">
                <a:solidFill>
                  <a:schemeClr val="bg1"/>
                </a:solidFill>
              </a:rPr>
              <a:t> </a:t>
            </a:r>
            <a:r>
              <a:rPr lang="es-ES" altLang="en-US" dirty="0">
                <a:solidFill>
                  <a:schemeClr val="bg1"/>
                </a:solidFill>
              </a:rPr>
              <a:t>también yo escogeré para ellos escarnios, y traeré sobre ellos lo que temieron; porque llamé, y nadie respondió; hablé, y no oyeron, sino que hicieron lo malo delante de mis ojos, y escogieron lo que me desagrada.</a:t>
            </a:r>
          </a:p>
        </p:txBody>
      </p:sp>
      <p:sp>
        <p:nvSpPr>
          <p:cNvPr id="67593" name="Rectangle 9"/>
          <p:cNvSpPr>
            <a:spLocks noChangeArrowheads="1"/>
          </p:cNvSpPr>
          <p:nvPr/>
        </p:nvSpPr>
        <p:spPr bwMode="auto">
          <a:xfrm>
            <a:off x="3455670" y="3200400"/>
            <a:ext cx="5688330" cy="3425553"/>
          </a:xfrm>
          <a:prstGeom prst="rect">
            <a:avLst/>
          </a:prstGeom>
          <a:noFill/>
          <a:ln>
            <a:noFill/>
          </a:ln>
          <a:effectLst/>
          <a:extLst>
            <a:ext uri="{909E8E84-426E-40DD-AFC4-6F175D3DCCD1}">
              <a14:hiddenFill xmlns:a14="http://schemas.microsoft.com/office/drawing/2010/main">
                <a:solidFill>
                  <a:srgbClr val="FFCC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eaLnBrk="1" hangingPunct="1">
              <a:lnSpc>
                <a:spcPct val="90000"/>
              </a:lnSpc>
            </a:pPr>
            <a:r>
              <a:rPr lang="en-US" altLang="en-US" dirty="0" err="1">
                <a:solidFill>
                  <a:srgbClr val="FFFF00"/>
                </a:solidFill>
              </a:rPr>
              <a:t>Jer</a:t>
            </a:r>
            <a:r>
              <a:rPr lang="en-US" altLang="en-US" dirty="0">
                <a:solidFill>
                  <a:srgbClr val="FFFF00"/>
                </a:solidFill>
              </a:rPr>
              <a:t> 19:4-5 -</a:t>
            </a:r>
            <a:r>
              <a:rPr lang="en-US" altLang="en-US" dirty="0">
                <a:solidFill>
                  <a:schemeClr val="bg1"/>
                </a:solidFill>
              </a:rPr>
              <a:t> </a:t>
            </a:r>
            <a:r>
              <a:rPr lang="es-ES" altLang="en-US" dirty="0">
                <a:solidFill>
                  <a:schemeClr val="bg1"/>
                </a:solidFill>
              </a:rPr>
              <a:t>Porque me dejaron, y enajenaron este lugar, y ofrecieron en él incienso a dioses ajenos, los cuales no habían conocido ellos, ni sus padres, ni los reyes de Judá; y llenaron este lugar de sangre de inocentes. 5 Y edificaron lugares altos a Baal, para quemar con fuego a sus hijos en holocaustos al mismo Baal; cosa que no les mandé, ni hablé, ni me vino al pensamiento.</a:t>
            </a:r>
          </a:p>
        </p:txBody>
      </p:sp>
      <p:sp>
        <p:nvSpPr>
          <p:cNvPr id="9" name="Rectangle 2"/>
          <p:cNvSpPr>
            <a:spLocks noChangeArrowheads="1"/>
          </p:cNvSpPr>
          <p:nvPr/>
        </p:nvSpPr>
        <p:spPr bwMode="auto">
          <a:xfrm>
            <a:off x="533400" y="0"/>
            <a:ext cx="8610600" cy="509588"/>
          </a:xfrm>
          <a:prstGeom prst="rect">
            <a:avLst/>
          </a:prstGeom>
          <a:solidFill>
            <a:srgbClr val="F8F2D0"/>
          </a:solidFill>
          <a:ln>
            <a:noFill/>
          </a:ln>
          <a:effectLst/>
        </p:spPr>
        <p:txBody>
          <a:bodyPr anchor="ctr">
            <a:spAutoFit/>
          </a:bodyPr>
          <a:lstStyle>
            <a:lvl1pPr marL="457200" indent="-457200">
              <a:defRPr sz="2400" b="1">
                <a:solidFill>
                  <a:schemeClr val="tx1"/>
                </a:solidFill>
                <a:latin typeface="Tempus Sans ITC" panose="04020404030D07020202" pitchFamily="82" charset="0"/>
              </a:defRPr>
            </a:lvl1pPr>
            <a:lvl2pPr marL="914400" indent="-457200">
              <a:defRPr sz="2400" b="1">
                <a:solidFill>
                  <a:schemeClr val="tx1"/>
                </a:solidFill>
                <a:latin typeface="Tempus Sans ITC" panose="04020404030D07020202" pitchFamily="82" charset="0"/>
              </a:defRPr>
            </a:lvl2pPr>
            <a:lvl3pPr marL="1371600" indent="-457200">
              <a:defRPr sz="2400" b="1">
                <a:solidFill>
                  <a:schemeClr val="tx1"/>
                </a:solidFill>
                <a:latin typeface="Tempus Sans ITC" panose="04020404030D07020202" pitchFamily="82" charset="0"/>
              </a:defRPr>
            </a:lvl3pPr>
            <a:lvl4pPr marL="1828800" indent="-457200">
              <a:defRPr sz="2400" b="1">
                <a:solidFill>
                  <a:schemeClr val="tx1"/>
                </a:solidFill>
                <a:latin typeface="Tempus Sans ITC" panose="04020404030D07020202" pitchFamily="82" charset="0"/>
              </a:defRPr>
            </a:lvl4pPr>
            <a:lvl5pPr marL="2286000" indent="-457200">
              <a:defRPr sz="2400" b="1">
                <a:solidFill>
                  <a:schemeClr val="tx1"/>
                </a:solidFill>
                <a:latin typeface="Tempus Sans ITC" panose="04020404030D07020202" pitchFamily="82" charset="0"/>
              </a:defRPr>
            </a:lvl5pPr>
            <a:lvl6pPr marL="2743200" indent="-457200" eaLnBrk="0" fontAlgn="base" hangingPunct="0">
              <a:spcBef>
                <a:spcPct val="0"/>
              </a:spcBef>
              <a:spcAft>
                <a:spcPct val="0"/>
              </a:spcAft>
              <a:defRPr sz="2400" b="1">
                <a:solidFill>
                  <a:schemeClr val="tx1"/>
                </a:solidFill>
                <a:latin typeface="Tempus Sans ITC" panose="04020404030D07020202" pitchFamily="82" charset="0"/>
              </a:defRPr>
            </a:lvl6pPr>
            <a:lvl7pPr marL="3200400" indent="-457200" eaLnBrk="0" fontAlgn="base" hangingPunct="0">
              <a:spcBef>
                <a:spcPct val="0"/>
              </a:spcBef>
              <a:spcAft>
                <a:spcPct val="0"/>
              </a:spcAft>
              <a:defRPr sz="2400" b="1">
                <a:solidFill>
                  <a:schemeClr val="tx1"/>
                </a:solidFill>
                <a:latin typeface="Tempus Sans ITC" panose="04020404030D07020202" pitchFamily="82" charset="0"/>
              </a:defRPr>
            </a:lvl7pPr>
            <a:lvl8pPr marL="3657600" indent="-457200" eaLnBrk="0" fontAlgn="base" hangingPunct="0">
              <a:spcBef>
                <a:spcPct val="0"/>
              </a:spcBef>
              <a:spcAft>
                <a:spcPct val="0"/>
              </a:spcAft>
              <a:defRPr sz="2400" b="1">
                <a:solidFill>
                  <a:schemeClr val="tx1"/>
                </a:solidFill>
                <a:latin typeface="Tempus Sans ITC" panose="04020404030D07020202" pitchFamily="82" charset="0"/>
              </a:defRPr>
            </a:lvl8pPr>
            <a:lvl9pPr marL="4114800" indent="-457200" eaLnBrk="0" fontAlgn="base" hangingPunct="0">
              <a:spcBef>
                <a:spcPct val="0"/>
              </a:spcBef>
              <a:spcAft>
                <a:spcPct val="0"/>
              </a:spcAft>
              <a:defRPr sz="2400" b="1">
                <a:solidFill>
                  <a:schemeClr val="tx1"/>
                </a:solidFill>
                <a:latin typeface="Tempus Sans ITC" panose="04020404030D07020202" pitchFamily="82" charset="0"/>
              </a:defRPr>
            </a:lvl9pPr>
          </a:lstStyle>
          <a:p>
            <a:pPr marL="0" indent="0" algn="ctr" eaLnBrk="1" hangingPunct="1">
              <a:lnSpc>
                <a:spcPct val="105000"/>
              </a:lnSpc>
            </a:pPr>
            <a:r>
              <a:rPr lang="en-US" altLang="en-US" sz="2600" dirty="0">
                <a:solidFill>
                  <a:srgbClr val="C00000"/>
                </a:solidFill>
              </a:rPr>
              <a:t>Toda </a:t>
            </a:r>
            <a:r>
              <a:rPr lang="en-US" altLang="en-US" sz="2600" dirty="0" err="1">
                <a:solidFill>
                  <a:srgbClr val="C00000"/>
                </a:solidFill>
              </a:rPr>
              <a:t>bendici</a:t>
            </a:r>
            <a:r>
              <a:rPr lang="es-CO" altLang="en-US" sz="2600" dirty="0" err="1">
                <a:solidFill>
                  <a:srgbClr val="C00000"/>
                </a:solidFill>
              </a:rPr>
              <a:t>ón</a:t>
            </a:r>
            <a:r>
              <a:rPr lang="es-CO" altLang="en-US" sz="2600" dirty="0">
                <a:solidFill>
                  <a:srgbClr val="C00000"/>
                </a:solidFill>
              </a:rPr>
              <a:t> espiritual en Cristo </a:t>
            </a:r>
            <a:r>
              <a:rPr lang="en-US" altLang="en-US" sz="2600" dirty="0">
                <a:solidFill>
                  <a:srgbClr val="C00000"/>
                </a:solidFill>
              </a:rPr>
              <a:t>(1:3-14)</a:t>
            </a:r>
          </a:p>
        </p:txBody>
      </p:sp>
      <p:sp>
        <p:nvSpPr>
          <p:cNvPr id="10" name="Text Box 3"/>
          <p:cNvSpPr txBox="1">
            <a:spLocks noChangeArrowheads="1"/>
          </p:cNvSpPr>
          <p:nvPr/>
        </p:nvSpPr>
        <p:spPr bwMode="auto">
          <a:xfrm>
            <a:off x="0" y="0"/>
            <a:ext cx="533400" cy="2677656"/>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E</a:t>
            </a:r>
          </a:p>
          <a:p>
            <a:pPr algn="ctr" eaLnBrk="1" hangingPunct="1"/>
            <a:r>
              <a:rPr lang="en-US" altLang="en-US" dirty="0"/>
              <a:t>F</a:t>
            </a:r>
          </a:p>
          <a:p>
            <a:pPr algn="ctr" eaLnBrk="1" hangingPunct="1"/>
            <a:r>
              <a:rPr lang="en-US" altLang="en-US" dirty="0"/>
              <a:t>E</a:t>
            </a:r>
          </a:p>
          <a:p>
            <a:pPr algn="ctr" eaLnBrk="1" hangingPunct="1"/>
            <a:r>
              <a:rPr lang="en-US" altLang="en-US" dirty="0"/>
              <a:t>S</a:t>
            </a:r>
          </a:p>
          <a:p>
            <a:pPr algn="ctr" eaLnBrk="1" hangingPunct="1"/>
            <a:r>
              <a:rPr lang="en-US" altLang="en-US" dirty="0"/>
              <a:t>I</a:t>
            </a:r>
          </a:p>
          <a:p>
            <a:pPr algn="ctr" eaLnBrk="1" hangingPunct="1"/>
            <a:r>
              <a:rPr lang="en-US" altLang="en-US" dirty="0"/>
              <a:t>0</a:t>
            </a:r>
          </a:p>
          <a:p>
            <a:pPr algn="ctr" eaLnBrk="1" hangingPunct="1"/>
            <a:r>
              <a:rPr lang="en-US" altLang="en-US" dirty="0"/>
              <a:t>S</a:t>
            </a:r>
          </a:p>
        </p:txBody>
      </p:sp>
      <p:sp>
        <p:nvSpPr>
          <p:cNvPr id="11" name="Rectangle 4"/>
          <p:cNvSpPr>
            <a:spLocks noChangeArrowheads="1"/>
          </p:cNvSpPr>
          <p:nvPr/>
        </p:nvSpPr>
        <p:spPr bwMode="auto">
          <a:xfrm>
            <a:off x="533400" y="624840"/>
            <a:ext cx="2819400" cy="4933658"/>
          </a:xfrm>
          <a:prstGeom prst="rect">
            <a:avLst/>
          </a:prstGeom>
          <a:solidFill>
            <a:srgbClr val="F8F2D0"/>
          </a:solidFill>
          <a:ln>
            <a:noFill/>
          </a:ln>
          <a:effectLst/>
        </p:spPr>
        <p:txBody>
          <a:bodyPr wrap="square">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lnSpc>
                <a:spcPct val="110000"/>
              </a:lnSpc>
            </a:pPr>
            <a:r>
              <a:rPr lang="es-ES" altLang="en-US" sz="2600" dirty="0"/>
              <a:t>¿Dios predestinó a individuos específicos </a:t>
            </a:r>
          </a:p>
          <a:p>
            <a:pPr algn="ctr" eaLnBrk="1" hangingPunct="1">
              <a:lnSpc>
                <a:spcPct val="110000"/>
              </a:lnSpc>
            </a:pPr>
            <a:r>
              <a:rPr lang="es-ES" altLang="en-US" sz="2600" dirty="0"/>
              <a:t>para ser involuntariamente redimidos, o predeterminó Él un plan qué los hombres pueden voluntariamente aceptar o rechazar?</a:t>
            </a:r>
            <a:endParaRPr lang="en-US" altLang="en-US" sz="2600" dirty="0"/>
          </a:p>
        </p:txBody>
      </p:sp>
    </p:spTree>
    <p:extLst>
      <p:ext uri="{BB962C8B-B14F-4D97-AF65-F5344CB8AC3E}">
        <p14:creationId xmlns:p14="http://schemas.microsoft.com/office/powerpoint/2010/main" val="3823883624"/>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3" fill="hold" grpId="0" nodeType="withEffect">
                                  <p:stCondLst>
                                    <p:cond delay="0"/>
                                  </p:stCondLst>
                                  <p:childTnLst>
                                    <p:set>
                                      <p:cBhvr>
                                        <p:cTn id="6" dur="1" fill="hold">
                                          <p:stCondLst>
                                            <p:cond delay="0"/>
                                          </p:stCondLst>
                                        </p:cTn>
                                        <p:tgtEl>
                                          <p:spTgt spid="67592"/>
                                        </p:tgtEl>
                                        <p:attrNameLst>
                                          <p:attrName>style.visibility</p:attrName>
                                        </p:attrNameLst>
                                      </p:cBhvr>
                                      <p:to>
                                        <p:strVal val="visible"/>
                                      </p:to>
                                    </p:set>
                                    <p:animEffect transition="in" filter="strips(upRight)">
                                      <p:cBhvr>
                                        <p:cTn id="7" dur="1000"/>
                                        <p:tgtEl>
                                          <p:spTgt spid="675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9" fill="hold" grpId="0" nodeType="clickEffect">
                                  <p:stCondLst>
                                    <p:cond delay="0"/>
                                  </p:stCondLst>
                                  <p:childTnLst>
                                    <p:set>
                                      <p:cBhvr>
                                        <p:cTn id="11" dur="1" fill="hold">
                                          <p:stCondLst>
                                            <p:cond delay="0"/>
                                          </p:stCondLst>
                                        </p:cTn>
                                        <p:tgtEl>
                                          <p:spTgt spid="67593"/>
                                        </p:tgtEl>
                                        <p:attrNameLst>
                                          <p:attrName>style.visibility</p:attrName>
                                        </p:attrNameLst>
                                      </p:cBhvr>
                                      <p:to>
                                        <p:strVal val="visible"/>
                                      </p:to>
                                    </p:set>
                                    <p:animEffect transition="in" filter="strips(upLeft)">
                                      <p:cBhvr>
                                        <p:cTn id="12" dur="1000"/>
                                        <p:tgtEl>
                                          <p:spTgt spid="675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92" grpId="0"/>
      <p:bldP spid="6759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p:cNvSpPr>
          <p:nvPr/>
        </p:nvSpPr>
        <p:spPr bwMode="auto">
          <a:xfrm>
            <a:off x="533400" y="1676400"/>
            <a:ext cx="5257800" cy="830997"/>
          </a:xfrm>
          <a:prstGeom prst="rect">
            <a:avLst/>
          </a:prstGeom>
          <a:solidFill>
            <a:srgbClr val="F8F2D0"/>
          </a:solidFill>
          <a:ln>
            <a:noFill/>
          </a:ln>
          <a:effectLst/>
        </p:spPr>
        <p:txBody>
          <a:bodyPr wrap="square">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1:11 -</a:t>
            </a:r>
            <a:r>
              <a:rPr lang="es-ES" altLang="en-US" dirty="0"/>
              <a:t> habiendo sido </a:t>
            </a:r>
            <a:r>
              <a:rPr lang="es-ES" altLang="en-US" dirty="0">
                <a:solidFill>
                  <a:srgbClr val="C00000"/>
                </a:solidFill>
              </a:rPr>
              <a:t>predestinados </a:t>
            </a:r>
            <a:r>
              <a:rPr lang="es-ES" altLang="en-US" dirty="0"/>
              <a:t>según el designio de su voluntad</a:t>
            </a:r>
            <a:endParaRPr lang="en-US" altLang="en-US" dirty="0"/>
          </a:p>
        </p:txBody>
      </p:sp>
      <p:sp>
        <p:nvSpPr>
          <p:cNvPr id="66563" name="Rectangle 3"/>
          <p:cNvSpPr>
            <a:spLocks noChangeArrowheads="1"/>
          </p:cNvSpPr>
          <p:nvPr/>
        </p:nvSpPr>
        <p:spPr bwMode="auto">
          <a:xfrm>
            <a:off x="453390" y="3038118"/>
            <a:ext cx="5334000" cy="3416320"/>
          </a:xfrm>
          <a:prstGeom prst="rect">
            <a:avLst/>
          </a:prstGeom>
          <a:solidFill>
            <a:srgbClr val="F8F2D0"/>
          </a:solidFill>
          <a:ln>
            <a:noFill/>
          </a:ln>
          <a:effec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Rom 8:29-30 -</a:t>
            </a:r>
            <a:r>
              <a:rPr lang="en-US" altLang="en-US" sz="1200" dirty="0"/>
              <a:t> </a:t>
            </a:r>
            <a:r>
              <a:rPr lang="es-ES" altLang="en-US" dirty="0"/>
              <a:t>a los que antes conoció, también los </a:t>
            </a:r>
            <a:r>
              <a:rPr lang="es-ES" altLang="en-US" dirty="0">
                <a:solidFill>
                  <a:srgbClr val="C00000"/>
                </a:solidFill>
              </a:rPr>
              <a:t>predestinó</a:t>
            </a:r>
            <a:r>
              <a:rPr lang="es-ES" altLang="en-US" dirty="0"/>
              <a:t> para que fuesen hechos conformes a la imagen de su Hijo, para que él sea el primogénito entre muchos hermanos. Y a los que </a:t>
            </a:r>
            <a:r>
              <a:rPr lang="es-ES" altLang="en-US" dirty="0">
                <a:solidFill>
                  <a:srgbClr val="C00000"/>
                </a:solidFill>
              </a:rPr>
              <a:t>predestinó</a:t>
            </a:r>
            <a:r>
              <a:rPr lang="es-ES" altLang="en-US" dirty="0"/>
              <a:t>, a éstos también llamó; y a los que llamó, a éstos también justificó; y a los que justificó, a éstos también glorificó.</a:t>
            </a:r>
          </a:p>
        </p:txBody>
      </p:sp>
      <p:sp>
        <p:nvSpPr>
          <p:cNvPr id="66566" name="Rectangle 6"/>
          <p:cNvSpPr>
            <a:spLocks noChangeArrowheads="1"/>
          </p:cNvSpPr>
          <p:nvPr/>
        </p:nvSpPr>
        <p:spPr bwMode="auto">
          <a:xfrm>
            <a:off x="533400" y="533400"/>
            <a:ext cx="5253990" cy="830997"/>
          </a:xfrm>
          <a:prstGeom prst="rect">
            <a:avLst/>
          </a:prstGeom>
          <a:solidFill>
            <a:srgbClr val="F8F2D0"/>
          </a:solidFill>
          <a:ln>
            <a:noFill/>
          </a:ln>
          <a:effectLst/>
        </p:spPr>
        <p:txBody>
          <a:bodyPr wrap="square">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1:4 –</a:t>
            </a:r>
            <a:r>
              <a:rPr lang="es-ES" altLang="en-US" dirty="0">
                <a:solidFill>
                  <a:srgbClr val="C00000"/>
                </a:solidFill>
              </a:rPr>
              <a:t>nos escogió </a:t>
            </a:r>
            <a:r>
              <a:rPr lang="es-ES" altLang="en-US" dirty="0"/>
              <a:t>en él </a:t>
            </a:r>
            <a:r>
              <a:rPr lang="es-ES" altLang="en-US" dirty="0">
                <a:solidFill>
                  <a:srgbClr val="C00000"/>
                </a:solidFill>
              </a:rPr>
              <a:t>antes de </a:t>
            </a:r>
            <a:r>
              <a:rPr lang="es-ES" altLang="en-US" dirty="0"/>
              <a:t>la fundación del mundo</a:t>
            </a:r>
          </a:p>
        </p:txBody>
      </p:sp>
      <p:sp>
        <p:nvSpPr>
          <p:cNvPr id="66567" name="Rectangle 7"/>
          <p:cNvSpPr>
            <a:spLocks noChangeArrowheads="1"/>
          </p:cNvSpPr>
          <p:nvPr/>
        </p:nvSpPr>
        <p:spPr bwMode="auto">
          <a:xfrm>
            <a:off x="6172200" y="1600200"/>
            <a:ext cx="2971800" cy="1200329"/>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s-ES" altLang="en-US" dirty="0"/>
              <a:t>a fin de que seamos para alabanza de su gloria</a:t>
            </a:r>
          </a:p>
        </p:txBody>
      </p:sp>
      <p:sp>
        <p:nvSpPr>
          <p:cNvPr id="66568" name="Rectangle 8"/>
          <p:cNvSpPr>
            <a:spLocks noChangeArrowheads="1"/>
          </p:cNvSpPr>
          <p:nvPr/>
        </p:nvSpPr>
        <p:spPr bwMode="auto">
          <a:xfrm>
            <a:off x="6172200" y="533400"/>
            <a:ext cx="2971800" cy="830997"/>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Para ser santos y sin </a:t>
            </a:r>
            <a:r>
              <a:rPr lang="en-US" altLang="en-US" dirty="0" err="1"/>
              <a:t>mancha</a:t>
            </a:r>
            <a:r>
              <a:rPr lang="en-US" altLang="en-US" dirty="0"/>
              <a:t> </a:t>
            </a:r>
            <a:r>
              <a:rPr lang="en-US" altLang="en-US" dirty="0" err="1"/>
              <a:t>delante</a:t>
            </a:r>
            <a:r>
              <a:rPr lang="en-US" altLang="en-US" dirty="0"/>
              <a:t> de El</a:t>
            </a:r>
          </a:p>
        </p:txBody>
      </p:sp>
      <p:sp>
        <p:nvSpPr>
          <p:cNvPr id="66569" name="Rectangle 9"/>
          <p:cNvSpPr>
            <a:spLocks noChangeArrowheads="1"/>
          </p:cNvSpPr>
          <p:nvPr/>
        </p:nvSpPr>
        <p:spPr bwMode="auto">
          <a:xfrm>
            <a:off x="6172200" y="3048000"/>
            <a:ext cx="2971800" cy="1569660"/>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s-ES" altLang="en-US" dirty="0"/>
              <a:t>para ser formados a la semejanza de Jesús; para ser justificados y glorificados</a:t>
            </a:r>
            <a:endParaRPr lang="en-US" altLang="en-US" dirty="0"/>
          </a:p>
        </p:txBody>
      </p:sp>
      <p:sp>
        <p:nvSpPr>
          <p:cNvPr id="10" name="Rectangle 2"/>
          <p:cNvSpPr>
            <a:spLocks noChangeArrowheads="1"/>
          </p:cNvSpPr>
          <p:nvPr/>
        </p:nvSpPr>
        <p:spPr bwMode="auto">
          <a:xfrm>
            <a:off x="533400" y="0"/>
            <a:ext cx="8610600" cy="509588"/>
          </a:xfrm>
          <a:prstGeom prst="rect">
            <a:avLst/>
          </a:prstGeom>
          <a:solidFill>
            <a:srgbClr val="F8F2D0"/>
          </a:solidFill>
          <a:ln>
            <a:noFill/>
          </a:ln>
          <a:effectLst/>
        </p:spPr>
        <p:txBody>
          <a:bodyPr anchor="ctr">
            <a:spAutoFit/>
          </a:bodyPr>
          <a:lstStyle>
            <a:lvl1pPr marL="457200" indent="-457200">
              <a:defRPr sz="2400" b="1">
                <a:solidFill>
                  <a:schemeClr val="tx1"/>
                </a:solidFill>
                <a:latin typeface="Tempus Sans ITC" panose="04020404030D07020202" pitchFamily="82" charset="0"/>
              </a:defRPr>
            </a:lvl1pPr>
            <a:lvl2pPr marL="914400" indent="-457200">
              <a:defRPr sz="2400" b="1">
                <a:solidFill>
                  <a:schemeClr val="tx1"/>
                </a:solidFill>
                <a:latin typeface="Tempus Sans ITC" panose="04020404030D07020202" pitchFamily="82" charset="0"/>
              </a:defRPr>
            </a:lvl2pPr>
            <a:lvl3pPr marL="1371600" indent="-457200">
              <a:defRPr sz="2400" b="1">
                <a:solidFill>
                  <a:schemeClr val="tx1"/>
                </a:solidFill>
                <a:latin typeface="Tempus Sans ITC" panose="04020404030D07020202" pitchFamily="82" charset="0"/>
              </a:defRPr>
            </a:lvl3pPr>
            <a:lvl4pPr marL="1828800" indent="-457200">
              <a:defRPr sz="2400" b="1">
                <a:solidFill>
                  <a:schemeClr val="tx1"/>
                </a:solidFill>
                <a:latin typeface="Tempus Sans ITC" panose="04020404030D07020202" pitchFamily="82" charset="0"/>
              </a:defRPr>
            </a:lvl4pPr>
            <a:lvl5pPr marL="2286000" indent="-457200">
              <a:defRPr sz="2400" b="1">
                <a:solidFill>
                  <a:schemeClr val="tx1"/>
                </a:solidFill>
                <a:latin typeface="Tempus Sans ITC" panose="04020404030D07020202" pitchFamily="82" charset="0"/>
              </a:defRPr>
            </a:lvl5pPr>
            <a:lvl6pPr marL="2743200" indent="-457200" eaLnBrk="0" fontAlgn="base" hangingPunct="0">
              <a:spcBef>
                <a:spcPct val="0"/>
              </a:spcBef>
              <a:spcAft>
                <a:spcPct val="0"/>
              </a:spcAft>
              <a:defRPr sz="2400" b="1">
                <a:solidFill>
                  <a:schemeClr val="tx1"/>
                </a:solidFill>
                <a:latin typeface="Tempus Sans ITC" panose="04020404030D07020202" pitchFamily="82" charset="0"/>
              </a:defRPr>
            </a:lvl6pPr>
            <a:lvl7pPr marL="3200400" indent="-457200" eaLnBrk="0" fontAlgn="base" hangingPunct="0">
              <a:spcBef>
                <a:spcPct val="0"/>
              </a:spcBef>
              <a:spcAft>
                <a:spcPct val="0"/>
              </a:spcAft>
              <a:defRPr sz="2400" b="1">
                <a:solidFill>
                  <a:schemeClr val="tx1"/>
                </a:solidFill>
                <a:latin typeface="Tempus Sans ITC" panose="04020404030D07020202" pitchFamily="82" charset="0"/>
              </a:defRPr>
            </a:lvl7pPr>
            <a:lvl8pPr marL="3657600" indent="-457200" eaLnBrk="0" fontAlgn="base" hangingPunct="0">
              <a:spcBef>
                <a:spcPct val="0"/>
              </a:spcBef>
              <a:spcAft>
                <a:spcPct val="0"/>
              </a:spcAft>
              <a:defRPr sz="2400" b="1">
                <a:solidFill>
                  <a:schemeClr val="tx1"/>
                </a:solidFill>
                <a:latin typeface="Tempus Sans ITC" panose="04020404030D07020202" pitchFamily="82" charset="0"/>
              </a:defRPr>
            </a:lvl8pPr>
            <a:lvl9pPr marL="4114800" indent="-457200" eaLnBrk="0" fontAlgn="base" hangingPunct="0">
              <a:spcBef>
                <a:spcPct val="0"/>
              </a:spcBef>
              <a:spcAft>
                <a:spcPct val="0"/>
              </a:spcAft>
              <a:defRPr sz="2400" b="1">
                <a:solidFill>
                  <a:schemeClr val="tx1"/>
                </a:solidFill>
                <a:latin typeface="Tempus Sans ITC" panose="04020404030D07020202" pitchFamily="82" charset="0"/>
              </a:defRPr>
            </a:lvl9pPr>
          </a:lstStyle>
          <a:p>
            <a:pPr marL="0" indent="0" algn="ctr" eaLnBrk="1" hangingPunct="1">
              <a:lnSpc>
                <a:spcPct val="105000"/>
              </a:lnSpc>
            </a:pPr>
            <a:r>
              <a:rPr lang="en-US" altLang="en-US" sz="2600" dirty="0">
                <a:solidFill>
                  <a:srgbClr val="C00000"/>
                </a:solidFill>
              </a:rPr>
              <a:t>Toda </a:t>
            </a:r>
            <a:r>
              <a:rPr lang="en-US" altLang="en-US" sz="2600" dirty="0" err="1">
                <a:solidFill>
                  <a:srgbClr val="C00000"/>
                </a:solidFill>
              </a:rPr>
              <a:t>bendici</a:t>
            </a:r>
            <a:r>
              <a:rPr lang="es-CO" altLang="en-US" sz="2600" dirty="0" err="1">
                <a:solidFill>
                  <a:srgbClr val="C00000"/>
                </a:solidFill>
              </a:rPr>
              <a:t>ón</a:t>
            </a:r>
            <a:r>
              <a:rPr lang="es-CO" altLang="en-US" sz="2600" dirty="0">
                <a:solidFill>
                  <a:srgbClr val="C00000"/>
                </a:solidFill>
              </a:rPr>
              <a:t> espiritual en Cristo </a:t>
            </a:r>
            <a:r>
              <a:rPr lang="en-US" altLang="en-US" sz="2600" dirty="0">
                <a:solidFill>
                  <a:srgbClr val="C00000"/>
                </a:solidFill>
              </a:rPr>
              <a:t>(1:3-14)</a:t>
            </a:r>
          </a:p>
        </p:txBody>
      </p:sp>
      <p:sp>
        <p:nvSpPr>
          <p:cNvPr id="11" name="Text Box 3"/>
          <p:cNvSpPr txBox="1">
            <a:spLocks noChangeArrowheads="1"/>
          </p:cNvSpPr>
          <p:nvPr/>
        </p:nvSpPr>
        <p:spPr bwMode="auto">
          <a:xfrm>
            <a:off x="0" y="0"/>
            <a:ext cx="533400" cy="2677656"/>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E</a:t>
            </a:r>
          </a:p>
          <a:p>
            <a:pPr algn="ctr" eaLnBrk="1" hangingPunct="1"/>
            <a:r>
              <a:rPr lang="en-US" altLang="en-US" dirty="0"/>
              <a:t>F</a:t>
            </a:r>
          </a:p>
          <a:p>
            <a:pPr algn="ctr" eaLnBrk="1" hangingPunct="1"/>
            <a:r>
              <a:rPr lang="en-US" altLang="en-US" dirty="0"/>
              <a:t>E</a:t>
            </a:r>
          </a:p>
          <a:p>
            <a:pPr algn="ctr" eaLnBrk="1" hangingPunct="1"/>
            <a:r>
              <a:rPr lang="en-US" altLang="en-US" dirty="0"/>
              <a:t>S</a:t>
            </a:r>
          </a:p>
          <a:p>
            <a:pPr algn="ctr" eaLnBrk="1" hangingPunct="1"/>
            <a:r>
              <a:rPr lang="en-US" altLang="en-US" dirty="0"/>
              <a:t>I</a:t>
            </a:r>
          </a:p>
          <a:p>
            <a:pPr algn="ctr" eaLnBrk="1" hangingPunct="1"/>
            <a:r>
              <a:rPr lang="en-US" altLang="en-US" dirty="0"/>
              <a:t>0</a:t>
            </a:r>
          </a:p>
          <a:p>
            <a:pPr algn="ctr" eaLnBrk="1" hangingPunct="1"/>
            <a:r>
              <a:rPr lang="en-US" altLang="en-US" dirty="0"/>
              <a:t>S</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66566"/>
                                        </p:tgtEl>
                                        <p:attrNameLst>
                                          <p:attrName>style.visibility</p:attrName>
                                        </p:attrNameLst>
                                      </p:cBhvr>
                                      <p:to>
                                        <p:strVal val="visible"/>
                                      </p:to>
                                    </p:set>
                                    <p:animEffect transition="in" filter="barn(inVertical)">
                                      <p:cBhvr>
                                        <p:cTn id="7" dur="1000"/>
                                        <p:tgtEl>
                                          <p:spTgt spid="665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66568"/>
                                        </p:tgtEl>
                                        <p:attrNameLst>
                                          <p:attrName>style.visibility</p:attrName>
                                        </p:attrNameLst>
                                      </p:cBhvr>
                                      <p:to>
                                        <p:strVal val="visible"/>
                                      </p:to>
                                    </p:set>
                                    <p:animEffect transition="in" filter="slide(fromLeft)">
                                      <p:cBhvr>
                                        <p:cTn id="12" dur="1000"/>
                                        <p:tgtEl>
                                          <p:spTgt spid="6656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6562"/>
                                        </p:tgtEl>
                                        <p:attrNameLst>
                                          <p:attrName>style.visibility</p:attrName>
                                        </p:attrNameLst>
                                      </p:cBhvr>
                                      <p:to>
                                        <p:strVal val="visible"/>
                                      </p:to>
                                    </p:set>
                                    <p:animEffect transition="in" filter="barn(inVertical)">
                                      <p:cBhvr>
                                        <p:cTn id="17" dur="1000"/>
                                        <p:tgtEl>
                                          <p:spTgt spid="6656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8" fill="hold" grpId="0" nodeType="clickEffect">
                                  <p:stCondLst>
                                    <p:cond delay="0"/>
                                  </p:stCondLst>
                                  <p:childTnLst>
                                    <p:set>
                                      <p:cBhvr>
                                        <p:cTn id="21" dur="1" fill="hold">
                                          <p:stCondLst>
                                            <p:cond delay="0"/>
                                          </p:stCondLst>
                                        </p:cTn>
                                        <p:tgtEl>
                                          <p:spTgt spid="66567"/>
                                        </p:tgtEl>
                                        <p:attrNameLst>
                                          <p:attrName>style.visibility</p:attrName>
                                        </p:attrNameLst>
                                      </p:cBhvr>
                                      <p:to>
                                        <p:strVal val="visible"/>
                                      </p:to>
                                    </p:set>
                                    <p:animEffect transition="in" filter="slide(fromLeft)">
                                      <p:cBhvr>
                                        <p:cTn id="22" dur="1000"/>
                                        <p:tgtEl>
                                          <p:spTgt spid="6656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66563"/>
                                        </p:tgtEl>
                                        <p:attrNameLst>
                                          <p:attrName>style.visibility</p:attrName>
                                        </p:attrNameLst>
                                      </p:cBhvr>
                                      <p:to>
                                        <p:strVal val="visible"/>
                                      </p:to>
                                    </p:set>
                                    <p:animEffect transition="in" filter="barn(inVertical)">
                                      <p:cBhvr>
                                        <p:cTn id="27" dur="1000"/>
                                        <p:tgtEl>
                                          <p:spTgt spid="6656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8" fill="hold" grpId="0" nodeType="clickEffect">
                                  <p:stCondLst>
                                    <p:cond delay="0"/>
                                  </p:stCondLst>
                                  <p:childTnLst>
                                    <p:set>
                                      <p:cBhvr>
                                        <p:cTn id="31" dur="1" fill="hold">
                                          <p:stCondLst>
                                            <p:cond delay="0"/>
                                          </p:stCondLst>
                                        </p:cTn>
                                        <p:tgtEl>
                                          <p:spTgt spid="66569"/>
                                        </p:tgtEl>
                                        <p:attrNameLst>
                                          <p:attrName>style.visibility</p:attrName>
                                        </p:attrNameLst>
                                      </p:cBhvr>
                                      <p:to>
                                        <p:strVal val="visible"/>
                                      </p:to>
                                    </p:set>
                                    <p:animEffect transition="in" filter="slide(fromLeft)">
                                      <p:cBhvr>
                                        <p:cTn id="32" dur="1000"/>
                                        <p:tgtEl>
                                          <p:spTgt spid="665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animBg="1"/>
      <p:bldP spid="66563" grpId="0" animBg="1"/>
      <p:bldP spid="66566" grpId="0" animBg="1"/>
      <p:bldP spid="66567" grpId="0" animBg="1"/>
      <p:bldP spid="66568" grpId="0" animBg="1"/>
      <p:bldP spid="66569"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Tempus Sans ITC" panose="04020404030D07020202"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Tempus Sans ITC" panose="04020404030D07020202" pitchFamily="82"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1995</TotalTime>
  <Words>1388</Words>
  <Application>Microsoft Office PowerPoint</Application>
  <PresentationFormat>On-screen Show (4:3)</PresentationFormat>
  <Paragraphs>157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BubbleSoft</vt:lpstr>
      <vt:lpstr>Sign Painter</vt:lpstr>
      <vt:lpstr>Tempus Sans ITC</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ROYCE CHANDLER</cp:lastModifiedBy>
  <cp:revision>233</cp:revision>
  <dcterms:created xsi:type="dcterms:W3CDTF">2006-05-10T13:38:40Z</dcterms:created>
  <dcterms:modified xsi:type="dcterms:W3CDTF">2024-10-23T16:46:39Z</dcterms:modified>
</cp:coreProperties>
</file>