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7"/>
  </p:notesMasterIdLst>
  <p:sldIdLst>
    <p:sldId id="256" r:id="rId2"/>
    <p:sldId id="322" r:id="rId3"/>
    <p:sldId id="301" r:id="rId4"/>
    <p:sldId id="307" r:id="rId5"/>
    <p:sldId id="308" r:id="rId6"/>
    <p:sldId id="309" r:id="rId7"/>
    <p:sldId id="310" r:id="rId8"/>
    <p:sldId id="311" r:id="rId9"/>
    <p:sldId id="312" r:id="rId10"/>
    <p:sldId id="306" r:id="rId11"/>
    <p:sldId id="302" r:id="rId12"/>
    <p:sldId id="303" r:id="rId13"/>
    <p:sldId id="304" r:id="rId14"/>
    <p:sldId id="305" r:id="rId15"/>
    <p:sldId id="320" r:id="rId16"/>
    <p:sldId id="317" r:id="rId17"/>
    <p:sldId id="323" r:id="rId18"/>
    <p:sldId id="321" r:id="rId19"/>
    <p:sldId id="324" r:id="rId20"/>
    <p:sldId id="325" r:id="rId21"/>
    <p:sldId id="326" r:id="rId22"/>
    <p:sldId id="327" r:id="rId23"/>
    <p:sldId id="328" r:id="rId24"/>
    <p:sldId id="335" r:id="rId25"/>
    <p:sldId id="336" r:id="rId26"/>
    <p:sldId id="337" r:id="rId27"/>
    <p:sldId id="329" r:id="rId28"/>
    <p:sldId id="330" r:id="rId29"/>
    <p:sldId id="331" r:id="rId30"/>
    <p:sldId id="332" r:id="rId31"/>
    <p:sldId id="355" r:id="rId32"/>
    <p:sldId id="333" r:id="rId33"/>
    <p:sldId id="334" r:id="rId34"/>
    <p:sldId id="268" r:id="rId35"/>
    <p:sldId id="265"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a:srgbClr val="F7F7D9"/>
    <a:srgbClr val="F9F8E0"/>
    <a:srgbClr val="000066"/>
    <a:srgbClr val="FF3300"/>
    <a:srgbClr val="80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5" d="100"/>
          <a:sy n="105" d="100"/>
        </p:scale>
        <p:origin x="798" y="96"/>
      </p:cViewPr>
      <p:guideLst/>
    </p:cSldViewPr>
  </p:slid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403AC2-06D3-4A2F-AC49-55C78F83D044}" type="datetimeFigureOut">
              <a:rPr lang="en-US" smtClean="0"/>
              <a:t>10/17/2024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C39BDA-BDB7-4D39-96BA-C559CD150CD7}" type="slidenum">
              <a:rPr lang="en-US" smtClean="0"/>
              <a:t>‹#›</a:t>
            </a:fld>
            <a:endParaRPr lang="en-US"/>
          </a:p>
        </p:txBody>
      </p:sp>
    </p:spTree>
    <p:extLst>
      <p:ext uri="{BB962C8B-B14F-4D97-AF65-F5344CB8AC3E}">
        <p14:creationId xmlns:p14="http://schemas.microsoft.com/office/powerpoint/2010/main" val="20017029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C39BDA-BDB7-4D39-96BA-C559CD150CD7}" type="slidenum">
              <a:rPr lang="en-US" smtClean="0"/>
              <a:t>3</a:t>
            </a:fld>
            <a:endParaRPr lang="en-US"/>
          </a:p>
        </p:txBody>
      </p:sp>
    </p:spTree>
    <p:extLst>
      <p:ext uri="{BB962C8B-B14F-4D97-AF65-F5344CB8AC3E}">
        <p14:creationId xmlns:p14="http://schemas.microsoft.com/office/powerpoint/2010/main" val="24184559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295087D-6067-4317-8D0B-ABF900B86269}" type="slidenum">
              <a:rPr lang="en-US" smtClean="0"/>
              <a:t>31</a:t>
            </a:fld>
            <a:endParaRPr lang="en-US"/>
          </a:p>
        </p:txBody>
      </p:sp>
    </p:spTree>
    <p:extLst>
      <p:ext uri="{BB962C8B-B14F-4D97-AF65-F5344CB8AC3E}">
        <p14:creationId xmlns:p14="http://schemas.microsoft.com/office/powerpoint/2010/main" val="3843236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87D34040-957F-407B-BA02-F2DF5494D494}" type="slidenum">
              <a:rPr lang="en-US" altLang="en-US" smtClean="0"/>
              <a:pPr/>
              <a:t>‹#›</a:t>
            </a:fld>
            <a:endParaRPr lang="en-US" altLang="en-US"/>
          </a:p>
        </p:txBody>
      </p:sp>
    </p:spTree>
    <p:extLst>
      <p:ext uri="{BB962C8B-B14F-4D97-AF65-F5344CB8AC3E}">
        <p14:creationId xmlns:p14="http://schemas.microsoft.com/office/powerpoint/2010/main" val="2651548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DD9D9322-C17B-4467-8221-DEC3786A158F}" type="slidenum">
              <a:rPr lang="en-US" altLang="en-US" smtClean="0"/>
              <a:pPr/>
              <a:t>‹#›</a:t>
            </a:fld>
            <a:endParaRPr lang="en-US" altLang="en-US"/>
          </a:p>
        </p:txBody>
      </p:sp>
    </p:spTree>
    <p:extLst>
      <p:ext uri="{BB962C8B-B14F-4D97-AF65-F5344CB8AC3E}">
        <p14:creationId xmlns:p14="http://schemas.microsoft.com/office/powerpoint/2010/main" val="143043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7E6803DE-519E-4040-878D-02AE1E1970B3}" type="slidenum">
              <a:rPr lang="en-US" altLang="en-US" smtClean="0"/>
              <a:pPr/>
              <a:t>‹#›</a:t>
            </a:fld>
            <a:endParaRPr lang="en-US" altLang="en-US"/>
          </a:p>
        </p:txBody>
      </p:sp>
    </p:spTree>
    <p:extLst>
      <p:ext uri="{BB962C8B-B14F-4D97-AF65-F5344CB8AC3E}">
        <p14:creationId xmlns:p14="http://schemas.microsoft.com/office/powerpoint/2010/main" val="2917696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D0DB78D4-A38B-4219-B8A7-089A3E0B683A}" type="slidenum">
              <a:rPr lang="en-US" altLang="en-US" smtClean="0"/>
              <a:pPr/>
              <a:t>‹#›</a:t>
            </a:fld>
            <a:endParaRPr lang="en-US" altLang="en-US"/>
          </a:p>
        </p:txBody>
      </p:sp>
    </p:spTree>
    <p:extLst>
      <p:ext uri="{BB962C8B-B14F-4D97-AF65-F5344CB8AC3E}">
        <p14:creationId xmlns:p14="http://schemas.microsoft.com/office/powerpoint/2010/main" val="3310795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0DC32773-E2AE-4339-A15A-67C0A6120C97}" type="slidenum">
              <a:rPr lang="en-US" altLang="en-US" smtClean="0"/>
              <a:pPr/>
              <a:t>‹#›</a:t>
            </a:fld>
            <a:endParaRPr lang="en-US" altLang="en-US"/>
          </a:p>
        </p:txBody>
      </p:sp>
    </p:spTree>
    <p:extLst>
      <p:ext uri="{BB962C8B-B14F-4D97-AF65-F5344CB8AC3E}">
        <p14:creationId xmlns:p14="http://schemas.microsoft.com/office/powerpoint/2010/main" val="205025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FBCCF92E-5325-4BDE-A1D8-F5A5B4D610CC}" type="slidenum">
              <a:rPr lang="en-US" altLang="en-US" smtClean="0"/>
              <a:pPr/>
              <a:t>‹#›</a:t>
            </a:fld>
            <a:endParaRPr lang="en-US" altLang="en-US"/>
          </a:p>
        </p:txBody>
      </p:sp>
    </p:spTree>
    <p:extLst>
      <p:ext uri="{BB962C8B-B14F-4D97-AF65-F5344CB8AC3E}">
        <p14:creationId xmlns:p14="http://schemas.microsoft.com/office/powerpoint/2010/main" val="709553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9" name="Slide Number Placeholder 8"/>
          <p:cNvSpPr>
            <a:spLocks noGrp="1"/>
          </p:cNvSpPr>
          <p:nvPr>
            <p:ph type="sldNum" sz="quarter" idx="12"/>
          </p:nvPr>
        </p:nvSpPr>
        <p:spPr/>
        <p:txBody>
          <a:bodyPr/>
          <a:lstStyle/>
          <a:p>
            <a:fld id="{210C84B2-6E56-461F-9103-063DC412031B}" type="slidenum">
              <a:rPr lang="en-US" altLang="en-US" smtClean="0"/>
              <a:pPr/>
              <a:t>‹#›</a:t>
            </a:fld>
            <a:endParaRPr lang="en-US" altLang="en-US"/>
          </a:p>
        </p:txBody>
      </p:sp>
    </p:spTree>
    <p:extLst>
      <p:ext uri="{BB962C8B-B14F-4D97-AF65-F5344CB8AC3E}">
        <p14:creationId xmlns:p14="http://schemas.microsoft.com/office/powerpoint/2010/main" val="3959733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8E656DF0-8DD8-43F0-A314-2BB744056CA1}" type="slidenum">
              <a:rPr lang="en-US" altLang="en-US" smtClean="0"/>
              <a:pPr/>
              <a:t>‹#›</a:t>
            </a:fld>
            <a:endParaRPr lang="en-US" altLang="en-US"/>
          </a:p>
        </p:txBody>
      </p:sp>
    </p:spTree>
    <p:extLst>
      <p:ext uri="{BB962C8B-B14F-4D97-AF65-F5344CB8AC3E}">
        <p14:creationId xmlns:p14="http://schemas.microsoft.com/office/powerpoint/2010/main" val="2547184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endParaRPr lang="en-US" altLang="en-US"/>
          </a:p>
        </p:txBody>
      </p:sp>
      <p:sp>
        <p:nvSpPr>
          <p:cNvPr id="4" name="Slide Number Placeholder 3"/>
          <p:cNvSpPr>
            <a:spLocks noGrp="1"/>
          </p:cNvSpPr>
          <p:nvPr>
            <p:ph type="sldNum" sz="quarter" idx="12"/>
          </p:nvPr>
        </p:nvSpPr>
        <p:spPr/>
        <p:txBody>
          <a:bodyPr/>
          <a:lstStyle/>
          <a:p>
            <a:fld id="{D55D9032-55DC-4475-A876-3717FE2CD663}" type="slidenum">
              <a:rPr lang="en-US" altLang="en-US" smtClean="0"/>
              <a:pPr/>
              <a:t>‹#›</a:t>
            </a:fld>
            <a:endParaRPr lang="en-US" altLang="en-US"/>
          </a:p>
        </p:txBody>
      </p:sp>
    </p:spTree>
    <p:extLst>
      <p:ext uri="{BB962C8B-B14F-4D97-AF65-F5344CB8AC3E}">
        <p14:creationId xmlns:p14="http://schemas.microsoft.com/office/powerpoint/2010/main" val="701763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1399811F-6206-4146-A258-46C7BE4C7B6A}" type="slidenum">
              <a:rPr lang="en-US" altLang="en-US" smtClean="0"/>
              <a:pPr/>
              <a:t>‹#›</a:t>
            </a:fld>
            <a:endParaRPr lang="en-US" altLang="en-US"/>
          </a:p>
        </p:txBody>
      </p:sp>
    </p:spTree>
    <p:extLst>
      <p:ext uri="{BB962C8B-B14F-4D97-AF65-F5344CB8AC3E}">
        <p14:creationId xmlns:p14="http://schemas.microsoft.com/office/powerpoint/2010/main" val="860114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E3FEC1DA-3320-41DA-BFB0-81E5F7AC4D3D}" type="slidenum">
              <a:rPr lang="en-US" altLang="en-US" smtClean="0"/>
              <a:pPr/>
              <a:t>‹#›</a:t>
            </a:fld>
            <a:endParaRPr lang="en-US" altLang="en-US"/>
          </a:p>
        </p:txBody>
      </p:sp>
    </p:spTree>
    <p:extLst>
      <p:ext uri="{BB962C8B-B14F-4D97-AF65-F5344CB8AC3E}">
        <p14:creationId xmlns:p14="http://schemas.microsoft.com/office/powerpoint/2010/main" val="33902546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CF03E4-23D1-4952-ACB0-36BFE8DD3BE3}" type="slidenum">
              <a:rPr lang="en-US" altLang="en-US" smtClean="0"/>
              <a:pPr/>
              <a:t>‹#›</a:t>
            </a:fld>
            <a:endParaRPr lang="en-US" altLang="en-US"/>
          </a:p>
        </p:txBody>
      </p:sp>
    </p:spTree>
    <p:extLst>
      <p:ext uri="{BB962C8B-B14F-4D97-AF65-F5344CB8AC3E}">
        <p14:creationId xmlns:p14="http://schemas.microsoft.com/office/powerpoint/2010/main" val="35181500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biblegraphics.com/images/revelation/Revelation/Rev5w_JPG.html"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biblegraphics.com/images/revelation/Revelation/Rev5w_JPG.html" TargetMode="Externa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D2F1E4FA-E56D-EABE-79A1-334AE160E868}"/>
              </a:ext>
            </a:extLst>
          </p:cNvPr>
          <p:cNvSpPr>
            <a:spLocks noChangeArrowheads="1"/>
          </p:cNvSpPr>
          <p:nvPr/>
        </p:nvSpPr>
        <p:spPr bwMode="auto">
          <a:xfrm>
            <a:off x="109536" y="1752095"/>
            <a:ext cx="8915400"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400" b="1" dirty="0" err="1">
                <a:latin typeface="Tahoma" panose="020B0604030504040204" pitchFamily="34" charset="0"/>
                <a:ea typeface="Tahoma" panose="020B0604030504040204" pitchFamily="34" charset="0"/>
                <a:cs typeface="Tahoma" panose="020B0604030504040204" pitchFamily="34" charset="0"/>
              </a:rPr>
              <a:t>Gén</a:t>
            </a:r>
            <a:r>
              <a:rPr lang="en-US" altLang="en-US" sz="2400" b="1" dirty="0">
                <a:latin typeface="Tahoma" panose="020B0604030504040204" pitchFamily="34" charset="0"/>
                <a:ea typeface="Tahoma" panose="020B0604030504040204" pitchFamily="34" charset="0"/>
                <a:cs typeface="Tahoma" panose="020B0604030504040204" pitchFamily="34" charset="0"/>
              </a:rPr>
              <a:t> 16:3-6 - …</a:t>
            </a:r>
            <a:r>
              <a:rPr lang="es-ES" altLang="en-US" sz="2400" b="1" dirty="0">
                <a:latin typeface="Tahoma" panose="020B0604030504040204" pitchFamily="34" charset="0"/>
                <a:ea typeface="Tahoma" panose="020B0604030504040204" pitchFamily="34" charset="0"/>
                <a:cs typeface="Tahoma" panose="020B0604030504040204" pitchFamily="34" charset="0"/>
              </a:rPr>
              <a:t>Después de que Abram había estado en </a:t>
            </a:r>
            <a:r>
              <a:rPr lang="es-ES" altLang="en-US" sz="2400" b="1" dirty="0" err="1">
                <a:latin typeface="Tahoma" panose="020B0604030504040204" pitchFamily="34" charset="0"/>
                <a:ea typeface="Tahoma" panose="020B0604030504040204" pitchFamily="34" charset="0"/>
                <a:cs typeface="Tahoma" panose="020B0604030504040204" pitchFamily="34" charset="0"/>
              </a:rPr>
              <a:t>Canaan</a:t>
            </a:r>
            <a:r>
              <a:rPr lang="es-ES" altLang="en-US" sz="2400" b="1" dirty="0">
                <a:latin typeface="Tahoma" panose="020B0604030504040204" pitchFamily="34" charset="0"/>
                <a:ea typeface="Tahoma" panose="020B0604030504040204" pitchFamily="34" charset="0"/>
                <a:cs typeface="Tahoma" panose="020B0604030504040204" pitchFamily="34" charset="0"/>
              </a:rPr>
              <a:t> diez años, Sara tomó a su sierva egipcia Agar y la dio a Abraham. Él durmió con Agar, y ella concibió.</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a:p>
            <a:endParaRPr lang="en-US" altLang="en-US" sz="2400" b="1" dirty="0">
              <a:latin typeface="Tahoma" panose="020B0604030504040204" pitchFamily="34" charset="0"/>
              <a:ea typeface="Tahoma" panose="020B0604030504040204" pitchFamily="34" charset="0"/>
              <a:cs typeface="Tahoma" panose="020B0604030504040204" pitchFamily="34" charset="0"/>
            </a:endParaRPr>
          </a:p>
          <a:p>
            <a:r>
              <a:rPr lang="es-ES" altLang="en-US" sz="2400" b="1" dirty="0">
                <a:latin typeface="Tahoma" panose="020B0604030504040204" pitchFamily="34" charset="0"/>
                <a:ea typeface="Tahoma" panose="020B0604030504040204" pitchFamily="34" charset="0"/>
                <a:cs typeface="Tahoma" panose="020B0604030504040204" pitchFamily="34" charset="0"/>
              </a:rPr>
              <a:t>Cuando ella sabía que ella estaba embarazada, ella comenzó a despreciar a su ama. Entonces </a:t>
            </a:r>
            <a:r>
              <a:rPr lang="es-ES" altLang="en-US" sz="2400" b="1" dirty="0" err="1">
                <a:latin typeface="Tahoma" panose="020B0604030504040204" pitchFamily="34" charset="0"/>
                <a:ea typeface="Tahoma" panose="020B0604030504040204" pitchFamily="34" charset="0"/>
                <a:cs typeface="Tahoma" panose="020B0604030504040204" pitchFamily="34" charset="0"/>
              </a:rPr>
              <a:t>Sarai</a:t>
            </a:r>
            <a:r>
              <a:rPr lang="es-ES" altLang="en-US" sz="2400" b="1" dirty="0">
                <a:latin typeface="Tahoma" panose="020B0604030504040204" pitchFamily="34" charset="0"/>
                <a:ea typeface="Tahoma" panose="020B0604030504040204" pitchFamily="34" charset="0"/>
                <a:cs typeface="Tahoma" panose="020B0604030504040204" pitchFamily="34" charset="0"/>
              </a:rPr>
              <a:t> dijo a Abram, </a:t>
            </a:r>
            <a:r>
              <a:rPr lang="en-US" altLang="en-US" sz="2400" b="1" dirty="0">
                <a:latin typeface="Tahoma" panose="020B0604030504040204" pitchFamily="34" charset="0"/>
                <a:ea typeface="Tahoma" panose="020B0604030504040204" pitchFamily="34" charset="0"/>
                <a:cs typeface="Tahoma" panose="020B0604030504040204" pitchFamily="34" charset="0"/>
              </a:rPr>
              <a:t>‘</a:t>
            </a:r>
            <a:r>
              <a:rPr lang="es-ES" altLang="en-US" sz="2400" b="1" dirty="0">
                <a:latin typeface="Tahoma" panose="020B0604030504040204" pitchFamily="34" charset="0"/>
                <a:ea typeface="Tahoma" panose="020B0604030504040204" pitchFamily="34" charset="0"/>
                <a:cs typeface="Tahoma" panose="020B0604030504040204" pitchFamily="34" charset="0"/>
              </a:rPr>
              <a:t>Mi afrenta sea sobre ti; yo te di mi sierva por mujer, y viéndose en cinta, me mira con desprecio; juzgue Jehová entre tú y yo</a:t>
            </a:r>
            <a:r>
              <a:rPr lang="en-US" altLang="en-US" sz="2400" b="1" dirty="0">
                <a:latin typeface="Tahoma" panose="020B0604030504040204" pitchFamily="34" charset="0"/>
                <a:ea typeface="Tahoma" panose="020B0604030504040204" pitchFamily="34" charset="0"/>
                <a:cs typeface="Tahoma" panose="020B0604030504040204" pitchFamily="34" charset="0"/>
              </a:rPr>
              <a:t>.’</a:t>
            </a:r>
          </a:p>
          <a:p>
            <a:endParaRPr lang="en-US" altLang="en-US" sz="2400" b="1" dirty="0">
              <a:latin typeface="Tahoma" panose="020B0604030504040204" pitchFamily="34" charset="0"/>
              <a:ea typeface="Tahoma" panose="020B0604030504040204" pitchFamily="34" charset="0"/>
              <a:cs typeface="Tahoma" panose="020B0604030504040204" pitchFamily="34" charset="0"/>
            </a:endParaRPr>
          </a:p>
          <a:p>
            <a:r>
              <a:rPr lang="es-ES" altLang="en-US" sz="2400" b="1" dirty="0">
                <a:latin typeface="Tahoma" panose="020B0604030504040204" pitchFamily="34" charset="0"/>
                <a:ea typeface="Tahoma" panose="020B0604030504040204" pitchFamily="34" charset="0"/>
                <a:cs typeface="Tahoma" panose="020B0604030504040204" pitchFamily="34" charset="0"/>
              </a:rPr>
              <a:t>Y respondió Abram a </a:t>
            </a:r>
            <a:r>
              <a:rPr lang="es-ES" altLang="en-US" sz="2400" b="1" dirty="0" err="1">
                <a:latin typeface="Tahoma" panose="020B0604030504040204" pitchFamily="34" charset="0"/>
                <a:ea typeface="Tahoma" panose="020B0604030504040204" pitchFamily="34" charset="0"/>
                <a:cs typeface="Tahoma" panose="020B0604030504040204" pitchFamily="34" charset="0"/>
              </a:rPr>
              <a:t>Sarai</a:t>
            </a:r>
            <a:r>
              <a:rPr lang="es-ES" altLang="en-US" sz="2400" b="1" dirty="0">
                <a:latin typeface="Tahoma" panose="020B0604030504040204" pitchFamily="34" charset="0"/>
                <a:ea typeface="Tahoma" panose="020B0604030504040204" pitchFamily="34" charset="0"/>
                <a:cs typeface="Tahoma" panose="020B0604030504040204" pitchFamily="34" charset="0"/>
              </a:rPr>
              <a:t>:  ‘He aquí, tu sierva está en tu mano; haz con ella lo que bien te parezca.’  Y como </a:t>
            </a:r>
            <a:r>
              <a:rPr lang="es-ES" altLang="en-US" sz="2400" b="1" dirty="0" err="1">
                <a:latin typeface="Tahoma" panose="020B0604030504040204" pitchFamily="34" charset="0"/>
                <a:ea typeface="Tahoma" panose="020B0604030504040204" pitchFamily="34" charset="0"/>
                <a:cs typeface="Tahoma" panose="020B0604030504040204" pitchFamily="34" charset="0"/>
              </a:rPr>
              <a:t>Sarai</a:t>
            </a:r>
            <a:r>
              <a:rPr lang="es-ES" altLang="en-US" sz="2400" b="1" dirty="0">
                <a:latin typeface="Tahoma" panose="020B0604030504040204" pitchFamily="34" charset="0"/>
                <a:ea typeface="Tahoma" panose="020B0604030504040204" pitchFamily="34" charset="0"/>
                <a:cs typeface="Tahoma" panose="020B0604030504040204" pitchFamily="34" charset="0"/>
              </a:rPr>
              <a:t> la afligía, ella huyó de su presencia.</a:t>
            </a:r>
          </a:p>
        </p:txBody>
      </p:sp>
      <p:sp>
        <p:nvSpPr>
          <p:cNvPr id="61443" name="Text Box 3">
            <a:extLst>
              <a:ext uri="{FF2B5EF4-FFF2-40B4-BE49-F238E27FC236}">
                <a16:creationId xmlns:a16="http://schemas.microsoft.com/office/drawing/2014/main" id="{853F3B4D-DCAD-5213-41CA-C8DDF42BD74F}"/>
              </a:ext>
            </a:extLst>
          </p:cNvPr>
          <p:cNvSpPr txBox="1">
            <a:spLocks noChangeArrowheads="1"/>
          </p:cNvSpPr>
          <p:nvPr/>
        </p:nvSpPr>
        <p:spPr bwMode="auto">
          <a:xfrm>
            <a:off x="-1" y="228601"/>
            <a:ext cx="9134475" cy="519113"/>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800" b="1">
                <a:solidFill>
                  <a:srgbClr val="FFFF00"/>
                </a:solidFill>
                <a:latin typeface="Tahoma" panose="020B0604030504040204" pitchFamily="34" charset="0"/>
                <a:ea typeface="Tahoma" panose="020B0604030504040204" pitchFamily="34" charset="0"/>
                <a:cs typeface="Tahoma" panose="020B0604030504040204" pitchFamily="34" charset="0"/>
              </a:rPr>
              <a:t>Abraham…y el ángel del Señor</a:t>
            </a:r>
          </a:p>
        </p:txBody>
      </p:sp>
      <p:sp>
        <p:nvSpPr>
          <p:cNvPr id="61444" name="Rectangle 4">
            <a:extLst>
              <a:ext uri="{FF2B5EF4-FFF2-40B4-BE49-F238E27FC236}">
                <a16:creationId xmlns:a16="http://schemas.microsoft.com/office/drawing/2014/main" id="{BEBCF8EA-E91D-33CF-B2D9-CC8C040A55BE}"/>
              </a:ext>
            </a:extLst>
          </p:cNvPr>
          <p:cNvSpPr>
            <a:spLocks noChangeArrowheads="1"/>
          </p:cNvSpPr>
          <p:nvPr/>
        </p:nvSpPr>
        <p:spPr bwMode="auto">
          <a:xfrm>
            <a:off x="9134474" y="228600"/>
            <a:ext cx="3048000" cy="3970318"/>
          </a:xfrm>
          <a:prstGeom prst="rect">
            <a:avLst/>
          </a:prstGeom>
          <a:solidFill>
            <a:srgbClr val="F7F7D9"/>
          </a:solidFill>
          <a:ln>
            <a:noFill/>
          </a:ln>
          <a:effectLst/>
        </p:spPr>
        <p:txBody>
          <a:bodyPr>
            <a:spAutoFit/>
          </a:bodyPr>
          <a:lstStyle/>
          <a:p>
            <a:pPr algn="ctr"/>
            <a:r>
              <a:rPr lang="en-US" altLang="en-US" sz="2800" b="1" i="1" dirty="0">
                <a:latin typeface="Tahoma" panose="020B0604030504040204" pitchFamily="34" charset="0"/>
                <a:ea typeface="Tahoma" panose="020B0604030504040204" pitchFamily="34" charset="0"/>
                <a:cs typeface="Tahoma" panose="020B0604030504040204" pitchFamily="34" charset="0"/>
              </a:rPr>
              <a:t>¿No son </a:t>
            </a:r>
            <a:r>
              <a:rPr lang="en-US" altLang="en-US" sz="2800" b="1" i="1" dirty="0" err="1">
                <a:latin typeface="Tahoma" panose="020B0604030504040204" pitchFamily="34" charset="0"/>
                <a:ea typeface="Tahoma" panose="020B0604030504040204" pitchFamily="34" charset="0"/>
                <a:cs typeface="Tahoma" panose="020B0604030504040204" pitchFamily="34" charset="0"/>
              </a:rPr>
              <a:t>todos</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ellos</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espíritus</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ministradores</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enviados</a:t>
            </a:r>
            <a:r>
              <a:rPr lang="en-US" altLang="en-US" sz="2800" b="1" i="1" dirty="0">
                <a:latin typeface="Tahoma" panose="020B0604030504040204" pitchFamily="34" charset="0"/>
                <a:ea typeface="Tahoma" panose="020B0604030504040204" pitchFamily="34" charset="0"/>
                <a:cs typeface="Tahoma" panose="020B0604030504040204" pitchFamily="34" charset="0"/>
              </a:rPr>
              <a:t> para </a:t>
            </a:r>
            <a:r>
              <a:rPr lang="en-US" altLang="en-US" sz="2800" b="1" i="1" dirty="0" err="1">
                <a:latin typeface="Tahoma" panose="020B0604030504040204" pitchFamily="34" charset="0"/>
                <a:ea typeface="Tahoma" panose="020B0604030504040204" pitchFamily="34" charset="0"/>
                <a:cs typeface="Tahoma" panose="020B0604030504040204" pitchFamily="34" charset="0"/>
              </a:rPr>
              <a:t>servir</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por</a:t>
            </a:r>
            <a:r>
              <a:rPr lang="en-US" altLang="en-US" sz="2800" b="1" i="1" dirty="0">
                <a:latin typeface="Tahoma" panose="020B0604030504040204" pitchFamily="34" charset="0"/>
                <a:ea typeface="Tahoma" panose="020B0604030504040204" pitchFamily="34" charset="0"/>
                <a:cs typeface="Tahoma" panose="020B0604030504040204" pitchFamily="34" charset="0"/>
              </a:rPr>
              <a:t> causa de </a:t>
            </a:r>
            <a:r>
              <a:rPr lang="en-US" altLang="en-US" sz="2800" b="1" i="1" dirty="0" err="1">
                <a:latin typeface="Tahoma" panose="020B0604030504040204" pitchFamily="34" charset="0"/>
                <a:ea typeface="Tahoma" panose="020B0604030504040204" pitchFamily="34" charset="0"/>
                <a:cs typeface="Tahoma" panose="020B0604030504040204" pitchFamily="34" charset="0"/>
              </a:rPr>
              <a:t>los</a:t>
            </a:r>
            <a:r>
              <a:rPr lang="en-US" altLang="en-US" sz="2800" b="1" i="1" dirty="0">
                <a:latin typeface="Tahoma" panose="020B0604030504040204" pitchFamily="34" charset="0"/>
                <a:ea typeface="Tahoma" panose="020B0604030504040204" pitchFamily="34" charset="0"/>
                <a:cs typeface="Tahoma" panose="020B0604030504040204" pitchFamily="34" charset="0"/>
              </a:rPr>
              <a:t> que </a:t>
            </a:r>
            <a:r>
              <a:rPr lang="en-US" altLang="en-US" sz="2800" b="1" i="1" dirty="0" err="1">
                <a:latin typeface="Tahoma" panose="020B0604030504040204" pitchFamily="34" charset="0"/>
                <a:ea typeface="Tahoma" panose="020B0604030504040204" pitchFamily="34" charset="0"/>
                <a:cs typeface="Tahoma" panose="020B0604030504040204" pitchFamily="34" charset="0"/>
              </a:rPr>
              <a:t>heredarán</a:t>
            </a:r>
            <a:r>
              <a:rPr lang="en-US" altLang="en-US" sz="2800" b="1" i="1" dirty="0">
                <a:latin typeface="Tahoma" panose="020B0604030504040204" pitchFamily="34" charset="0"/>
                <a:ea typeface="Tahoma" panose="020B0604030504040204" pitchFamily="34" charset="0"/>
                <a:cs typeface="Tahoma" panose="020B0604030504040204" pitchFamily="34" charset="0"/>
              </a:rPr>
              <a:t> la </a:t>
            </a:r>
            <a:r>
              <a:rPr lang="en-US" altLang="en-US" sz="2800" b="1" i="1" dirty="0" err="1">
                <a:latin typeface="Tahoma" panose="020B0604030504040204" pitchFamily="34" charset="0"/>
                <a:ea typeface="Tahoma" panose="020B0604030504040204" pitchFamily="34" charset="0"/>
                <a:cs typeface="Tahoma" panose="020B0604030504040204" pitchFamily="34" charset="0"/>
              </a:rPr>
              <a:t>salvación</a:t>
            </a:r>
            <a:r>
              <a:rPr lang="en-US" altLang="en-US" sz="2800" b="1" i="1" dirty="0">
                <a:latin typeface="Tahoma" panose="020B0604030504040204" pitchFamily="34" charset="0"/>
                <a:ea typeface="Tahoma" panose="020B0604030504040204" pitchFamily="34" charset="0"/>
                <a:cs typeface="Tahoma" panose="020B0604030504040204" pitchFamily="34" charset="0"/>
              </a:rPr>
              <a:t>?</a:t>
            </a:r>
          </a:p>
          <a:p>
            <a:pPr algn="ctr"/>
            <a:r>
              <a:rPr lang="en-US" altLang="en-US" sz="2800" b="1" dirty="0">
                <a:solidFill>
                  <a:srgbClr val="990000"/>
                </a:solidFill>
                <a:latin typeface="Tahoma" panose="020B0604030504040204" pitchFamily="34" charset="0"/>
                <a:ea typeface="Tahoma" panose="020B0604030504040204" pitchFamily="34" charset="0"/>
                <a:cs typeface="Tahoma" panose="020B0604030504040204" pitchFamily="34" charset="0"/>
              </a:rPr>
              <a:t>Heb. 1:14</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61443"/>
                                        </p:tgtEl>
                                        <p:attrNameLst>
                                          <p:attrName>style.visibility</p:attrName>
                                        </p:attrNameLst>
                                      </p:cBhvr>
                                      <p:to>
                                        <p:strVal val="visible"/>
                                      </p:to>
                                    </p:set>
                                    <p:animEffect transition="in" filter="dissolve">
                                      <p:cBhvr>
                                        <p:cTn id="7" dur="1000"/>
                                        <p:tgtEl>
                                          <p:spTgt spid="61443"/>
                                        </p:tgtEl>
                                      </p:cBhvr>
                                    </p:animEffect>
                                  </p:childTnLst>
                                </p:cTn>
                              </p:par>
                              <p:par>
                                <p:cTn id="8" presetID="23" presetClass="entr" presetSubtype="272" fill="hold" nodeType="withEffect">
                                  <p:stCondLst>
                                    <p:cond delay="0"/>
                                  </p:stCondLst>
                                  <p:childTnLst>
                                    <p:set>
                                      <p:cBhvr>
                                        <p:cTn id="9" dur="1" fill="hold">
                                          <p:stCondLst>
                                            <p:cond delay="0"/>
                                          </p:stCondLst>
                                        </p:cTn>
                                        <p:tgtEl>
                                          <p:spTgt spid="61444"/>
                                        </p:tgtEl>
                                        <p:attrNameLst>
                                          <p:attrName>style.visibility</p:attrName>
                                        </p:attrNameLst>
                                      </p:cBhvr>
                                      <p:to>
                                        <p:strVal val="visible"/>
                                      </p:to>
                                    </p:set>
                                    <p:anim calcmode="lin" valueType="num">
                                      <p:cBhvr>
                                        <p:cTn id="10" dur="1000" fill="hold"/>
                                        <p:tgtEl>
                                          <p:spTgt spid="61444"/>
                                        </p:tgtEl>
                                        <p:attrNameLst>
                                          <p:attrName>ppt_w</p:attrName>
                                        </p:attrNameLst>
                                      </p:cBhvr>
                                      <p:tavLst>
                                        <p:tav tm="0">
                                          <p:val>
                                            <p:strVal val="2/3*#ppt_w"/>
                                          </p:val>
                                        </p:tav>
                                        <p:tav tm="100000">
                                          <p:val>
                                            <p:strVal val="#ppt_w"/>
                                          </p:val>
                                        </p:tav>
                                      </p:tavLst>
                                    </p:anim>
                                    <p:anim calcmode="lin" valueType="num">
                                      <p:cBhvr>
                                        <p:cTn id="11" dur="1000" fill="hold"/>
                                        <p:tgtEl>
                                          <p:spTgt spid="61444"/>
                                        </p:tgtEl>
                                        <p:attrNameLst>
                                          <p:attrName>ppt_h</p:attrName>
                                        </p:attrNameLst>
                                      </p:cBhvr>
                                      <p:tavLst>
                                        <p:tav tm="0">
                                          <p:val>
                                            <p:strVal val="2/3*#ppt_h"/>
                                          </p:val>
                                        </p:tav>
                                        <p:tav tm="100000">
                                          <p:val>
                                            <p:strVal val="#ppt_h"/>
                                          </p:val>
                                        </p:tav>
                                      </p:tavLst>
                                    </p:anim>
                                  </p:childTnLst>
                                </p:cTn>
                              </p:par>
                            </p:childTnLst>
                          </p:cTn>
                        </p:par>
                      </p:childTnLst>
                    </p:cTn>
                  </p:par>
                  <p:par>
                    <p:cTn id="12" fill="hold" nodeType="clickPar">
                      <p:stCondLst>
                        <p:cond delay="indefinite"/>
                      </p:stCondLst>
                      <p:childTnLst>
                        <p:par>
                          <p:cTn id="13" fill="hold" nodeType="withGroup">
                            <p:stCondLst>
                              <p:cond delay="0"/>
                            </p:stCondLst>
                            <p:childTnLst>
                              <p:par>
                                <p:cTn id="14" presetID="16" presetClass="entr" presetSubtype="37" fill="hold" nodeType="clickEffect">
                                  <p:stCondLst>
                                    <p:cond delay="0"/>
                                  </p:stCondLst>
                                  <p:iterate type="wd">
                                    <p:tmPct val="1000"/>
                                  </p:iterate>
                                  <p:childTnLst>
                                    <p:set>
                                      <p:cBhvr>
                                        <p:cTn id="15" dur="1" fill="hold">
                                          <p:stCondLst>
                                            <p:cond delay="0"/>
                                          </p:stCondLst>
                                        </p:cTn>
                                        <p:tgtEl>
                                          <p:spTgt spid="61442">
                                            <p:txEl>
                                              <p:pRg st="0" end="0"/>
                                            </p:txEl>
                                          </p:spTgt>
                                        </p:tgtEl>
                                        <p:attrNameLst>
                                          <p:attrName>style.visibility</p:attrName>
                                        </p:attrNameLst>
                                      </p:cBhvr>
                                      <p:to>
                                        <p:strVal val="visible"/>
                                      </p:to>
                                    </p:set>
                                    <p:animEffect transition="in" filter="barn(outVertical)">
                                      <p:cBhvr>
                                        <p:cTn id="16" dur="1000"/>
                                        <p:tgtEl>
                                          <p:spTgt spid="61442">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6" presetClass="entr" presetSubtype="37" fill="hold" nodeType="clickEffect">
                                  <p:stCondLst>
                                    <p:cond delay="0"/>
                                  </p:stCondLst>
                                  <p:iterate type="wd">
                                    <p:tmPct val="1000"/>
                                  </p:iterate>
                                  <p:childTnLst>
                                    <p:set>
                                      <p:cBhvr>
                                        <p:cTn id="20" dur="1" fill="hold">
                                          <p:stCondLst>
                                            <p:cond delay="0"/>
                                          </p:stCondLst>
                                        </p:cTn>
                                        <p:tgtEl>
                                          <p:spTgt spid="61442">
                                            <p:txEl>
                                              <p:pRg st="2" end="2"/>
                                            </p:txEl>
                                          </p:spTgt>
                                        </p:tgtEl>
                                        <p:attrNameLst>
                                          <p:attrName>style.visibility</p:attrName>
                                        </p:attrNameLst>
                                      </p:cBhvr>
                                      <p:to>
                                        <p:strVal val="visible"/>
                                      </p:to>
                                    </p:set>
                                    <p:animEffect transition="in" filter="barn(outVertical)">
                                      <p:cBhvr>
                                        <p:cTn id="21" dur="1000"/>
                                        <p:tgtEl>
                                          <p:spTgt spid="61442">
                                            <p:txEl>
                                              <p:pRg st="2" end="2"/>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6" presetClass="entr" presetSubtype="37" fill="hold" nodeType="clickEffect">
                                  <p:stCondLst>
                                    <p:cond delay="0"/>
                                  </p:stCondLst>
                                  <p:iterate type="wd">
                                    <p:tmPct val="1000"/>
                                  </p:iterate>
                                  <p:childTnLst>
                                    <p:set>
                                      <p:cBhvr>
                                        <p:cTn id="25" dur="1" fill="hold">
                                          <p:stCondLst>
                                            <p:cond delay="0"/>
                                          </p:stCondLst>
                                        </p:cTn>
                                        <p:tgtEl>
                                          <p:spTgt spid="61442">
                                            <p:txEl>
                                              <p:pRg st="4" end="4"/>
                                            </p:txEl>
                                          </p:spTgt>
                                        </p:tgtEl>
                                        <p:attrNameLst>
                                          <p:attrName>style.visibility</p:attrName>
                                        </p:attrNameLst>
                                      </p:cBhvr>
                                      <p:to>
                                        <p:strVal val="visible"/>
                                      </p:to>
                                    </p:set>
                                    <p:animEffect transition="in" filter="barn(outVertical)">
                                      <p:cBhvr>
                                        <p:cTn id="26" dur="1000"/>
                                        <p:tgtEl>
                                          <p:spTgt spid="6144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3" grpId="0" animBg="1"/>
      <p:bldP spid="6144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a:extLst>
              <a:ext uri="{FF2B5EF4-FFF2-40B4-BE49-F238E27FC236}">
                <a16:creationId xmlns:a16="http://schemas.microsoft.com/office/drawing/2014/main" id="{F7499CF5-FC1D-8171-DF1C-1FA25D4D26BC}"/>
              </a:ext>
            </a:extLst>
          </p:cNvPr>
          <p:cNvSpPr>
            <a:spLocks noChangeArrowheads="1"/>
          </p:cNvSpPr>
          <p:nvPr/>
        </p:nvSpPr>
        <p:spPr bwMode="auto">
          <a:xfrm>
            <a:off x="76200" y="1524000"/>
            <a:ext cx="7315200" cy="5293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600" b="1" dirty="0" err="1">
                <a:solidFill>
                  <a:srgbClr val="C00000"/>
                </a:solidFill>
                <a:latin typeface="Tahoma" panose="020B0604030504040204" pitchFamily="34" charset="0"/>
                <a:ea typeface="Tahoma" panose="020B0604030504040204" pitchFamily="34" charset="0"/>
                <a:cs typeface="Tahoma" panose="020B0604030504040204" pitchFamily="34" charset="0"/>
              </a:rPr>
              <a:t>Gén</a:t>
            </a:r>
            <a:r>
              <a:rPr lang="en-U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 16:7-12 - </a:t>
            </a:r>
            <a:r>
              <a:rPr lang="es-ES" altLang="en-US" sz="2600" b="1" dirty="0">
                <a:latin typeface="Tahoma" panose="020B0604030504040204" pitchFamily="34" charset="0"/>
                <a:ea typeface="Tahoma" panose="020B0604030504040204" pitchFamily="34" charset="0"/>
                <a:cs typeface="Tahoma" panose="020B0604030504040204" pitchFamily="34" charset="0"/>
              </a:rPr>
              <a:t>Y la halló el </a:t>
            </a:r>
            <a:r>
              <a:rPr lang="es-E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ángel de Jehová junto </a:t>
            </a:r>
            <a:r>
              <a:rPr lang="es-ES" altLang="en-US" sz="2600" b="1" dirty="0">
                <a:latin typeface="Tahoma" panose="020B0604030504040204" pitchFamily="34" charset="0"/>
                <a:ea typeface="Tahoma" panose="020B0604030504040204" pitchFamily="34" charset="0"/>
                <a:cs typeface="Tahoma" panose="020B0604030504040204" pitchFamily="34" charset="0"/>
              </a:rPr>
              <a:t>a una fuente de agua en el desierto, junto a la fuente que está en el camino de Shur.  Y le dijo: Agar, sierva de </a:t>
            </a:r>
            <a:r>
              <a:rPr lang="es-ES" altLang="en-US" sz="2600" b="1" dirty="0" err="1">
                <a:latin typeface="Tahoma" panose="020B0604030504040204" pitchFamily="34" charset="0"/>
                <a:ea typeface="Tahoma" panose="020B0604030504040204" pitchFamily="34" charset="0"/>
                <a:cs typeface="Tahoma" panose="020B0604030504040204" pitchFamily="34" charset="0"/>
              </a:rPr>
              <a:t>Sarai</a:t>
            </a:r>
            <a:r>
              <a:rPr lang="es-ES" altLang="en-US" sz="2600" b="1" dirty="0">
                <a:latin typeface="Tahoma" panose="020B0604030504040204" pitchFamily="34" charset="0"/>
                <a:ea typeface="Tahoma" panose="020B0604030504040204" pitchFamily="34" charset="0"/>
                <a:cs typeface="Tahoma" panose="020B0604030504040204" pitchFamily="34" charset="0"/>
              </a:rPr>
              <a:t>, ¿de dónde vienes tú, y a dónde vas?  Y ella respondió:  Huyo de delante de </a:t>
            </a:r>
            <a:r>
              <a:rPr lang="es-ES" altLang="en-US" sz="2600" b="1" dirty="0" err="1">
                <a:latin typeface="Tahoma" panose="020B0604030504040204" pitchFamily="34" charset="0"/>
                <a:ea typeface="Tahoma" panose="020B0604030504040204" pitchFamily="34" charset="0"/>
                <a:cs typeface="Tahoma" panose="020B0604030504040204" pitchFamily="34" charset="0"/>
              </a:rPr>
              <a:t>Sarai</a:t>
            </a:r>
            <a:r>
              <a:rPr lang="es-ES" altLang="en-US" sz="2600" b="1" dirty="0">
                <a:latin typeface="Tahoma" panose="020B0604030504040204" pitchFamily="34" charset="0"/>
                <a:ea typeface="Tahoma" panose="020B0604030504040204" pitchFamily="34" charset="0"/>
                <a:cs typeface="Tahoma" panose="020B0604030504040204" pitchFamily="34" charset="0"/>
              </a:rPr>
              <a:t> mi señora.</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a:p>
            <a:endParaRPr lang="en-US" altLang="en-US" sz="1600" b="1" dirty="0">
              <a:latin typeface="Tahoma" panose="020B0604030504040204" pitchFamily="34" charset="0"/>
              <a:ea typeface="Tahoma" panose="020B0604030504040204" pitchFamily="34" charset="0"/>
              <a:cs typeface="Tahoma" panose="020B0604030504040204" pitchFamily="34" charset="0"/>
            </a:endParaRPr>
          </a:p>
          <a:p>
            <a:r>
              <a:rPr lang="es-ES" altLang="en-US" sz="2600" b="1" dirty="0">
                <a:latin typeface="Tahoma" panose="020B0604030504040204" pitchFamily="34" charset="0"/>
                <a:ea typeface="Tahoma" panose="020B0604030504040204" pitchFamily="34" charset="0"/>
                <a:cs typeface="Tahoma" panose="020B0604030504040204" pitchFamily="34" charset="0"/>
              </a:rPr>
              <a:t>Y le dijo </a:t>
            </a:r>
            <a:r>
              <a:rPr lang="es-E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el ángel de Jehová</a:t>
            </a:r>
            <a:r>
              <a:rPr lang="es-E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600" b="1" dirty="0">
                <a:latin typeface="Tahoma" panose="020B0604030504040204" pitchFamily="34" charset="0"/>
                <a:ea typeface="Tahoma" panose="020B0604030504040204" pitchFamily="34" charset="0"/>
                <a:cs typeface="Tahoma" panose="020B0604030504040204" pitchFamily="34" charset="0"/>
              </a:rPr>
              <a:t>Vuélvete a tu señora, y ponte sumisa bajo su mano. Le dijo también</a:t>
            </a:r>
            <a:r>
              <a:rPr lang="es-E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el ángel de Jehová: </a:t>
            </a:r>
            <a:r>
              <a:rPr lang="es-ES" altLang="en-US" sz="2600" b="1" dirty="0">
                <a:latin typeface="Tahoma" panose="020B0604030504040204" pitchFamily="34" charset="0"/>
                <a:ea typeface="Tahoma" panose="020B0604030504040204" pitchFamily="34" charset="0"/>
                <a:cs typeface="Tahoma" panose="020B0604030504040204" pitchFamily="34" charset="0"/>
              </a:rPr>
              <a:t>Multiplicaré tanto tu descendencia, que no podrá ser contada a causa de la multitud.</a:t>
            </a:r>
          </a:p>
        </p:txBody>
      </p:sp>
      <p:sp>
        <p:nvSpPr>
          <p:cNvPr id="57347" name="Text Box 3">
            <a:extLst>
              <a:ext uri="{FF2B5EF4-FFF2-40B4-BE49-F238E27FC236}">
                <a16:creationId xmlns:a16="http://schemas.microsoft.com/office/drawing/2014/main" id="{34208EA7-09BB-274E-3C8D-4F6DF83FF1A6}"/>
              </a:ext>
            </a:extLst>
          </p:cNvPr>
          <p:cNvSpPr txBox="1">
            <a:spLocks noChangeArrowheads="1"/>
          </p:cNvSpPr>
          <p:nvPr/>
        </p:nvSpPr>
        <p:spPr bwMode="auto">
          <a:xfrm>
            <a:off x="7315200" y="0"/>
            <a:ext cx="4867275" cy="1384995"/>
          </a:xfrm>
          <a:prstGeom prst="rect">
            <a:avLst/>
          </a:prstGeom>
          <a:solidFill>
            <a:srgbClr val="F9F8E0"/>
          </a:solidFill>
          <a:ln>
            <a:noFill/>
          </a:ln>
          <a:effectLst/>
        </p:spPr>
        <p:txBody>
          <a:bodyPr wrap="square">
            <a:spAutoFit/>
          </a:bodyPr>
          <a:lstStyle/>
          <a:p>
            <a:pPr algn="ct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Abraham…</a:t>
            </a:r>
          </a:p>
          <a:p>
            <a:pPr algn="ct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y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el</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ángel</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del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Señor</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a:t>
            </a:r>
          </a:p>
          <a:p>
            <a:pPr algn="ct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y Agar</a:t>
            </a:r>
          </a:p>
        </p:txBody>
      </p:sp>
      <p:sp>
        <p:nvSpPr>
          <p:cNvPr id="57348" name="Rectangle 4">
            <a:extLst>
              <a:ext uri="{FF2B5EF4-FFF2-40B4-BE49-F238E27FC236}">
                <a16:creationId xmlns:a16="http://schemas.microsoft.com/office/drawing/2014/main" id="{C61E1FEF-B543-B61E-246B-F85B22E37CEB}"/>
              </a:ext>
            </a:extLst>
          </p:cNvPr>
          <p:cNvSpPr>
            <a:spLocks noChangeArrowheads="1"/>
          </p:cNvSpPr>
          <p:nvPr/>
        </p:nvSpPr>
        <p:spPr bwMode="auto">
          <a:xfrm>
            <a:off x="7620000" y="1600200"/>
            <a:ext cx="4495800"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600" b="1" dirty="0">
                <a:latin typeface="Tahoma" panose="020B0604030504040204" pitchFamily="34" charset="0"/>
                <a:ea typeface="Tahoma" panose="020B0604030504040204" pitchFamily="34" charset="0"/>
                <a:cs typeface="Tahoma" panose="020B0604030504040204" pitchFamily="34" charset="0"/>
              </a:rPr>
              <a:t>Además le dijo </a:t>
            </a:r>
            <a:r>
              <a:rPr lang="es-E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el ángel de Jehová</a:t>
            </a:r>
            <a:r>
              <a:rPr lang="es-E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600" b="1" dirty="0">
                <a:latin typeface="Tahoma" panose="020B0604030504040204" pitchFamily="34" charset="0"/>
                <a:ea typeface="Tahoma" panose="020B0604030504040204" pitchFamily="34" charset="0"/>
                <a:cs typeface="Tahoma" panose="020B0604030504040204" pitchFamily="34" charset="0"/>
              </a:rPr>
              <a:t>He aquí que has concebido, y darás a luz un hijo, y llamarás su nombre Ismael, porque Jehová ha oído tu aflicción.  Y él será hombre fiero; su mano será contra todos, y la mano de todos contra él, y delante de todos sus hermanos habitará.</a:t>
            </a: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32" fill="hold" nodeType="clickEffect">
                                  <p:stCondLst>
                                    <p:cond delay="0"/>
                                  </p:stCondLst>
                                  <p:iterate type="wd">
                                    <p:tmPct val="1000"/>
                                  </p:iterate>
                                  <p:childTnLst>
                                    <p:set>
                                      <p:cBhvr>
                                        <p:cTn id="6" dur="1" fill="hold">
                                          <p:stCondLst>
                                            <p:cond delay="0"/>
                                          </p:stCondLst>
                                        </p:cTn>
                                        <p:tgtEl>
                                          <p:spTgt spid="57346">
                                            <p:txEl>
                                              <p:pRg st="2" end="2"/>
                                            </p:txEl>
                                          </p:spTgt>
                                        </p:tgtEl>
                                        <p:attrNameLst>
                                          <p:attrName>style.visibility</p:attrName>
                                        </p:attrNameLst>
                                      </p:cBhvr>
                                      <p:to>
                                        <p:strVal val="visible"/>
                                      </p:to>
                                    </p:set>
                                    <p:animEffect transition="in" filter="circle(out)">
                                      <p:cBhvr>
                                        <p:cTn id="7" dur="1000"/>
                                        <p:tgtEl>
                                          <p:spTgt spid="57346">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32" fill="hold" nodeType="clickEffect">
                                  <p:stCondLst>
                                    <p:cond delay="0"/>
                                  </p:stCondLst>
                                  <p:iterate type="wd">
                                    <p:tmPct val="1000"/>
                                  </p:iterate>
                                  <p:childTnLst>
                                    <p:set>
                                      <p:cBhvr>
                                        <p:cTn id="11" dur="1" fill="hold">
                                          <p:stCondLst>
                                            <p:cond delay="0"/>
                                          </p:stCondLst>
                                        </p:cTn>
                                        <p:tgtEl>
                                          <p:spTgt spid="57348">
                                            <p:txEl>
                                              <p:pRg st="0" end="0"/>
                                            </p:txEl>
                                          </p:spTgt>
                                        </p:tgtEl>
                                        <p:attrNameLst>
                                          <p:attrName>style.visibility</p:attrName>
                                        </p:attrNameLst>
                                      </p:cBhvr>
                                      <p:to>
                                        <p:strVal val="visible"/>
                                      </p:to>
                                    </p:set>
                                    <p:animEffect transition="in" filter="circle(out)">
                                      <p:cBhvr>
                                        <p:cTn id="12" dur="1000"/>
                                        <p:tgtEl>
                                          <p:spTgt spid="5734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F4CC535F-7168-8624-C493-9BC792A8941D}"/>
              </a:ext>
            </a:extLst>
          </p:cNvPr>
          <p:cNvSpPr>
            <a:spLocks noChangeArrowheads="1"/>
          </p:cNvSpPr>
          <p:nvPr/>
        </p:nvSpPr>
        <p:spPr bwMode="auto">
          <a:xfrm>
            <a:off x="152400" y="1752600"/>
            <a:ext cx="6934200"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400" b="1" dirty="0" err="1">
                <a:solidFill>
                  <a:srgbClr val="C00000"/>
                </a:solidFill>
                <a:latin typeface="Tahoma" panose="020B0604030504040204" pitchFamily="34" charset="0"/>
                <a:ea typeface="Tahoma" panose="020B0604030504040204" pitchFamily="34" charset="0"/>
                <a:cs typeface="Tahoma" panose="020B0604030504040204" pitchFamily="34" charset="0"/>
              </a:rPr>
              <a:t>Gén</a:t>
            </a:r>
            <a:r>
              <a:rPr lang="en-U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 21:10-14 - </a:t>
            </a:r>
            <a:r>
              <a:rPr lang="es-ES" altLang="en-US" sz="2400" b="1" dirty="0">
                <a:latin typeface="Tahoma" panose="020B0604030504040204" pitchFamily="34" charset="0"/>
                <a:ea typeface="Tahoma" panose="020B0604030504040204" pitchFamily="34" charset="0"/>
                <a:cs typeface="Tahoma" panose="020B0604030504040204" pitchFamily="34" charset="0"/>
              </a:rPr>
              <a:t>Por tanto, dijo a Abraham: Echa a esta sierva y a su hijo, porque el hijo de esta sierva no ha de heredar con Isaac mi hijo.   Este dicho pareció grave en gran manera a Abraham a causa de su hijo.</a:t>
            </a:r>
          </a:p>
          <a:p>
            <a:endParaRPr lang="es-ES" altLang="en-US" sz="2400" b="1" dirty="0">
              <a:latin typeface="Tahoma" panose="020B0604030504040204" pitchFamily="34" charset="0"/>
              <a:ea typeface="Tahoma" panose="020B0604030504040204" pitchFamily="34" charset="0"/>
              <a:cs typeface="Tahoma" panose="020B0604030504040204" pitchFamily="34" charset="0"/>
            </a:endParaRPr>
          </a:p>
          <a:p>
            <a:r>
              <a:rPr lang="es-ES" altLang="en-US" sz="2400" b="1" dirty="0">
                <a:latin typeface="Tahoma" panose="020B0604030504040204" pitchFamily="34" charset="0"/>
                <a:ea typeface="Tahoma" panose="020B0604030504040204" pitchFamily="34" charset="0"/>
                <a:cs typeface="Tahoma" panose="020B0604030504040204" pitchFamily="34" charset="0"/>
              </a:rPr>
              <a:t>Entonces </a:t>
            </a:r>
            <a:r>
              <a:rPr lang="es-E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dijo Dios </a:t>
            </a:r>
            <a:r>
              <a:rPr lang="es-ES" altLang="en-US" sz="2400" b="1" dirty="0">
                <a:latin typeface="Tahoma" panose="020B0604030504040204" pitchFamily="34" charset="0"/>
                <a:ea typeface="Tahoma" panose="020B0604030504040204" pitchFamily="34" charset="0"/>
                <a:cs typeface="Tahoma" panose="020B0604030504040204" pitchFamily="34" charset="0"/>
              </a:rPr>
              <a:t>a Abraham: No te parezca grave a causa del muchacho y de tu sierva; en todo lo que te dijere Sara, oye su voz, porque en Isaac te será llamada descendencia.  Y también del hijo de la sierva haré una nación, porque es tu descendiente.</a:t>
            </a:r>
          </a:p>
        </p:txBody>
      </p:sp>
      <p:sp>
        <p:nvSpPr>
          <p:cNvPr id="58373" name="Rectangle 5">
            <a:extLst>
              <a:ext uri="{FF2B5EF4-FFF2-40B4-BE49-F238E27FC236}">
                <a16:creationId xmlns:a16="http://schemas.microsoft.com/office/drawing/2014/main" id="{C02B7531-BF30-7A24-1B14-B77F9E797B8A}"/>
              </a:ext>
            </a:extLst>
          </p:cNvPr>
          <p:cNvSpPr>
            <a:spLocks noChangeArrowheads="1"/>
          </p:cNvSpPr>
          <p:nvPr/>
        </p:nvSpPr>
        <p:spPr bwMode="auto">
          <a:xfrm>
            <a:off x="7696200" y="2133600"/>
            <a:ext cx="4343400"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400" b="1" dirty="0">
                <a:latin typeface="Tahoma" panose="020B0604030504040204" pitchFamily="34" charset="0"/>
                <a:ea typeface="Tahoma" panose="020B0604030504040204" pitchFamily="34" charset="0"/>
                <a:cs typeface="Tahoma" panose="020B0604030504040204" pitchFamily="34" charset="0"/>
              </a:rPr>
              <a:t>Entonces Abraham se levantó muy de mañana, y tomó pan, y un odre de agua, y lo dio a Agar, poniéndolo sobre su hombro, y le entregó el muchacho, y la despidió. Y ella salió y anduvo errante por el desierto de Beerseba.</a:t>
            </a:r>
          </a:p>
        </p:txBody>
      </p:sp>
      <p:sp>
        <p:nvSpPr>
          <p:cNvPr id="4" name="Text Box 3">
            <a:extLst>
              <a:ext uri="{FF2B5EF4-FFF2-40B4-BE49-F238E27FC236}">
                <a16:creationId xmlns:a16="http://schemas.microsoft.com/office/drawing/2014/main" id="{D47170EF-A859-E67B-8581-4E44EFFDF98D}"/>
              </a:ext>
            </a:extLst>
          </p:cNvPr>
          <p:cNvSpPr txBox="1">
            <a:spLocks noChangeArrowheads="1"/>
          </p:cNvSpPr>
          <p:nvPr/>
        </p:nvSpPr>
        <p:spPr bwMode="auto">
          <a:xfrm>
            <a:off x="7315200" y="0"/>
            <a:ext cx="4867275" cy="1384995"/>
          </a:xfrm>
          <a:prstGeom prst="rect">
            <a:avLst/>
          </a:prstGeom>
          <a:solidFill>
            <a:srgbClr val="F9F8E0"/>
          </a:solidFill>
          <a:ln>
            <a:noFill/>
          </a:ln>
          <a:effectLst/>
        </p:spPr>
        <p:txBody>
          <a:bodyPr wrap="square">
            <a:spAutoFit/>
          </a:bodyPr>
          <a:lstStyle/>
          <a:p>
            <a:pPr algn="ct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Abraham…</a:t>
            </a:r>
          </a:p>
          <a:p>
            <a:pPr algn="ct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y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el</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ángel</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del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Señor</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a:t>
            </a:r>
          </a:p>
          <a:p>
            <a:pPr algn="ct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y Agar</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8" fill="hold" nodeType="withEffect">
                                  <p:stCondLst>
                                    <p:cond delay="0"/>
                                  </p:stCondLst>
                                  <p:iterate type="wd">
                                    <p:tmPct val="2000"/>
                                  </p:iterate>
                                  <p:childTnLst>
                                    <p:set>
                                      <p:cBhvr>
                                        <p:cTn id="6" dur="1" fill="hold">
                                          <p:stCondLst>
                                            <p:cond delay="0"/>
                                          </p:stCondLst>
                                        </p:cTn>
                                        <p:tgtEl>
                                          <p:spTgt spid="58370">
                                            <p:txEl>
                                              <p:pRg st="0" end="0"/>
                                            </p:txEl>
                                          </p:spTgt>
                                        </p:tgtEl>
                                        <p:attrNameLst>
                                          <p:attrName>style.visibility</p:attrName>
                                        </p:attrNameLst>
                                      </p:cBhvr>
                                      <p:to>
                                        <p:strVal val="visible"/>
                                      </p:to>
                                    </p:set>
                                    <p:animEffect transition="in" filter="wheel(8)">
                                      <p:cBhvr>
                                        <p:cTn id="7" dur="500"/>
                                        <p:tgtEl>
                                          <p:spTgt spid="5837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8" fill="hold" nodeType="clickEffect">
                                  <p:stCondLst>
                                    <p:cond delay="0"/>
                                  </p:stCondLst>
                                  <p:iterate type="wd">
                                    <p:tmPct val="2000"/>
                                  </p:iterate>
                                  <p:childTnLst>
                                    <p:set>
                                      <p:cBhvr>
                                        <p:cTn id="11" dur="1" fill="hold">
                                          <p:stCondLst>
                                            <p:cond delay="0"/>
                                          </p:stCondLst>
                                        </p:cTn>
                                        <p:tgtEl>
                                          <p:spTgt spid="58370">
                                            <p:txEl>
                                              <p:pRg st="2" end="2"/>
                                            </p:txEl>
                                          </p:spTgt>
                                        </p:tgtEl>
                                        <p:attrNameLst>
                                          <p:attrName>style.visibility</p:attrName>
                                        </p:attrNameLst>
                                      </p:cBhvr>
                                      <p:to>
                                        <p:strVal val="visible"/>
                                      </p:to>
                                    </p:set>
                                    <p:animEffect transition="in" filter="wheel(8)">
                                      <p:cBhvr>
                                        <p:cTn id="12" dur="500"/>
                                        <p:tgtEl>
                                          <p:spTgt spid="58370">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1" presetClass="entr" presetSubtype="8" fill="hold" nodeType="clickEffect">
                                  <p:stCondLst>
                                    <p:cond delay="0"/>
                                  </p:stCondLst>
                                  <p:iterate type="wd">
                                    <p:tmPct val="1000"/>
                                  </p:iterate>
                                  <p:childTnLst>
                                    <p:set>
                                      <p:cBhvr>
                                        <p:cTn id="16" dur="1" fill="hold">
                                          <p:stCondLst>
                                            <p:cond delay="0"/>
                                          </p:stCondLst>
                                        </p:cTn>
                                        <p:tgtEl>
                                          <p:spTgt spid="58373">
                                            <p:txEl>
                                              <p:pRg st="0" end="0"/>
                                            </p:txEl>
                                          </p:spTgt>
                                        </p:tgtEl>
                                        <p:attrNameLst>
                                          <p:attrName>style.visibility</p:attrName>
                                        </p:attrNameLst>
                                      </p:cBhvr>
                                      <p:to>
                                        <p:strVal val="visible"/>
                                      </p:to>
                                    </p:set>
                                    <p:animEffect transition="in" filter="wheel(8)">
                                      <p:cBhvr>
                                        <p:cTn id="17" dur="1000"/>
                                        <p:tgtEl>
                                          <p:spTgt spid="5837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67594B43-F0E9-5260-010C-8A9E4E86448A}"/>
              </a:ext>
            </a:extLst>
          </p:cNvPr>
          <p:cNvSpPr>
            <a:spLocks noChangeArrowheads="1"/>
          </p:cNvSpPr>
          <p:nvPr/>
        </p:nvSpPr>
        <p:spPr bwMode="auto">
          <a:xfrm>
            <a:off x="152400" y="1764268"/>
            <a:ext cx="6934200"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400" b="1" dirty="0" err="1">
                <a:solidFill>
                  <a:srgbClr val="C00000"/>
                </a:solidFill>
                <a:latin typeface="Tahoma" panose="020B0604030504040204" pitchFamily="34" charset="0"/>
                <a:ea typeface="Tahoma" panose="020B0604030504040204" pitchFamily="34" charset="0"/>
                <a:cs typeface="Tahoma" panose="020B0604030504040204" pitchFamily="34" charset="0"/>
              </a:rPr>
              <a:t>Gén</a:t>
            </a:r>
            <a:r>
              <a:rPr lang="en-U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 21:15-21 - </a:t>
            </a:r>
            <a:r>
              <a:rPr lang="es-ES" altLang="en-US" sz="2400" b="1" dirty="0">
                <a:latin typeface="Tahoma" panose="020B0604030504040204" pitchFamily="34" charset="0"/>
                <a:ea typeface="Tahoma" panose="020B0604030504040204" pitchFamily="34" charset="0"/>
                <a:cs typeface="Tahoma" panose="020B0604030504040204" pitchFamily="34" charset="0"/>
              </a:rPr>
              <a:t>Y le faltó el agua del odre, y echó al muchacho debajo de un arbusto, y se fue y se sentó enfrente, a distancia de un tiro de arco; porque decía: No veré cuando el muchacho muera. Y cuando ella se sentó enfrente, el muchacho alzó su voz y lloró.  Y </a:t>
            </a:r>
            <a:r>
              <a:rPr lang="es-E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oyó Dios </a:t>
            </a:r>
            <a:r>
              <a:rPr lang="es-ES" altLang="en-US" sz="2400" b="1" dirty="0">
                <a:latin typeface="Tahoma" panose="020B0604030504040204" pitchFamily="34" charset="0"/>
                <a:ea typeface="Tahoma" panose="020B0604030504040204" pitchFamily="34" charset="0"/>
                <a:cs typeface="Tahoma" panose="020B0604030504040204" pitchFamily="34" charset="0"/>
              </a:rPr>
              <a:t>la voz del muchacho; y</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el ángel de Dios llamó </a:t>
            </a:r>
            <a:r>
              <a:rPr lang="es-ES" altLang="en-US" sz="2400" b="1" dirty="0">
                <a:latin typeface="Tahoma" panose="020B0604030504040204" pitchFamily="34" charset="0"/>
                <a:ea typeface="Tahoma" panose="020B0604030504040204" pitchFamily="34" charset="0"/>
                <a:cs typeface="Tahoma" panose="020B0604030504040204" pitchFamily="34" charset="0"/>
              </a:rPr>
              <a:t>a Agar desde el cielo, y le dijo: ¿Qué tienes, Agar? No temas; porque Dios ha oído la voz del muchacho en donde está.  Levántate, alza al muchacho, y sostenlo con tu mano, porque yo haré de él una gran nación.</a:t>
            </a:r>
          </a:p>
        </p:txBody>
      </p:sp>
      <p:sp>
        <p:nvSpPr>
          <p:cNvPr id="59396" name="Rectangle 4">
            <a:extLst>
              <a:ext uri="{FF2B5EF4-FFF2-40B4-BE49-F238E27FC236}">
                <a16:creationId xmlns:a16="http://schemas.microsoft.com/office/drawing/2014/main" id="{7893B4BB-489D-CD8F-BCF5-365F206DDB1F}"/>
              </a:ext>
            </a:extLst>
          </p:cNvPr>
          <p:cNvSpPr>
            <a:spLocks noChangeArrowheads="1"/>
          </p:cNvSpPr>
          <p:nvPr/>
        </p:nvSpPr>
        <p:spPr bwMode="auto">
          <a:xfrm>
            <a:off x="7543800" y="2133600"/>
            <a:ext cx="4572000"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400" b="1" dirty="0">
                <a:latin typeface="Tahoma" panose="020B0604030504040204" pitchFamily="34" charset="0"/>
                <a:ea typeface="Tahoma" panose="020B0604030504040204" pitchFamily="34" charset="0"/>
                <a:cs typeface="Tahoma" panose="020B0604030504040204" pitchFamily="34" charset="0"/>
              </a:rPr>
              <a:t>Entonces</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Dios le abrió </a:t>
            </a:r>
            <a:r>
              <a:rPr lang="es-ES" altLang="en-US" sz="2400" b="1" dirty="0">
                <a:latin typeface="Tahoma" panose="020B0604030504040204" pitchFamily="34" charset="0"/>
                <a:ea typeface="Tahoma" panose="020B0604030504040204" pitchFamily="34" charset="0"/>
                <a:cs typeface="Tahoma" panose="020B0604030504040204" pitchFamily="34" charset="0"/>
              </a:rPr>
              <a:t>los ojos, y vio una fuente de agua; y fue y llenó el odre de agua, y dio de beber al muchacho.  Y Dios estaba con el muchacho; y creció, y habitó en el desierto, y fue tirador de arco.  Y habitó en el desierto de Parán; y su madre le tomó mujer de la tierra de Egipto</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a:t>
            </a:r>
          </a:p>
        </p:txBody>
      </p:sp>
      <p:sp>
        <p:nvSpPr>
          <p:cNvPr id="4" name="Text Box 3">
            <a:extLst>
              <a:ext uri="{FF2B5EF4-FFF2-40B4-BE49-F238E27FC236}">
                <a16:creationId xmlns:a16="http://schemas.microsoft.com/office/drawing/2014/main" id="{46885E65-3D8E-45F2-E82A-44EB3F26A374}"/>
              </a:ext>
            </a:extLst>
          </p:cNvPr>
          <p:cNvSpPr txBox="1">
            <a:spLocks noChangeArrowheads="1"/>
          </p:cNvSpPr>
          <p:nvPr/>
        </p:nvSpPr>
        <p:spPr bwMode="auto">
          <a:xfrm>
            <a:off x="7315200" y="0"/>
            <a:ext cx="4867275" cy="1384995"/>
          </a:xfrm>
          <a:prstGeom prst="rect">
            <a:avLst/>
          </a:prstGeom>
          <a:solidFill>
            <a:srgbClr val="F9F8E0"/>
          </a:solidFill>
          <a:ln>
            <a:noFill/>
          </a:ln>
          <a:effectLst/>
        </p:spPr>
        <p:txBody>
          <a:bodyPr wrap="square">
            <a:spAutoFit/>
          </a:bodyPr>
          <a:lstStyle/>
          <a:p>
            <a:pPr algn="ct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Abraham…</a:t>
            </a:r>
          </a:p>
          <a:p>
            <a:pPr algn="ct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y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el</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ángel</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del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Señor</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a:t>
            </a:r>
          </a:p>
          <a:p>
            <a:pPr algn="ct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y Agar</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nodeType="withEffect">
                                  <p:stCondLst>
                                    <p:cond delay="0"/>
                                  </p:stCondLst>
                                  <p:iterate type="wd">
                                    <p:tmPct val="1000"/>
                                  </p:iterate>
                                  <p:childTnLst>
                                    <p:set>
                                      <p:cBhvr>
                                        <p:cTn id="6" dur="1" fill="hold">
                                          <p:stCondLst>
                                            <p:cond delay="0"/>
                                          </p:stCondLst>
                                        </p:cTn>
                                        <p:tgtEl>
                                          <p:spTgt spid="59394">
                                            <p:txEl>
                                              <p:pRg st="0" end="0"/>
                                            </p:txEl>
                                          </p:spTgt>
                                        </p:tgtEl>
                                        <p:attrNameLst>
                                          <p:attrName>style.visibility</p:attrName>
                                        </p:attrNameLst>
                                      </p:cBhvr>
                                      <p:to>
                                        <p:strVal val="visible"/>
                                      </p:to>
                                    </p:set>
                                    <p:anim calcmode="lin" valueType="num">
                                      <p:cBhvr additive="base">
                                        <p:cTn id="7" dur="500" fill="hold"/>
                                        <p:tgtEl>
                                          <p:spTgt spid="5939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9394">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nodeType="clickEffect">
                                  <p:stCondLst>
                                    <p:cond delay="0"/>
                                  </p:stCondLst>
                                  <p:iterate type="wd">
                                    <p:tmPct val="2000"/>
                                  </p:iterate>
                                  <p:childTnLst>
                                    <p:set>
                                      <p:cBhvr>
                                        <p:cTn id="12" dur="1" fill="hold">
                                          <p:stCondLst>
                                            <p:cond delay="0"/>
                                          </p:stCondLst>
                                        </p:cTn>
                                        <p:tgtEl>
                                          <p:spTgt spid="59396"/>
                                        </p:tgtEl>
                                        <p:attrNameLst>
                                          <p:attrName>style.visibility</p:attrName>
                                        </p:attrNameLst>
                                      </p:cBhvr>
                                      <p:to>
                                        <p:strVal val="visible"/>
                                      </p:to>
                                    </p:set>
                                    <p:anim calcmode="lin" valueType="num">
                                      <p:cBhvr additive="base">
                                        <p:cTn id="13" dur="500" fill="hold"/>
                                        <p:tgtEl>
                                          <p:spTgt spid="59396"/>
                                        </p:tgtEl>
                                        <p:attrNameLst>
                                          <p:attrName>ppt_x</p:attrName>
                                        </p:attrNameLst>
                                      </p:cBhvr>
                                      <p:tavLst>
                                        <p:tav tm="0">
                                          <p:val>
                                            <p:strVal val="1+#ppt_w/2"/>
                                          </p:val>
                                        </p:tav>
                                        <p:tav tm="100000">
                                          <p:val>
                                            <p:strVal val="#ppt_x"/>
                                          </p:val>
                                        </p:tav>
                                      </p:tavLst>
                                    </p:anim>
                                    <p:anim calcmode="lin" valueType="num">
                                      <p:cBhvr additive="base">
                                        <p:cTn id="14" dur="500" fill="hold"/>
                                        <p:tgtEl>
                                          <p:spTgt spid="5939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6"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3021AD63-16BD-7D75-2466-AA2B6C70554B}"/>
              </a:ext>
            </a:extLst>
          </p:cNvPr>
          <p:cNvSpPr>
            <a:spLocks noChangeArrowheads="1"/>
          </p:cNvSpPr>
          <p:nvPr/>
        </p:nvSpPr>
        <p:spPr bwMode="auto">
          <a:xfrm>
            <a:off x="990600" y="1600200"/>
            <a:ext cx="10363200" cy="50297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105000"/>
              </a:lnSpc>
            </a:pPr>
            <a:r>
              <a:rPr lang="en-US" altLang="en-US" sz="2800" b="1" dirty="0" err="1">
                <a:solidFill>
                  <a:srgbClr val="C00000"/>
                </a:solidFill>
                <a:latin typeface="Tahoma" panose="020B0604030504040204" pitchFamily="34" charset="0"/>
                <a:ea typeface="Tahoma" panose="020B0604030504040204" pitchFamily="34" charset="0"/>
                <a:cs typeface="Tahoma" panose="020B0604030504040204" pitchFamily="34" charset="0"/>
              </a:rPr>
              <a:t>Gén</a:t>
            </a:r>
            <a:r>
              <a:rPr lang="en-U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 22:11-18 - </a:t>
            </a:r>
            <a:r>
              <a:rPr lang="es-ES" altLang="en-US" sz="2800" b="1" dirty="0">
                <a:latin typeface="Tahoma" panose="020B0604030504040204" pitchFamily="34" charset="0"/>
                <a:ea typeface="Tahoma" panose="020B0604030504040204" pitchFamily="34" charset="0"/>
                <a:cs typeface="Tahoma" panose="020B0604030504040204" pitchFamily="34" charset="0"/>
              </a:rPr>
              <a:t>Entonces</a:t>
            </a: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el ángel de Jehová </a:t>
            </a:r>
            <a:r>
              <a:rPr lang="es-ES" altLang="en-US" sz="2800" b="1" dirty="0">
                <a:latin typeface="Tahoma" panose="020B0604030504040204" pitchFamily="34" charset="0"/>
                <a:ea typeface="Tahoma" panose="020B0604030504040204" pitchFamily="34" charset="0"/>
                <a:cs typeface="Tahoma" panose="020B0604030504040204" pitchFamily="34" charset="0"/>
              </a:rPr>
              <a:t>le dio voces desde el cielo, y dijo: Abraham, Abraham. Y él respondió: Heme aquí.  Y dijo:  No extiendas tu mano sobre el muchacho, ni le hagas nada; porque ya conozco que temes a Dios, por cuanto no me rehusaste tu hijo, tu único.  Entonces alzó Abraham sus ojos y miró, y he aquí a sus espaldas un carnero trabado en un zarzal por sus cuernos; y fue Abraham y tomó el carnero, y lo ofreció en holocausto en lugar de su hijo.  Y llamó Abraham el nombre de aquel lugar, Jehová proveerá.  Por tanto se dice hoy: En el monte de Jehová será provisto.</a:t>
            </a:r>
          </a:p>
        </p:txBody>
      </p:sp>
      <p:sp>
        <p:nvSpPr>
          <p:cNvPr id="60419" name="Text Box 3">
            <a:extLst>
              <a:ext uri="{FF2B5EF4-FFF2-40B4-BE49-F238E27FC236}">
                <a16:creationId xmlns:a16="http://schemas.microsoft.com/office/drawing/2014/main" id="{CBA1410C-CCBB-A41A-F14C-A8F222308CEC}"/>
              </a:ext>
            </a:extLst>
          </p:cNvPr>
          <p:cNvSpPr txBox="1">
            <a:spLocks noChangeArrowheads="1"/>
          </p:cNvSpPr>
          <p:nvPr/>
        </p:nvSpPr>
        <p:spPr bwMode="auto">
          <a:xfrm>
            <a:off x="0" y="1"/>
            <a:ext cx="12192000" cy="519113"/>
          </a:xfrm>
          <a:prstGeom prst="rect">
            <a:avLst/>
          </a:prstGeom>
          <a:solidFill>
            <a:srgbClr val="F9F8E0"/>
          </a:solidFill>
          <a:ln>
            <a:noFill/>
          </a:ln>
          <a:effectLst/>
        </p:spPr>
        <p:txBody>
          <a:bodyPr wrap="square">
            <a:spAutoFit/>
          </a:bodyPr>
          <a:lstStyle/>
          <a:p>
            <a:pPr algn="ct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Abraham…</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el</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ángel</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del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Señor</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…e Isaac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37" fill="hold" nodeType="withEffect">
                                  <p:stCondLst>
                                    <p:cond delay="0"/>
                                  </p:stCondLst>
                                  <p:childTnLst>
                                    <p:set>
                                      <p:cBhvr>
                                        <p:cTn id="6" dur="1" fill="hold">
                                          <p:stCondLst>
                                            <p:cond delay="0"/>
                                          </p:stCondLst>
                                        </p:cTn>
                                        <p:tgtEl>
                                          <p:spTgt spid="60419"/>
                                        </p:tgtEl>
                                        <p:attrNameLst>
                                          <p:attrName>style.visibility</p:attrName>
                                        </p:attrNameLst>
                                      </p:cBhvr>
                                      <p:to>
                                        <p:strVal val="visible"/>
                                      </p:to>
                                    </p:set>
                                    <p:animEffect transition="in" filter="barn(outVertical)">
                                      <p:cBhvr>
                                        <p:cTn id="7" dur="1000"/>
                                        <p:tgtEl>
                                          <p:spTgt spid="60419"/>
                                        </p:tgtEl>
                                      </p:cBhvr>
                                    </p:animEffect>
                                  </p:childTnLst>
                                </p:cTn>
                              </p:par>
                            </p:childTnLst>
                          </p:cTn>
                        </p:par>
                        <p:par>
                          <p:cTn id="8" fill="hold" nodeType="afterGroup">
                            <p:stCondLst>
                              <p:cond delay="1000"/>
                            </p:stCondLst>
                            <p:childTnLst>
                              <p:par>
                                <p:cTn id="9" presetID="17" presetClass="entr" presetSubtype="10" fill="hold" nodeType="afterEffect">
                                  <p:stCondLst>
                                    <p:cond delay="0"/>
                                  </p:stCondLst>
                                  <p:iterate type="wd">
                                    <p:tmPct val="1000"/>
                                  </p:iterate>
                                  <p:childTnLst>
                                    <p:set>
                                      <p:cBhvr>
                                        <p:cTn id="10" dur="1" fill="hold">
                                          <p:stCondLst>
                                            <p:cond delay="0"/>
                                          </p:stCondLst>
                                        </p:cTn>
                                        <p:tgtEl>
                                          <p:spTgt spid="60418"/>
                                        </p:tgtEl>
                                        <p:attrNameLst>
                                          <p:attrName>style.visibility</p:attrName>
                                        </p:attrNameLst>
                                      </p:cBhvr>
                                      <p:to>
                                        <p:strVal val="visible"/>
                                      </p:to>
                                    </p:set>
                                    <p:anim calcmode="lin" valueType="num">
                                      <p:cBhvr>
                                        <p:cTn id="11" dur="500" fill="hold"/>
                                        <p:tgtEl>
                                          <p:spTgt spid="60418"/>
                                        </p:tgtEl>
                                        <p:attrNameLst>
                                          <p:attrName>ppt_w</p:attrName>
                                        </p:attrNameLst>
                                      </p:cBhvr>
                                      <p:tavLst>
                                        <p:tav tm="0">
                                          <p:val>
                                            <p:fltVal val="0"/>
                                          </p:val>
                                        </p:tav>
                                        <p:tav tm="100000">
                                          <p:val>
                                            <p:strVal val="#ppt_w"/>
                                          </p:val>
                                        </p:tav>
                                      </p:tavLst>
                                    </p:anim>
                                    <p:anim calcmode="lin" valueType="num">
                                      <p:cBhvr>
                                        <p:cTn id="12" dur="500" fill="hold"/>
                                        <p:tgtEl>
                                          <p:spTgt spid="6041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8" grpId="0"/>
      <p:bldP spid="6041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a:extLst>
              <a:ext uri="{FF2B5EF4-FFF2-40B4-BE49-F238E27FC236}">
                <a16:creationId xmlns:a16="http://schemas.microsoft.com/office/drawing/2014/main" id="{4EC8BBAD-720D-418A-A07D-DEB6B6F482EA}"/>
              </a:ext>
            </a:extLst>
          </p:cNvPr>
          <p:cNvSpPr>
            <a:spLocks noChangeArrowheads="1"/>
          </p:cNvSpPr>
          <p:nvPr/>
        </p:nvSpPr>
        <p:spPr bwMode="auto">
          <a:xfrm>
            <a:off x="1524000" y="1752600"/>
            <a:ext cx="8763000" cy="50297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105000"/>
              </a:lnSpc>
            </a:pPr>
            <a:r>
              <a:rPr lang="es-ES" altLang="en-US" sz="2800" b="1" dirty="0">
                <a:latin typeface="Tahoma" panose="020B0604030504040204" pitchFamily="34" charset="0"/>
                <a:ea typeface="Tahoma" panose="020B0604030504040204" pitchFamily="34" charset="0"/>
                <a:cs typeface="Tahoma" panose="020B0604030504040204" pitchFamily="34" charset="0"/>
              </a:rPr>
              <a:t>Y llamó </a:t>
            </a:r>
            <a:r>
              <a:rPr lang="es-E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el ángel de Jehová </a:t>
            </a:r>
            <a:r>
              <a:rPr lang="es-ES" altLang="en-US" sz="2800" b="1" dirty="0">
                <a:latin typeface="Tahoma" panose="020B0604030504040204" pitchFamily="34" charset="0"/>
                <a:ea typeface="Tahoma" panose="020B0604030504040204" pitchFamily="34" charset="0"/>
                <a:cs typeface="Tahoma" panose="020B0604030504040204" pitchFamily="34" charset="0"/>
              </a:rPr>
              <a:t>a Abraham por segunda vez desde el cielo, y dijo:  Por mí mismo he jurado, dice Jehová, que por cuanto has hecho esto, y no me has rehusado tu hijo, tu único hijo; de cierto te bendeciré, y multiplicaré tu descendencia como las estrellas del cielo y como la arena que está a la orilla del mar; y tu descendencia poseerá las puertas de sus enemigos.  En tu simiente serán benditas todas las naciones de la tierra, por cuanto obedeciste a mi voz.</a:t>
            </a:r>
          </a:p>
        </p:txBody>
      </p:sp>
      <p:sp>
        <p:nvSpPr>
          <p:cNvPr id="2" name="Text Box 3">
            <a:extLst>
              <a:ext uri="{FF2B5EF4-FFF2-40B4-BE49-F238E27FC236}">
                <a16:creationId xmlns:a16="http://schemas.microsoft.com/office/drawing/2014/main" id="{C75AECA4-5B3B-2A03-751C-539D9B4CBCD5}"/>
              </a:ext>
            </a:extLst>
          </p:cNvPr>
          <p:cNvSpPr txBox="1">
            <a:spLocks noChangeArrowheads="1"/>
          </p:cNvSpPr>
          <p:nvPr/>
        </p:nvSpPr>
        <p:spPr bwMode="auto">
          <a:xfrm>
            <a:off x="0" y="0"/>
            <a:ext cx="12192000" cy="519113"/>
          </a:xfrm>
          <a:prstGeom prst="rect">
            <a:avLst/>
          </a:prstGeom>
          <a:solidFill>
            <a:srgbClr val="F9F8E0"/>
          </a:solidFill>
          <a:ln>
            <a:noFill/>
          </a:ln>
          <a:effectLst/>
        </p:spPr>
        <p:txBody>
          <a:bodyPr wrap="square">
            <a:spAutoFit/>
          </a:bodyPr>
          <a:lstStyle/>
          <a:p>
            <a:pPr algn="ct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Abraham…</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el</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ángel</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del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Señor</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…e Isaac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0" fill="hold" nodeType="withEffect">
                                  <p:stCondLst>
                                    <p:cond delay="0"/>
                                  </p:stCondLst>
                                  <p:iterate type="wd">
                                    <p:tmPct val="2000"/>
                                  </p:iterate>
                                  <p:childTnLst>
                                    <p:set>
                                      <p:cBhvr>
                                        <p:cTn id="6" dur="1" fill="hold">
                                          <p:stCondLst>
                                            <p:cond delay="0"/>
                                          </p:stCondLst>
                                        </p:cTn>
                                        <p:tgtEl>
                                          <p:spTgt spid="83970"/>
                                        </p:tgtEl>
                                        <p:attrNameLst>
                                          <p:attrName>style.visibility</p:attrName>
                                        </p:attrNameLst>
                                      </p:cBhvr>
                                      <p:to>
                                        <p:strVal val="visible"/>
                                      </p:to>
                                    </p:set>
                                    <p:anim calcmode="lin" valueType="num">
                                      <p:cBhvr>
                                        <p:cTn id="7" dur="500" fill="hold"/>
                                        <p:tgtEl>
                                          <p:spTgt spid="83970"/>
                                        </p:tgtEl>
                                        <p:attrNameLst>
                                          <p:attrName>ppt_w</p:attrName>
                                        </p:attrNameLst>
                                      </p:cBhvr>
                                      <p:tavLst>
                                        <p:tav tm="0">
                                          <p:val>
                                            <p:fltVal val="0"/>
                                          </p:val>
                                        </p:tav>
                                        <p:tav tm="100000">
                                          <p:val>
                                            <p:strVal val="#ppt_w"/>
                                          </p:val>
                                        </p:tav>
                                      </p:tavLst>
                                    </p:anim>
                                    <p:anim calcmode="lin" valueType="num">
                                      <p:cBhvr>
                                        <p:cTn id="8" dur="500" fill="hold"/>
                                        <p:tgtEl>
                                          <p:spTgt spid="8397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0" grpId="0"/>
      <p:bldP spid="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a:extLst>
              <a:ext uri="{FF2B5EF4-FFF2-40B4-BE49-F238E27FC236}">
                <a16:creationId xmlns:a16="http://schemas.microsoft.com/office/drawing/2014/main" id="{3E6B1F18-5755-3E66-D3EF-D1E62EAFBF0A}"/>
              </a:ext>
            </a:extLst>
          </p:cNvPr>
          <p:cNvSpPr>
            <a:spLocks noChangeArrowheads="1"/>
          </p:cNvSpPr>
          <p:nvPr/>
        </p:nvSpPr>
        <p:spPr bwMode="auto">
          <a:xfrm>
            <a:off x="80818" y="508146"/>
            <a:ext cx="7924800" cy="3277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s-ES" altLang="en-US" sz="2300" b="1" dirty="0">
                <a:latin typeface="Tahoma" panose="020B0604030504040204" pitchFamily="34" charset="0"/>
                <a:ea typeface="Tahoma" panose="020B0604030504040204" pitchFamily="34" charset="0"/>
                <a:cs typeface="Tahoma" panose="020B0604030504040204" pitchFamily="34" charset="0"/>
              </a:rPr>
              <a:t>Los ángeles son mensajeros e instrumentos de la </a:t>
            </a:r>
          </a:p>
          <a:p>
            <a:r>
              <a:rPr lang="es-ES" altLang="en-US" sz="2300" b="1" dirty="0">
                <a:latin typeface="Tahoma" panose="020B0604030504040204" pitchFamily="34" charset="0"/>
                <a:ea typeface="Tahoma" panose="020B0604030504040204" pitchFamily="34" charset="0"/>
                <a:cs typeface="Tahoma" panose="020B0604030504040204" pitchFamily="34" charset="0"/>
              </a:rPr>
              <a:t>voluntad de Dios. En varios casos ellos son </a:t>
            </a:r>
          </a:p>
          <a:p>
            <a:r>
              <a:rPr lang="es-ES" altLang="en-US" sz="2300" b="1" dirty="0">
                <a:latin typeface="Tahoma" panose="020B0604030504040204" pitchFamily="34" charset="0"/>
                <a:ea typeface="Tahoma" panose="020B0604030504040204" pitchFamily="34" charset="0"/>
                <a:cs typeface="Tahoma" panose="020B0604030504040204" pitchFamily="34" charset="0"/>
              </a:rPr>
              <a:t>representados como ángeles que destruyen: </a:t>
            </a:r>
          </a:p>
          <a:p>
            <a:r>
              <a:rPr lang="es-ES" altLang="en-US" sz="2300" b="1" dirty="0">
                <a:latin typeface="Tahoma" panose="020B0604030504040204" pitchFamily="34" charset="0"/>
                <a:ea typeface="Tahoma" panose="020B0604030504040204" pitchFamily="34" charset="0"/>
                <a:cs typeface="Tahoma" panose="020B0604030504040204" pitchFamily="34" charset="0"/>
              </a:rPr>
              <a:t>*</a:t>
            </a:r>
            <a:r>
              <a:rPr lang="es-ES" altLang="en-US" sz="2300" b="1" dirty="0">
                <a:solidFill>
                  <a:srgbClr val="C00000"/>
                </a:solidFill>
                <a:latin typeface="Tahoma" panose="020B0604030504040204" pitchFamily="34" charset="0"/>
                <a:ea typeface="Tahoma" panose="020B0604030504040204" pitchFamily="34" charset="0"/>
                <a:cs typeface="Tahoma" panose="020B0604030504040204" pitchFamily="34" charset="0"/>
              </a:rPr>
              <a:t>2 ángeles </a:t>
            </a:r>
            <a:r>
              <a:rPr lang="es-ES" altLang="en-US" sz="2300" b="1" dirty="0">
                <a:latin typeface="Tahoma" panose="020B0604030504040204" pitchFamily="34" charset="0"/>
                <a:ea typeface="Tahoma" panose="020B0604030504040204" pitchFamily="34" charset="0"/>
                <a:cs typeface="Tahoma" panose="020B0604030504040204" pitchFamily="34" charset="0"/>
              </a:rPr>
              <a:t>fueron para destruir Sodoma (</a:t>
            </a:r>
            <a:r>
              <a:rPr lang="es-ES" altLang="en-US" sz="2300" b="1" dirty="0" err="1">
                <a:latin typeface="Tahoma" panose="020B0604030504040204" pitchFamily="34" charset="0"/>
                <a:ea typeface="Tahoma" panose="020B0604030504040204" pitchFamily="34" charset="0"/>
                <a:cs typeface="Tahoma" panose="020B0604030504040204" pitchFamily="34" charset="0"/>
              </a:rPr>
              <a:t>Gén</a:t>
            </a:r>
            <a:r>
              <a:rPr lang="es-ES" altLang="en-US" sz="2300" b="1" dirty="0">
                <a:latin typeface="Tahoma" panose="020B0604030504040204" pitchFamily="34" charset="0"/>
                <a:ea typeface="Tahoma" panose="020B0604030504040204" pitchFamily="34" charset="0"/>
                <a:cs typeface="Tahoma" panose="020B0604030504040204" pitchFamily="34" charset="0"/>
              </a:rPr>
              <a:t> 19)</a:t>
            </a:r>
          </a:p>
          <a:p>
            <a:r>
              <a:rPr lang="es-ES" altLang="en-US" sz="2300" b="1" dirty="0">
                <a:latin typeface="Tahoma" panose="020B0604030504040204" pitchFamily="34" charset="0"/>
                <a:ea typeface="Tahoma" panose="020B0604030504040204" pitchFamily="34" charset="0"/>
                <a:cs typeface="Tahoma" panose="020B0604030504040204" pitchFamily="34" charset="0"/>
              </a:rPr>
              <a:t>*Cuando David censó a la gente, </a:t>
            </a:r>
            <a:r>
              <a:rPr lang="es-ES" altLang="en-US" sz="2300" b="1" dirty="0">
                <a:solidFill>
                  <a:srgbClr val="C00000"/>
                </a:solidFill>
                <a:latin typeface="Tahoma" panose="020B0604030504040204" pitchFamily="34" charset="0"/>
                <a:ea typeface="Tahoma" panose="020B0604030504040204" pitchFamily="34" charset="0"/>
                <a:cs typeface="Tahoma" panose="020B0604030504040204" pitchFamily="34" charset="0"/>
              </a:rPr>
              <a:t>un ángel </a:t>
            </a:r>
            <a:r>
              <a:rPr lang="es-ES" altLang="en-US" sz="2300" b="1" dirty="0">
                <a:latin typeface="Tahoma" panose="020B0604030504040204" pitchFamily="34" charset="0"/>
                <a:ea typeface="Tahoma" panose="020B0604030504040204" pitchFamily="34" charset="0"/>
                <a:cs typeface="Tahoma" panose="020B0604030504040204" pitchFamily="34" charset="0"/>
              </a:rPr>
              <a:t>los </a:t>
            </a:r>
          </a:p>
          <a:p>
            <a:r>
              <a:rPr lang="es-ES" altLang="en-US" sz="2300" b="1" dirty="0">
                <a:latin typeface="Tahoma" panose="020B0604030504040204" pitchFamily="34" charset="0"/>
                <a:ea typeface="Tahoma" panose="020B0604030504040204" pitchFamily="34" charset="0"/>
                <a:cs typeface="Tahoma" panose="020B0604030504040204" pitchFamily="34" charset="0"/>
              </a:rPr>
              <a:t>    destruyó con la pestilencia (2 Sam 24)</a:t>
            </a:r>
          </a:p>
          <a:p>
            <a:r>
              <a:rPr lang="es-ES" altLang="en-US" sz="2300" b="1" dirty="0">
                <a:latin typeface="Tahoma" panose="020B0604030504040204" pitchFamily="34" charset="0"/>
                <a:ea typeface="Tahoma" panose="020B0604030504040204" pitchFamily="34" charset="0"/>
                <a:cs typeface="Tahoma" panose="020B0604030504040204" pitchFamily="34" charset="0"/>
              </a:rPr>
              <a:t>*</a:t>
            </a:r>
            <a:r>
              <a:rPr lang="es-ES" altLang="en-US" sz="2300" b="1" dirty="0">
                <a:solidFill>
                  <a:srgbClr val="C00000"/>
                </a:solidFill>
                <a:latin typeface="Tahoma" panose="020B0604030504040204" pitchFamily="34" charset="0"/>
                <a:ea typeface="Tahoma" panose="020B0604030504040204" pitchFamily="34" charset="0"/>
                <a:cs typeface="Tahoma" panose="020B0604030504040204" pitchFamily="34" charset="0"/>
              </a:rPr>
              <a:t>Un ángel </a:t>
            </a:r>
            <a:r>
              <a:rPr lang="es-ES" altLang="en-US" sz="2300" b="1" dirty="0">
                <a:latin typeface="Tahoma" panose="020B0604030504040204" pitchFamily="34" charset="0"/>
                <a:ea typeface="Tahoma" panose="020B0604030504040204" pitchFamily="34" charset="0"/>
                <a:cs typeface="Tahoma" panose="020B0604030504040204" pitchFamily="34" charset="0"/>
              </a:rPr>
              <a:t>destruyó el ejército asirio (2 Rey 19) </a:t>
            </a:r>
          </a:p>
          <a:p>
            <a:r>
              <a:rPr lang="es-ES" altLang="en-US" sz="2300" b="1" dirty="0">
                <a:latin typeface="Tahoma" panose="020B0604030504040204" pitchFamily="34" charset="0"/>
                <a:ea typeface="Tahoma" panose="020B0604030504040204" pitchFamily="34" charset="0"/>
                <a:cs typeface="Tahoma" panose="020B0604030504040204" pitchFamily="34" charset="0"/>
              </a:rPr>
              <a:t>*Ezequiel oyó a </a:t>
            </a:r>
            <a:r>
              <a:rPr lang="es-ES" altLang="en-US" sz="2300" b="1" dirty="0">
                <a:solidFill>
                  <a:srgbClr val="C00000"/>
                </a:solidFill>
                <a:latin typeface="Tahoma" panose="020B0604030504040204" pitchFamily="34" charset="0"/>
                <a:ea typeface="Tahoma" panose="020B0604030504040204" pitchFamily="34" charset="0"/>
                <a:cs typeface="Tahoma" panose="020B0604030504040204" pitchFamily="34" charset="0"/>
              </a:rPr>
              <a:t>6 ángeles </a:t>
            </a:r>
            <a:r>
              <a:rPr lang="es-ES" altLang="en-US" sz="2300" b="1" dirty="0">
                <a:latin typeface="Tahoma" panose="020B0604030504040204" pitchFamily="34" charset="0"/>
                <a:ea typeface="Tahoma" panose="020B0604030504040204" pitchFamily="34" charset="0"/>
                <a:cs typeface="Tahoma" panose="020B0604030504040204" pitchFamily="34" charset="0"/>
              </a:rPr>
              <a:t>mandados destruir a los </a:t>
            </a:r>
          </a:p>
          <a:p>
            <a:r>
              <a:rPr lang="es-ES" altLang="en-US" sz="2300" b="1" dirty="0">
                <a:latin typeface="Tahoma" panose="020B0604030504040204" pitchFamily="34" charset="0"/>
                <a:ea typeface="Tahoma" panose="020B0604030504040204" pitchFamily="34" charset="0"/>
                <a:cs typeface="Tahoma" panose="020B0604030504040204" pitchFamily="34" charset="0"/>
              </a:rPr>
              <a:t>    pecadores en Jerusalén (</a:t>
            </a:r>
            <a:r>
              <a:rPr lang="es-ES" altLang="en-US" sz="2300" b="1" dirty="0" err="1">
                <a:latin typeface="Tahoma" panose="020B0604030504040204" pitchFamily="34" charset="0"/>
                <a:ea typeface="Tahoma" panose="020B0604030504040204" pitchFamily="34" charset="0"/>
                <a:cs typeface="Tahoma" panose="020B0604030504040204" pitchFamily="34" charset="0"/>
              </a:rPr>
              <a:t>Eze</a:t>
            </a:r>
            <a:r>
              <a:rPr lang="es-ES" altLang="en-US" sz="2300" b="1" dirty="0">
                <a:latin typeface="Tahoma" panose="020B0604030504040204" pitchFamily="34" charset="0"/>
                <a:ea typeface="Tahoma" panose="020B0604030504040204" pitchFamily="34" charset="0"/>
                <a:cs typeface="Tahoma" panose="020B0604030504040204" pitchFamily="34" charset="0"/>
              </a:rPr>
              <a:t> 9:)</a:t>
            </a:r>
            <a:endParaRPr lang="en-US" altLang="en-US" sz="2300" b="1" dirty="0">
              <a:latin typeface="Tahoma" panose="020B0604030504040204" pitchFamily="34" charset="0"/>
              <a:ea typeface="Tahoma" panose="020B0604030504040204" pitchFamily="34" charset="0"/>
              <a:cs typeface="Tahoma" panose="020B0604030504040204" pitchFamily="34" charset="0"/>
            </a:endParaRPr>
          </a:p>
        </p:txBody>
      </p:sp>
      <p:sp>
        <p:nvSpPr>
          <p:cNvPr id="80899" name="Rectangle 3">
            <a:extLst>
              <a:ext uri="{FF2B5EF4-FFF2-40B4-BE49-F238E27FC236}">
                <a16:creationId xmlns:a16="http://schemas.microsoft.com/office/drawing/2014/main" id="{1E7F4F9E-ECC9-39D8-E4C5-B3B9E6823CBA}"/>
              </a:ext>
            </a:extLst>
          </p:cNvPr>
          <p:cNvSpPr>
            <a:spLocks noChangeArrowheads="1"/>
          </p:cNvSpPr>
          <p:nvPr/>
        </p:nvSpPr>
        <p:spPr bwMode="auto">
          <a:xfrm>
            <a:off x="0" y="1"/>
            <a:ext cx="12192000" cy="538163"/>
          </a:xfrm>
          <a:prstGeom prst="rect">
            <a:avLst/>
          </a:prstGeom>
          <a:solidFill>
            <a:srgbClr val="F9F8E0"/>
          </a:solidFill>
          <a:ln w="19050">
            <a:noFill/>
            <a:miter lim="800000"/>
            <a:headEnd/>
            <a:tailEnd/>
          </a:ln>
          <a:effectLst/>
        </p:spPr>
        <p:txBody>
          <a:bodyPr wrap="square">
            <a:spAutoFit/>
          </a:bodyPr>
          <a:lstStyle/>
          <a:p>
            <a:pPr algn="ct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Naturaleza</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Apariencia</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y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Función</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de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los</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s-CO"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Ángeles</a:t>
            </a:r>
            <a:endPar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80900" name="Rectangle 4">
            <a:extLst>
              <a:ext uri="{FF2B5EF4-FFF2-40B4-BE49-F238E27FC236}">
                <a16:creationId xmlns:a16="http://schemas.microsoft.com/office/drawing/2014/main" id="{E58E9CCF-CFA3-1091-337E-EF129D67BAD1}"/>
              </a:ext>
            </a:extLst>
          </p:cNvPr>
          <p:cNvSpPr>
            <a:spLocks noChangeArrowheads="1"/>
          </p:cNvSpPr>
          <p:nvPr/>
        </p:nvSpPr>
        <p:spPr bwMode="auto">
          <a:xfrm>
            <a:off x="60036" y="3918211"/>
            <a:ext cx="3902364" cy="2923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300" b="1" dirty="0" err="1">
                <a:latin typeface="Tahoma" panose="020B0604030504040204" pitchFamily="34" charset="0"/>
                <a:ea typeface="Tahoma" panose="020B0604030504040204" pitchFamily="34" charset="0"/>
                <a:cs typeface="Tahoma" panose="020B0604030504040204" pitchFamily="34" charset="0"/>
              </a:rPr>
              <a:t>Gén</a:t>
            </a:r>
            <a:r>
              <a:rPr lang="en-US" altLang="en-US" sz="2300" b="1" dirty="0">
                <a:latin typeface="Tahoma" panose="020B0604030504040204" pitchFamily="34" charset="0"/>
                <a:ea typeface="Tahoma" panose="020B0604030504040204" pitchFamily="34" charset="0"/>
                <a:cs typeface="Tahoma" panose="020B0604030504040204" pitchFamily="34" charset="0"/>
              </a:rPr>
              <a:t> 18:2 - Abraham</a:t>
            </a:r>
            <a:r>
              <a:rPr lang="es-ES" altLang="en-US" sz="2300" b="1" dirty="0">
                <a:latin typeface="Tahoma" panose="020B0604030504040204" pitchFamily="34" charset="0"/>
                <a:ea typeface="Tahoma" panose="020B0604030504040204" pitchFamily="34" charset="0"/>
                <a:cs typeface="Tahoma" panose="020B0604030504040204" pitchFamily="34" charset="0"/>
              </a:rPr>
              <a:t> alzó sus ojos y miró, y he aquí </a:t>
            </a:r>
            <a:r>
              <a:rPr lang="es-ES" altLang="en-US" sz="2300" b="1" dirty="0">
                <a:solidFill>
                  <a:srgbClr val="C00000"/>
                </a:solidFill>
                <a:latin typeface="Tahoma" panose="020B0604030504040204" pitchFamily="34" charset="0"/>
                <a:ea typeface="Tahoma" panose="020B0604030504040204" pitchFamily="34" charset="0"/>
                <a:cs typeface="Tahoma" panose="020B0604030504040204" pitchFamily="34" charset="0"/>
              </a:rPr>
              <a:t>tres varones </a:t>
            </a:r>
            <a:r>
              <a:rPr lang="es-ES" altLang="en-US" sz="2300" b="1" dirty="0">
                <a:latin typeface="Tahoma" panose="020B0604030504040204" pitchFamily="34" charset="0"/>
                <a:ea typeface="Tahoma" panose="020B0604030504040204" pitchFamily="34" charset="0"/>
                <a:cs typeface="Tahoma" panose="020B0604030504040204" pitchFamily="34" charset="0"/>
              </a:rPr>
              <a:t>que estaban junto a él; y cuando los vio, salió corriendo de la puerta de su tienda a recibirlos,</a:t>
            </a:r>
          </a:p>
          <a:p>
            <a:pPr algn="ctr"/>
            <a:r>
              <a:rPr lang="es-ES" altLang="en-US" sz="2300" b="1" dirty="0">
                <a:latin typeface="Tahoma" panose="020B0604030504040204" pitchFamily="34" charset="0"/>
                <a:ea typeface="Tahoma" panose="020B0604030504040204" pitchFamily="34" charset="0"/>
                <a:cs typeface="Tahoma" panose="020B0604030504040204" pitchFamily="34" charset="0"/>
              </a:rPr>
              <a:t>y se postró en tierra.</a:t>
            </a:r>
          </a:p>
        </p:txBody>
      </p:sp>
      <p:sp>
        <p:nvSpPr>
          <p:cNvPr id="80903" name="Rectangle 7">
            <a:extLst>
              <a:ext uri="{FF2B5EF4-FFF2-40B4-BE49-F238E27FC236}">
                <a16:creationId xmlns:a16="http://schemas.microsoft.com/office/drawing/2014/main" id="{065AD706-AB99-A84A-1404-1D0E05A90B61}"/>
              </a:ext>
            </a:extLst>
          </p:cNvPr>
          <p:cNvSpPr>
            <a:spLocks noChangeArrowheads="1"/>
          </p:cNvSpPr>
          <p:nvPr/>
        </p:nvSpPr>
        <p:spPr bwMode="auto">
          <a:xfrm>
            <a:off x="4495800" y="4005914"/>
            <a:ext cx="3200400" cy="2569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300" b="1" dirty="0">
                <a:latin typeface="Tahoma" panose="020B0604030504040204" pitchFamily="34" charset="0"/>
                <a:ea typeface="Tahoma" panose="020B0604030504040204" pitchFamily="34" charset="0"/>
                <a:cs typeface="Tahoma" panose="020B0604030504040204" pitchFamily="34" charset="0"/>
              </a:rPr>
              <a:t>18:16 - </a:t>
            </a:r>
            <a:r>
              <a:rPr lang="es-ES" altLang="en-US" sz="2300" b="1" dirty="0">
                <a:latin typeface="Tahoma" panose="020B0604030504040204" pitchFamily="34" charset="0"/>
                <a:ea typeface="Tahoma" panose="020B0604030504040204" pitchFamily="34" charset="0"/>
                <a:cs typeface="Tahoma" panose="020B0604030504040204" pitchFamily="34" charset="0"/>
              </a:rPr>
              <a:t>Y </a:t>
            </a:r>
            <a:r>
              <a:rPr lang="es-ES" altLang="en-US" sz="2300" b="1" dirty="0">
                <a:solidFill>
                  <a:srgbClr val="C00000"/>
                </a:solidFill>
                <a:latin typeface="Tahoma" panose="020B0604030504040204" pitchFamily="34" charset="0"/>
                <a:ea typeface="Tahoma" panose="020B0604030504040204" pitchFamily="34" charset="0"/>
                <a:cs typeface="Tahoma" panose="020B0604030504040204" pitchFamily="34" charset="0"/>
              </a:rPr>
              <a:t>los varones </a:t>
            </a:r>
            <a:r>
              <a:rPr lang="es-ES" altLang="en-US" sz="2300" b="1" dirty="0">
                <a:latin typeface="Tahoma" panose="020B0604030504040204" pitchFamily="34" charset="0"/>
                <a:ea typeface="Tahoma" panose="020B0604030504040204" pitchFamily="34" charset="0"/>
                <a:cs typeface="Tahoma" panose="020B0604030504040204" pitchFamily="34" charset="0"/>
              </a:rPr>
              <a:t>se levantaron de allí, y miraron hacia Sodoma; y Abraham iba con ellos acompañándolos.</a:t>
            </a:r>
            <a:endParaRPr lang="en-US" altLang="en-US" sz="2300" b="1" dirty="0">
              <a:latin typeface="Tahoma" panose="020B0604030504040204" pitchFamily="34" charset="0"/>
              <a:ea typeface="Tahoma" panose="020B0604030504040204" pitchFamily="34" charset="0"/>
              <a:cs typeface="Tahoma" panose="020B0604030504040204" pitchFamily="34" charset="0"/>
            </a:endParaRPr>
          </a:p>
        </p:txBody>
      </p:sp>
      <p:sp>
        <p:nvSpPr>
          <p:cNvPr id="80904" name="Rectangle 8">
            <a:extLst>
              <a:ext uri="{FF2B5EF4-FFF2-40B4-BE49-F238E27FC236}">
                <a16:creationId xmlns:a16="http://schemas.microsoft.com/office/drawing/2014/main" id="{46F02E40-7F8E-6F2C-F8FF-93D69C30A98B}"/>
              </a:ext>
            </a:extLst>
          </p:cNvPr>
          <p:cNvSpPr>
            <a:spLocks noChangeArrowheads="1"/>
          </p:cNvSpPr>
          <p:nvPr/>
        </p:nvSpPr>
        <p:spPr bwMode="auto">
          <a:xfrm>
            <a:off x="8684491" y="1202083"/>
            <a:ext cx="3445164" cy="5432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400" b="1" dirty="0">
                <a:latin typeface="Tahoma" panose="020B0604030504040204" pitchFamily="34" charset="0"/>
                <a:ea typeface="Tahoma" panose="020B0604030504040204" pitchFamily="34" charset="0"/>
                <a:cs typeface="Tahoma" panose="020B0604030504040204" pitchFamily="34" charset="0"/>
              </a:rPr>
              <a:t>18:22 - Y se </a:t>
            </a:r>
            <a:r>
              <a:rPr lang="en-US" altLang="en-US" sz="2400" b="1" dirty="0" err="1">
                <a:latin typeface="Tahoma" panose="020B0604030504040204" pitchFamily="34" charset="0"/>
                <a:ea typeface="Tahoma" panose="020B0604030504040204" pitchFamily="34" charset="0"/>
                <a:cs typeface="Tahoma" panose="020B0604030504040204" pitchFamily="34" charset="0"/>
              </a:rPr>
              <a:t>apartaron</a:t>
            </a:r>
            <a:r>
              <a:rPr lang="en-US" altLang="en-US" sz="2400" b="1" dirty="0">
                <a:latin typeface="Tahoma" panose="020B0604030504040204" pitchFamily="34" charset="0"/>
                <a:ea typeface="Tahoma" panose="020B0604030504040204" pitchFamily="34" charset="0"/>
                <a:cs typeface="Tahoma" panose="020B0604030504040204" pitchFamily="34" charset="0"/>
              </a:rPr>
              <a:t> de </a:t>
            </a:r>
            <a:r>
              <a:rPr lang="en-US" altLang="en-US" sz="2400" b="1" dirty="0" err="1">
                <a:latin typeface="Tahoma" panose="020B0604030504040204" pitchFamily="34" charset="0"/>
                <a:ea typeface="Tahoma" panose="020B0604030504040204" pitchFamily="34" charset="0"/>
                <a:cs typeface="Tahoma" panose="020B0604030504040204" pitchFamily="34" charset="0"/>
              </a:rPr>
              <a:t>allí</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err="1">
                <a:solidFill>
                  <a:srgbClr val="C00000"/>
                </a:solidFill>
                <a:latin typeface="Tahoma" panose="020B0604030504040204" pitchFamily="34" charset="0"/>
                <a:ea typeface="Tahoma" panose="020B0604030504040204" pitchFamily="34" charset="0"/>
                <a:cs typeface="Tahoma" panose="020B0604030504040204" pitchFamily="34" charset="0"/>
              </a:rPr>
              <a:t>los</a:t>
            </a:r>
            <a:r>
              <a:rPr lang="en-U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 hombres </a:t>
            </a:r>
            <a:r>
              <a:rPr lang="en-US" altLang="en-US" sz="2400" b="1" dirty="0">
                <a:latin typeface="Tahoma" panose="020B0604030504040204" pitchFamily="34" charset="0"/>
                <a:ea typeface="Tahoma" panose="020B0604030504040204" pitchFamily="34" charset="0"/>
                <a:cs typeface="Tahoma" panose="020B0604030504040204" pitchFamily="34" charset="0"/>
              </a:rPr>
              <a:t>y </a:t>
            </a:r>
            <a:r>
              <a:rPr lang="en-US" altLang="en-US" sz="2400" b="1" dirty="0" err="1">
                <a:latin typeface="Tahoma" panose="020B0604030504040204" pitchFamily="34" charset="0"/>
                <a:ea typeface="Tahoma" panose="020B0604030504040204" pitchFamily="34" charset="0"/>
                <a:cs typeface="Tahoma" panose="020B0604030504040204" pitchFamily="34" charset="0"/>
              </a:rPr>
              <a:t>fueron</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err="1">
                <a:latin typeface="Tahoma" panose="020B0604030504040204" pitchFamily="34" charset="0"/>
                <a:ea typeface="Tahoma" panose="020B0604030504040204" pitchFamily="34" charset="0"/>
                <a:cs typeface="Tahoma" panose="020B0604030504040204" pitchFamily="34" charset="0"/>
              </a:rPr>
              <a:t>hacia</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err="1">
                <a:latin typeface="Tahoma" panose="020B0604030504040204" pitchFamily="34" charset="0"/>
                <a:ea typeface="Tahoma" panose="020B0604030504040204" pitchFamily="34" charset="0"/>
                <a:cs typeface="Tahoma" panose="020B0604030504040204" pitchFamily="34" charset="0"/>
              </a:rPr>
              <a:t>Sodoma</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err="1">
                <a:latin typeface="Tahoma" panose="020B0604030504040204" pitchFamily="34" charset="0"/>
                <a:ea typeface="Tahoma" panose="020B0604030504040204" pitchFamily="34" charset="0"/>
                <a:cs typeface="Tahoma" panose="020B0604030504040204" pitchFamily="34" charset="0"/>
              </a:rPr>
              <a:t>mientras</a:t>
            </a:r>
            <a:r>
              <a:rPr lang="en-US" altLang="en-US" sz="2400" b="1" dirty="0">
                <a:latin typeface="Tahoma" panose="020B0604030504040204" pitchFamily="34" charset="0"/>
                <a:ea typeface="Tahoma" panose="020B0604030504040204" pitchFamily="34" charset="0"/>
                <a:cs typeface="Tahoma" panose="020B0604030504040204" pitchFamily="34" charset="0"/>
              </a:rPr>
              <a:t> Abraham </a:t>
            </a:r>
            <a:r>
              <a:rPr lang="en-US" altLang="en-US" sz="2400" b="1" dirty="0" err="1">
                <a:latin typeface="Tahoma" panose="020B0604030504040204" pitchFamily="34" charset="0"/>
                <a:ea typeface="Tahoma" panose="020B0604030504040204" pitchFamily="34" charset="0"/>
                <a:cs typeface="Tahoma" panose="020B0604030504040204" pitchFamily="34" charset="0"/>
              </a:rPr>
              <a:t>estaba</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err="1">
                <a:latin typeface="Tahoma" panose="020B0604030504040204" pitchFamily="34" charset="0"/>
                <a:ea typeface="Tahoma" panose="020B0604030504040204" pitchFamily="34" charset="0"/>
                <a:cs typeface="Tahoma" panose="020B0604030504040204" pitchFamily="34" charset="0"/>
              </a:rPr>
              <a:t>todavía</a:t>
            </a:r>
            <a:r>
              <a:rPr lang="en-US" altLang="en-US" sz="2400" b="1" dirty="0">
                <a:latin typeface="Tahoma" panose="020B0604030504040204" pitchFamily="34" charset="0"/>
                <a:ea typeface="Tahoma" panose="020B0604030504040204" pitchFamily="34" charset="0"/>
                <a:cs typeface="Tahoma" panose="020B0604030504040204" pitchFamily="34" charset="0"/>
              </a:rPr>
              <a:t> de pie </a:t>
            </a:r>
            <a:r>
              <a:rPr lang="en-US" altLang="en-US" sz="2400" b="1" dirty="0" err="1">
                <a:latin typeface="Tahoma" panose="020B0604030504040204" pitchFamily="34" charset="0"/>
                <a:ea typeface="Tahoma" panose="020B0604030504040204" pitchFamily="34" charset="0"/>
                <a:cs typeface="Tahoma" panose="020B0604030504040204" pitchFamily="34" charset="0"/>
              </a:rPr>
              <a:t>delante</a:t>
            </a:r>
            <a:r>
              <a:rPr lang="en-US" altLang="en-US" sz="2400" b="1" dirty="0">
                <a:latin typeface="Tahoma" panose="020B0604030504040204" pitchFamily="34" charset="0"/>
                <a:ea typeface="Tahoma" panose="020B0604030504040204" pitchFamily="34" charset="0"/>
                <a:cs typeface="Tahoma" panose="020B0604030504040204" pitchFamily="34" charset="0"/>
              </a:rPr>
              <a:t> del </a:t>
            </a:r>
            <a:r>
              <a:rPr lang="en-US" altLang="en-US" sz="2400" b="1" dirty="0" err="1">
                <a:latin typeface="Tahoma" panose="020B0604030504040204" pitchFamily="34" charset="0"/>
                <a:ea typeface="Tahoma" panose="020B0604030504040204" pitchFamily="34" charset="0"/>
                <a:cs typeface="Tahoma" panose="020B0604030504040204" pitchFamily="34" charset="0"/>
              </a:rPr>
              <a:t>Señor</a:t>
            </a:r>
            <a:r>
              <a:rPr lang="en-US" altLang="en-US" sz="2400" b="1" dirty="0">
                <a:latin typeface="Tahoma" panose="020B0604030504040204" pitchFamily="34" charset="0"/>
                <a:ea typeface="Tahoma" panose="020B0604030504040204" pitchFamily="34" charset="0"/>
                <a:cs typeface="Tahoma" panose="020B0604030504040204" pitchFamily="34" charset="0"/>
              </a:rPr>
              <a:t>. </a:t>
            </a:r>
          </a:p>
          <a:p>
            <a:pPr algn="ctr"/>
            <a:endParaRPr lang="en-US" altLang="en-US" sz="1100" b="1" dirty="0">
              <a:latin typeface="Tahoma" panose="020B0604030504040204" pitchFamily="34" charset="0"/>
              <a:ea typeface="Tahoma" panose="020B0604030504040204" pitchFamily="34" charset="0"/>
              <a:cs typeface="Tahoma" panose="020B0604030504040204" pitchFamily="34" charset="0"/>
            </a:endParaRPr>
          </a:p>
          <a:p>
            <a:pPr algn="ctr"/>
            <a:r>
              <a:rPr lang="en-US" altLang="en-US" sz="2400" b="1" dirty="0">
                <a:latin typeface="Tahoma" panose="020B0604030504040204" pitchFamily="34" charset="0"/>
                <a:ea typeface="Tahoma" panose="020B0604030504040204" pitchFamily="34" charset="0"/>
                <a:cs typeface="Tahoma" panose="020B0604030504040204" pitchFamily="34" charset="0"/>
              </a:rPr>
              <a:t>19:1 - </a:t>
            </a:r>
            <a:r>
              <a:rPr lang="es-ES" altLang="en-US" sz="2400" b="1" dirty="0">
                <a:latin typeface="Tahoma" panose="020B0604030504040204" pitchFamily="34" charset="0"/>
                <a:ea typeface="Tahoma" panose="020B0604030504040204" pitchFamily="34" charset="0"/>
                <a:cs typeface="Tahoma" panose="020B0604030504040204" pitchFamily="34" charset="0"/>
              </a:rPr>
              <a:t>Llegaron, pues, </a:t>
            </a:r>
            <a:r>
              <a:rPr lang="es-E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los dos ángeles </a:t>
            </a:r>
            <a:r>
              <a:rPr lang="es-ES" altLang="en-US" sz="2400" b="1" dirty="0">
                <a:latin typeface="Tahoma" panose="020B0604030504040204" pitchFamily="34" charset="0"/>
                <a:ea typeface="Tahoma" panose="020B0604030504040204" pitchFamily="34" charset="0"/>
                <a:cs typeface="Tahoma" panose="020B0604030504040204" pitchFamily="34" charset="0"/>
              </a:rPr>
              <a:t>a Sodoma a la caída de la tarde; y Lot estaba sentado a la puerta de Sodoma.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37" fill="hold" nodeType="withEffect">
                                  <p:stCondLst>
                                    <p:cond delay="0"/>
                                  </p:stCondLst>
                                  <p:childTnLst>
                                    <p:set>
                                      <p:cBhvr>
                                        <p:cTn id="6" dur="1" fill="hold">
                                          <p:stCondLst>
                                            <p:cond delay="0"/>
                                          </p:stCondLst>
                                        </p:cTn>
                                        <p:tgtEl>
                                          <p:spTgt spid="80899"/>
                                        </p:tgtEl>
                                        <p:attrNameLst>
                                          <p:attrName>style.visibility</p:attrName>
                                        </p:attrNameLst>
                                      </p:cBhvr>
                                      <p:to>
                                        <p:strVal val="visible"/>
                                      </p:to>
                                    </p:set>
                                    <p:animEffect transition="in" filter="barn(outVertical)">
                                      <p:cBhvr>
                                        <p:cTn id="7" dur="1000"/>
                                        <p:tgtEl>
                                          <p:spTgt spid="80899"/>
                                        </p:tgtEl>
                                      </p:cBhvr>
                                    </p:animEffect>
                                  </p:childTnLst>
                                </p:cTn>
                              </p:par>
                            </p:childTnLst>
                          </p:cTn>
                        </p:par>
                        <p:par>
                          <p:cTn id="8" fill="hold" nodeType="afterGroup">
                            <p:stCondLst>
                              <p:cond delay="1000"/>
                            </p:stCondLst>
                            <p:childTnLst>
                              <p:par>
                                <p:cTn id="9" presetID="9" presetClass="entr" presetSubtype="0" fill="hold" nodeType="afterEffect">
                                  <p:stCondLst>
                                    <p:cond delay="0"/>
                                  </p:stCondLst>
                                  <p:childTnLst>
                                    <p:set>
                                      <p:cBhvr>
                                        <p:cTn id="10" dur="1" fill="hold">
                                          <p:stCondLst>
                                            <p:cond delay="0"/>
                                          </p:stCondLst>
                                        </p:cTn>
                                        <p:tgtEl>
                                          <p:spTgt spid="80898">
                                            <p:txEl>
                                              <p:pRg st="0" end="0"/>
                                            </p:txEl>
                                          </p:spTgt>
                                        </p:tgtEl>
                                        <p:attrNameLst>
                                          <p:attrName>style.visibility</p:attrName>
                                        </p:attrNameLst>
                                      </p:cBhvr>
                                      <p:to>
                                        <p:strVal val="visible"/>
                                      </p:to>
                                    </p:set>
                                    <p:animEffect transition="in" filter="dissolve">
                                      <p:cBhvr>
                                        <p:cTn id="11" dur="1000"/>
                                        <p:tgtEl>
                                          <p:spTgt spid="80898">
                                            <p:txEl>
                                              <p:pRg st="0" end="0"/>
                                            </p:txEl>
                                          </p:spTgt>
                                        </p:tgtEl>
                                      </p:cBhvr>
                                    </p:animEffect>
                                  </p:childTnLst>
                                </p:cTn>
                              </p:par>
                            </p:childTnLst>
                          </p:cTn>
                        </p:par>
                        <p:par>
                          <p:cTn id="12" fill="hold">
                            <p:stCondLst>
                              <p:cond delay="2000"/>
                            </p:stCondLst>
                            <p:childTnLst>
                              <p:par>
                                <p:cTn id="13" presetID="9" presetClass="entr" presetSubtype="0" fill="hold" nodeType="afterEffect">
                                  <p:stCondLst>
                                    <p:cond delay="0"/>
                                  </p:stCondLst>
                                  <p:childTnLst>
                                    <p:set>
                                      <p:cBhvr>
                                        <p:cTn id="14" dur="1" fill="hold">
                                          <p:stCondLst>
                                            <p:cond delay="0"/>
                                          </p:stCondLst>
                                        </p:cTn>
                                        <p:tgtEl>
                                          <p:spTgt spid="80898">
                                            <p:txEl>
                                              <p:pRg st="1" end="1"/>
                                            </p:txEl>
                                          </p:spTgt>
                                        </p:tgtEl>
                                        <p:attrNameLst>
                                          <p:attrName>style.visibility</p:attrName>
                                        </p:attrNameLst>
                                      </p:cBhvr>
                                      <p:to>
                                        <p:strVal val="visible"/>
                                      </p:to>
                                    </p:set>
                                    <p:animEffect transition="in" filter="dissolve">
                                      <p:cBhvr>
                                        <p:cTn id="15" dur="1000"/>
                                        <p:tgtEl>
                                          <p:spTgt spid="80898">
                                            <p:txEl>
                                              <p:pRg st="1" end="1"/>
                                            </p:txEl>
                                          </p:spTgt>
                                        </p:tgtEl>
                                      </p:cBhvr>
                                    </p:animEffect>
                                  </p:childTnLst>
                                </p:cTn>
                              </p:par>
                            </p:childTnLst>
                          </p:cTn>
                        </p:par>
                        <p:par>
                          <p:cTn id="16" fill="hold">
                            <p:stCondLst>
                              <p:cond delay="3000"/>
                            </p:stCondLst>
                            <p:childTnLst>
                              <p:par>
                                <p:cTn id="17" presetID="9" presetClass="entr" presetSubtype="0" fill="hold" nodeType="afterEffect">
                                  <p:stCondLst>
                                    <p:cond delay="0"/>
                                  </p:stCondLst>
                                  <p:childTnLst>
                                    <p:set>
                                      <p:cBhvr>
                                        <p:cTn id="18" dur="1" fill="hold">
                                          <p:stCondLst>
                                            <p:cond delay="0"/>
                                          </p:stCondLst>
                                        </p:cTn>
                                        <p:tgtEl>
                                          <p:spTgt spid="80898">
                                            <p:txEl>
                                              <p:pRg st="2" end="2"/>
                                            </p:txEl>
                                          </p:spTgt>
                                        </p:tgtEl>
                                        <p:attrNameLst>
                                          <p:attrName>style.visibility</p:attrName>
                                        </p:attrNameLst>
                                      </p:cBhvr>
                                      <p:to>
                                        <p:strVal val="visible"/>
                                      </p:to>
                                    </p:set>
                                    <p:animEffect transition="in" filter="dissolve">
                                      <p:cBhvr>
                                        <p:cTn id="19" dur="1000"/>
                                        <p:tgtEl>
                                          <p:spTgt spid="80898">
                                            <p:txEl>
                                              <p:pRg st="2" end="2"/>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9" presetClass="entr" presetSubtype="0" fill="hold" nodeType="clickEffect">
                                  <p:stCondLst>
                                    <p:cond delay="0"/>
                                  </p:stCondLst>
                                  <p:childTnLst>
                                    <p:set>
                                      <p:cBhvr>
                                        <p:cTn id="23" dur="1" fill="hold">
                                          <p:stCondLst>
                                            <p:cond delay="0"/>
                                          </p:stCondLst>
                                        </p:cTn>
                                        <p:tgtEl>
                                          <p:spTgt spid="80898">
                                            <p:txEl>
                                              <p:pRg st="3" end="3"/>
                                            </p:txEl>
                                          </p:spTgt>
                                        </p:tgtEl>
                                        <p:attrNameLst>
                                          <p:attrName>style.visibility</p:attrName>
                                        </p:attrNameLst>
                                      </p:cBhvr>
                                      <p:to>
                                        <p:strVal val="visible"/>
                                      </p:to>
                                    </p:set>
                                    <p:animEffect transition="in" filter="dissolve">
                                      <p:cBhvr>
                                        <p:cTn id="24" dur="1000"/>
                                        <p:tgtEl>
                                          <p:spTgt spid="80898">
                                            <p:txEl>
                                              <p:pRg st="3" end="3"/>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2" presetClass="entr" presetSubtype="1" fill="hold" nodeType="clickEffect">
                                  <p:stCondLst>
                                    <p:cond delay="0"/>
                                  </p:stCondLst>
                                  <p:iterate type="wd">
                                    <p:tmPct val="3000"/>
                                  </p:iterate>
                                  <p:childTnLst>
                                    <p:set>
                                      <p:cBhvr>
                                        <p:cTn id="28" dur="1" fill="hold">
                                          <p:stCondLst>
                                            <p:cond delay="0"/>
                                          </p:stCondLst>
                                        </p:cTn>
                                        <p:tgtEl>
                                          <p:spTgt spid="80898">
                                            <p:txEl>
                                              <p:pRg st="4" end="4"/>
                                            </p:txEl>
                                          </p:spTgt>
                                        </p:tgtEl>
                                        <p:attrNameLst>
                                          <p:attrName>style.visibility</p:attrName>
                                        </p:attrNameLst>
                                      </p:cBhvr>
                                      <p:to>
                                        <p:strVal val="visible"/>
                                      </p:to>
                                    </p:set>
                                    <p:animEffect transition="in" filter="slide(fromTop)">
                                      <p:cBhvr>
                                        <p:cTn id="29" dur="1000"/>
                                        <p:tgtEl>
                                          <p:spTgt spid="80898">
                                            <p:txEl>
                                              <p:pRg st="4" end="4"/>
                                            </p:txEl>
                                          </p:spTgt>
                                        </p:tgtEl>
                                      </p:cBhvr>
                                    </p:animEffect>
                                  </p:childTnLst>
                                </p:cTn>
                              </p:par>
                              <p:par>
                                <p:cTn id="30" presetID="12" presetClass="entr" presetSubtype="1" fill="hold" nodeType="withEffect">
                                  <p:stCondLst>
                                    <p:cond delay="0"/>
                                  </p:stCondLst>
                                  <p:iterate type="wd">
                                    <p:tmPct val="3000"/>
                                  </p:iterate>
                                  <p:childTnLst>
                                    <p:set>
                                      <p:cBhvr>
                                        <p:cTn id="31" dur="1" fill="hold">
                                          <p:stCondLst>
                                            <p:cond delay="0"/>
                                          </p:stCondLst>
                                        </p:cTn>
                                        <p:tgtEl>
                                          <p:spTgt spid="80898">
                                            <p:txEl>
                                              <p:pRg st="5" end="5"/>
                                            </p:txEl>
                                          </p:spTgt>
                                        </p:tgtEl>
                                        <p:attrNameLst>
                                          <p:attrName>style.visibility</p:attrName>
                                        </p:attrNameLst>
                                      </p:cBhvr>
                                      <p:to>
                                        <p:strVal val="visible"/>
                                      </p:to>
                                    </p:set>
                                    <p:animEffect transition="in" filter="slide(fromTop)">
                                      <p:cBhvr>
                                        <p:cTn id="32" dur="1000"/>
                                        <p:tgtEl>
                                          <p:spTgt spid="80898">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2" presetClass="entr" presetSubtype="1" fill="hold" nodeType="clickEffect">
                                  <p:stCondLst>
                                    <p:cond delay="0"/>
                                  </p:stCondLst>
                                  <p:iterate type="wd">
                                    <p:tmPct val="3000"/>
                                  </p:iterate>
                                  <p:childTnLst>
                                    <p:set>
                                      <p:cBhvr>
                                        <p:cTn id="36" dur="1" fill="hold">
                                          <p:stCondLst>
                                            <p:cond delay="0"/>
                                          </p:stCondLst>
                                        </p:cTn>
                                        <p:tgtEl>
                                          <p:spTgt spid="80898">
                                            <p:txEl>
                                              <p:pRg st="6" end="6"/>
                                            </p:txEl>
                                          </p:spTgt>
                                        </p:tgtEl>
                                        <p:attrNameLst>
                                          <p:attrName>style.visibility</p:attrName>
                                        </p:attrNameLst>
                                      </p:cBhvr>
                                      <p:to>
                                        <p:strVal val="visible"/>
                                      </p:to>
                                    </p:set>
                                    <p:animEffect transition="in" filter="slide(fromTop)">
                                      <p:cBhvr>
                                        <p:cTn id="37" dur="1000"/>
                                        <p:tgtEl>
                                          <p:spTgt spid="80898">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2" presetClass="entr" presetSubtype="1" fill="hold" nodeType="clickEffect">
                                  <p:stCondLst>
                                    <p:cond delay="0"/>
                                  </p:stCondLst>
                                  <p:iterate type="wd">
                                    <p:tmPct val="3000"/>
                                  </p:iterate>
                                  <p:childTnLst>
                                    <p:set>
                                      <p:cBhvr>
                                        <p:cTn id="41" dur="1" fill="hold">
                                          <p:stCondLst>
                                            <p:cond delay="0"/>
                                          </p:stCondLst>
                                        </p:cTn>
                                        <p:tgtEl>
                                          <p:spTgt spid="80898">
                                            <p:txEl>
                                              <p:pRg st="7" end="7"/>
                                            </p:txEl>
                                          </p:spTgt>
                                        </p:tgtEl>
                                        <p:attrNameLst>
                                          <p:attrName>style.visibility</p:attrName>
                                        </p:attrNameLst>
                                      </p:cBhvr>
                                      <p:to>
                                        <p:strVal val="visible"/>
                                      </p:to>
                                    </p:set>
                                    <p:animEffect transition="in" filter="slide(fromTop)">
                                      <p:cBhvr>
                                        <p:cTn id="42" dur="1000"/>
                                        <p:tgtEl>
                                          <p:spTgt spid="80898">
                                            <p:txEl>
                                              <p:pRg st="7" end="7"/>
                                            </p:txEl>
                                          </p:spTgt>
                                        </p:tgtEl>
                                      </p:cBhvr>
                                    </p:animEffect>
                                  </p:childTnLst>
                                </p:cTn>
                              </p:par>
                              <p:par>
                                <p:cTn id="43" presetID="12" presetClass="entr" presetSubtype="1" fill="hold" nodeType="withEffect">
                                  <p:stCondLst>
                                    <p:cond delay="0"/>
                                  </p:stCondLst>
                                  <p:iterate type="wd">
                                    <p:tmPct val="3000"/>
                                  </p:iterate>
                                  <p:childTnLst>
                                    <p:set>
                                      <p:cBhvr>
                                        <p:cTn id="44" dur="1" fill="hold">
                                          <p:stCondLst>
                                            <p:cond delay="0"/>
                                          </p:stCondLst>
                                        </p:cTn>
                                        <p:tgtEl>
                                          <p:spTgt spid="80898">
                                            <p:txEl>
                                              <p:pRg st="8" end="8"/>
                                            </p:txEl>
                                          </p:spTgt>
                                        </p:tgtEl>
                                        <p:attrNameLst>
                                          <p:attrName>style.visibility</p:attrName>
                                        </p:attrNameLst>
                                      </p:cBhvr>
                                      <p:to>
                                        <p:strVal val="visible"/>
                                      </p:to>
                                    </p:set>
                                    <p:animEffect transition="in" filter="slide(fromTop)">
                                      <p:cBhvr>
                                        <p:cTn id="45" dur="1000"/>
                                        <p:tgtEl>
                                          <p:spTgt spid="80898">
                                            <p:txEl>
                                              <p:pRg st="8" end="8"/>
                                            </p:txEl>
                                          </p:spTgt>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6" presetClass="entr" presetSubtype="32" fill="hold" nodeType="clickEffect">
                                  <p:stCondLst>
                                    <p:cond delay="0"/>
                                  </p:stCondLst>
                                  <p:iterate type="wd">
                                    <p:tmPct val="1000"/>
                                  </p:iterate>
                                  <p:childTnLst>
                                    <p:set>
                                      <p:cBhvr>
                                        <p:cTn id="49" dur="1" fill="hold">
                                          <p:stCondLst>
                                            <p:cond delay="0"/>
                                          </p:stCondLst>
                                        </p:cTn>
                                        <p:tgtEl>
                                          <p:spTgt spid="80900">
                                            <p:txEl>
                                              <p:pRg st="0" end="0"/>
                                            </p:txEl>
                                          </p:spTgt>
                                        </p:tgtEl>
                                        <p:attrNameLst>
                                          <p:attrName>style.visibility</p:attrName>
                                        </p:attrNameLst>
                                      </p:cBhvr>
                                      <p:to>
                                        <p:strVal val="visible"/>
                                      </p:to>
                                    </p:set>
                                    <p:animEffect transition="in" filter="circle(out)">
                                      <p:cBhvr>
                                        <p:cTn id="50" dur="1000"/>
                                        <p:tgtEl>
                                          <p:spTgt spid="80900">
                                            <p:txEl>
                                              <p:pRg st="0" end="0"/>
                                            </p:txEl>
                                          </p:spTgt>
                                        </p:tgtEl>
                                      </p:cBhvr>
                                    </p:animEffect>
                                  </p:childTnLst>
                                </p:cTn>
                              </p:par>
                              <p:par>
                                <p:cTn id="51" presetID="6" presetClass="entr" presetSubtype="32" fill="hold" nodeType="withEffect">
                                  <p:stCondLst>
                                    <p:cond delay="0"/>
                                  </p:stCondLst>
                                  <p:iterate type="wd">
                                    <p:tmPct val="1000"/>
                                  </p:iterate>
                                  <p:childTnLst>
                                    <p:set>
                                      <p:cBhvr>
                                        <p:cTn id="52" dur="1" fill="hold">
                                          <p:stCondLst>
                                            <p:cond delay="0"/>
                                          </p:stCondLst>
                                        </p:cTn>
                                        <p:tgtEl>
                                          <p:spTgt spid="80900">
                                            <p:txEl>
                                              <p:pRg st="1" end="1"/>
                                            </p:txEl>
                                          </p:spTgt>
                                        </p:tgtEl>
                                        <p:attrNameLst>
                                          <p:attrName>style.visibility</p:attrName>
                                        </p:attrNameLst>
                                      </p:cBhvr>
                                      <p:to>
                                        <p:strVal val="visible"/>
                                      </p:to>
                                    </p:set>
                                    <p:animEffect transition="in" filter="circle(out)">
                                      <p:cBhvr>
                                        <p:cTn id="53" dur="1000"/>
                                        <p:tgtEl>
                                          <p:spTgt spid="80900">
                                            <p:txEl>
                                              <p:pRg st="1" end="1"/>
                                            </p:txEl>
                                          </p:spTgt>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6" presetClass="entr" presetSubtype="32" fill="hold" nodeType="clickEffect">
                                  <p:stCondLst>
                                    <p:cond delay="0"/>
                                  </p:stCondLst>
                                  <p:iterate type="wd">
                                    <p:tmPct val="1000"/>
                                  </p:iterate>
                                  <p:childTnLst>
                                    <p:set>
                                      <p:cBhvr>
                                        <p:cTn id="57" dur="1" fill="hold">
                                          <p:stCondLst>
                                            <p:cond delay="0"/>
                                          </p:stCondLst>
                                        </p:cTn>
                                        <p:tgtEl>
                                          <p:spTgt spid="80903">
                                            <p:txEl>
                                              <p:pRg st="0" end="0"/>
                                            </p:txEl>
                                          </p:spTgt>
                                        </p:tgtEl>
                                        <p:attrNameLst>
                                          <p:attrName>style.visibility</p:attrName>
                                        </p:attrNameLst>
                                      </p:cBhvr>
                                      <p:to>
                                        <p:strVal val="visible"/>
                                      </p:to>
                                    </p:set>
                                    <p:animEffect transition="in" filter="circle(out)">
                                      <p:cBhvr>
                                        <p:cTn id="58" dur="1000"/>
                                        <p:tgtEl>
                                          <p:spTgt spid="80903">
                                            <p:txEl>
                                              <p:pRg st="0" end="0"/>
                                            </p:txEl>
                                          </p:spTgt>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6" presetClass="entr" presetSubtype="32" fill="hold" nodeType="clickEffect">
                                  <p:stCondLst>
                                    <p:cond delay="0"/>
                                  </p:stCondLst>
                                  <p:iterate type="wd">
                                    <p:tmPct val="1000"/>
                                  </p:iterate>
                                  <p:childTnLst>
                                    <p:set>
                                      <p:cBhvr>
                                        <p:cTn id="62" dur="1" fill="hold">
                                          <p:stCondLst>
                                            <p:cond delay="0"/>
                                          </p:stCondLst>
                                        </p:cTn>
                                        <p:tgtEl>
                                          <p:spTgt spid="80904">
                                            <p:txEl>
                                              <p:pRg st="0" end="0"/>
                                            </p:txEl>
                                          </p:spTgt>
                                        </p:tgtEl>
                                        <p:attrNameLst>
                                          <p:attrName>style.visibility</p:attrName>
                                        </p:attrNameLst>
                                      </p:cBhvr>
                                      <p:to>
                                        <p:strVal val="visible"/>
                                      </p:to>
                                    </p:set>
                                    <p:animEffect transition="in" filter="circle(out)">
                                      <p:cBhvr>
                                        <p:cTn id="63" dur="1000"/>
                                        <p:tgtEl>
                                          <p:spTgt spid="80904">
                                            <p:txEl>
                                              <p:pRg st="0" end="0"/>
                                            </p:txEl>
                                          </p:spTgt>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6" presetClass="entr" presetSubtype="32" fill="hold" nodeType="clickEffect">
                                  <p:stCondLst>
                                    <p:cond delay="0"/>
                                  </p:stCondLst>
                                  <p:iterate type="wd">
                                    <p:tmPct val="1000"/>
                                  </p:iterate>
                                  <p:childTnLst>
                                    <p:set>
                                      <p:cBhvr>
                                        <p:cTn id="67" dur="1" fill="hold">
                                          <p:stCondLst>
                                            <p:cond delay="0"/>
                                          </p:stCondLst>
                                        </p:cTn>
                                        <p:tgtEl>
                                          <p:spTgt spid="80904">
                                            <p:txEl>
                                              <p:pRg st="2" end="2"/>
                                            </p:txEl>
                                          </p:spTgt>
                                        </p:tgtEl>
                                        <p:attrNameLst>
                                          <p:attrName>style.visibility</p:attrName>
                                        </p:attrNameLst>
                                      </p:cBhvr>
                                      <p:to>
                                        <p:strVal val="visible"/>
                                      </p:to>
                                    </p:set>
                                    <p:animEffect transition="in" filter="circle(out)">
                                      <p:cBhvr>
                                        <p:cTn id="68" dur="1000"/>
                                        <p:tgtEl>
                                          <p:spTgt spid="8090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3970" name="Picture 2">
            <a:extLst>
              <a:ext uri="{FF2B5EF4-FFF2-40B4-BE49-F238E27FC236}">
                <a16:creationId xmlns:a16="http://schemas.microsoft.com/office/drawing/2014/main" id="{F78361E7-B37C-F364-65FB-61A41880F2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5833" r="24167" b="4080"/>
          <a:stretch>
            <a:fillRect/>
          </a:stretch>
        </p:blipFill>
        <p:spPr bwMode="auto">
          <a:xfrm>
            <a:off x="-76200" y="0"/>
            <a:ext cx="2794000" cy="3352800"/>
          </a:xfrm>
          <a:prstGeom prst="rect">
            <a:avLst/>
          </a:prstGeom>
          <a:noFill/>
          <a:extLst>
            <a:ext uri="{909E8E84-426E-40DD-AFC4-6F175D3DCCD1}">
              <a14:hiddenFill xmlns:a14="http://schemas.microsoft.com/office/drawing/2010/main">
                <a:solidFill>
                  <a:srgbClr val="FFFFFF"/>
                </a:solidFill>
              </a14:hiddenFill>
            </a:ext>
          </a:extLst>
        </p:spPr>
      </p:pic>
      <p:sp>
        <p:nvSpPr>
          <p:cNvPr id="83971" name="Text Box 3">
            <a:extLst>
              <a:ext uri="{FF2B5EF4-FFF2-40B4-BE49-F238E27FC236}">
                <a16:creationId xmlns:a16="http://schemas.microsoft.com/office/drawing/2014/main" id="{8E87970D-CD4E-EFF8-A21F-76B44660522C}"/>
              </a:ext>
            </a:extLst>
          </p:cNvPr>
          <p:cNvSpPr txBox="1">
            <a:spLocks noChangeArrowheads="1"/>
          </p:cNvSpPr>
          <p:nvPr/>
        </p:nvSpPr>
        <p:spPr bwMode="auto">
          <a:xfrm>
            <a:off x="2717800" y="1"/>
            <a:ext cx="9398000" cy="519113"/>
          </a:xfrm>
          <a:prstGeom prst="rect">
            <a:avLst/>
          </a:prstGeom>
          <a:solidFill>
            <a:srgbClr val="F9F8E0"/>
          </a:solidFill>
          <a:ln w="9525">
            <a:noFill/>
            <a:miter lim="800000"/>
            <a:headEnd/>
            <a:tailEnd/>
          </a:ln>
          <a:effectLst/>
        </p:spPr>
        <p:txBody>
          <a:bodyPr wrap="square">
            <a:spAutoFit/>
          </a:bodyPr>
          <a:lstStyle/>
          <a:p>
            <a:pPr algn="ct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Qué</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sabemos</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acerca</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de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los</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ángeles</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a:t>
            </a:r>
          </a:p>
        </p:txBody>
      </p:sp>
      <p:sp>
        <p:nvSpPr>
          <p:cNvPr id="83972" name="Text Box 4">
            <a:extLst>
              <a:ext uri="{FF2B5EF4-FFF2-40B4-BE49-F238E27FC236}">
                <a16:creationId xmlns:a16="http://schemas.microsoft.com/office/drawing/2014/main" id="{3D6AFB60-4272-EBBF-C42B-F529C234E6A0}"/>
              </a:ext>
            </a:extLst>
          </p:cNvPr>
          <p:cNvSpPr txBox="1">
            <a:spLocks noChangeArrowheads="1"/>
          </p:cNvSpPr>
          <p:nvPr/>
        </p:nvSpPr>
        <p:spPr bwMode="auto">
          <a:xfrm>
            <a:off x="2717800" y="460237"/>
            <a:ext cx="87884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800" b="1" dirty="0" err="1">
                <a:solidFill>
                  <a:srgbClr val="C00000"/>
                </a:solidFill>
                <a:latin typeface="Tahoma" panose="020B0604030504040204" pitchFamily="34" charset="0"/>
                <a:ea typeface="Tahoma" panose="020B0604030504040204" pitchFamily="34" charset="0"/>
                <a:cs typeface="Tahoma" panose="020B0604030504040204" pitchFamily="34" charset="0"/>
              </a:rPr>
              <a:t>Seres</a:t>
            </a:r>
            <a:r>
              <a:rPr lang="en-U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rgbClr val="C00000"/>
                </a:solidFill>
                <a:latin typeface="Tahoma" panose="020B0604030504040204" pitchFamily="34" charset="0"/>
                <a:ea typeface="Tahoma" panose="020B0604030504040204" pitchFamily="34" charset="0"/>
                <a:cs typeface="Tahoma" panose="020B0604030504040204" pitchFamily="34" charset="0"/>
              </a:rPr>
              <a:t>creados</a:t>
            </a:r>
            <a:r>
              <a:rPr lang="en-U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  Sal. 148:1-5; N</a:t>
            </a:r>
            <a:r>
              <a:rPr lang="en-U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eh. 9:6; Col. 1:16</a:t>
            </a:r>
          </a:p>
        </p:txBody>
      </p:sp>
      <p:sp>
        <p:nvSpPr>
          <p:cNvPr id="83973" name="Rectangle 5">
            <a:extLst>
              <a:ext uri="{FF2B5EF4-FFF2-40B4-BE49-F238E27FC236}">
                <a16:creationId xmlns:a16="http://schemas.microsoft.com/office/drawing/2014/main" id="{C3272372-D74D-8CEC-6446-D6CDC7C8DE9F}"/>
              </a:ext>
            </a:extLst>
          </p:cNvPr>
          <p:cNvSpPr>
            <a:spLocks noChangeArrowheads="1"/>
          </p:cNvSpPr>
          <p:nvPr/>
        </p:nvSpPr>
        <p:spPr bwMode="auto">
          <a:xfrm>
            <a:off x="2717800" y="1144460"/>
            <a:ext cx="9398000" cy="27530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5000"/>
              </a:lnSpc>
            </a:pPr>
            <a:r>
              <a:rPr lang="en-U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Sal 148:1-5 - </a:t>
            </a:r>
            <a:r>
              <a:rPr lang="en-US" altLang="en-US" sz="2600" b="1" dirty="0" err="1">
                <a:latin typeface="Tahoma" panose="020B0604030504040204" pitchFamily="34" charset="0"/>
                <a:ea typeface="Tahoma" panose="020B0604030504040204" pitchFamily="34" charset="0"/>
                <a:cs typeface="Tahoma" panose="020B0604030504040204" pitchFamily="34" charset="0"/>
              </a:rPr>
              <a:t>Alabad</a:t>
            </a:r>
            <a:r>
              <a:rPr lang="en-US" altLang="en-US" sz="2600" b="1" dirty="0">
                <a:latin typeface="Tahoma" panose="020B0604030504040204" pitchFamily="34" charset="0"/>
                <a:ea typeface="Tahoma" panose="020B0604030504040204" pitchFamily="34" charset="0"/>
                <a:cs typeface="Tahoma" panose="020B0604030504040204" pitchFamily="34" charset="0"/>
              </a:rPr>
              <a:t> al </a:t>
            </a:r>
            <a:r>
              <a:rPr lang="en-US" altLang="en-US" sz="2600" b="1" dirty="0" err="1">
                <a:latin typeface="Tahoma" panose="020B0604030504040204" pitchFamily="34" charset="0"/>
                <a:ea typeface="Tahoma" panose="020B0604030504040204" pitchFamily="34" charset="0"/>
                <a:cs typeface="Tahoma" panose="020B0604030504040204" pitchFamily="34" charset="0"/>
              </a:rPr>
              <a:t>Señor</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desde</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los</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cielos</a:t>
            </a:r>
            <a:r>
              <a:rPr lang="en-US" altLang="en-US" sz="2600" b="1" dirty="0">
                <a:latin typeface="Tahoma" panose="020B0604030504040204" pitchFamily="34" charset="0"/>
                <a:ea typeface="Tahoma" panose="020B0604030504040204" pitchFamily="34" charset="0"/>
                <a:cs typeface="Tahoma" panose="020B0604030504040204" pitchFamily="34" charset="0"/>
              </a:rPr>
              <a:t>;</a:t>
            </a:r>
            <a:br>
              <a:rPr lang="en-US" altLang="en-US" sz="2600" b="1" dirty="0">
                <a:latin typeface="Tahoma" panose="020B0604030504040204" pitchFamily="34" charset="0"/>
                <a:ea typeface="Tahoma" panose="020B0604030504040204" pitchFamily="34" charset="0"/>
                <a:cs typeface="Tahoma" panose="020B0604030504040204" pitchFamily="34" charset="0"/>
              </a:rPr>
            </a:br>
            <a:r>
              <a:rPr lang="en-US" altLang="en-US" sz="2600" b="1" dirty="0" err="1">
                <a:latin typeface="Tahoma" panose="020B0604030504040204" pitchFamily="34" charset="0"/>
                <a:ea typeface="Tahoma" panose="020B0604030504040204" pitchFamily="34" charset="0"/>
                <a:cs typeface="Tahoma" panose="020B0604030504040204" pitchFamily="34" charset="0"/>
              </a:rPr>
              <a:t>alabadle</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en</a:t>
            </a:r>
            <a:r>
              <a:rPr lang="en-US" altLang="en-US" sz="2600" b="1" dirty="0">
                <a:latin typeface="Tahoma" panose="020B0604030504040204" pitchFamily="34" charset="0"/>
                <a:ea typeface="Tahoma" panose="020B0604030504040204" pitchFamily="34" charset="0"/>
                <a:cs typeface="Tahoma" panose="020B0604030504040204" pitchFamily="34" charset="0"/>
              </a:rPr>
              <a:t> las </a:t>
            </a:r>
            <a:r>
              <a:rPr lang="en-US" altLang="en-US" sz="2600" b="1" dirty="0" err="1">
                <a:latin typeface="Tahoma" panose="020B0604030504040204" pitchFamily="34" charset="0"/>
                <a:ea typeface="Tahoma" panose="020B0604030504040204" pitchFamily="34" charset="0"/>
                <a:cs typeface="Tahoma" panose="020B0604030504040204" pitchFamily="34" charset="0"/>
              </a:rPr>
              <a:t>alturas</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Alabadle</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todos</a:t>
            </a:r>
            <a:r>
              <a:rPr lang="en-US" altLang="en-US" sz="2600" b="1" dirty="0">
                <a:latin typeface="Tahoma" panose="020B0604030504040204" pitchFamily="34" charset="0"/>
                <a:ea typeface="Tahoma" panose="020B0604030504040204" pitchFamily="34" charset="0"/>
                <a:cs typeface="Tahoma" panose="020B0604030504040204" pitchFamily="34" charset="0"/>
              </a:rPr>
              <a:t> sus </a:t>
            </a:r>
            <a:r>
              <a:rPr lang="en-US" altLang="en-US" sz="2600" b="1" dirty="0" err="1">
                <a:latin typeface="Tahoma" panose="020B0604030504040204" pitchFamily="34" charset="0"/>
                <a:ea typeface="Tahoma" panose="020B0604030504040204" pitchFamily="34" charset="0"/>
                <a:cs typeface="Tahoma" panose="020B0604030504040204" pitchFamily="34" charset="0"/>
              </a:rPr>
              <a:t>ángeles</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alabadle</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todos</a:t>
            </a:r>
            <a:r>
              <a:rPr lang="en-US" altLang="en-US" sz="2600" b="1" dirty="0">
                <a:latin typeface="Tahoma" panose="020B0604030504040204" pitchFamily="34" charset="0"/>
                <a:ea typeface="Tahoma" panose="020B0604030504040204" pitchFamily="34" charset="0"/>
                <a:cs typeface="Tahoma" panose="020B0604030504040204" pitchFamily="34" charset="0"/>
              </a:rPr>
              <a:t> sus </a:t>
            </a:r>
            <a:r>
              <a:rPr lang="en-US" altLang="en-US" sz="2600" b="1" dirty="0" err="1">
                <a:latin typeface="Tahoma" panose="020B0604030504040204" pitchFamily="34" charset="0"/>
                <a:ea typeface="Tahoma" panose="020B0604030504040204" pitchFamily="34" charset="0"/>
                <a:cs typeface="Tahoma" panose="020B0604030504040204" pitchFamily="34" charset="0"/>
              </a:rPr>
              <a:t>ejércitos</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Alabadle</a:t>
            </a:r>
            <a:r>
              <a:rPr lang="en-US" altLang="en-US" sz="2600" b="1" dirty="0">
                <a:latin typeface="Tahoma" panose="020B0604030504040204" pitchFamily="34" charset="0"/>
                <a:ea typeface="Tahoma" panose="020B0604030504040204" pitchFamily="34" charset="0"/>
                <a:cs typeface="Tahoma" panose="020B0604030504040204" pitchFamily="34" charset="0"/>
              </a:rPr>
              <a:t>, sol y luna; </a:t>
            </a:r>
            <a:r>
              <a:rPr lang="en-US" altLang="en-US" sz="2600" b="1" dirty="0" err="1">
                <a:latin typeface="Tahoma" panose="020B0604030504040204" pitchFamily="34" charset="0"/>
                <a:ea typeface="Tahoma" panose="020B0604030504040204" pitchFamily="34" charset="0"/>
                <a:cs typeface="Tahoma" panose="020B0604030504040204" pitchFamily="34" charset="0"/>
              </a:rPr>
              <a:t>alabadle</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todas</a:t>
            </a:r>
            <a:r>
              <a:rPr lang="en-US" altLang="en-US" sz="2600" b="1" dirty="0">
                <a:latin typeface="Tahoma" panose="020B0604030504040204" pitchFamily="34" charset="0"/>
                <a:ea typeface="Tahoma" panose="020B0604030504040204" pitchFamily="34" charset="0"/>
                <a:cs typeface="Tahoma" panose="020B0604030504040204" pitchFamily="34" charset="0"/>
              </a:rPr>
              <a:t> las </a:t>
            </a:r>
            <a:r>
              <a:rPr lang="en-US" altLang="en-US" sz="2600" b="1" dirty="0" err="1">
                <a:latin typeface="Tahoma" panose="020B0604030504040204" pitchFamily="34" charset="0"/>
                <a:ea typeface="Tahoma" panose="020B0604030504040204" pitchFamily="34" charset="0"/>
                <a:cs typeface="Tahoma" panose="020B0604030504040204" pitchFamily="34" charset="0"/>
              </a:rPr>
              <a:t>estrellas</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luminosas</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Alabadle</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cielos</a:t>
            </a:r>
            <a:r>
              <a:rPr lang="en-US" altLang="en-US" sz="2600" b="1" dirty="0">
                <a:latin typeface="Tahoma" panose="020B0604030504040204" pitchFamily="34" charset="0"/>
                <a:ea typeface="Tahoma" panose="020B0604030504040204" pitchFamily="34" charset="0"/>
                <a:cs typeface="Tahoma" panose="020B0604030504040204" pitchFamily="34" charset="0"/>
              </a:rPr>
              <a:t> de </a:t>
            </a:r>
            <a:r>
              <a:rPr lang="en-US" altLang="en-US" sz="2600" b="1" dirty="0" err="1">
                <a:latin typeface="Tahoma" panose="020B0604030504040204" pitchFamily="34" charset="0"/>
                <a:ea typeface="Tahoma" panose="020B0604030504040204" pitchFamily="34" charset="0"/>
                <a:cs typeface="Tahoma" panose="020B0604030504040204" pitchFamily="34" charset="0"/>
              </a:rPr>
              <a:t>los</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cielos</a:t>
            </a:r>
            <a:r>
              <a:rPr lang="en-US" altLang="en-US" sz="2600" b="1" dirty="0">
                <a:latin typeface="Tahoma" panose="020B0604030504040204" pitchFamily="34" charset="0"/>
                <a:ea typeface="Tahoma" panose="020B0604030504040204" pitchFamily="34" charset="0"/>
                <a:cs typeface="Tahoma" panose="020B0604030504040204" pitchFamily="34" charset="0"/>
              </a:rPr>
              <a:t>, y las </a:t>
            </a:r>
            <a:r>
              <a:rPr lang="en-US" altLang="en-US" sz="2600" b="1" dirty="0" err="1">
                <a:latin typeface="Tahoma" panose="020B0604030504040204" pitchFamily="34" charset="0"/>
                <a:ea typeface="Tahoma" panose="020B0604030504040204" pitchFamily="34" charset="0"/>
                <a:cs typeface="Tahoma" panose="020B0604030504040204" pitchFamily="34" charset="0"/>
              </a:rPr>
              <a:t>aguas</a:t>
            </a:r>
            <a:r>
              <a:rPr lang="en-US" altLang="en-US" sz="2600" b="1" dirty="0">
                <a:latin typeface="Tahoma" panose="020B0604030504040204" pitchFamily="34" charset="0"/>
                <a:ea typeface="Tahoma" panose="020B0604030504040204" pitchFamily="34" charset="0"/>
                <a:cs typeface="Tahoma" panose="020B0604030504040204" pitchFamily="34" charset="0"/>
              </a:rPr>
              <a:t> que </a:t>
            </a:r>
            <a:r>
              <a:rPr lang="en-US" altLang="en-US" sz="2600" b="1" dirty="0" err="1">
                <a:latin typeface="Tahoma" panose="020B0604030504040204" pitchFamily="34" charset="0"/>
                <a:ea typeface="Tahoma" panose="020B0604030504040204" pitchFamily="34" charset="0"/>
                <a:cs typeface="Tahoma" panose="020B0604030504040204" pitchFamily="34" charset="0"/>
              </a:rPr>
              <a:t>están</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sobre</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los</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cielos</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Alaben</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ellos</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el</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nombre</a:t>
            </a:r>
            <a:r>
              <a:rPr lang="en-US" altLang="en-US" sz="2600" b="1" dirty="0">
                <a:latin typeface="Tahoma" panose="020B0604030504040204" pitchFamily="34" charset="0"/>
                <a:ea typeface="Tahoma" panose="020B0604030504040204" pitchFamily="34" charset="0"/>
                <a:cs typeface="Tahoma" panose="020B0604030504040204" pitchFamily="34" charset="0"/>
              </a:rPr>
              <a:t> del </a:t>
            </a:r>
            <a:r>
              <a:rPr lang="en-US" altLang="en-US" sz="2600" b="1" dirty="0" err="1">
                <a:latin typeface="Tahoma" panose="020B0604030504040204" pitchFamily="34" charset="0"/>
                <a:ea typeface="Tahoma" panose="020B0604030504040204" pitchFamily="34" charset="0"/>
                <a:cs typeface="Tahoma" panose="020B0604030504040204" pitchFamily="34" charset="0"/>
              </a:rPr>
              <a:t>Señor</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pues</a:t>
            </a:r>
            <a:r>
              <a:rPr lang="en-US" altLang="en-US" sz="2600" b="1" dirty="0">
                <a:latin typeface="Tahoma" panose="020B0604030504040204" pitchFamily="34" charset="0"/>
                <a:ea typeface="Tahoma" panose="020B0604030504040204" pitchFamily="34" charset="0"/>
                <a:cs typeface="Tahoma" panose="020B0604030504040204" pitchFamily="34" charset="0"/>
              </a:rPr>
              <a:t> El </a:t>
            </a:r>
            <a:r>
              <a:rPr lang="en-US" altLang="en-US" sz="2600" b="1" dirty="0" err="1">
                <a:latin typeface="Tahoma" panose="020B0604030504040204" pitchFamily="34" charset="0"/>
                <a:ea typeface="Tahoma" panose="020B0604030504040204" pitchFamily="34" charset="0"/>
                <a:cs typeface="Tahoma" panose="020B0604030504040204" pitchFamily="34" charset="0"/>
              </a:rPr>
              <a:t>ordenó</a:t>
            </a:r>
            <a:r>
              <a:rPr lang="en-US" altLang="en-US" sz="2600" b="1" dirty="0">
                <a:latin typeface="Tahoma" panose="020B0604030504040204" pitchFamily="34" charset="0"/>
                <a:ea typeface="Tahoma" panose="020B0604030504040204" pitchFamily="34" charset="0"/>
                <a:cs typeface="Tahoma" panose="020B0604030504040204" pitchFamily="34" charset="0"/>
              </a:rPr>
              <a:t> y </a:t>
            </a:r>
            <a:r>
              <a:rPr lang="en-US" altLang="en-US" sz="2600" b="1" dirty="0" err="1">
                <a:latin typeface="Tahoma" panose="020B0604030504040204" pitchFamily="34" charset="0"/>
                <a:ea typeface="Tahoma" panose="020B0604030504040204" pitchFamily="34" charset="0"/>
                <a:cs typeface="Tahoma" panose="020B0604030504040204" pitchFamily="34" charset="0"/>
              </a:rPr>
              <a:t>fueron</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creados</a:t>
            </a:r>
            <a:r>
              <a:rPr lang="en-US" altLang="en-US" sz="2600" b="1" dirty="0">
                <a:latin typeface="Tahoma" panose="020B0604030504040204" pitchFamily="34" charset="0"/>
                <a:ea typeface="Tahoma" panose="020B0604030504040204" pitchFamily="34" charset="0"/>
                <a:cs typeface="Tahoma" panose="020B0604030504040204" pitchFamily="34" charset="0"/>
              </a:rPr>
              <a:t>;</a:t>
            </a:r>
          </a:p>
        </p:txBody>
      </p:sp>
      <p:sp>
        <p:nvSpPr>
          <p:cNvPr id="83974" name="Rectangle 6">
            <a:extLst>
              <a:ext uri="{FF2B5EF4-FFF2-40B4-BE49-F238E27FC236}">
                <a16:creationId xmlns:a16="http://schemas.microsoft.com/office/drawing/2014/main" id="{0C34D0AB-D201-11BB-75E9-C716C8A4B9E3}"/>
              </a:ext>
            </a:extLst>
          </p:cNvPr>
          <p:cNvSpPr>
            <a:spLocks noChangeArrowheads="1"/>
          </p:cNvSpPr>
          <p:nvPr/>
        </p:nvSpPr>
        <p:spPr bwMode="auto">
          <a:xfrm>
            <a:off x="2717800" y="1244301"/>
            <a:ext cx="9398000" cy="19928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5000"/>
              </a:lnSpc>
            </a:pPr>
            <a:r>
              <a:rPr lang="en-US" altLang="en-US" sz="2600" b="1" dirty="0" err="1">
                <a:solidFill>
                  <a:srgbClr val="C00000"/>
                </a:solidFill>
                <a:latin typeface="Tahoma" panose="020B0604030504040204" pitchFamily="34" charset="0"/>
                <a:ea typeface="Tahoma" panose="020B0604030504040204" pitchFamily="34" charset="0"/>
                <a:cs typeface="Tahoma" panose="020B0604030504040204" pitchFamily="34" charset="0"/>
              </a:rPr>
              <a:t>Neh</a:t>
            </a:r>
            <a:r>
              <a:rPr lang="en-U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 9:6 - </a:t>
            </a:r>
            <a:r>
              <a:rPr lang="en-US" altLang="en-US" sz="2600" b="1" dirty="0" err="1">
                <a:latin typeface="Tahoma" panose="020B0604030504040204" pitchFamily="34" charset="0"/>
                <a:ea typeface="Tahoma" panose="020B0604030504040204" pitchFamily="34" charset="0"/>
                <a:cs typeface="Tahoma" panose="020B0604030504040204" pitchFamily="34" charset="0"/>
              </a:rPr>
              <a:t>Sólo</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tú</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eres</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el</a:t>
            </a:r>
            <a:r>
              <a:rPr lang="en-US" altLang="en-US" sz="2600" b="1" dirty="0">
                <a:latin typeface="Tahoma" panose="020B0604030504040204" pitchFamily="34" charset="0"/>
                <a:ea typeface="Tahoma" panose="020B0604030504040204" pitchFamily="34" charset="0"/>
                <a:cs typeface="Tahoma" panose="020B0604030504040204" pitchFamily="34" charset="0"/>
              </a:rPr>
              <a:t> Se</a:t>
            </a:r>
            <a:r>
              <a:rPr lang="es-CO" altLang="en-US" sz="2600" b="1" dirty="0">
                <a:latin typeface="Tahoma" panose="020B0604030504040204" pitchFamily="34" charset="0"/>
                <a:ea typeface="Tahoma" panose="020B0604030504040204" pitchFamily="34" charset="0"/>
                <a:cs typeface="Tahoma" panose="020B0604030504040204" pitchFamily="34" charset="0"/>
              </a:rPr>
              <a:t>ñor</a:t>
            </a:r>
            <a:r>
              <a:rPr lang="en-US" altLang="en-US" sz="2600" b="1" dirty="0">
                <a:latin typeface="Tahoma" panose="020B0604030504040204" pitchFamily="34" charset="0"/>
                <a:ea typeface="Tahoma" panose="020B0604030504040204" pitchFamily="34" charset="0"/>
                <a:cs typeface="Tahoma" panose="020B0604030504040204" pitchFamily="34" charset="0"/>
              </a:rPr>
              <a:t>. Tú </a:t>
            </a:r>
            <a:r>
              <a:rPr lang="en-US" altLang="en-US" sz="2600" b="1" dirty="0" err="1">
                <a:latin typeface="Tahoma" panose="020B0604030504040204" pitchFamily="34" charset="0"/>
                <a:ea typeface="Tahoma" panose="020B0604030504040204" pitchFamily="34" charset="0"/>
                <a:cs typeface="Tahoma" panose="020B0604030504040204" pitchFamily="34" charset="0"/>
              </a:rPr>
              <a:t>hiciste</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los</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cielos</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los</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cielos</a:t>
            </a:r>
            <a:r>
              <a:rPr lang="en-US" altLang="en-US" sz="2600" b="1" dirty="0">
                <a:latin typeface="Tahoma" panose="020B0604030504040204" pitchFamily="34" charset="0"/>
                <a:ea typeface="Tahoma" panose="020B0604030504040204" pitchFamily="34" charset="0"/>
                <a:cs typeface="Tahoma" panose="020B0604030504040204" pitchFamily="34" charset="0"/>
              </a:rPr>
              <a:t> de </a:t>
            </a:r>
            <a:r>
              <a:rPr lang="en-US" altLang="en-US" sz="2600" b="1" dirty="0" err="1">
                <a:latin typeface="Tahoma" panose="020B0604030504040204" pitchFamily="34" charset="0"/>
                <a:ea typeface="Tahoma" panose="020B0604030504040204" pitchFamily="34" charset="0"/>
                <a:cs typeface="Tahoma" panose="020B0604030504040204" pitchFamily="34" charset="0"/>
              </a:rPr>
              <a:t>los</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cielos</a:t>
            </a:r>
            <a:r>
              <a:rPr lang="en-US" altLang="en-US" sz="2600" b="1" dirty="0">
                <a:latin typeface="Tahoma" panose="020B0604030504040204" pitchFamily="34" charset="0"/>
                <a:ea typeface="Tahoma" panose="020B0604030504040204" pitchFamily="34" charset="0"/>
                <a:cs typeface="Tahoma" panose="020B0604030504040204" pitchFamily="34" charset="0"/>
              </a:rPr>
              <a:t> con </a:t>
            </a:r>
            <a:r>
              <a:rPr lang="en-US" altLang="en-US" sz="2600" b="1" dirty="0" err="1">
                <a:latin typeface="Tahoma" panose="020B0604030504040204" pitchFamily="34" charset="0"/>
                <a:ea typeface="Tahoma" panose="020B0604030504040204" pitchFamily="34" charset="0"/>
                <a:cs typeface="Tahoma" panose="020B0604030504040204" pitchFamily="34" charset="0"/>
              </a:rPr>
              <a:t>todo</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su</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ejército</a:t>
            </a:r>
            <a:r>
              <a:rPr lang="en-US" altLang="en-US" sz="2600" b="1" dirty="0">
                <a:latin typeface="Tahoma" panose="020B0604030504040204" pitchFamily="34" charset="0"/>
                <a:ea typeface="Tahoma" panose="020B0604030504040204" pitchFamily="34" charset="0"/>
                <a:cs typeface="Tahoma" panose="020B0604030504040204" pitchFamily="34" charset="0"/>
              </a:rPr>
              <a:t>, la tierra y </a:t>
            </a:r>
            <a:r>
              <a:rPr lang="en-US" altLang="en-US" sz="2600" b="1" dirty="0" err="1">
                <a:latin typeface="Tahoma" panose="020B0604030504040204" pitchFamily="34" charset="0"/>
                <a:ea typeface="Tahoma" panose="020B0604030504040204" pitchFamily="34" charset="0"/>
                <a:cs typeface="Tahoma" panose="020B0604030504040204" pitchFamily="34" charset="0"/>
              </a:rPr>
              <a:t>todo</a:t>
            </a:r>
            <a:r>
              <a:rPr lang="en-US" altLang="en-US" sz="2600" b="1" dirty="0">
                <a:latin typeface="Tahoma" panose="020B0604030504040204" pitchFamily="34" charset="0"/>
                <a:ea typeface="Tahoma" panose="020B0604030504040204" pitchFamily="34" charset="0"/>
                <a:cs typeface="Tahoma" panose="020B0604030504040204" pitchFamily="34" charset="0"/>
              </a:rPr>
              <a:t> lo que </a:t>
            </a:r>
            <a:r>
              <a:rPr lang="en-US" altLang="en-US" sz="2600" b="1" dirty="0" err="1">
                <a:latin typeface="Tahoma" panose="020B0604030504040204" pitchFamily="34" charset="0"/>
                <a:ea typeface="Tahoma" panose="020B0604030504040204" pitchFamily="34" charset="0"/>
                <a:cs typeface="Tahoma" panose="020B0604030504040204" pitchFamily="34" charset="0"/>
              </a:rPr>
              <a:t>en</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ella</a:t>
            </a:r>
            <a:r>
              <a:rPr lang="en-US" altLang="en-US" sz="2600" b="1" dirty="0">
                <a:latin typeface="Tahoma" panose="020B0604030504040204" pitchFamily="34" charset="0"/>
                <a:ea typeface="Tahoma" panose="020B0604030504040204" pitchFamily="34" charset="0"/>
                <a:cs typeface="Tahoma" panose="020B0604030504040204" pitchFamily="34" charset="0"/>
              </a:rPr>
              <a:t> hay, </a:t>
            </a:r>
            <a:r>
              <a:rPr lang="en-US" altLang="en-US" sz="2600" b="1" dirty="0" err="1">
                <a:latin typeface="Tahoma" panose="020B0604030504040204" pitchFamily="34" charset="0"/>
                <a:ea typeface="Tahoma" panose="020B0604030504040204" pitchFamily="34" charset="0"/>
                <a:cs typeface="Tahoma" panose="020B0604030504040204" pitchFamily="34" charset="0"/>
              </a:rPr>
              <a:t>los</a:t>
            </a:r>
            <a:r>
              <a:rPr lang="en-US" altLang="en-US" sz="2600" b="1" dirty="0">
                <a:latin typeface="Tahoma" panose="020B0604030504040204" pitchFamily="34" charset="0"/>
                <a:ea typeface="Tahoma" panose="020B0604030504040204" pitchFamily="34" charset="0"/>
                <a:cs typeface="Tahoma" panose="020B0604030504040204" pitchFamily="34" charset="0"/>
              </a:rPr>
              <a:t> mares y </a:t>
            </a:r>
            <a:r>
              <a:rPr lang="en-US" altLang="en-US" sz="2600" b="1" dirty="0" err="1">
                <a:latin typeface="Tahoma" panose="020B0604030504040204" pitchFamily="34" charset="0"/>
                <a:ea typeface="Tahoma" panose="020B0604030504040204" pitchFamily="34" charset="0"/>
                <a:cs typeface="Tahoma" panose="020B0604030504040204" pitchFamily="34" charset="0"/>
              </a:rPr>
              <a:t>todo</a:t>
            </a:r>
            <a:r>
              <a:rPr lang="en-US" altLang="en-US" sz="2600" b="1" dirty="0">
                <a:latin typeface="Tahoma" panose="020B0604030504040204" pitchFamily="34" charset="0"/>
                <a:ea typeface="Tahoma" panose="020B0604030504040204" pitchFamily="34" charset="0"/>
                <a:cs typeface="Tahoma" panose="020B0604030504040204" pitchFamily="34" charset="0"/>
              </a:rPr>
              <a:t> lo que </a:t>
            </a:r>
            <a:r>
              <a:rPr lang="en-US" altLang="en-US" sz="2600" b="1" dirty="0" err="1">
                <a:latin typeface="Tahoma" panose="020B0604030504040204" pitchFamily="34" charset="0"/>
                <a:ea typeface="Tahoma" panose="020B0604030504040204" pitchFamily="34" charset="0"/>
                <a:cs typeface="Tahoma" panose="020B0604030504040204" pitchFamily="34" charset="0"/>
              </a:rPr>
              <a:t>en</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ellos</a:t>
            </a:r>
            <a:r>
              <a:rPr lang="en-US" altLang="en-US" sz="2600" b="1" dirty="0">
                <a:latin typeface="Tahoma" panose="020B0604030504040204" pitchFamily="34" charset="0"/>
                <a:ea typeface="Tahoma" panose="020B0604030504040204" pitchFamily="34" charset="0"/>
                <a:cs typeface="Tahoma" panose="020B0604030504040204" pitchFamily="34" charset="0"/>
              </a:rPr>
              <a:t> hay. Tú das </a:t>
            </a:r>
            <a:r>
              <a:rPr lang="en-US" altLang="en-US" sz="2600" b="1" dirty="0" err="1">
                <a:latin typeface="Tahoma" panose="020B0604030504040204" pitchFamily="34" charset="0"/>
                <a:ea typeface="Tahoma" panose="020B0604030504040204" pitchFamily="34" charset="0"/>
                <a:cs typeface="Tahoma" panose="020B0604030504040204" pitchFamily="34" charset="0"/>
              </a:rPr>
              <a:t>vida</a:t>
            </a:r>
            <a:r>
              <a:rPr lang="en-US" altLang="en-US" sz="2600" b="1" dirty="0">
                <a:latin typeface="Tahoma" panose="020B0604030504040204" pitchFamily="34" charset="0"/>
                <a:ea typeface="Tahoma" panose="020B0604030504040204" pitchFamily="34" charset="0"/>
                <a:cs typeface="Tahoma" panose="020B0604030504040204" pitchFamily="34" charset="0"/>
              </a:rPr>
              <a:t> a </a:t>
            </a:r>
            <a:r>
              <a:rPr lang="en-US" altLang="en-US" sz="2600" b="1" dirty="0" err="1">
                <a:latin typeface="Tahoma" panose="020B0604030504040204" pitchFamily="34" charset="0"/>
                <a:ea typeface="Tahoma" panose="020B0604030504040204" pitchFamily="34" charset="0"/>
                <a:cs typeface="Tahoma" panose="020B0604030504040204" pitchFamily="34" charset="0"/>
              </a:rPr>
              <a:t>todos</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ellos</a:t>
            </a:r>
            <a:r>
              <a:rPr lang="en-US" altLang="en-US" sz="2600" b="1" dirty="0">
                <a:latin typeface="Tahoma" panose="020B0604030504040204" pitchFamily="34" charset="0"/>
                <a:ea typeface="Tahoma" panose="020B0604030504040204" pitchFamily="34" charset="0"/>
                <a:cs typeface="Tahoma" panose="020B0604030504040204" pitchFamily="34" charset="0"/>
              </a:rPr>
              <a:t> y </a:t>
            </a:r>
            <a:r>
              <a:rPr lang="en-US" altLang="en-US" sz="2600" b="1" dirty="0" err="1">
                <a:latin typeface="Tahoma" panose="020B0604030504040204" pitchFamily="34" charset="0"/>
                <a:ea typeface="Tahoma" panose="020B0604030504040204" pitchFamily="34" charset="0"/>
                <a:cs typeface="Tahoma" panose="020B0604030504040204" pitchFamily="34" charset="0"/>
              </a:rPr>
              <a:t>el</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ejército</a:t>
            </a:r>
            <a:r>
              <a:rPr lang="en-US" altLang="en-US" sz="2600" b="1" dirty="0">
                <a:latin typeface="Tahoma" panose="020B0604030504040204" pitchFamily="34" charset="0"/>
                <a:ea typeface="Tahoma" panose="020B0604030504040204" pitchFamily="34" charset="0"/>
                <a:cs typeface="Tahoma" panose="020B0604030504040204" pitchFamily="34" charset="0"/>
              </a:rPr>
              <a:t> de </a:t>
            </a:r>
            <a:r>
              <a:rPr lang="en-US" altLang="en-US" sz="2600" b="1" dirty="0" err="1">
                <a:latin typeface="Tahoma" panose="020B0604030504040204" pitchFamily="34" charset="0"/>
                <a:ea typeface="Tahoma" panose="020B0604030504040204" pitchFamily="34" charset="0"/>
                <a:cs typeface="Tahoma" panose="020B0604030504040204" pitchFamily="34" charset="0"/>
              </a:rPr>
              <a:t>los</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cielos</a:t>
            </a:r>
            <a:r>
              <a:rPr lang="en-US" altLang="en-US" sz="2600" b="1" dirty="0">
                <a:latin typeface="Tahoma" panose="020B0604030504040204" pitchFamily="34" charset="0"/>
                <a:ea typeface="Tahoma" panose="020B0604030504040204" pitchFamily="34" charset="0"/>
                <a:cs typeface="Tahoma" panose="020B0604030504040204" pitchFamily="34" charset="0"/>
              </a:rPr>
              <a:t> se </a:t>
            </a:r>
            <a:r>
              <a:rPr lang="en-US" altLang="en-US" sz="2600" b="1" dirty="0" err="1">
                <a:latin typeface="Tahoma" panose="020B0604030504040204" pitchFamily="34" charset="0"/>
                <a:ea typeface="Tahoma" panose="020B0604030504040204" pitchFamily="34" charset="0"/>
                <a:cs typeface="Tahoma" panose="020B0604030504040204" pitchFamily="34" charset="0"/>
              </a:rPr>
              <a:t>postra</a:t>
            </a:r>
            <a:r>
              <a:rPr lang="en-US" altLang="en-US" sz="2600" b="1" dirty="0">
                <a:latin typeface="Tahoma" panose="020B0604030504040204" pitchFamily="34" charset="0"/>
                <a:ea typeface="Tahoma" panose="020B0604030504040204" pitchFamily="34" charset="0"/>
                <a:cs typeface="Tahoma" panose="020B0604030504040204" pitchFamily="34" charset="0"/>
              </a:rPr>
              <a:t> ante </a:t>
            </a:r>
            <a:r>
              <a:rPr lang="en-US" altLang="en-US" sz="2600" b="1" dirty="0" err="1">
                <a:latin typeface="Tahoma" panose="020B0604030504040204" pitchFamily="34" charset="0"/>
                <a:ea typeface="Tahoma" panose="020B0604030504040204" pitchFamily="34" charset="0"/>
                <a:cs typeface="Tahoma" panose="020B0604030504040204" pitchFamily="34" charset="0"/>
              </a:rPr>
              <a:t>ti</a:t>
            </a:r>
            <a:r>
              <a:rPr lang="en-US" altLang="en-US" sz="2600" b="1" dirty="0">
                <a:latin typeface="Tahoma" panose="020B0604030504040204" pitchFamily="34" charset="0"/>
                <a:ea typeface="Tahoma" panose="020B0604030504040204" pitchFamily="34" charset="0"/>
                <a:cs typeface="Tahoma" panose="020B0604030504040204" pitchFamily="34" charset="0"/>
              </a:rPr>
              <a:t>. </a:t>
            </a:r>
          </a:p>
        </p:txBody>
      </p:sp>
      <p:sp>
        <p:nvSpPr>
          <p:cNvPr id="83975" name="Rectangle 7">
            <a:extLst>
              <a:ext uri="{FF2B5EF4-FFF2-40B4-BE49-F238E27FC236}">
                <a16:creationId xmlns:a16="http://schemas.microsoft.com/office/drawing/2014/main" id="{8596D510-A744-F2FD-85C4-2BDFE838F175}"/>
              </a:ext>
            </a:extLst>
          </p:cNvPr>
          <p:cNvSpPr>
            <a:spLocks noChangeArrowheads="1"/>
          </p:cNvSpPr>
          <p:nvPr/>
        </p:nvSpPr>
        <p:spPr bwMode="auto">
          <a:xfrm>
            <a:off x="106680" y="4077987"/>
            <a:ext cx="11887200" cy="1692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Col 1:16 - </a:t>
            </a:r>
            <a:r>
              <a:rPr lang="en-US" altLang="en-US" sz="2600" b="1" dirty="0" err="1">
                <a:latin typeface="Tahoma" panose="020B0604030504040204" pitchFamily="34" charset="0"/>
                <a:ea typeface="Tahoma" panose="020B0604030504040204" pitchFamily="34" charset="0"/>
                <a:cs typeface="Tahoma" panose="020B0604030504040204" pitchFamily="34" charset="0"/>
              </a:rPr>
              <a:t>Porque</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en</a:t>
            </a:r>
            <a:r>
              <a:rPr lang="en-US" altLang="en-US" sz="2600" b="1" dirty="0">
                <a:latin typeface="Tahoma" panose="020B0604030504040204" pitchFamily="34" charset="0"/>
                <a:ea typeface="Tahoma" panose="020B0604030504040204" pitchFamily="34" charset="0"/>
                <a:cs typeface="Tahoma" panose="020B0604030504040204" pitchFamily="34" charset="0"/>
              </a:rPr>
              <a:t> El </a:t>
            </a:r>
            <a:r>
              <a:rPr lang="en-US" altLang="en-US" sz="2600" b="1" dirty="0" err="1">
                <a:latin typeface="Tahoma" panose="020B0604030504040204" pitchFamily="34" charset="0"/>
                <a:ea typeface="Tahoma" panose="020B0604030504040204" pitchFamily="34" charset="0"/>
                <a:cs typeface="Tahoma" panose="020B0604030504040204" pitchFamily="34" charset="0"/>
              </a:rPr>
              <a:t>fueron</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creadas</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todas</a:t>
            </a:r>
            <a:r>
              <a:rPr lang="en-US" altLang="en-US" sz="2600" b="1" dirty="0">
                <a:latin typeface="Tahoma" panose="020B0604030504040204" pitchFamily="34" charset="0"/>
                <a:ea typeface="Tahoma" panose="020B0604030504040204" pitchFamily="34" charset="0"/>
                <a:cs typeface="Tahoma" panose="020B0604030504040204" pitchFamily="34" charset="0"/>
              </a:rPr>
              <a:t> las </a:t>
            </a:r>
            <a:r>
              <a:rPr lang="en-US" altLang="en-US" sz="2600" b="1" dirty="0" err="1">
                <a:latin typeface="Tahoma" panose="020B0604030504040204" pitchFamily="34" charset="0"/>
                <a:ea typeface="Tahoma" panose="020B0604030504040204" pitchFamily="34" charset="0"/>
                <a:cs typeface="Tahoma" panose="020B0604030504040204" pitchFamily="34" charset="0"/>
              </a:rPr>
              <a:t>cosas</a:t>
            </a:r>
            <a:r>
              <a:rPr lang="en-US" altLang="en-US" sz="2600" b="1" dirty="0">
                <a:latin typeface="Tahoma" panose="020B0604030504040204" pitchFamily="34" charset="0"/>
                <a:ea typeface="Tahoma" panose="020B0604030504040204" pitchFamily="34" charset="0"/>
                <a:cs typeface="Tahoma" panose="020B0604030504040204" pitchFamily="34" charset="0"/>
              </a:rPr>
              <a:t>, tanto </a:t>
            </a:r>
            <a:r>
              <a:rPr lang="en-US" altLang="en-US" sz="2600" b="1" dirty="0" err="1">
                <a:latin typeface="Tahoma" panose="020B0604030504040204" pitchFamily="34" charset="0"/>
                <a:ea typeface="Tahoma" panose="020B0604030504040204" pitchFamily="34" charset="0"/>
                <a:cs typeface="Tahoma" panose="020B0604030504040204" pitchFamily="34" charset="0"/>
              </a:rPr>
              <a:t>en</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los</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cielos</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como</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en</a:t>
            </a:r>
            <a:r>
              <a:rPr lang="en-US" altLang="en-US" sz="2600" b="1" dirty="0">
                <a:latin typeface="Tahoma" panose="020B0604030504040204" pitchFamily="34" charset="0"/>
                <a:ea typeface="Tahoma" panose="020B0604030504040204" pitchFamily="34" charset="0"/>
                <a:cs typeface="Tahoma" panose="020B0604030504040204" pitchFamily="34" charset="0"/>
              </a:rPr>
              <a:t> la tierra, </a:t>
            </a:r>
            <a:r>
              <a:rPr lang="en-US" altLang="en-US" sz="2600" b="1" dirty="0" err="1">
                <a:latin typeface="Tahoma" panose="020B0604030504040204" pitchFamily="34" charset="0"/>
                <a:ea typeface="Tahoma" panose="020B0604030504040204" pitchFamily="34" charset="0"/>
                <a:cs typeface="Tahoma" panose="020B0604030504040204" pitchFamily="34" charset="0"/>
              </a:rPr>
              <a:t>visibles</a:t>
            </a:r>
            <a:r>
              <a:rPr lang="en-US" altLang="en-US" sz="2600" b="1" dirty="0">
                <a:latin typeface="Tahoma" panose="020B0604030504040204" pitchFamily="34" charset="0"/>
                <a:ea typeface="Tahoma" panose="020B0604030504040204" pitchFamily="34" charset="0"/>
                <a:cs typeface="Tahoma" panose="020B0604030504040204" pitchFamily="34" charset="0"/>
              </a:rPr>
              <a:t> e invisibles; </a:t>
            </a:r>
            <a:r>
              <a:rPr lang="en-US" altLang="en-US" sz="2600" b="1" dirty="0" err="1">
                <a:latin typeface="Tahoma" panose="020B0604030504040204" pitchFamily="34" charset="0"/>
                <a:ea typeface="Tahoma" panose="020B0604030504040204" pitchFamily="34" charset="0"/>
                <a:cs typeface="Tahoma" panose="020B0604030504040204" pitchFamily="34" charset="0"/>
              </a:rPr>
              <a:t>ya</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sean</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tronos</a:t>
            </a:r>
            <a:r>
              <a:rPr lang="en-US" altLang="en-US" sz="2600" b="1" dirty="0">
                <a:latin typeface="Tahoma" panose="020B0604030504040204" pitchFamily="34" charset="0"/>
                <a:ea typeface="Tahoma" panose="020B0604030504040204" pitchFamily="34" charset="0"/>
                <a:cs typeface="Tahoma" panose="020B0604030504040204" pitchFamily="34" charset="0"/>
              </a:rPr>
              <a:t> o </a:t>
            </a:r>
            <a:r>
              <a:rPr lang="en-US" altLang="en-US" sz="2600" b="1" dirty="0" err="1">
                <a:latin typeface="Tahoma" panose="020B0604030504040204" pitchFamily="34" charset="0"/>
                <a:ea typeface="Tahoma" panose="020B0604030504040204" pitchFamily="34" charset="0"/>
                <a:cs typeface="Tahoma" panose="020B0604030504040204" pitchFamily="34" charset="0"/>
              </a:rPr>
              <a:t>dominios</a:t>
            </a:r>
            <a:r>
              <a:rPr lang="en-US" altLang="en-US" sz="2600" b="1" dirty="0">
                <a:latin typeface="Tahoma" panose="020B0604030504040204" pitchFamily="34" charset="0"/>
                <a:ea typeface="Tahoma" panose="020B0604030504040204" pitchFamily="34" charset="0"/>
                <a:cs typeface="Tahoma" panose="020B0604030504040204" pitchFamily="34" charset="0"/>
              </a:rPr>
              <a:t> o </a:t>
            </a:r>
            <a:r>
              <a:rPr lang="en-US" altLang="en-US" sz="2600" b="1" dirty="0" err="1">
                <a:latin typeface="Tahoma" panose="020B0604030504040204" pitchFamily="34" charset="0"/>
                <a:ea typeface="Tahoma" panose="020B0604030504040204" pitchFamily="34" charset="0"/>
                <a:cs typeface="Tahoma" panose="020B0604030504040204" pitchFamily="34" charset="0"/>
              </a:rPr>
              <a:t>poderes</a:t>
            </a:r>
            <a:r>
              <a:rPr lang="en-US" altLang="en-US" sz="2600" b="1" dirty="0">
                <a:latin typeface="Tahoma" panose="020B0604030504040204" pitchFamily="34" charset="0"/>
                <a:ea typeface="Tahoma" panose="020B0604030504040204" pitchFamily="34" charset="0"/>
                <a:cs typeface="Tahoma" panose="020B0604030504040204" pitchFamily="34" charset="0"/>
              </a:rPr>
              <a:t> o </a:t>
            </a:r>
            <a:r>
              <a:rPr lang="en-US" altLang="en-US" sz="2600" b="1" dirty="0" err="1">
                <a:latin typeface="Tahoma" panose="020B0604030504040204" pitchFamily="34" charset="0"/>
                <a:ea typeface="Tahoma" panose="020B0604030504040204" pitchFamily="34" charset="0"/>
                <a:cs typeface="Tahoma" panose="020B0604030504040204" pitchFamily="34" charset="0"/>
              </a:rPr>
              <a:t>autoridades</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todo</a:t>
            </a:r>
            <a:r>
              <a:rPr lang="en-US" altLang="en-US" sz="2600" b="1" dirty="0">
                <a:latin typeface="Tahoma" panose="020B0604030504040204" pitchFamily="34" charset="0"/>
                <a:ea typeface="Tahoma" panose="020B0604030504040204" pitchFamily="34" charset="0"/>
                <a:cs typeface="Tahoma" panose="020B0604030504040204" pitchFamily="34" charset="0"/>
              </a:rPr>
              <a:t> ha </a:t>
            </a:r>
            <a:r>
              <a:rPr lang="en-US" altLang="en-US" sz="2600" b="1" dirty="0" err="1">
                <a:latin typeface="Tahoma" panose="020B0604030504040204" pitchFamily="34" charset="0"/>
                <a:ea typeface="Tahoma" panose="020B0604030504040204" pitchFamily="34" charset="0"/>
                <a:cs typeface="Tahoma" panose="020B0604030504040204" pitchFamily="34" charset="0"/>
              </a:rPr>
              <a:t>sido</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creado</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por</a:t>
            </a:r>
            <a:r>
              <a:rPr lang="en-US" altLang="en-US" sz="2600" b="1" dirty="0">
                <a:latin typeface="Tahoma" panose="020B0604030504040204" pitchFamily="34" charset="0"/>
                <a:ea typeface="Tahoma" panose="020B0604030504040204" pitchFamily="34" charset="0"/>
                <a:cs typeface="Tahoma" panose="020B0604030504040204" pitchFamily="34" charset="0"/>
              </a:rPr>
              <a:t> medio de El y para El.</a:t>
            </a:r>
          </a:p>
        </p:txBody>
      </p:sp>
      <p:sp>
        <p:nvSpPr>
          <p:cNvPr id="83976" name="Text Box 8">
            <a:extLst>
              <a:ext uri="{FF2B5EF4-FFF2-40B4-BE49-F238E27FC236}">
                <a16:creationId xmlns:a16="http://schemas.microsoft.com/office/drawing/2014/main" id="{ADCA9CB9-72B4-C3F1-9146-E47EAD3B0B53}"/>
              </a:ext>
            </a:extLst>
          </p:cNvPr>
          <p:cNvSpPr txBox="1">
            <a:spLocks noChangeArrowheads="1"/>
          </p:cNvSpPr>
          <p:nvPr/>
        </p:nvSpPr>
        <p:spPr bwMode="auto">
          <a:xfrm>
            <a:off x="-15240" y="5791200"/>
            <a:ext cx="12131040" cy="523220"/>
          </a:xfrm>
          <a:prstGeom prst="rect">
            <a:avLst/>
          </a:prstGeom>
          <a:solidFill>
            <a:srgbClr val="F9F8E0"/>
          </a:solidFill>
          <a:ln>
            <a:noFill/>
          </a:ln>
          <a:effectLst/>
        </p:spPr>
        <p:txBody>
          <a:bodyPr wrap="square">
            <a:spAutoFit/>
          </a:bodyPr>
          <a:lstStyle/>
          <a:p>
            <a:pPr algn="ct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Por tanto,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los</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ángeles</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u="sng"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no</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son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los</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espíritus</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o almas de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los</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muertos</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a:t>
            </a: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83972"/>
                                        </p:tgtEl>
                                        <p:attrNameLst>
                                          <p:attrName>style.visibility</p:attrName>
                                        </p:attrNameLst>
                                      </p:cBhvr>
                                      <p:to>
                                        <p:strVal val="visible"/>
                                      </p:to>
                                    </p:set>
                                    <p:animEffect transition="in" filter="dissolve">
                                      <p:cBhvr>
                                        <p:cTn id="7" dur="1000"/>
                                        <p:tgtEl>
                                          <p:spTgt spid="8397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83973"/>
                                        </p:tgtEl>
                                        <p:attrNameLst>
                                          <p:attrName>style.visibility</p:attrName>
                                        </p:attrNameLst>
                                      </p:cBhvr>
                                      <p:to>
                                        <p:strVal val="visible"/>
                                      </p:to>
                                    </p:set>
                                    <p:animEffect transition="in" filter="dissolve">
                                      <p:cBhvr>
                                        <p:cTn id="12" dur="1000"/>
                                        <p:tgtEl>
                                          <p:spTgt spid="8397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xit" presetSubtype="26" fill="hold" nodeType="clickEffect">
                                  <p:stCondLst>
                                    <p:cond delay="0"/>
                                  </p:stCondLst>
                                  <p:childTnLst>
                                    <p:animEffect transition="out" filter="barn(inHorizontal)">
                                      <p:cBhvr>
                                        <p:cTn id="16" dur="1000"/>
                                        <p:tgtEl>
                                          <p:spTgt spid="83973"/>
                                        </p:tgtEl>
                                      </p:cBhvr>
                                    </p:animEffect>
                                    <p:set>
                                      <p:cBhvr>
                                        <p:cTn id="17" dur="1" fill="hold">
                                          <p:stCondLst>
                                            <p:cond delay="999"/>
                                          </p:stCondLst>
                                        </p:cTn>
                                        <p:tgtEl>
                                          <p:spTgt spid="83973"/>
                                        </p:tgtEl>
                                        <p:attrNameLst>
                                          <p:attrName>style.visibility</p:attrName>
                                        </p:attrNameLst>
                                      </p:cBhvr>
                                      <p:to>
                                        <p:strVal val="hidden"/>
                                      </p:to>
                                    </p:set>
                                  </p:childTnLst>
                                </p:cTn>
                              </p:par>
                              <p:par>
                                <p:cTn id="18" presetID="9" presetClass="entr" presetSubtype="0" fill="hold" nodeType="withEffect">
                                  <p:stCondLst>
                                    <p:cond delay="0"/>
                                  </p:stCondLst>
                                  <p:childTnLst>
                                    <p:set>
                                      <p:cBhvr>
                                        <p:cTn id="19" dur="1" fill="hold">
                                          <p:stCondLst>
                                            <p:cond delay="0"/>
                                          </p:stCondLst>
                                        </p:cTn>
                                        <p:tgtEl>
                                          <p:spTgt spid="83974"/>
                                        </p:tgtEl>
                                        <p:attrNameLst>
                                          <p:attrName>style.visibility</p:attrName>
                                        </p:attrNameLst>
                                      </p:cBhvr>
                                      <p:to>
                                        <p:strVal val="visible"/>
                                      </p:to>
                                    </p:set>
                                    <p:animEffect transition="in" filter="dissolve">
                                      <p:cBhvr>
                                        <p:cTn id="20" dur="1000"/>
                                        <p:tgtEl>
                                          <p:spTgt spid="83974"/>
                                        </p:tgtEl>
                                      </p:cBhvr>
                                    </p:animEffect>
                                  </p:childTnLst>
                                </p:cTn>
                              </p:par>
                            </p:childTnLst>
                          </p:cTn>
                        </p:par>
                      </p:childTnLst>
                    </p:cTn>
                  </p:par>
                  <p:par>
                    <p:cTn id="21" fill="hold">
                      <p:stCondLst>
                        <p:cond delay="indefinite"/>
                      </p:stCondLst>
                      <p:childTnLst>
                        <p:par>
                          <p:cTn id="22" fill="hold" nodeType="afterGroup">
                            <p:stCondLst>
                              <p:cond delay="0"/>
                            </p:stCondLst>
                            <p:childTnLst>
                              <p:par>
                                <p:cTn id="23" presetID="9" presetClass="entr" presetSubtype="0" fill="hold" nodeType="clickEffect">
                                  <p:stCondLst>
                                    <p:cond delay="0"/>
                                  </p:stCondLst>
                                  <p:childTnLst>
                                    <p:set>
                                      <p:cBhvr>
                                        <p:cTn id="24" dur="1" fill="hold">
                                          <p:stCondLst>
                                            <p:cond delay="0"/>
                                          </p:stCondLst>
                                        </p:cTn>
                                        <p:tgtEl>
                                          <p:spTgt spid="83975"/>
                                        </p:tgtEl>
                                        <p:attrNameLst>
                                          <p:attrName>style.visibility</p:attrName>
                                        </p:attrNameLst>
                                      </p:cBhvr>
                                      <p:to>
                                        <p:strVal val="visible"/>
                                      </p:to>
                                    </p:set>
                                    <p:animEffect transition="in" filter="dissolve">
                                      <p:cBhvr>
                                        <p:cTn id="25" dur="1000"/>
                                        <p:tgtEl>
                                          <p:spTgt spid="83975"/>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1" nodeType="clickEffect">
                                  <p:stCondLst>
                                    <p:cond delay="0"/>
                                  </p:stCondLst>
                                  <p:childTnLst>
                                    <p:set>
                                      <p:cBhvr>
                                        <p:cTn id="29" dur="1" fill="hold">
                                          <p:stCondLst>
                                            <p:cond delay="0"/>
                                          </p:stCondLst>
                                        </p:cTn>
                                        <p:tgtEl>
                                          <p:spTgt spid="83976"/>
                                        </p:tgtEl>
                                        <p:attrNameLst>
                                          <p:attrName>style.visibility</p:attrName>
                                        </p:attrNameLst>
                                      </p:cBhvr>
                                      <p:to>
                                        <p:strVal val="visible"/>
                                      </p:to>
                                    </p:set>
                                    <p:animEffect transition="in" filter="dissolve">
                                      <p:cBhvr>
                                        <p:cTn id="30" dur="1000"/>
                                        <p:tgtEl>
                                          <p:spTgt spid="839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2" grpId="0"/>
      <p:bldP spid="83973" grpId="0"/>
      <p:bldP spid="83973" grpId="1"/>
      <p:bldP spid="83974" grpId="0"/>
      <p:bldP spid="83974" grpId="1"/>
      <p:bldP spid="83975" grpId="0"/>
      <p:bldP spid="83976" grpId="0" animBg="1"/>
      <p:bldP spid="83976" grpId="1"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6" name="Text Box 4">
            <a:extLst>
              <a:ext uri="{FF2B5EF4-FFF2-40B4-BE49-F238E27FC236}">
                <a16:creationId xmlns:a16="http://schemas.microsoft.com/office/drawing/2014/main" id="{8639398D-C02B-0631-F59A-1966BF47953C}"/>
              </a:ext>
            </a:extLst>
          </p:cNvPr>
          <p:cNvSpPr txBox="1">
            <a:spLocks noChangeArrowheads="1"/>
          </p:cNvSpPr>
          <p:nvPr/>
        </p:nvSpPr>
        <p:spPr bwMode="auto">
          <a:xfrm>
            <a:off x="2971800" y="2514600"/>
            <a:ext cx="9067800"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600" b="1" u="sng" dirty="0">
                <a:solidFill>
                  <a:srgbClr val="C00000"/>
                </a:solidFill>
                <a:latin typeface="Tahoma" panose="020B0604030504040204" pitchFamily="34" charset="0"/>
                <a:ea typeface="Tahoma" panose="020B0604030504040204" pitchFamily="34" charset="0"/>
                <a:cs typeface="Tahoma" panose="020B0604030504040204" pitchFamily="34" charset="0"/>
              </a:rPr>
              <a:t>Hay un gran </a:t>
            </a:r>
            <a:r>
              <a:rPr lang="en-US" altLang="en-US" sz="2600" b="1" u="sng" dirty="0" err="1">
                <a:solidFill>
                  <a:srgbClr val="C00000"/>
                </a:solidFill>
                <a:latin typeface="Tahoma" panose="020B0604030504040204" pitchFamily="34" charset="0"/>
                <a:ea typeface="Tahoma" panose="020B0604030504040204" pitchFamily="34" charset="0"/>
                <a:cs typeface="Tahoma" panose="020B0604030504040204" pitchFamily="34" charset="0"/>
              </a:rPr>
              <a:t>número</a:t>
            </a:r>
            <a:r>
              <a:rPr lang="en-US" altLang="en-US" sz="2600" b="1" u="sng" dirty="0">
                <a:solidFill>
                  <a:srgbClr val="C00000"/>
                </a:solidFill>
                <a:latin typeface="Tahoma" panose="020B0604030504040204" pitchFamily="34" charset="0"/>
                <a:ea typeface="Tahoma" panose="020B0604030504040204" pitchFamily="34" charset="0"/>
                <a:cs typeface="Tahoma" panose="020B0604030504040204" pitchFamily="34" charset="0"/>
              </a:rPr>
              <a:t> de </a:t>
            </a:r>
            <a:r>
              <a:rPr lang="en-US" altLang="en-US" sz="2600" b="1" u="sng" dirty="0" err="1">
                <a:solidFill>
                  <a:srgbClr val="C00000"/>
                </a:solidFill>
                <a:latin typeface="Tahoma" panose="020B0604030504040204" pitchFamily="34" charset="0"/>
                <a:ea typeface="Tahoma" panose="020B0604030504040204" pitchFamily="34" charset="0"/>
                <a:cs typeface="Tahoma" panose="020B0604030504040204" pitchFamily="34" charset="0"/>
              </a:rPr>
              <a:t>ellos</a:t>
            </a:r>
            <a:endParaRPr lang="en-US" altLang="en-US" b="1" dirty="0">
              <a:solidFill>
                <a:srgbClr val="C00000"/>
              </a:solidFill>
              <a:latin typeface="Tahoma" panose="020B0604030504040204" pitchFamily="34" charset="0"/>
              <a:ea typeface="Tahoma" panose="020B0604030504040204" pitchFamily="34" charset="0"/>
              <a:cs typeface="Tahoma" panose="020B0604030504040204" pitchFamily="34" charset="0"/>
            </a:endParaRPr>
          </a:p>
        </p:txBody>
      </p:sp>
      <p:sp>
        <p:nvSpPr>
          <p:cNvPr id="84997" name="Rectangle 5">
            <a:extLst>
              <a:ext uri="{FF2B5EF4-FFF2-40B4-BE49-F238E27FC236}">
                <a16:creationId xmlns:a16="http://schemas.microsoft.com/office/drawing/2014/main" id="{D3236174-452F-403E-C70D-4E2D3F697147}"/>
              </a:ext>
            </a:extLst>
          </p:cNvPr>
          <p:cNvSpPr>
            <a:spLocks noChangeArrowheads="1"/>
          </p:cNvSpPr>
          <p:nvPr/>
        </p:nvSpPr>
        <p:spPr bwMode="auto">
          <a:xfrm>
            <a:off x="2862550" y="1187434"/>
            <a:ext cx="9177050"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600" b="1" i="1" dirty="0">
                <a:latin typeface="Tahoma" panose="020B0604030504040204" pitchFamily="34" charset="0"/>
                <a:ea typeface="Tahoma" panose="020B0604030504040204" pitchFamily="34" charset="0"/>
                <a:cs typeface="Tahoma" panose="020B0604030504040204" pitchFamily="34" charset="0"/>
              </a:rPr>
              <a:t>¿No son </a:t>
            </a:r>
            <a:r>
              <a:rPr lang="en-US" altLang="en-US" sz="2600" b="1" i="1" dirty="0" err="1">
                <a:latin typeface="Tahoma" panose="020B0604030504040204" pitchFamily="34" charset="0"/>
                <a:ea typeface="Tahoma" panose="020B0604030504040204" pitchFamily="34" charset="0"/>
                <a:cs typeface="Tahoma" panose="020B0604030504040204" pitchFamily="34" charset="0"/>
              </a:rPr>
              <a:t>todos</a:t>
            </a:r>
            <a:r>
              <a:rPr lang="en-US" altLang="en-US" sz="2600" b="1" i="1" dirty="0">
                <a:latin typeface="Tahoma" panose="020B0604030504040204" pitchFamily="34" charset="0"/>
                <a:ea typeface="Tahoma" panose="020B0604030504040204" pitchFamily="34" charset="0"/>
                <a:cs typeface="Tahoma" panose="020B0604030504040204" pitchFamily="34" charset="0"/>
              </a:rPr>
              <a:t> </a:t>
            </a:r>
            <a:r>
              <a:rPr lang="en-US" altLang="en-US" sz="2600" b="1" i="1" dirty="0" err="1">
                <a:latin typeface="Tahoma" panose="020B0604030504040204" pitchFamily="34" charset="0"/>
                <a:ea typeface="Tahoma" panose="020B0604030504040204" pitchFamily="34" charset="0"/>
                <a:cs typeface="Tahoma" panose="020B0604030504040204" pitchFamily="34" charset="0"/>
              </a:rPr>
              <a:t>ellos</a:t>
            </a:r>
            <a:r>
              <a:rPr lang="en-US" altLang="en-US" sz="2600" b="1" i="1" dirty="0">
                <a:latin typeface="Tahoma" panose="020B0604030504040204" pitchFamily="34" charset="0"/>
                <a:ea typeface="Tahoma" panose="020B0604030504040204" pitchFamily="34" charset="0"/>
                <a:cs typeface="Tahoma" panose="020B0604030504040204" pitchFamily="34" charset="0"/>
              </a:rPr>
              <a:t> </a:t>
            </a:r>
            <a:r>
              <a:rPr lang="en-US" altLang="en-US" sz="2600" b="1" i="1" dirty="0" err="1">
                <a:latin typeface="Tahoma" panose="020B0604030504040204" pitchFamily="34" charset="0"/>
                <a:ea typeface="Tahoma" panose="020B0604030504040204" pitchFamily="34" charset="0"/>
                <a:cs typeface="Tahoma" panose="020B0604030504040204" pitchFamily="34" charset="0"/>
              </a:rPr>
              <a:t>espíritus</a:t>
            </a:r>
            <a:r>
              <a:rPr lang="en-US" altLang="en-US" sz="2600" b="1" i="1" dirty="0">
                <a:latin typeface="Tahoma" panose="020B0604030504040204" pitchFamily="34" charset="0"/>
                <a:ea typeface="Tahoma" panose="020B0604030504040204" pitchFamily="34" charset="0"/>
                <a:cs typeface="Tahoma" panose="020B0604030504040204" pitchFamily="34" charset="0"/>
              </a:rPr>
              <a:t> </a:t>
            </a:r>
            <a:r>
              <a:rPr lang="en-US" altLang="en-US" sz="2600" b="1" i="1" dirty="0" err="1">
                <a:latin typeface="Tahoma" panose="020B0604030504040204" pitchFamily="34" charset="0"/>
                <a:ea typeface="Tahoma" panose="020B0604030504040204" pitchFamily="34" charset="0"/>
                <a:cs typeface="Tahoma" panose="020B0604030504040204" pitchFamily="34" charset="0"/>
              </a:rPr>
              <a:t>ministradores</a:t>
            </a:r>
            <a:r>
              <a:rPr lang="en-US" altLang="en-US" sz="2600" b="1" i="1" dirty="0">
                <a:latin typeface="Tahoma" panose="020B0604030504040204" pitchFamily="34" charset="0"/>
                <a:ea typeface="Tahoma" panose="020B0604030504040204" pitchFamily="34" charset="0"/>
                <a:cs typeface="Tahoma" panose="020B0604030504040204" pitchFamily="34" charset="0"/>
              </a:rPr>
              <a:t>, </a:t>
            </a:r>
            <a:r>
              <a:rPr lang="en-US" altLang="en-US" sz="2600" b="1" i="1" dirty="0" err="1">
                <a:latin typeface="Tahoma" panose="020B0604030504040204" pitchFamily="34" charset="0"/>
                <a:ea typeface="Tahoma" panose="020B0604030504040204" pitchFamily="34" charset="0"/>
                <a:cs typeface="Tahoma" panose="020B0604030504040204" pitchFamily="34" charset="0"/>
              </a:rPr>
              <a:t>enviados</a:t>
            </a:r>
            <a:r>
              <a:rPr lang="en-US" altLang="en-US" sz="2600" b="1" i="1" dirty="0">
                <a:latin typeface="Tahoma" panose="020B0604030504040204" pitchFamily="34" charset="0"/>
                <a:ea typeface="Tahoma" panose="020B0604030504040204" pitchFamily="34" charset="0"/>
                <a:cs typeface="Tahoma" panose="020B0604030504040204" pitchFamily="34" charset="0"/>
              </a:rPr>
              <a:t> para </a:t>
            </a:r>
            <a:r>
              <a:rPr lang="en-US" altLang="en-US" sz="2600" b="1" i="1" dirty="0" err="1">
                <a:latin typeface="Tahoma" panose="020B0604030504040204" pitchFamily="34" charset="0"/>
                <a:ea typeface="Tahoma" panose="020B0604030504040204" pitchFamily="34" charset="0"/>
                <a:cs typeface="Tahoma" panose="020B0604030504040204" pitchFamily="34" charset="0"/>
              </a:rPr>
              <a:t>servir</a:t>
            </a:r>
            <a:r>
              <a:rPr lang="en-US" altLang="en-US" sz="2600" b="1" i="1" dirty="0">
                <a:latin typeface="Tahoma" panose="020B0604030504040204" pitchFamily="34" charset="0"/>
                <a:ea typeface="Tahoma" panose="020B0604030504040204" pitchFamily="34" charset="0"/>
                <a:cs typeface="Tahoma" panose="020B0604030504040204" pitchFamily="34" charset="0"/>
              </a:rPr>
              <a:t> </a:t>
            </a:r>
            <a:r>
              <a:rPr lang="en-US" altLang="en-US" sz="2600" b="1" i="1" dirty="0" err="1">
                <a:latin typeface="Tahoma" panose="020B0604030504040204" pitchFamily="34" charset="0"/>
                <a:ea typeface="Tahoma" panose="020B0604030504040204" pitchFamily="34" charset="0"/>
                <a:cs typeface="Tahoma" panose="020B0604030504040204" pitchFamily="34" charset="0"/>
              </a:rPr>
              <a:t>por</a:t>
            </a:r>
            <a:r>
              <a:rPr lang="en-US" altLang="en-US" sz="2600" b="1" i="1" dirty="0">
                <a:latin typeface="Tahoma" panose="020B0604030504040204" pitchFamily="34" charset="0"/>
                <a:ea typeface="Tahoma" panose="020B0604030504040204" pitchFamily="34" charset="0"/>
                <a:cs typeface="Tahoma" panose="020B0604030504040204" pitchFamily="34" charset="0"/>
              </a:rPr>
              <a:t> causa de </a:t>
            </a:r>
            <a:r>
              <a:rPr lang="en-US" altLang="en-US" sz="2600" b="1" i="1" dirty="0" err="1">
                <a:latin typeface="Tahoma" panose="020B0604030504040204" pitchFamily="34" charset="0"/>
                <a:ea typeface="Tahoma" panose="020B0604030504040204" pitchFamily="34" charset="0"/>
                <a:cs typeface="Tahoma" panose="020B0604030504040204" pitchFamily="34" charset="0"/>
              </a:rPr>
              <a:t>los</a:t>
            </a:r>
            <a:r>
              <a:rPr lang="en-US" altLang="en-US" sz="2600" b="1" i="1" dirty="0">
                <a:latin typeface="Tahoma" panose="020B0604030504040204" pitchFamily="34" charset="0"/>
                <a:ea typeface="Tahoma" panose="020B0604030504040204" pitchFamily="34" charset="0"/>
                <a:cs typeface="Tahoma" panose="020B0604030504040204" pitchFamily="34" charset="0"/>
              </a:rPr>
              <a:t> que </a:t>
            </a:r>
            <a:r>
              <a:rPr lang="en-US" altLang="en-US" sz="2600" b="1" i="1" dirty="0" err="1">
                <a:latin typeface="Tahoma" panose="020B0604030504040204" pitchFamily="34" charset="0"/>
                <a:ea typeface="Tahoma" panose="020B0604030504040204" pitchFamily="34" charset="0"/>
                <a:cs typeface="Tahoma" panose="020B0604030504040204" pitchFamily="34" charset="0"/>
              </a:rPr>
              <a:t>heredarán</a:t>
            </a:r>
            <a:r>
              <a:rPr lang="en-US" altLang="en-US" sz="2600" b="1" i="1" dirty="0">
                <a:latin typeface="Tahoma" panose="020B0604030504040204" pitchFamily="34" charset="0"/>
                <a:ea typeface="Tahoma" panose="020B0604030504040204" pitchFamily="34" charset="0"/>
                <a:cs typeface="Tahoma" panose="020B0604030504040204" pitchFamily="34" charset="0"/>
              </a:rPr>
              <a:t> la </a:t>
            </a:r>
            <a:r>
              <a:rPr lang="en-US" altLang="en-US" sz="2600" b="1" i="1" dirty="0" err="1">
                <a:latin typeface="Tahoma" panose="020B0604030504040204" pitchFamily="34" charset="0"/>
                <a:ea typeface="Tahoma" panose="020B0604030504040204" pitchFamily="34" charset="0"/>
                <a:cs typeface="Tahoma" panose="020B0604030504040204" pitchFamily="34" charset="0"/>
              </a:rPr>
              <a:t>salvación</a:t>
            </a:r>
            <a:r>
              <a:rPr lang="en-US" altLang="en-US" sz="2600" b="1" i="1" dirty="0">
                <a:latin typeface="Tahoma" panose="020B0604030504040204" pitchFamily="34" charset="0"/>
                <a:ea typeface="Tahoma" panose="020B0604030504040204" pitchFamily="34" charset="0"/>
                <a:cs typeface="Tahoma" panose="020B0604030504040204" pitchFamily="34" charset="0"/>
              </a:rPr>
              <a:t>?</a:t>
            </a:r>
            <a:r>
              <a:rPr lang="en-US" altLang="en-US" sz="2600" b="1" dirty="0">
                <a:latin typeface="Tahoma" panose="020B0604030504040204" pitchFamily="34" charset="0"/>
                <a:ea typeface="Tahoma" panose="020B0604030504040204" pitchFamily="34" charset="0"/>
                <a:cs typeface="Tahoma" panose="020B0604030504040204" pitchFamily="34" charset="0"/>
              </a:rPr>
              <a:t> </a:t>
            </a:r>
          </a:p>
        </p:txBody>
      </p:sp>
      <p:sp>
        <p:nvSpPr>
          <p:cNvPr id="84999" name="Text Box 7">
            <a:extLst>
              <a:ext uri="{FF2B5EF4-FFF2-40B4-BE49-F238E27FC236}">
                <a16:creationId xmlns:a16="http://schemas.microsoft.com/office/drawing/2014/main" id="{75CE5101-1111-5072-8BF7-6DF4C26CE3F7}"/>
              </a:ext>
            </a:extLst>
          </p:cNvPr>
          <p:cNvSpPr txBox="1">
            <a:spLocks noChangeArrowheads="1"/>
          </p:cNvSpPr>
          <p:nvPr/>
        </p:nvSpPr>
        <p:spPr bwMode="auto">
          <a:xfrm>
            <a:off x="2717800" y="738189"/>
            <a:ext cx="9067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600" b="1" dirty="0" err="1">
                <a:solidFill>
                  <a:srgbClr val="C00000"/>
                </a:solidFill>
                <a:latin typeface="Tahoma" panose="020B0604030504040204" pitchFamily="34" charset="0"/>
                <a:ea typeface="Tahoma" panose="020B0604030504040204" pitchFamily="34" charset="0"/>
                <a:cs typeface="Tahoma" panose="020B0604030504040204" pitchFamily="34" charset="0"/>
              </a:rPr>
              <a:t>Seres</a:t>
            </a:r>
            <a:r>
              <a:rPr lang="en-U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err="1">
                <a:solidFill>
                  <a:srgbClr val="C00000"/>
                </a:solidFill>
                <a:latin typeface="Tahoma" panose="020B0604030504040204" pitchFamily="34" charset="0"/>
                <a:ea typeface="Tahoma" panose="020B0604030504040204" pitchFamily="34" charset="0"/>
                <a:cs typeface="Tahoma" panose="020B0604030504040204" pitchFamily="34" charset="0"/>
              </a:rPr>
              <a:t>espíritus</a:t>
            </a:r>
            <a:r>
              <a:rPr lang="en-U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a:latin typeface="Tahoma" panose="020B0604030504040204" pitchFamily="34" charset="0"/>
                <a:ea typeface="Tahoma" panose="020B0604030504040204" pitchFamily="34" charset="0"/>
                <a:cs typeface="Tahoma" panose="020B0604030504040204" pitchFamily="34" charset="0"/>
              </a:rPr>
              <a:t>Heb. 1:14</a:t>
            </a:r>
          </a:p>
        </p:txBody>
      </p:sp>
      <p:sp>
        <p:nvSpPr>
          <p:cNvPr id="85000" name="Text Box 8">
            <a:extLst>
              <a:ext uri="{FF2B5EF4-FFF2-40B4-BE49-F238E27FC236}">
                <a16:creationId xmlns:a16="http://schemas.microsoft.com/office/drawing/2014/main" id="{B12CDBB9-3F01-2825-B1DB-FEF97B6FD7FD}"/>
              </a:ext>
            </a:extLst>
          </p:cNvPr>
          <p:cNvSpPr txBox="1">
            <a:spLocks noChangeArrowheads="1"/>
          </p:cNvSpPr>
          <p:nvPr/>
        </p:nvSpPr>
        <p:spPr bwMode="auto">
          <a:xfrm>
            <a:off x="2971800" y="3148416"/>
            <a:ext cx="9067800" cy="1692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600" b="1" dirty="0">
                <a:latin typeface="Tahoma" panose="020B0604030504040204" pitchFamily="34" charset="0"/>
                <a:ea typeface="Tahoma" panose="020B0604030504040204" pitchFamily="34" charset="0"/>
                <a:cs typeface="Tahoma" panose="020B0604030504040204" pitchFamily="34" charset="0"/>
              </a:rPr>
              <a:t>Dan. 7:9f - 10,000 x 10,000  =  100 </a:t>
            </a:r>
            <a:r>
              <a:rPr lang="en-US" altLang="en-US" sz="2600" b="1" dirty="0" err="1">
                <a:latin typeface="Tahoma" panose="020B0604030504040204" pitchFamily="34" charset="0"/>
                <a:ea typeface="Tahoma" panose="020B0604030504040204" pitchFamily="34" charset="0"/>
                <a:cs typeface="Tahoma" panose="020B0604030504040204" pitchFamily="34" charset="0"/>
              </a:rPr>
              <a:t>millones</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a:p>
            <a:r>
              <a:rPr lang="en-US" altLang="en-US" sz="2600" b="1" dirty="0">
                <a:latin typeface="Tahoma" panose="020B0604030504040204" pitchFamily="34" charset="0"/>
                <a:ea typeface="Tahoma" panose="020B0604030504040204" pitchFamily="34" charset="0"/>
                <a:cs typeface="Tahoma" panose="020B0604030504040204" pitchFamily="34" charset="0"/>
              </a:rPr>
              <a:t>Mat. 26:53 – 120,000+</a:t>
            </a:r>
          </a:p>
          <a:p>
            <a:r>
              <a:rPr lang="en-US" altLang="en-US" sz="2600" b="1" dirty="0">
                <a:latin typeface="Tahoma" panose="020B0604030504040204" pitchFamily="34" charset="0"/>
                <a:ea typeface="Tahoma" panose="020B0604030504040204" pitchFamily="34" charset="0"/>
                <a:cs typeface="Tahoma" panose="020B0604030504040204" pitchFamily="34" charset="0"/>
              </a:rPr>
              <a:t>Heb. 12:22 – </a:t>
            </a:r>
            <a:r>
              <a:rPr lang="en-US" altLang="en-US" sz="2600" b="1" dirty="0" err="1">
                <a:latin typeface="Tahoma" panose="020B0604030504040204" pitchFamily="34" charset="0"/>
                <a:ea typeface="Tahoma" panose="020B0604030504040204" pitchFamily="34" charset="0"/>
                <a:cs typeface="Tahoma" panose="020B0604030504040204" pitchFamily="34" charset="0"/>
              </a:rPr>
              <a:t>miríadas</a:t>
            </a:r>
            <a:r>
              <a:rPr lang="en-US" altLang="en-US" sz="2600" b="1" dirty="0">
                <a:latin typeface="Tahoma" panose="020B0604030504040204" pitchFamily="34" charset="0"/>
                <a:ea typeface="Tahoma" panose="020B0604030504040204" pitchFamily="34" charset="0"/>
                <a:cs typeface="Tahoma" panose="020B0604030504040204" pitchFamily="34" charset="0"/>
              </a:rPr>
              <a:t> </a:t>
            </a:r>
          </a:p>
          <a:p>
            <a:r>
              <a:rPr lang="en-US" altLang="en-US" sz="2600" b="1" dirty="0">
                <a:latin typeface="Tahoma" panose="020B0604030504040204" pitchFamily="34" charset="0"/>
                <a:ea typeface="Tahoma" panose="020B0604030504040204" pitchFamily="34" charset="0"/>
                <a:cs typeface="Tahoma" panose="020B0604030504040204" pitchFamily="34" charset="0"/>
              </a:rPr>
              <a:t>Apoc. 5:11 - 10,000 x 10,000  =  100 </a:t>
            </a:r>
            <a:r>
              <a:rPr lang="en-US" altLang="en-US" sz="2600" b="1" dirty="0" err="1">
                <a:latin typeface="Tahoma" panose="020B0604030504040204" pitchFamily="34" charset="0"/>
                <a:ea typeface="Tahoma" panose="020B0604030504040204" pitchFamily="34" charset="0"/>
                <a:cs typeface="Tahoma" panose="020B0604030504040204" pitchFamily="34" charset="0"/>
              </a:rPr>
              <a:t>millones</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p:txBody>
      </p:sp>
      <p:pic>
        <p:nvPicPr>
          <p:cNvPr id="4" name="Picture 2">
            <a:extLst>
              <a:ext uri="{FF2B5EF4-FFF2-40B4-BE49-F238E27FC236}">
                <a16:creationId xmlns:a16="http://schemas.microsoft.com/office/drawing/2014/main" id="{6D32A6D7-EF7D-481B-5B55-E4909BF6ED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5833" r="24167" b="4080"/>
          <a:stretch>
            <a:fillRect/>
          </a:stretch>
        </p:blipFill>
        <p:spPr bwMode="auto">
          <a:xfrm>
            <a:off x="-76200" y="0"/>
            <a:ext cx="2794000" cy="3352800"/>
          </a:xfrm>
          <a:prstGeom prst="rect">
            <a:avLst/>
          </a:prstGeom>
          <a:noFill/>
          <a:extLst>
            <a:ext uri="{909E8E84-426E-40DD-AFC4-6F175D3DCCD1}">
              <a14:hiddenFill xmlns:a14="http://schemas.microsoft.com/office/drawing/2010/main">
                <a:solidFill>
                  <a:srgbClr val="FFFFFF"/>
                </a:solidFill>
              </a14:hiddenFill>
            </a:ext>
          </a:extLst>
        </p:spPr>
      </p:pic>
      <p:sp>
        <p:nvSpPr>
          <p:cNvPr id="5" name="Text Box 3">
            <a:extLst>
              <a:ext uri="{FF2B5EF4-FFF2-40B4-BE49-F238E27FC236}">
                <a16:creationId xmlns:a16="http://schemas.microsoft.com/office/drawing/2014/main" id="{CC4A5476-441D-22CD-1611-34E8579EE7A6}"/>
              </a:ext>
            </a:extLst>
          </p:cNvPr>
          <p:cNvSpPr txBox="1">
            <a:spLocks noChangeArrowheads="1"/>
          </p:cNvSpPr>
          <p:nvPr/>
        </p:nvSpPr>
        <p:spPr bwMode="auto">
          <a:xfrm>
            <a:off x="2717800" y="1"/>
            <a:ext cx="9398000" cy="519113"/>
          </a:xfrm>
          <a:prstGeom prst="rect">
            <a:avLst/>
          </a:prstGeom>
          <a:solidFill>
            <a:srgbClr val="F9F8E0"/>
          </a:solidFill>
          <a:ln w="9525">
            <a:noFill/>
            <a:miter lim="800000"/>
            <a:headEnd/>
            <a:tailEnd/>
          </a:ln>
          <a:effectLst/>
        </p:spPr>
        <p:txBody>
          <a:bodyPr wrap="square">
            <a:spAutoFit/>
          </a:bodyPr>
          <a:lstStyle/>
          <a:p>
            <a:pPr algn="ct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Qué</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sabemos</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acerca</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de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los</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ángeles</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84999"/>
                                        </p:tgtEl>
                                        <p:attrNameLst>
                                          <p:attrName>style.visibility</p:attrName>
                                        </p:attrNameLst>
                                      </p:cBhvr>
                                      <p:to>
                                        <p:strVal val="visible"/>
                                      </p:to>
                                    </p:set>
                                    <p:animEffect transition="in" filter="dissolve">
                                      <p:cBhvr>
                                        <p:cTn id="7" dur="1000"/>
                                        <p:tgtEl>
                                          <p:spTgt spid="84999"/>
                                        </p:tgtEl>
                                      </p:cBhvr>
                                    </p:animEffect>
                                  </p:childTnLst>
                                </p:cTn>
                              </p:par>
                            </p:childTnLst>
                          </p:cTn>
                        </p:par>
                        <p:par>
                          <p:cTn id="8" fill="hold" nodeType="afterGroup">
                            <p:stCondLst>
                              <p:cond delay="1000"/>
                            </p:stCondLst>
                            <p:childTnLst>
                              <p:par>
                                <p:cTn id="9" presetID="9" presetClass="entr" presetSubtype="0" fill="hold" nodeType="afterEffect">
                                  <p:stCondLst>
                                    <p:cond delay="0"/>
                                  </p:stCondLst>
                                  <p:childTnLst>
                                    <p:set>
                                      <p:cBhvr>
                                        <p:cTn id="10" dur="1" fill="hold">
                                          <p:stCondLst>
                                            <p:cond delay="0"/>
                                          </p:stCondLst>
                                        </p:cTn>
                                        <p:tgtEl>
                                          <p:spTgt spid="84997"/>
                                        </p:tgtEl>
                                        <p:attrNameLst>
                                          <p:attrName>style.visibility</p:attrName>
                                        </p:attrNameLst>
                                      </p:cBhvr>
                                      <p:to>
                                        <p:strVal val="visible"/>
                                      </p:to>
                                    </p:set>
                                    <p:animEffect transition="in" filter="dissolve">
                                      <p:cBhvr>
                                        <p:cTn id="11" dur="1000"/>
                                        <p:tgtEl>
                                          <p:spTgt spid="84997"/>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9" presetClass="entr" presetSubtype="0" fill="hold" nodeType="clickEffect">
                                  <p:stCondLst>
                                    <p:cond delay="0"/>
                                  </p:stCondLst>
                                  <p:childTnLst>
                                    <p:set>
                                      <p:cBhvr>
                                        <p:cTn id="15" dur="1" fill="hold">
                                          <p:stCondLst>
                                            <p:cond delay="0"/>
                                          </p:stCondLst>
                                        </p:cTn>
                                        <p:tgtEl>
                                          <p:spTgt spid="84996"/>
                                        </p:tgtEl>
                                        <p:attrNameLst>
                                          <p:attrName>style.visibility</p:attrName>
                                        </p:attrNameLst>
                                      </p:cBhvr>
                                      <p:to>
                                        <p:strVal val="visible"/>
                                      </p:to>
                                    </p:set>
                                    <p:animEffect transition="in" filter="dissolve">
                                      <p:cBhvr>
                                        <p:cTn id="16" dur="1000"/>
                                        <p:tgtEl>
                                          <p:spTgt spid="84996"/>
                                        </p:tgtEl>
                                      </p:cBhvr>
                                    </p:animEffect>
                                  </p:childTnLst>
                                </p:cTn>
                              </p:par>
                            </p:childTnLst>
                          </p:cTn>
                        </p:par>
                        <p:par>
                          <p:cTn id="17" fill="hold" nodeType="afterGroup">
                            <p:stCondLst>
                              <p:cond delay="1000"/>
                            </p:stCondLst>
                            <p:childTnLst>
                              <p:par>
                                <p:cTn id="18" presetID="9" presetClass="entr" presetSubtype="0" fill="hold" nodeType="afterEffect">
                                  <p:stCondLst>
                                    <p:cond delay="0"/>
                                  </p:stCondLst>
                                  <p:childTnLst>
                                    <p:set>
                                      <p:cBhvr>
                                        <p:cTn id="19" dur="1" fill="hold">
                                          <p:stCondLst>
                                            <p:cond delay="0"/>
                                          </p:stCondLst>
                                        </p:cTn>
                                        <p:tgtEl>
                                          <p:spTgt spid="85000"/>
                                        </p:tgtEl>
                                        <p:attrNameLst>
                                          <p:attrName>style.visibility</p:attrName>
                                        </p:attrNameLst>
                                      </p:cBhvr>
                                      <p:to>
                                        <p:strVal val="visible"/>
                                      </p:to>
                                    </p:set>
                                    <p:animEffect transition="in" filter="dissolve">
                                      <p:cBhvr>
                                        <p:cTn id="20" dur="1000"/>
                                        <p:tgtEl>
                                          <p:spTgt spid="850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6" grpId="0"/>
      <p:bldP spid="84997" grpId="0"/>
      <p:bldP spid="84999" grpId="0"/>
      <p:bldP spid="8500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20" name="Text Box 4">
            <a:extLst>
              <a:ext uri="{FF2B5EF4-FFF2-40B4-BE49-F238E27FC236}">
                <a16:creationId xmlns:a16="http://schemas.microsoft.com/office/drawing/2014/main" id="{B6569D63-ECCD-8E3E-274C-C70EEAD4AE19}"/>
              </a:ext>
            </a:extLst>
          </p:cNvPr>
          <p:cNvSpPr txBox="1">
            <a:spLocks noChangeArrowheads="1"/>
          </p:cNvSpPr>
          <p:nvPr/>
        </p:nvSpPr>
        <p:spPr bwMode="auto">
          <a:xfrm>
            <a:off x="2895600" y="2133600"/>
            <a:ext cx="91440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s-E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Tienen libre albedrío</a:t>
            </a:r>
            <a:endParaRPr lang="en-U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endParaRPr>
          </a:p>
        </p:txBody>
      </p:sp>
      <p:sp>
        <p:nvSpPr>
          <p:cNvPr id="86021" name="Rectangle 5">
            <a:extLst>
              <a:ext uri="{FF2B5EF4-FFF2-40B4-BE49-F238E27FC236}">
                <a16:creationId xmlns:a16="http://schemas.microsoft.com/office/drawing/2014/main" id="{633FFB84-6EE0-47DC-0515-79253F21D6BE}"/>
              </a:ext>
            </a:extLst>
          </p:cNvPr>
          <p:cNvSpPr>
            <a:spLocks noChangeArrowheads="1"/>
          </p:cNvSpPr>
          <p:nvPr/>
        </p:nvSpPr>
        <p:spPr bwMode="auto">
          <a:xfrm>
            <a:off x="2895600" y="3200400"/>
            <a:ext cx="914400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400" b="1" i="1" dirty="0">
                <a:latin typeface="Tahoma" panose="020B0604030504040204" pitchFamily="34" charset="0"/>
                <a:ea typeface="Tahoma" panose="020B0604030504040204" pitchFamily="34" charset="0"/>
                <a:cs typeface="Tahoma" panose="020B0604030504040204" pitchFamily="34" charset="0"/>
              </a:rPr>
              <a:t>Dios no </a:t>
            </a:r>
            <a:r>
              <a:rPr lang="en-US" altLang="en-US" sz="2400" b="1" i="1" dirty="0" err="1">
                <a:latin typeface="Tahoma" panose="020B0604030504040204" pitchFamily="34" charset="0"/>
                <a:ea typeface="Tahoma" panose="020B0604030504040204" pitchFamily="34" charset="0"/>
                <a:cs typeface="Tahoma" panose="020B0604030504040204" pitchFamily="34" charset="0"/>
              </a:rPr>
              <a:t>perdonó</a:t>
            </a:r>
            <a:r>
              <a:rPr lang="en-US" altLang="en-US" sz="2400" b="1" i="1" dirty="0">
                <a:latin typeface="Tahoma" panose="020B0604030504040204" pitchFamily="34" charset="0"/>
                <a:ea typeface="Tahoma" panose="020B0604030504040204" pitchFamily="34" charset="0"/>
                <a:cs typeface="Tahoma" panose="020B0604030504040204" pitchFamily="34" charset="0"/>
              </a:rPr>
              <a:t> a </a:t>
            </a:r>
            <a:r>
              <a:rPr lang="en-US" altLang="en-US" sz="2400" b="1" i="1" dirty="0" err="1">
                <a:latin typeface="Tahoma" panose="020B0604030504040204" pitchFamily="34" charset="0"/>
                <a:ea typeface="Tahoma" panose="020B0604030504040204" pitchFamily="34" charset="0"/>
                <a:cs typeface="Tahoma" panose="020B0604030504040204" pitchFamily="34" charset="0"/>
              </a:rPr>
              <a:t>los</a:t>
            </a:r>
            <a:r>
              <a:rPr lang="en-US" altLang="en-US" sz="2400" b="1" i="1" dirty="0">
                <a:latin typeface="Tahoma" panose="020B0604030504040204" pitchFamily="34" charset="0"/>
                <a:ea typeface="Tahoma" panose="020B0604030504040204" pitchFamily="34" charset="0"/>
                <a:cs typeface="Tahoma" panose="020B0604030504040204" pitchFamily="34" charset="0"/>
              </a:rPr>
              <a:t> </a:t>
            </a:r>
            <a:r>
              <a:rPr lang="en-US" altLang="en-US" sz="2400" b="1" i="1" dirty="0" err="1">
                <a:latin typeface="Tahoma" panose="020B0604030504040204" pitchFamily="34" charset="0"/>
                <a:ea typeface="Tahoma" panose="020B0604030504040204" pitchFamily="34" charset="0"/>
                <a:cs typeface="Tahoma" panose="020B0604030504040204" pitchFamily="34" charset="0"/>
              </a:rPr>
              <a:t>ángeles</a:t>
            </a:r>
            <a:r>
              <a:rPr lang="en-US" altLang="en-US" sz="2400" b="1" i="1" dirty="0">
                <a:latin typeface="Tahoma" panose="020B0604030504040204" pitchFamily="34" charset="0"/>
                <a:ea typeface="Tahoma" panose="020B0604030504040204" pitchFamily="34" charset="0"/>
                <a:cs typeface="Tahoma" panose="020B0604030504040204" pitchFamily="34" charset="0"/>
              </a:rPr>
              <a:t> </a:t>
            </a:r>
            <a:r>
              <a:rPr lang="en-US" altLang="en-US" sz="2400" b="1" i="1" dirty="0" err="1">
                <a:latin typeface="Tahoma" panose="020B0604030504040204" pitchFamily="34" charset="0"/>
                <a:ea typeface="Tahoma" panose="020B0604030504040204" pitchFamily="34" charset="0"/>
                <a:cs typeface="Tahoma" panose="020B0604030504040204" pitchFamily="34" charset="0"/>
              </a:rPr>
              <a:t>cuando</a:t>
            </a:r>
            <a:r>
              <a:rPr lang="en-US" altLang="en-US" sz="2400" b="1" i="1" dirty="0">
                <a:latin typeface="Tahoma" panose="020B0604030504040204" pitchFamily="34" charset="0"/>
                <a:ea typeface="Tahoma" panose="020B0604030504040204" pitchFamily="34" charset="0"/>
                <a:cs typeface="Tahoma" panose="020B0604030504040204" pitchFamily="34" charset="0"/>
              </a:rPr>
              <a:t> </a:t>
            </a:r>
            <a:r>
              <a:rPr lang="en-US" altLang="en-US" sz="2400" b="1" i="1" dirty="0" err="1">
                <a:latin typeface="Tahoma" panose="020B0604030504040204" pitchFamily="34" charset="0"/>
                <a:ea typeface="Tahoma" panose="020B0604030504040204" pitchFamily="34" charset="0"/>
                <a:cs typeface="Tahoma" panose="020B0604030504040204" pitchFamily="34" charset="0"/>
              </a:rPr>
              <a:t>pecaron</a:t>
            </a:r>
            <a:r>
              <a:rPr lang="en-US" altLang="en-US" sz="2400" b="1" i="1" dirty="0">
                <a:latin typeface="Tahoma" panose="020B0604030504040204" pitchFamily="34" charset="0"/>
                <a:ea typeface="Tahoma" panose="020B0604030504040204" pitchFamily="34" charset="0"/>
                <a:cs typeface="Tahoma" panose="020B0604030504040204" pitchFamily="34" charset="0"/>
              </a:rPr>
              <a:t>, </a:t>
            </a:r>
            <a:r>
              <a:rPr lang="en-US" altLang="en-US" sz="2400" b="1" i="1" dirty="0" err="1">
                <a:latin typeface="Tahoma" panose="020B0604030504040204" pitchFamily="34" charset="0"/>
                <a:ea typeface="Tahoma" panose="020B0604030504040204" pitchFamily="34" charset="0"/>
                <a:cs typeface="Tahoma" panose="020B0604030504040204" pitchFamily="34" charset="0"/>
              </a:rPr>
              <a:t>sino</a:t>
            </a:r>
            <a:r>
              <a:rPr lang="en-US" altLang="en-US" sz="2400" b="1" i="1" dirty="0">
                <a:latin typeface="Tahoma" panose="020B0604030504040204" pitchFamily="34" charset="0"/>
                <a:ea typeface="Tahoma" panose="020B0604030504040204" pitchFamily="34" charset="0"/>
                <a:cs typeface="Tahoma" panose="020B0604030504040204" pitchFamily="34" charset="0"/>
              </a:rPr>
              <a:t> que </a:t>
            </a:r>
            <a:r>
              <a:rPr lang="en-US" altLang="en-US" sz="2400" b="1" i="1" dirty="0" err="1">
                <a:latin typeface="Tahoma" panose="020B0604030504040204" pitchFamily="34" charset="0"/>
                <a:ea typeface="Tahoma" panose="020B0604030504040204" pitchFamily="34" charset="0"/>
                <a:cs typeface="Tahoma" panose="020B0604030504040204" pitchFamily="34" charset="0"/>
              </a:rPr>
              <a:t>los</a:t>
            </a:r>
            <a:r>
              <a:rPr lang="en-US" altLang="en-US" sz="2400" b="1" i="1" dirty="0">
                <a:latin typeface="Tahoma" panose="020B0604030504040204" pitchFamily="34" charset="0"/>
                <a:ea typeface="Tahoma" panose="020B0604030504040204" pitchFamily="34" charset="0"/>
                <a:cs typeface="Tahoma" panose="020B0604030504040204" pitchFamily="34" charset="0"/>
              </a:rPr>
              <a:t> </a:t>
            </a:r>
            <a:r>
              <a:rPr lang="en-US" altLang="en-US" sz="2400" b="1" i="1" dirty="0" err="1">
                <a:latin typeface="Tahoma" panose="020B0604030504040204" pitchFamily="34" charset="0"/>
                <a:ea typeface="Tahoma" panose="020B0604030504040204" pitchFamily="34" charset="0"/>
                <a:cs typeface="Tahoma" panose="020B0604030504040204" pitchFamily="34" charset="0"/>
              </a:rPr>
              <a:t>arrojó</a:t>
            </a:r>
            <a:r>
              <a:rPr lang="en-US" altLang="en-US" sz="2400" b="1" i="1" dirty="0">
                <a:latin typeface="Tahoma" panose="020B0604030504040204" pitchFamily="34" charset="0"/>
                <a:ea typeface="Tahoma" panose="020B0604030504040204" pitchFamily="34" charset="0"/>
                <a:cs typeface="Tahoma" panose="020B0604030504040204" pitchFamily="34" charset="0"/>
              </a:rPr>
              <a:t> al </a:t>
            </a:r>
            <a:r>
              <a:rPr lang="en-US" altLang="en-US" sz="2400" b="1" i="1" dirty="0" err="1">
                <a:latin typeface="Tahoma" panose="020B0604030504040204" pitchFamily="34" charset="0"/>
                <a:ea typeface="Tahoma" panose="020B0604030504040204" pitchFamily="34" charset="0"/>
                <a:cs typeface="Tahoma" panose="020B0604030504040204" pitchFamily="34" charset="0"/>
              </a:rPr>
              <a:t>abismo</a:t>
            </a:r>
            <a:r>
              <a:rPr lang="en-US" altLang="en-US" sz="2400" b="1" i="1" dirty="0">
                <a:latin typeface="Tahoma" panose="020B0604030504040204" pitchFamily="34" charset="0"/>
                <a:ea typeface="Tahoma" panose="020B0604030504040204" pitchFamily="34" charset="0"/>
                <a:cs typeface="Tahoma" panose="020B0604030504040204" pitchFamily="34" charset="0"/>
              </a:rPr>
              <a:t> y </a:t>
            </a:r>
            <a:r>
              <a:rPr lang="en-US" altLang="en-US" sz="2400" b="1" i="1" dirty="0" err="1">
                <a:latin typeface="Tahoma" panose="020B0604030504040204" pitchFamily="34" charset="0"/>
                <a:ea typeface="Tahoma" panose="020B0604030504040204" pitchFamily="34" charset="0"/>
                <a:cs typeface="Tahoma" panose="020B0604030504040204" pitchFamily="34" charset="0"/>
              </a:rPr>
              <a:t>los</a:t>
            </a:r>
            <a:r>
              <a:rPr lang="en-US" altLang="en-US" sz="2400" b="1" i="1" dirty="0">
                <a:latin typeface="Tahoma" panose="020B0604030504040204" pitchFamily="34" charset="0"/>
                <a:ea typeface="Tahoma" panose="020B0604030504040204" pitchFamily="34" charset="0"/>
                <a:cs typeface="Tahoma" panose="020B0604030504040204" pitchFamily="34" charset="0"/>
              </a:rPr>
              <a:t> </a:t>
            </a:r>
            <a:r>
              <a:rPr lang="en-US" altLang="en-US" sz="2400" b="1" i="1" dirty="0" err="1">
                <a:latin typeface="Tahoma" panose="020B0604030504040204" pitchFamily="34" charset="0"/>
                <a:ea typeface="Tahoma" panose="020B0604030504040204" pitchFamily="34" charset="0"/>
                <a:cs typeface="Tahoma" panose="020B0604030504040204" pitchFamily="34" charset="0"/>
              </a:rPr>
              <a:t>entregó</a:t>
            </a:r>
            <a:r>
              <a:rPr lang="en-US" altLang="en-US" sz="2400" b="1" i="1" dirty="0">
                <a:latin typeface="Tahoma" panose="020B0604030504040204" pitchFamily="34" charset="0"/>
                <a:ea typeface="Tahoma" panose="020B0604030504040204" pitchFamily="34" charset="0"/>
                <a:cs typeface="Tahoma" panose="020B0604030504040204" pitchFamily="34" charset="0"/>
              </a:rPr>
              <a:t> a </a:t>
            </a:r>
            <a:r>
              <a:rPr lang="en-US" altLang="en-US" sz="2400" b="1" i="1" dirty="0" err="1">
                <a:latin typeface="Tahoma" panose="020B0604030504040204" pitchFamily="34" charset="0"/>
                <a:ea typeface="Tahoma" panose="020B0604030504040204" pitchFamily="34" charset="0"/>
                <a:cs typeface="Tahoma" panose="020B0604030504040204" pitchFamily="34" charset="0"/>
              </a:rPr>
              <a:t>fosos</a:t>
            </a:r>
            <a:r>
              <a:rPr lang="en-US" altLang="en-US" sz="2400" b="1" i="1" dirty="0">
                <a:latin typeface="Tahoma" panose="020B0604030504040204" pitchFamily="34" charset="0"/>
                <a:ea typeface="Tahoma" panose="020B0604030504040204" pitchFamily="34" charset="0"/>
                <a:cs typeface="Tahoma" panose="020B0604030504040204" pitchFamily="34" charset="0"/>
              </a:rPr>
              <a:t> de </a:t>
            </a:r>
            <a:r>
              <a:rPr lang="en-US" altLang="en-US" sz="2400" b="1" i="1" dirty="0" err="1">
                <a:latin typeface="Tahoma" panose="020B0604030504040204" pitchFamily="34" charset="0"/>
                <a:ea typeface="Tahoma" panose="020B0604030504040204" pitchFamily="34" charset="0"/>
                <a:cs typeface="Tahoma" panose="020B0604030504040204" pitchFamily="34" charset="0"/>
              </a:rPr>
              <a:t>tinieblas</a:t>
            </a:r>
            <a:r>
              <a:rPr lang="en-US" altLang="en-US" sz="2400" b="1" i="1" dirty="0">
                <a:latin typeface="Tahoma" panose="020B0604030504040204" pitchFamily="34" charset="0"/>
                <a:ea typeface="Tahoma" panose="020B0604030504040204" pitchFamily="34" charset="0"/>
                <a:cs typeface="Tahoma" panose="020B0604030504040204" pitchFamily="34" charset="0"/>
              </a:rPr>
              <a:t>, </a:t>
            </a:r>
            <a:r>
              <a:rPr lang="en-US" altLang="en-US" sz="2400" b="1" i="1" dirty="0" err="1">
                <a:latin typeface="Tahoma" panose="020B0604030504040204" pitchFamily="34" charset="0"/>
                <a:ea typeface="Tahoma" panose="020B0604030504040204" pitchFamily="34" charset="0"/>
                <a:cs typeface="Tahoma" panose="020B0604030504040204" pitchFamily="34" charset="0"/>
              </a:rPr>
              <a:t>reservados</a:t>
            </a:r>
            <a:r>
              <a:rPr lang="en-US" altLang="en-US" sz="2400" b="1" i="1" dirty="0">
                <a:latin typeface="Tahoma" panose="020B0604030504040204" pitchFamily="34" charset="0"/>
                <a:ea typeface="Tahoma" panose="020B0604030504040204" pitchFamily="34" charset="0"/>
                <a:cs typeface="Tahoma" panose="020B0604030504040204" pitchFamily="34" charset="0"/>
              </a:rPr>
              <a:t> para </a:t>
            </a:r>
            <a:r>
              <a:rPr lang="en-US" altLang="en-US" sz="2400" b="1" i="1" dirty="0" err="1">
                <a:latin typeface="Tahoma" panose="020B0604030504040204" pitchFamily="34" charset="0"/>
                <a:ea typeface="Tahoma" panose="020B0604030504040204" pitchFamily="34" charset="0"/>
                <a:cs typeface="Tahoma" panose="020B0604030504040204" pitchFamily="34" charset="0"/>
              </a:rPr>
              <a:t>juicio</a:t>
            </a:r>
            <a:r>
              <a:rPr lang="en-US" altLang="en-US" sz="2400" b="1" i="1" dirty="0">
                <a:latin typeface="Tahoma" panose="020B0604030504040204" pitchFamily="34" charset="0"/>
                <a:ea typeface="Tahoma" panose="020B0604030504040204" pitchFamily="34" charset="0"/>
                <a:cs typeface="Tahoma" panose="020B0604030504040204" pitchFamily="34" charset="0"/>
              </a:rPr>
              <a:t>;</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i="1" dirty="0">
                <a:latin typeface="Tahoma" panose="020B0604030504040204" pitchFamily="34" charset="0"/>
                <a:ea typeface="Tahoma" panose="020B0604030504040204" pitchFamily="34" charset="0"/>
                <a:cs typeface="Tahoma" panose="020B0604030504040204" pitchFamily="34" charset="0"/>
              </a:rPr>
              <a:t>… Y a </a:t>
            </a:r>
            <a:r>
              <a:rPr lang="en-US" altLang="en-US" sz="2400" b="1" i="1" dirty="0" err="1">
                <a:latin typeface="Tahoma" panose="020B0604030504040204" pitchFamily="34" charset="0"/>
                <a:ea typeface="Tahoma" panose="020B0604030504040204" pitchFamily="34" charset="0"/>
                <a:cs typeface="Tahoma" panose="020B0604030504040204" pitchFamily="34" charset="0"/>
              </a:rPr>
              <a:t>los</a:t>
            </a:r>
            <a:r>
              <a:rPr lang="en-US" altLang="en-US" sz="2400" b="1" i="1" dirty="0">
                <a:latin typeface="Tahoma" panose="020B0604030504040204" pitchFamily="34" charset="0"/>
                <a:ea typeface="Tahoma" panose="020B0604030504040204" pitchFamily="34" charset="0"/>
                <a:cs typeface="Tahoma" panose="020B0604030504040204" pitchFamily="34" charset="0"/>
              </a:rPr>
              <a:t> </a:t>
            </a:r>
            <a:r>
              <a:rPr lang="en-US" altLang="en-US" sz="2400" b="1" i="1" dirty="0" err="1">
                <a:latin typeface="Tahoma" panose="020B0604030504040204" pitchFamily="34" charset="0"/>
                <a:ea typeface="Tahoma" panose="020B0604030504040204" pitchFamily="34" charset="0"/>
                <a:cs typeface="Tahoma" panose="020B0604030504040204" pitchFamily="34" charset="0"/>
              </a:rPr>
              <a:t>ángeles</a:t>
            </a:r>
            <a:r>
              <a:rPr lang="en-US" altLang="en-US" sz="2400" b="1" i="1" dirty="0">
                <a:latin typeface="Tahoma" panose="020B0604030504040204" pitchFamily="34" charset="0"/>
                <a:ea typeface="Tahoma" panose="020B0604030504040204" pitchFamily="34" charset="0"/>
                <a:cs typeface="Tahoma" panose="020B0604030504040204" pitchFamily="34" charset="0"/>
              </a:rPr>
              <a:t> que no </a:t>
            </a:r>
            <a:r>
              <a:rPr lang="en-US" altLang="en-US" sz="2400" b="1" i="1" dirty="0" err="1">
                <a:latin typeface="Tahoma" panose="020B0604030504040204" pitchFamily="34" charset="0"/>
                <a:ea typeface="Tahoma" panose="020B0604030504040204" pitchFamily="34" charset="0"/>
                <a:cs typeface="Tahoma" panose="020B0604030504040204" pitchFamily="34" charset="0"/>
              </a:rPr>
              <a:t>conservaron</a:t>
            </a:r>
            <a:r>
              <a:rPr lang="en-US" altLang="en-US" sz="2400" b="1" i="1" dirty="0">
                <a:latin typeface="Tahoma" panose="020B0604030504040204" pitchFamily="34" charset="0"/>
                <a:ea typeface="Tahoma" panose="020B0604030504040204" pitchFamily="34" charset="0"/>
                <a:cs typeface="Tahoma" panose="020B0604030504040204" pitchFamily="34" charset="0"/>
              </a:rPr>
              <a:t> </a:t>
            </a:r>
            <a:r>
              <a:rPr lang="en-US" altLang="en-US" sz="2400" b="1" i="1" dirty="0" err="1">
                <a:latin typeface="Tahoma" panose="020B0604030504040204" pitchFamily="34" charset="0"/>
                <a:ea typeface="Tahoma" panose="020B0604030504040204" pitchFamily="34" charset="0"/>
                <a:cs typeface="Tahoma" panose="020B0604030504040204" pitchFamily="34" charset="0"/>
              </a:rPr>
              <a:t>su</a:t>
            </a:r>
            <a:r>
              <a:rPr lang="en-US" altLang="en-US" sz="2400" b="1" i="1" dirty="0">
                <a:latin typeface="Tahoma" panose="020B0604030504040204" pitchFamily="34" charset="0"/>
                <a:ea typeface="Tahoma" panose="020B0604030504040204" pitchFamily="34" charset="0"/>
                <a:cs typeface="Tahoma" panose="020B0604030504040204" pitchFamily="34" charset="0"/>
              </a:rPr>
              <a:t> </a:t>
            </a:r>
            <a:r>
              <a:rPr lang="en-US" altLang="en-US" sz="2400" b="1" i="1" dirty="0" err="1">
                <a:latin typeface="Tahoma" panose="020B0604030504040204" pitchFamily="34" charset="0"/>
                <a:ea typeface="Tahoma" panose="020B0604030504040204" pitchFamily="34" charset="0"/>
                <a:cs typeface="Tahoma" panose="020B0604030504040204" pitchFamily="34" charset="0"/>
              </a:rPr>
              <a:t>señorío</a:t>
            </a:r>
            <a:r>
              <a:rPr lang="en-US" altLang="en-US" sz="2400" b="1" i="1" dirty="0">
                <a:latin typeface="Tahoma" panose="020B0604030504040204" pitchFamily="34" charset="0"/>
                <a:ea typeface="Tahoma" panose="020B0604030504040204" pitchFamily="34" charset="0"/>
                <a:cs typeface="Tahoma" panose="020B0604030504040204" pitchFamily="34" charset="0"/>
              </a:rPr>
              <a:t> original, </a:t>
            </a:r>
            <a:r>
              <a:rPr lang="en-US" altLang="en-US" sz="2400" b="1" i="1" dirty="0" err="1">
                <a:latin typeface="Tahoma" panose="020B0604030504040204" pitchFamily="34" charset="0"/>
                <a:ea typeface="Tahoma" panose="020B0604030504040204" pitchFamily="34" charset="0"/>
                <a:cs typeface="Tahoma" panose="020B0604030504040204" pitchFamily="34" charset="0"/>
              </a:rPr>
              <a:t>sino</a:t>
            </a:r>
            <a:r>
              <a:rPr lang="en-US" altLang="en-US" sz="2400" b="1" i="1" dirty="0">
                <a:latin typeface="Tahoma" panose="020B0604030504040204" pitchFamily="34" charset="0"/>
                <a:ea typeface="Tahoma" panose="020B0604030504040204" pitchFamily="34" charset="0"/>
                <a:cs typeface="Tahoma" panose="020B0604030504040204" pitchFamily="34" charset="0"/>
              </a:rPr>
              <a:t> que </a:t>
            </a:r>
            <a:r>
              <a:rPr lang="en-US" altLang="en-US" sz="2400" b="1" i="1" dirty="0" err="1">
                <a:latin typeface="Tahoma" panose="020B0604030504040204" pitchFamily="34" charset="0"/>
                <a:ea typeface="Tahoma" panose="020B0604030504040204" pitchFamily="34" charset="0"/>
                <a:cs typeface="Tahoma" panose="020B0604030504040204" pitchFamily="34" charset="0"/>
              </a:rPr>
              <a:t>abandonaron</a:t>
            </a:r>
            <a:r>
              <a:rPr lang="en-US" altLang="en-US" sz="2400" b="1" i="1" dirty="0">
                <a:latin typeface="Tahoma" panose="020B0604030504040204" pitchFamily="34" charset="0"/>
                <a:ea typeface="Tahoma" panose="020B0604030504040204" pitchFamily="34" charset="0"/>
                <a:cs typeface="Tahoma" panose="020B0604030504040204" pitchFamily="34" charset="0"/>
              </a:rPr>
              <a:t> </a:t>
            </a:r>
            <a:r>
              <a:rPr lang="en-US" altLang="en-US" sz="2400" b="1" i="1" dirty="0" err="1">
                <a:latin typeface="Tahoma" panose="020B0604030504040204" pitchFamily="34" charset="0"/>
                <a:ea typeface="Tahoma" panose="020B0604030504040204" pitchFamily="34" charset="0"/>
                <a:cs typeface="Tahoma" panose="020B0604030504040204" pitchFamily="34" charset="0"/>
              </a:rPr>
              <a:t>su</a:t>
            </a:r>
            <a:r>
              <a:rPr lang="en-US" altLang="en-US" sz="2400" b="1" i="1" dirty="0">
                <a:latin typeface="Tahoma" panose="020B0604030504040204" pitchFamily="34" charset="0"/>
                <a:ea typeface="Tahoma" panose="020B0604030504040204" pitchFamily="34" charset="0"/>
                <a:cs typeface="Tahoma" panose="020B0604030504040204" pitchFamily="34" charset="0"/>
              </a:rPr>
              <a:t> morada </a:t>
            </a:r>
            <a:r>
              <a:rPr lang="en-US" altLang="en-US" sz="2400" b="1" i="1" dirty="0" err="1">
                <a:latin typeface="Tahoma" panose="020B0604030504040204" pitchFamily="34" charset="0"/>
                <a:ea typeface="Tahoma" panose="020B0604030504040204" pitchFamily="34" charset="0"/>
                <a:cs typeface="Tahoma" panose="020B0604030504040204" pitchFamily="34" charset="0"/>
              </a:rPr>
              <a:t>legítima</a:t>
            </a:r>
            <a:r>
              <a:rPr lang="en-US" altLang="en-US" sz="2400" b="1" i="1" dirty="0">
                <a:latin typeface="Tahoma" panose="020B0604030504040204" pitchFamily="34" charset="0"/>
                <a:ea typeface="Tahoma" panose="020B0604030504040204" pitchFamily="34" charset="0"/>
                <a:cs typeface="Tahoma" panose="020B0604030504040204" pitchFamily="34" charset="0"/>
              </a:rPr>
              <a:t>, </a:t>
            </a:r>
            <a:r>
              <a:rPr lang="en-US" altLang="en-US" sz="2400" b="1" i="1" dirty="0" err="1">
                <a:latin typeface="Tahoma" panose="020B0604030504040204" pitchFamily="34" charset="0"/>
                <a:ea typeface="Tahoma" panose="020B0604030504040204" pitchFamily="34" charset="0"/>
                <a:cs typeface="Tahoma" panose="020B0604030504040204" pitchFamily="34" charset="0"/>
              </a:rPr>
              <a:t>los</a:t>
            </a:r>
            <a:r>
              <a:rPr lang="en-US" altLang="en-US" sz="2400" b="1" i="1" dirty="0">
                <a:latin typeface="Tahoma" panose="020B0604030504040204" pitchFamily="34" charset="0"/>
                <a:ea typeface="Tahoma" panose="020B0604030504040204" pitchFamily="34" charset="0"/>
                <a:cs typeface="Tahoma" panose="020B0604030504040204" pitchFamily="34" charset="0"/>
              </a:rPr>
              <a:t> ha </a:t>
            </a:r>
            <a:r>
              <a:rPr lang="en-US" altLang="en-US" sz="2400" b="1" i="1" dirty="0" err="1">
                <a:latin typeface="Tahoma" panose="020B0604030504040204" pitchFamily="34" charset="0"/>
                <a:ea typeface="Tahoma" panose="020B0604030504040204" pitchFamily="34" charset="0"/>
                <a:cs typeface="Tahoma" panose="020B0604030504040204" pitchFamily="34" charset="0"/>
              </a:rPr>
              <a:t>guardado</a:t>
            </a:r>
            <a:r>
              <a:rPr lang="en-US" altLang="en-US" sz="2400" b="1" i="1" dirty="0">
                <a:latin typeface="Tahoma" panose="020B0604030504040204" pitchFamily="34" charset="0"/>
                <a:ea typeface="Tahoma" panose="020B0604030504040204" pitchFamily="34" charset="0"/>
                <a:cs typeface="Tahoma" panose="020B0604030504040204" pitchFamily="34" charset="0"/>
              </a:rPr>
              <a:t> </a:t>
            </a:r>
            <a:r>
              <a:rPr lang="en-US" altLang="en-US" sz="2400" b="1" i="1" dirty="0" err="1">
                <a:latin typeface="Tahoma" panose="020B0604030504040204" pitchFamily="34" charset="0"/>
                <a:ea typeface="Tahoma" panose="020B0604030504040204" pitchFamily="34" charset="0"/>
                <a:cs typeface="Tahoma" panose="020B0604030504040204" pitchFamily="34" charset="0"/>
              </a:rPr>
              <a:t>en</a:t>
            </a:r>
            <a:r>
              <a:rPr lang="en-US" altLang="en-US" sz="2400" b="1" i="1" dirty="0">
                <a:latin typeface="Tahoma" panose="020B0604030504040204" pitchFamily="34" charset="0"/>
                <a:ea typeface="Tahoma" panose="020B0604030504040204" pitchFamily="34" charset="0"/>
                <a:cs typeface="Tahoma" panose="020B0604030504040204" pitchFamily="34" charset="0"/>
              </a:rPr>
              <a:t> </a:t>
            </a:r>
            <a:r>
              <a:rPr lang="en-US" altLang="en-US" sz="2400" b="1" i="1" dirty="0" err="1">
                <a:latin typeface="Tahoma" panose="020B0604030504040204" pitchFamily="34" charset="0"/>
                <a:ea typeface="Tahoma" panose="020B0604030504040204" pitchFamily="34" charset="0"/>
                <a:cs typeface="Tahoma" panose="020B0604030504040204" pitchFamily="34" charset="0"/>
              </a:rPr>
              <a:t>prisiones</a:t>
            </a:r>
            <a:r>
              <a:rPr lang="en-US" altLang="en-US" sz="2400" b="1" i="1" dirty="0">
                <a:latin typeface="Tahoma" panose="020B0604030504040204" pitchFamily="34" charset="0"/>
                <a:ea typeface="Tahoma" panose="020B0604030504040204" pitchFamily="34" charset="0"/>
                <a:cs typeface="Tahoma" panose="020B0604030504040204" pitchFamily="34" charset="0"/>
              </a:rPr>
              <a:t> </a:t>
            </a:r>
            <a:r>
              <a:rPr lang="en-US" altLang="en-US" sz="2400" b="1" i="1" dirty="0" err="1">
                <a:latin typeface="Tahoma" panose="020B0604030504040204" pitchFamily="34" charset="0"/>
                <a:ea typeface="Tahoma" panose="020B0604030504040204" pitchFamily="34" charset="0"/>
                <a:cs typeface="Tahoma" panose="020B0604030504040204" pitchFamily="34" charset="0"/>
              </a:rPr>
              <a:t>eternas</a:t>
            </a:r>
            <a:r>
              <a:rPr lang="en-US" altLang="en-US" sz="2400" b="1" i="1" dirty="0">
                <a:latin typeface="Tahoma" panose="020B0604030504040204" pitchFamily="34" charset="0"/>
                <a:ea typeface="Tahoma" panose="020B0604030504040204" pitchFamily="34" charset="0"/>
                <a:cs typeface="Tahoma" panose="020B0604030504040204" pitchFamily="34" charset="0"/>
              </a:rPr>
              <a:t>, bajo </a:t>
            </a:r>
            <a:r>
              <a:rPr lang="en-US" altLang="en-US" sz="2400" b="1" i="1" dirty="0" err="1">
                <a:latin typeface="Tahoma" panose="020B0604030504040204" pitchFamily="34" charset="0"/>
                <a:ea typeface="Tahoma" panose="020B0604030504040204" pitchFamily="34" charset="0"/>
                <a:cs typeface="Tahoma" panose="020B0604030504040204" pitchFamily="34" charset="0"/>
              </a:rPr>
              <a:t>tinieblas</a:t>
            </a:r>
            <a:r>
              <a:rPr lang="en-US" altLang="en-US" sz="2400" b="1" i="1" dirty="0">
                <a:latin typeface="Tahoma" panose="020B0604030504040204" pitchFamily="34" charset="0"/>
                <a:ea typeface="Tahoma" panose="020B0604030504040204" pitchFamily="34" charset="0"/>
                <a:cs typeface="Tahoma" panose="020B0604030504040204" pitchFamily="34" charset="0"/>
              </a:rPr>
              <a:t> para </a:t>
            </a:r>
            <a:r>
              <a:rPr lang="en-US" altLang="en-US" sz="2400" b="1" i="1" dirty="0" err="1">
                <a:latin typeface="Tahoma" panose="020B0604030504040204" pitchFamily="34" charset="0"/>
                <a:ea typeface="Tahoma" panose="020B0604030504040204" pitchFamily="34" charset="0"/>
                <a:cs typeface="Tahoma" panose="020B0604030504040204" pitchFamily="34" charset="0"/>
              </a:rPr>
              <a:t>el</a:t>
            </a:r>
            <a:r>
              <a:rPr lang="en-US" altLang="en-US" sz="2400" b="1" i="1" dirty="0">
                <a:latin typeface="Tahoma" panose="020B0604030504040204" pitchFamily="34" charset="0"/>
                <a:ea typeface="Tahoma" panose="020B0604030504040204" pitchFamily="34" charset="0"/>
                <a:cs typeface="Tahoma" panose="020B0604030504040204" pitchFamily="34" charset="0"/>
              </a:rPr>
              <a:t> </a:t>
            </a:r>
            <a:r>
              <a:rPr lang="en-US" altLang="en-US" sz="2400" b="1" i="1" dirty="0" err="1">
                <a:latin typeface="Tahoma" panose="020B0604030504040204" pitchFamily="34" charset="0"/>
                <a:ea typeface="Tahoma" panose="020B0604030504040204" pitchFamily="34" charset="0"/>
                <a:cs typeface="Tahoma" panose="020B0604030504040204" pitchFamily="34" charset="0"/>
              </a:rPr>
              <a:t>juicio</a:t>
            </a:r>
            <a:r>
              <a:rPr lang="en-US" altLang="en-US" sz="2400" b="1" i="1" dirty="0">
                <a:latin typeface="Tahoma" panose="020B0604030504040204" pitchFamily="34" charset="0"/>
                <a:ea typeface="Tahoma" panose="020B0604030504040204" pitchFamily="34" charset="0"/>
                <a:cs typeface="Tahoma" panose="020B0604030504040204" pitchFamily="34" charset="0"/>
              </a:rPr>
              <a:t> del gran día </a:t>
            </a:r>
            <a:r>
              <a:rPr lang="en-US" altLang="en-US" sz="2400" b="1" i="1" dirty="0">
                <a:solidFill>
                  <a:srgbClr val="C00000"/>
                </a:solidFill>
                <a:latin typeface="Tahoma" panose="020B0604030504040204" pitchFamily="34" charset="0"/>
                <a:ea typeface="Tahoma" panose="020B0604030504040204" pitchFamily="34" charset="0"/>
                <a:cs typeface="Tahoma" panose="020B0604030504040204" pitchFamily="34" charset="0"/>
              </a:rPr>
              <a:t>– 2Ped 2:4</a:t>
            </a:r>
            <a:endParaRPr lang="en-U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endParaRPr>
          </a:p>
        </p:txBody>
      </p:sp>
      <p:sp>
        <p:nvSpPr>
          <p:cNvPr id="86022" name="Text Box 6">
            <a:extLst>
              <a:ext uri="{FF2B5EF4-FFF2-40B4-BE49-F238E27FC236}">
                <a16:creationId xmlns:a16="http://schemas.microsoft.com/office/drawing/2014/main" id="{7522AD43-A494-5DC7-5961-7B591BDC8C4F}"/>
              </a:ext>
            </a:extLst>
          </p:cNvPr>
          <p:cNvSpPr txBox="1">
            <a:spLocks noChangeArrowheads="1"/>
          </p:cNvSpPr>
          <p:nvPr/>
        </p:nvSpPr>
        <p:spPr bwMode="auto">
          <a:xfrm>
            <a:off x="2895600" y="688550"/>
            <a:ext cx="9144000"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s-E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Creados como seres buenos</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Gén</a:t>
            </a:r>
            <a:r>
              <a:rPr lang="en-US" altLang="en-US" sz="2600" b="1" dirty="0">
                <a:latin typeface="Tahoma" panose="020B0604030504040204" pitchFamily="34" charset="0"/>
                <a:ea typeface="Tahoma" panose="020B0604030504040204" pitchFamily="34" charset="0"/>
                <a:cs typeface="Tahoma" panose="020B0604030504040204" pitchFamily="34" charset="0"/>
              </a:rPr>
              <a:t> 1:31</a:t>
            </a:r>
          </a:p>
        </p:txBody>
      </p:sp>
      <p:sp>
        <p:nvSpPr>
          <p:cNvPr id="86023" name="Rectangle 7">
            <a:extLst>
              <a:ext uri="{FF2B5EF4-FFF2-40B4-BE49-F238E27FC236}">
                <a16:creationId xmlns:a16="http://schemas.microsoft.com/office/drawing/2014/main" id="{03164835-D5D2-E1F6-8F9A-E9D8BAD48D05}"/>
              </a:ext>
            </a:extLst>
          </p:cNvPr>
          <p:cNvSpPr>
            <a:spLocks noChangeArrowheads="1"/>
          </p:cNvSpPr>
          <p:nvPr/>
        </p:nvSpPr>
        <p:spPr bwMode="auto">
          <a:xfrm>
            <a:off x="2895600" y="1219201"/>
            <a:ext cx="9144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400" b="1" i="1" dirty="0">
                <a:latin typeface="Tahoma" panose="020B0604030504040204" pitchFamily="34" charset="0"/>
                <a:ea typeface="Tahoma" panose="020B0604030504040204" pitchFamily="34" charset="0"/>
                <a:cs typeface="Tahoma" panose="020B0604030504040204" pitchFamily="34" charset="0"/>
              </a:rPr>
              <a:t>Y </a:t>
            </a:r>
            <a:r>
              <a:rPr lang="en-US" altLang="en-US" sz="2400" b="1" i="1" dirty="0" err="1">
                <a:latin typeface="Tahoma" panose="020B0604030504040204" pitchFamily="34" charset="0"/>
                <a:ea typeface="Tahoma" panose="020B0604030504040204" pitchFamily="34" charset="0"/>
                <a:cs typeface="Tahoma" panose="020B0604030504040204" pitchFamily="34" charset="0"/>
              </a:rPr>
              <a:t>vio</a:t>
            </a:r>
            <a:r>
              <a:rPr lang="en-US" altLang="en-US" sz="2400" b="1" i="1" dirty="0">
                <a:latin typeface="Tahoma" panose="020B0604030504040204" pitchFamily="34" charset="0"/>
                <a:ea typeface="Tahoma" panose="020B0604030504040204" pitchFamily="34" charset="0"/>
                <a:cs typeface="Tahoma" panose="020B0604030504040204" pitchFamily="34" charset="0"/>
              </a:rPr>
              <a:t> Dios </a:t>
            </a:r>
            <a:r>
              <a:rPr lang="en-US" altLang="en-US" sz="2400" b="1" i="1" dirty="0" err="1">
                <a:latin typeface="Tahoma" panose="020B0604030504040204" pitchFamily="34" charset="0"/>
                <a:ea typeface="Tahoma" panose="020B0604030504040204" pitchFamily="34" charset="0"/>
                <a:cs typeface="Tahoma" panose="020B0604030504040204" pitchFamily="34" charset="0"/>
              </a:rPr>
              <a:t>todo</a:t>
            </a:r>
            <a:r>
              <a:rPr lang="en-US" altLang="en-US" sz="2400" b="1" i="1" dirty="0">
                <a:latin typeface="Tahoma" panose="020B0604030504040204" pitchFamily="34" charset="0"/>
                <a:ea typeface="Tahoma" panose="020B0604030504040204" pitchFamily="34" charset="0"/>
                <a:cs typeface="Tahoma" panose="020B0604030504040204" pitchFamily="34" charset="0"/>
              </a:rPr>
              <a:t> lo que </a:t>
            </a:r>
            <a:r>
              <a:rPr lang="en-US" altLang="en-US" sz="2400" b="1" i="1" dirty="0" err="1">
                <a:latin typeface="Tahoma" panose="020B0604030504040204" pitchFamily="34" charset="0"/>
                <a:ea typeface="Tahoma" panose="020B0604030504040204" pitchFamily="34" charset="0"/>
                <a:cs typeface="Tahoma" panose="020B0604030504040204" pitchFamily="34" charset="0"/>
              </a:rPr>
              <a:t>había</a:t>
            </a:r>
            <a:r>
              <a:rPr lang="en-US" altLang="en-US" sz="2400" b="1" i="1" dirty="0">
                <a:latin typeface="Tahoma" panose="020B0604030504040204" pitchFamily="34" charset="0"/>
                <a:ea typeface="Tahoma" panose="020B0604030504040204" pitchFamily="34" charset="0"/>
                <a:cs typeface="Tahoma" panose="020B0604030504040204" pitchFamily="34" charset="0"/>
              </a:rPr>
              <a:t> </a:t>
            </a:r>
            <a:r>
              <a:rPr lang="en-US" altLang="en-US" sz="2400" b="1" i="1" dirty="0" err="1">
                <a:latin typeface="Tahoma" panose="020B0604030504040204" pitchFamily="34" charset="0"/>
                <a:ea typeface="Tahoma" panose="020B0604030504040204" pitchFamily="34" charset="0"/>
                <a:cs typeface="Tahoma" panose="020B0604030504040204" pitchFamily="34" charset="0"/>
              </a:rPr>
              <a:t>hecho</a:t>
            </a:r>
            <a:r>
              <a:rPr lang="en-US" altLang="en-US" sz="2400" b="1" i="1" dirty="0">
                <a:latin typeface="Tahoma" panose="020B0604030504040204" pitchFamily="34" charset="0"/>
                <a:ea typeface="Tahoma" panose="020B0604030504040204" pitchFamily="34" charset="0"/>
                <a:cs typeface="Tahoma" panose="020B0604030504040204" pitchFamily="34" charset="0"/>
              </a:rPr>
              <a:t>, y he </a:t>
            </a:r>
            <a:r>
              <a:rPr lang="en-US" altLang="en-US" sz="2400" b="1" i="1" dirty="0" err="1">
                <a:latin typeface="Tahoma" panose="020B0604030504040204" pitchFamily="34" charset="0"/>
                <a:ea typeface="Tahoma" panose="020B0604030504040204" pitchFamily="34" charset="0"/>
                <a:cs typeface="Tahoma" panose="020B0604030504040204" pitchFamily="34" charset="0"/>
              </a:rPr>
              <a:t>aquí</a:t>
            </a:r>
            <a:r>
              <a:rPr lang="en-US" altLang="en-US" sz="2400" b="1" i="1" dirty="0">
                <a:latin typeface="Tahoma" panose="020B0604030504040204" pitchFamily="34" charset="0"/>
                <a:ea typeface="Tahoma" panose="020B0604030504040204" pitchFamily="34" charset="0"/>
                <a:cs typeface="Tahoma" panose="020B0604030504040204" pitchFamily="34" charset="0"/>
              </a:rPr>
              <a:t> que era bueno </a:t>
            </a:r>
            <a:r>
              <a:rPr lang="en-US" altLang="en-US" sz="2400" b="1" i="1" dirty="0" err="1">
                <a:latin typeface="Tahoma" panose="020B0604030504040204" pitchFamily="34" charset="0"/>
                <a:ea typeface="Tahoma" panose="020B0604030504040204" pitchFamily="34" charset="0"/>
                <a:cs typeface="Tahoma" panose="020B0604030504040204" pitchFamily="34" charset="0"/>
              </a:rPr>
              <a:t>en</a:t>
            </a:r>
            <a:r>
              <a:rPr lang="en-US" altLang="en-US" sz="2400" b="1" i="1" dirty="0">
                <a:latin typeface="Tahoma" panose="020B0604030504040204" pitchFamily="34" charset="0"/>
                <a:ea typeface="Tahoma" panose="020B0604030504040204" pitchFamily="34" charset="0"/>
                <a:cs typeface="Tahoma" panose="020B0604030504040204" pitchFamily="34" charset="0"/>
              </a:rPr>
              <a:t> gran </a:t>
            </a:r>
            <a:r>
              <a:rPr lang="en-US" altLang="en-US" sz="2400" b="1" i="1" dirty="0" err="1">
                <a:latin typeface="Tahoma" panose="020B0604030504040204" pitchFamily="34" charset="0"/>
                <a:ea typeface="Tahoma" panose="020B0604030504040204" pitchFamily="34" charset="0"/>
                <a:cs typeface="Tahoma" panose="020B0604030504040204" pitchFamily="34" charset="0"/>
              </a:rPr>
              <a:t>manera</a:t>
            </a:r>
            <a:r>
              <a:rPr lang="en-US" altLang="en-US" sz="2400" b="1" i="1" dirty="0">
                <a:latin typeface="Tahoma" panose="020B0604030504040204" pitchFamily="34" charset="0"/>
                <a:ea typeface="Tahoma" panose="020B0604030504040204" pitchFamily="34" charset="0"/>
                <a:cs typeface="Tahoma" panose="020B0604030504040204" pitchFamily="34" charset="0"/>
              </a:rPr>
              <a:t>.</a:t>
            </a:r>
            <a:r>
              <a:rPr lang="en-US" altLang="en-US" sz="2400" b="1" dirty="0">
                <a:latin typeface="Tahoma" panose="020B0604030504040204" pitchFamily="34" charset="0"/>
                <a:ea typeface="Tahoma" panose="020B0604030504040204" pitchFamily="34" charset="0"/>
                <a:cs typeface="Tahoma" panose="020B0604030504040204" pitchFamily="34" charset="0"/>
              </a:rPr>
              <a:t> </a:t>
            </a:r>
          </a:p>
        </p:txBody>
      </p:sp>
      <p:sp>
        <p:nvSpPr>
          <p:cNvPr id="86024" name="Text Box 8">
            <a:extLst>
              <a:ext uri="{FF2B5EF4-FFF2-40B4-BE49-F238E27FC236}">
                <a16:creationId xmlns:a16="http://schemas.microsoft.com/office/drawing/2014/main" id="{A1A95A45-6D79-8BA4-8645-DC77835C2451}"/>
              </a:ext>
            </a:extLst>
          </p:cNvPr>
          <p:cNvSpPr txBox="1">
            <a:spLocks noChangeArrowheads="1"/>
          </p:cNvSpPr>
          <p:nvPr/>
        </p:nvSpPr>
        <p:spPr bwMode="auto">
          <a:xfrm>
            <a:off x="2895600" y="2667001"/>
            <a:ext cx="9144000"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s-E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Unos decidieron abandonar a su Creador</a:t>
            </a:r>
            <a:r>
              <a:rPr lang="en-U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  </a:t>
            </a:r>
          </a:p>
          <a:p>
            <a:r>
              <a:rPr lang="en-US" altLang="en-US" b="1" dirty="0">
                <a:solidFill>
                  <a:schemeClr val="bg1"/>
                </a:solidFill>
                <a:latin typeface="Tahoma" panose="020B0604030504040204" pitchFamily="34" charset="0"/>
                <a:ea typeface="Tahoma" panose="020B0604030504040204" pitchFamily="34" charset="0"/>
                <a:cs typeface="Tahoma" panose="020B0604030504040204" pitchFamily="34" charset="0"/>
              </a:rPr>
              <a:t>2 Ped 2:4;  Judas 6</a:t>
            </a:r>
          </a:p>
        </p:txBody>
      </p:sp>
      <p:pic>
        <p:nvPicPr>
          <p:cNvPr id="4" name="Picture 2">
            <a:extLst>
              <a:ext uri="{FF2B5EF4-FFF2-40B4-BE49-F238E27FC236}">
                <a16:creationId xmlns:a16="http://schemas.microsoft.com/office/drawing/2014/main" id="{82A2D487-6DD7-682A-4AD0-00D9C483E2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5833" r="24167" b="4080"/>
          <a:stretch>
            <a:fillRect/>
          </a:stretch>
        </p:blipFill>
        <p:spPr bwMode="auto">
          <a:xfrm>
            <a:off x="-76200" y="0"/>
            <a:ext cx="2794000" cy="3352800"/>
          </a:xfrm>
          <a:prstGeom prst="rect">
            <a:avLst/>
          </a:prstGeom>
          <a:noFill/>
          <a:extLst>
            <a:ext uri="{909E8E84-426E-40DD-AFC4-6F175D3DCCD1}">
              <a14:hiddenFill xmlns:a14="http://schemas.microsoft.com/office/drawing/2010/main">
                <a:solidFill>
                  <a:srgbClr val="FFFFFF"/>
                </a:solidFill>
              </a14:hiddenFill>
            </a:ext>
          </a:extLst>
        </p:spPr>
      </p:pic>
      <p:sp>
        <p:nvSpPr>
          <p:cNvPr id="5" name="Text Box 3">
            <a:extLst>
              <a:ext uri="{FF2B5EF4-FFF2-40B4-BE49-F238E27FC236}">
                <a16:creationId xmlns:a16="http://schemas.microsoft.com/office/drawing/2014/main" id="{23D946FA-CC46-A5B4-F27E-61DD9725A129}"/>
              </a:ext>
            </a:extLst>
          </p:cNvPr>
          <p:cNvSpPr txBox="1">
            <a:spLocks noChangeArrowheads="1"/>
          </p:cNvSpPr>
          <p:nvPr/>
        </p:nvSpPr>
        <p:spPr bwMode="auto">
          <a:xfrm>
            <a:off x="2717800" y="1"/>
            <a:ext cx="9398000" cy="519113"/>
          </a:xfrm>
          <a:prstGeom prst="rect">
            <a:avLst/>
          </a:prstGeom>
          <a:solidFill>
            <a:srgbClr val="F9F8E0"/>
          </a:solidFill>
          <a:ln w="9525">
            <a:noFill/>
            <a:miter lim="800000"/>
            <a:headEnd/>
            <a:tailEnd/>
          </a:ln>
          <a:effectLst/>
        </p:spPr>
        <p:txBody>
          <a:bodyPr wrap="square">
            <a:spAutoFit/>
          </a:bodyPr>
          <a:lstStyle/>
          <a:p>
            <a:pPr algn="ct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Qué</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sabemos</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acerca</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de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los</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ángeles</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86022"/>
                                        </p:tgtEl>
                                        <p:attrNameLst>
                                          <p:attrName>style.visibility</p:attrName>
                                        </p:attrNameLst>
                                      </p:cBhvr>
                                      <p:to>
                                        <p:strVal val="visible"/>
                                      </p:to>
                                    </p:set>
                                    <p:animEffect transition="in" filter="dissolve">
                                      <p:cBhvr>
                                        <p:cTn id="7" dur="1000"/>
                                        <p:tgtEl>
                                          <p:spTgt spid="86022"/>
                                        </p:tgtEl>
                                      </p:cBhvr>
                                    </p:animEffect>
                                  </p:childTnLst>
                                </p:cTn>
                              </p:par>
                            </p:childTnLst>
                          </p:cTn>
                        </p:par>
                        <p:par>
                          <p:cTn id="8" fill="hold" nodeType="afterGroup">
                            <p:stCondLst>
                              <p:cond delay="1000"/>
                            </p:stCondLst>
                            <p:childTnLst>
                              <p:par>
                                <p:cTn id="9" presetID="9" presetClass="entr" presetSubtype="0" fill="hold" nodeType="afterEffect">
                                  <p:stCondLst>
                                    <p:cond delay="0"/>
                                  </p:stCondLst>
                                  <p:childTnLst>
                                    <p:set>
                                      <p:cBhvr>
                                        <p:cTn id="10" dur="1" fill="hold">
                                          <p:stCondLst>
                                            <p:cond delay="0"/>
                                          </p:stCondLst>
                                        </p:cTn>
                                        <p:tgtEl>
                                          <p:spTgt spid="86023"/>
                                        </p:tgtEl>
                                        <p:attrNameLst>
                                          <p:attrName>style.visibility</p:attrName>
                                        </p:attrNameLst>
                                      </p:cBhvr>
                                      <p:to>
                                        <p:strVal val="visible"/>
                                      </p:to>
                                    </p:set>
                                    <p:animEffect transition="in" filter="dissolve">
                                      <p:cBhvr>
                                        <p:cTn id="11" dur="1000"/>
                                        <p:tgtEl>
                                          <p:spTgt spid="86023"/>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9" presetClass="entr" presetSubtype="0" fill="hold" nodeType="clickEffect">
                                  <p:stCondLst>
                                    <p:cond delay="0"/>
                                  </p:stCondLst>
                                  <p:childTnLst>
                                    <p:set>
                                      <p:cBhvr>
                                        <p:cTn id="15" dur="1" fill="hold">
                                          <p:stCondLst>
                                            <p:cond delay="0"/>
                                          </p:stCondLst>
                                        </p:cTn>
                                        <p:tgtEl>
                                          <p:spTgt spid="86020"/>
                                        </p:tgtEl>
                                        <p:attrNameLst>
                                          <p:attrName>style.visibility</p:attrName>
                                        </p:attrNameLst>
                                      </p:cBhvr>
                                      <p:to>
                                        <p:strVal val="visible"/>
                                      </p:to>
                                    </p:set>
                                    <p:animEffect transition="in" filter="dissolve">
                                      <p:cBhvr>
                                        <p:cTn id="16" dur="1000"/>
                                        <p:tgtEl>
                                          <p:spTgt spid="86020"/>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9" presetClass="entr" presetSubtype="0" fill="hold" nodeType="clickEffect">
                                  <p:stCondLst>
                                    <p:cond delay="0"/>
                                  </p:stCondLst>
                                  <p:childTnLst>
                                    <p:set>
                                      <p:cBhvr>
                                        <p:cTn id="20" dur="1" fill="hold">
                                          <p:stCondLst>
                                            <p:cond delay="0"/>
                                          </p:stCondLst>
                                        </p:cTn>
                                        <p:tgtEl>
                                          <p:spTgt spid="86024"/>
                                        </p:tgtEl>
                                        <p:attrNameLst>
                                          <p:attrName>style.visibility</p:attrName>
                                        </p:attrNameLst>
                                      </p:cBhvr>
                                      <p:to>
                                        <p:strVal val="visible"/>
                                      </p:to>
                                    </p:set>
                                    <p:animEffect transition="in" filter="dissolve">
                                      <p:cBhvr>
                                        <p:cTn id="21" dur="1000"/>
                                        <p:tgtEl>
                                          <p:spTgt spid="86024"/>
                                        </p:tgtEl>
                                      </p:cBhvr>
                                    </p:animEffect>
                                  </p:childTnLst>
                                </p:cTn>
                              </p:par>
                            </p:childTnLst>
                          </p:cTn>
                        </p:par>
                        <p:par>
                          <p:cTn id="22" fill="hold" nodeType="afterGroup">
                            <p:stCondLst>
                              <p:cond delay="1000"/>
                            </p:stCondLst>
                            <p:childTnLst>
                              <p:par>
                                <p:cTn id="23" presetID="9" presetClass="entr" presetSubtype="0" fill="hold" nodeType="afterEffect">
                                  <p:stCondLst>
                                    <p:cond delay="0"/>
                                  </p:stCondLst>
                                  <p:childTnLst>
                                    <p:set>
                                      <p:cBhvr>
                                        <p:cTn id="24" dur="1" fill="hold">
                                          <p:stCondLst>
                                            <p:cond delay="0"/>
                                          </p:stCondLst>
                                        </p:cTn>
                                        <p:tgtEl>
                                          <p:spTgt spid="86021"/>
                                        </p:tgtEl>
                                        <p:attrNameLst>
                                          <p:attrName>style.visibility</p:attrName>
                                        </p:attrNameLst>
                                      </p:cBhvr>
                                      <p:to>
                                        <p:strVal val="visible"/>
                                      </p:to>
                                    </p:set>
                                    <p:animEffect transition="in" filter="dissolve">
                                      <p:cBhvr>
                                        <p:cTn id="25" dur="1000"/>
                                        <p:tgtEl>
                                          <p:spTgt spid="860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20" grpId="0"/>
      <p:bldP spid="86021" grpId="0"/>
      <p:bldP spid="86022" grpId="0"/>
      <p:bldP spid="86023" grpId="0"/>
      <p:bldP spid="8602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9" name="AutoShape 13">
            <a:hlinkClick r:id="rId2"/>
            <a:extLst>
              <a:ext uri="{FF2B5EF4-FFF2-40B4-BE49-F238E27FC236}">
                <a16:creationId xmlns:a16="http://schemas.microsoft.com/office/drawing/2014/main" id="{9F459BA2-8E50-2623-65CD-0F9EBDB4EC18}"/>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a:lstStyle/>
          <a:p>
            <a:endParaRPr lang="en-US"/>
          </a:p>
        </p:txBody>
      </p:sp>
      <p:sp>
        <p:nvSpPr>
          <p:cNvPr id="14351" name="AutoShape 15">
            <a:hlinkClick r:id="rId2"/>
            <a:extLst>
              <a:ext uri="{FF2B5EF4-FFF2-40B4-BE49-F238E27FC236}">
                <a16:creationId xmlns:a16="http://schemas.microsoft.com/office/drawing/2014/main" id="{4B2E56E5-14F6-11A8-3BF4-25D5A1CD05BC}"/>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a:lstStyle/>
          <a:p>
            <a:endParaRPr lang="en-US"/>
          </a:p>
        </p:txBody>
      </p:sp>
      <p:sp>
        <p:nvSpPr>
          <p:cNvPr id="14353" name="AutoShape 17">
            <a:hlinkClick r:id="rId2"/>
            <a:extLst>
              <a:ext uri="{FF2B5EF4-FFF2-40B4-BE49-F238E27FC236}">
                <a16:creationId xmlns:a16="http://schemas.microsoft.com/office/drawing/2014/main" id="{B3BBADC9-DC0E-3A44-6108-421E66F9191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a:lstStyle/>
          <a:p>
            <a:endParaRPr lang="en-US"/>
          </a:p>
        </p:txBody>
      </p:sp>
      <p:pic>
        <p:nvPicPr>
          <p:cNvPr id="14360" name="Picture 24">
            <a:extLst>
              <a:ext uri="{FF2B5EF4-FFF2-40B4-BE49-F238E27FC236}">
                <a16:creationId xmlns:a16="http://schemas.microsoft.com/office/drawing/2014/main" id="{5DBA9B1B-6421-E537-CB01-0D69B03BA3E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9125" y="6201"/>
            <a:ext cx="10953750" cy="6851799"/>
          </a:xfrm>
          <a:prstGeom prst="rect">
            <a:avLst/>
          </a:prstGeom>
          <a:noFill/>
          <a:extLst>
            <a:ext uri="{909E8E84-426E-40DD-AFC4-6F175D3DCCD1}">
              <a14:hiddenFill xmlns:a14="http://schemas.microsoft.com/office/drawing/2010/main">
                <a:solidFill>
                  <a:srgbClr val="FFFFFF"/>
                </a:solidFill>
              </a14:hiddenFill>
            </a:ext>
          </a:extLst>
        </p:spPr>
      </p:pic>
      <p:sp>
        <p:nvSpPr>
          <p:cNvPr id="14361" name="Text Box 25">
            <a:extLst>
              <a:ext uri="{FF2B5EF4-FFF2-40B4-BE49-F238E27FC236}">
                <a16:creationId xmlns:a16="http://schemas.microsoft.com/office/drawing/2014/main" id="{BFB867BF-2F17-99D8-0A45-ECAD03D7859C}"/>
              </a:ext>
            </a:extLst>
          </p:cNvPr>
          <p:cNvSpPr txBox="1">
            <a:spLocks noChangeArrowheads="1"/>
          </p:cNvSpPr>
          <p:nvPr/>
        </p:nvSpPr>
        <p:spPr bwMode="auto">
          <a:xfrm>
            <a:off x="2819400" y="381000"/>
            <a:ext cx="8991600" cy="1760610"/>
          </a:xfrm>
          <a:prstGeom prst="rect">
            <a:avLst/>
          </a:prstGeom>
          <a:noFill/>
          <a:ln>
            <a:noFill/>
          </a:ln>
          <a:effectLst>
            <a:outerShdw dist="89803" dir="2700000" algn="ctr" rotWithShape="0">
              <a:srgbClr val="8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lnSpc>
                <a:spcPct val="75000"/>
              </a:lnSpc>
            </a:pPr>
            <a:r>
              <a:rPr lang="en-US" altLang="en-US" sz="4800" b="1" dirty="0">
                <a:solidFill>
                  <a:srgbClr val="FFFF00"/>
                </a:solidFill>
                <a:latin typeface="Harrington" panose="04040505050A02020702" pitchFamily="82" charset="0"/>
              </a:rPr>
              <a:t>Los ANGELES</a:t>
            </a:r>
          </a:p>
          <a:p>
            <a:pPr algn="ctr">
              <a:lnSpc>
                <a:spcPct val="75000"/>
              </a:lnSpc>
            </a:pPr>
            <a:r>
              <a:rPr lang="en-US" altLang="en-US" sz="4800" b="1" dirty="0">
                <a:solidFill>
                  <a:srgbClr val="FFFF00"/>
                </a:solidFill>
                <a:latin typeface="Harrington" panose="04040505050A02020702" pitchFamily="82" charset="0"/>
              </a:rPr>
              <a:t>y la </a:t>
            </a:r>
          </a:p>
          <a:p>
            <a:pPr algn="ctr">
              <a:lnSpc>
                <a:spcPct val="75000"/>
              </a:lnSpc>
            </a:pPr>
            <a:r>
              <a:rPr lang="en-US" altLang="en-US" sz="4800" b="1" dirty="0">
                <a:solidFill>
                  <a:srgbClr val="FFFF00"/>
                </a:solidFill>
                <a:latin typeface="Harrington" panose="04040505050A02020702" pitchFamily="82" charset="0"/>
              </a:rPr>
              <a:t>PROVIDENCIA  DE  DIOS</a:t>
            </a:r>
          </a:p>
        </p:txBody>
      </p:sp>
      <p:sp>
        <p:nvSpPr>
          <p:cNvPr id="14362" name="Rectangle 26">
            <a:extLst>
              <a:ext uri="{FF2B5EF4-FFF2-40B4-BE49-F238E27FC236}">
                <a16:creationId xmlns:a16="http://schemas.microsoft.com/office/drawing/2014/main" id="{4E520657-D4F2-E687-D41D-E361A323538C}"/>
              </a:ext>
            </a:extLst>
          </p:cNvPr>
          <p:cNvSpPr>
            <a:spLocks noChangeArrowheads="1"/>
          </p:cNvSpPr>
          <p:nvPr/>
        </p:nvSpPr>
        <p:spPr bwMode="auto">
          <a:xfrm>
            <a:off x="619125" y="5039951"/>
            <a:ext cx="5867400" cy="17927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85000"/>
              </a:lnSpc>
            </a:pP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¿No son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todos</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ellos</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espíritus</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ministradores</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enviados</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para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servir</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por</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causa de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los</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que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heredarán</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la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salvación</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 Heb. 1:14</a:t>
            </a:r>
          </a:p>
        </p:txBody>
      </p:sp>
    </p:spTree>
  </p:cSld>
  <p:clrMapOvr>
    <a:masterClrMapping/>
  </p:clrMapOvr>
  <mc:AlternateContent xmlns:mc="http://schemas.openxmlformats.org/markup-compatibility/2006" xmlns:p14="http://schemas.microsoft.com/office/powerpoint/2010/main">
    <mc:Choice Requires="p14">
      <p:transition spd="slow" p14:dur="1250">
        <p:split orient="vert"/>
      </p:transition>
    </mc:Choice>
    <mc:Fallback xmlns="">
      <p:transition spd="slow">
        <p:split orient="vert"/>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4" name="Text Box 4">
            <a:extLst>
              <a:ext uri="{FF2B5EF4-FFF2-40B4-BE49-F238E27FC236}">
                <a16:creationId xmlns:a16="http://schemas.microsoft.com/office/drawing/2014/main" id="{51FFA481-08F4-9799-51B0-D2E33DCF20DF}"/>
              </a:ext>
            </a:extLst>
          </p:cNvPr>
          <p:cNvSpPr txBox="1">
            <a:spLocks noChangeArrowheads="1"/>
          </p:cNvSpPr>
          <p:nvPr/>
        </p:nvSpPr>
        <p:spPr bwMode="auto">
          <a:xfrm>
            <a:off x="2733040" y="990600"/>
            <a:ext cx="923785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Su </a:t>
            </a:r>
            <a:r>
              <a:rPr lang="en-US" altLang="en-US" sz="2800" b="1" dirty="0" err="1">
                <a:solidFill>
                  <a:srgbClr val="C00000"/>
                </a:solidFill>
                <a:latin typeface="Tahoma" panose="020B0604030504040204" pitchFamily="34" charset="0"/>
                <a:ea typeface="Tahoma" panose="020B0604030504040204" pitchFamily="34" charset="0"/>
                <a:cs typeface="Tahoma" panose="020B0604030504040204" pitchFamily="34" charset="0"/>
              </a:rPr>
              <a:t>conocimiento</a:t>
            </a:r>
            <a:r>
              <a:rPr lang="en-U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 es </a:t>
            </a:r>
            <a:r>
              <a:rPr lang="en-US" altLang="en-US" sz="2800" b="1" dirty="0" err="1">
                <a:solidFill>
                  <a:srgbClr val="C00000"/>
                </a:solidFill>
                <a:latin typeface="Tahoma" panose="020B0604030504040204" pitchFamily="34" charset="0"/>
                <a:ea typeface="Tahoma" panose="020B0604030504040204" pitchFamily="34" charset="0"/>
                <a:cs typeface="Tahoma" panose="020B0604030504040204" pitchFamily="34" charset="0"/>
              </a:rPr>
              <a:t>limitado</a:t>
            </a:r>
            <a:r>
              <a:rPr lang="en-U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a:latin typeface="Tahoma" panose="020B0604030504040204" pitchFamily="34" charset="0"/>
                <a:ea typeface="Tahoma" panose="020B0604030504040204" pitchFamily="34" charset="0"/>
                <a:cs typeface="Tahoma" panose="020B0604030504040204" pitchFamily="34" charset="0"/>
              </a:rPr>
              <a:t>Mt. 24:36; 1 Pd. 1:12</a:t>
            </a:r>
          </a:p>
        </p:txBody>
      </p:sp>
      <p:sp>
        <p:nvSpPr>
          <p:cNvPr id="87045" name="Rectangle 5">
            <a:extLst>
              <a:ext uri="{FF2B5EF4-FFF2-40B4-BE49-F238E27FC236}">
                <a16:creationId xmlns:a16="http://schemas.microsoft.com/office/drawing/2014/main" id="{9D5EFC02-8F3E-0661-A6EA-A8BC9DA69EEB}"/>
              </a:ext>
            </a:extLst>
          </p:cNvPr>
          <p:cNvSpPr>
            <a:spLocks noChangeArrowheads="1"/>
          </p:cNvSpPr>
          <p:nvPr/>
        </p:nvSpPr>
        <p:spPr bwMode="auto">
          <a:xfrm>
            <a:off x="2894268" y="1516868"/>
            <a:ext cx="9221532" cy="4216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800" b="1" i="1" dirty="0">
                <a:solidFill>
                  <a:srgbClr val="C00000"/>
                </a:solidFill>
                <a:latin typeface="Tahoma" panose="020B0604030504040204" pitchFamily="34" charset="0"/>
                <a:ea typeface="Tahoma" panose="020B0604030504040204" pitchFamily="34" charset="0"/>
                <a:cs typeface="Tahoma" panose="020B0604030504040204" pitchFamily="34" charset="0"/>
              </a:rPr>
              <a:t>Mat 24:36 - </a:t>
            </a:r>
            <a:r>
              <a:rPr lang="en-US" altLang="en-US" sz="2800" b="1" i="1" dirty="0">
                <a:latin typeface="Tahoma" panose="020B0604030504040204" pitchFamily="34" charset="0"/>
                <a:ea typeface="Tahoma" panose="020B0604030504040204" pitchFamily="34" charset="0"/>
                <a:cs typeface="Tahoma" panose="020B0604030504040204" pitchFamily="34" charset="0"/>
              </a:rPr>
              <a:t>Pero de </a:t>
            </a:r>
            <a:r>
              <a:rPr lang="en-US" altLang="en-US" sz="2800" b="1" i="1" dirty="0" err="1">
                <a:latin typeface="Tahoma" panose="020B0604030504040204" pitchFamily="34" charset="0"/>
                <a:ea typeface="Tahoma" panose="020B0604030504040204" pitchFamily="34" charset="0"/>
                <a:cs typeface="Tahoma" panose="020B0604030504040204" pitchFamily="34" charset="0"/>
              </a:rPr>
              <a:t>aquel</a:t>
            </a:r>
            <a:r>
              <a:rPr lang="en-US" altLang="en-US" sz="2800" b="1" i="1" dirty="0">
                <a:latin typeface="Tahoma" panose="020B0604030504040204" pitchFamily="34" charset="0"/>
                <a:ea typeface="Tahoma" panose="020B0604030504040204" pitchFamily="34" charset="0"/>
                <a:cs typeface="Tahoma" panose="020B0604030504040204" pitchFamily="34" charset="0"/>
              </a:rPr>
              <a:t> día y hora </a:t>
            </a:r>
            <a:r>
              <a:rPr lang="en-US" altLang="en-US" sz="2800" b="1" i="1" dirty="0" err="1">
                <a:latin typeface="Tahoma" panose="020B0604030504040204" pitchFamily="34" charset="0"/>
                <a:ea typeface="Tahoma" panose="020B0604030504040204" pitchFamily="34" charset="0"/>
                <a:cs typeface="Tahoma" panose="020B0604030504040204" pitchFamily="34" charset="0"/>
              </a:rPr>
              <a:t>nadie</a:t>
            </a:r>
            <a:r>
              <a:rPr lang="en-US" altLang="en-US" sz="2800" b="1" i="1" dirty="0">
                <a:latin typeface="Tahoma" panose="020B0604030504040204" pitchFamily="34" charset="0"/>
                <a:ea typeface="Tahoma" panose="020B0604030504040204" pitchFamily="34" charset="0"/>
                <a:cs typeface="Tahoma" panose="020B0604030504040204" pitchFamily="34" charset="0"/>
              </a:rPr>
              <a:t> sabe, </a:t>
            </a:r>
            <a:r>
              <a:rPr lang="en-US" altLang="en-US" sz="2800" b="1" i="1" dirty="0" err="1">
                <a:latin typeface="Tahoma" panose="020B0604030504040204" pitchFamily="34" charset="0"/>
                <a:ea typeface="Tahoma" panose="020B0604030504040204" pitchFamily="34" charset="0"/>
                <a:cs typeface="Tahoma" panose="020B0604030504040204" pitchFamily="34" charset="0"/>
              </a:rPr>
              <a:t>ni</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siquiera</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los</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ángeles</a:t>
            </a:r>
            <a:r>
              <a:rPr lang="en-US" altLang="en-US" sz="2800" b="1" i="1" dirty="0">
                <a:latin typeface="Tahoma" panose="020B0604030504040204" pitchFamily="34" charset="0"/>
                <a:ea typeface="Tahoma" panose="020B0604030504040204" pitchFamily="34" charset="0"/>
                <a:cs typeface="Tahoma" panose="020B0604030504040204" pitchFamily="34" charset="0"/>
              </a:rPr>
              <a:t> del </a:t>
            </a:r>
            <a:r>
              <a:rPr lang="en-US" altLang="en-US" sz="2800" b="1" i="1" dirty="0" err="1">
                <a:latin typeface="Tahoma" panose="020B0604030504040204" pitchFamily="34" charset="0"/>
                <a:ea typeface="Tahoma" panose="020B0604030504040204" pitchFamily="34" charset="0"/>
                <a:cs typeface="Tahoma" panose="020B0604030504040204" pitchFamily="34" charset="0"/>
              </a:rPr>
              <a:t>cielo</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ni</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el</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Hijo</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sino</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sólo</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el</a:t>
            </a:r>
            <a:r>
              <a:rPr lang="en-US" altLang="en-US" sz="2800" b="1" i="1" dirty="0">
                <a:latin typeface="Tahoma" panose="020B0604030504040204" pitchFamily="34" charset="0"/>
                <a:ea typeface="Tahoma" panose="020B0604030504040204" pitchFamily="34" charset="0"/>
                <a:cs typeface="Tahoma" panose="020B0604030504040204" pitchFamily="34" charset="0"/>
              </a:rPr>
              <a:t> Padre.</a:t>
            </a:r>
            <a:r>
              <a:rPr lang="en-US" altLang="en-US" sz="2800" b="1" dirty="0">
                <a:latin typeface="Tahoma" panose="020B0604030504040204" pitchFamily="34" charset="0"/>
                <a:ea typeface="Tahoma" panose="020B0604030504040204" pitchFamily="34" charset="0"/>
                <a:cs typeface="Tahoma" panose="020B0604030504040204" pitchFamily="34" charset="0"/>
              </a:rPr>
              <a:t> </a:t>
            </a:r>
            <a:endParaRPr lang="en-US" altLang="en-US" sz="2800" b="1" i="1" dirty="0">
              <a:latin typeface="Tahoma" panose="020B0604030504040204" pitchFamily="34" charset="0"/>
              <a:ea typeface="Tahoma" panose="020B0604030504040204" pitchFamily="34" charset="0"/>
              <a:cs typeface="Tahoma" panose="020B0604030504040204" pitchFamily="34" charset="0"/>
            </a:endParaRPr>
          </a:p>
          <a:p>
            <a:endParaRPr lang="en-US" altLang="en-US" sz="1600" b="1" i="1" dirty="0">
              <a:latin typeface="Tahoma" panose="020B0604030504040204" pitchFamily="34" charset="0"/>
              <a:ea typeface="Tahoma" panose="020B0604030504040204" pitchFamily="34" charset="0"/>
              <a:cs typeface="Tahoma" panose="020B0604030504040204" pitchFamily="34" charset="0"/>
            </a:endParaRPr>
          </a:p>
          <a:p>
            <a:r>
              <a:rPr lang="en-US" altLang="en-US" sz="2800" b="1" i="1" dirty="0">
                <a:solidFill>
                  <a:srgbClr val="C00000"/>
                </a:solidFill>
                <a:latin typeface="Tahoma" panose="020B0604030504040204" pitchFamily="34" charset="0"/>
                <a:ea typeface="Tahoma" panose="020B0604030504040204" pitchFamily="34" charset="0"/>
                <a:cs typeface="Tahoma" panose="020B0604030504040204" pitchFamily="34" charset="0"/>
              </a:rPr>
              <a:t>1 Ped 1:12 - </a:t>
            </a:r>
            <a:r>
              <a:rPr lang="en-US" altLang="en-US" sz="2800" b="1" i="1" dirty="0">
                <a:latin typeface="Tahoma" panose="020B0604030504040204" pitchFamily="34" charset="0"/>
                <a:ea typeface="Tahoma" panose="020B0604030504040204" pitchFamily="34" charset="0"/>
                <a:cs typeface="Tahoma" panose="020B0604030504040204" pitchFamily="34" charset="0"/>
              </a:rPr>
              <a:t>A </a:t>
            </a:r>
            <a:r>
              <a:rPr lang="en-US" altLang="en-US" sz="2800" b="1" i="1" dirty="0" err="1">
                <a:latin typeface="Tahoma" panose="020B0604030504040204" pitchFamily="34" charset="0"/>
                <a:ea typeface="Tahoma" panose="020B0604030504040204" pitchFamily="34" charset="0"/>
                <a:cs typeface="Tahoma" panose="020B0604030504040204" pitchFamily="34" charset="0"/>
              </a:rPr>
              <a:t>ellos</a:t>
            </a:r>
            <a:r>
              <a:rPr lang="en-US" altLang="en-US" sz="2800" b="1" i="1" dirty="0">
                <a:latin typeface="Tahoma" panose="020B0604030504040204" pitchFamily="34" charset="0"/>
                <a:ea typeface="Tahoma" panose="020B0604030504040204" pitchFamily="34" charset="0"/>
                <a:cs typeface="Tahoma" panose="020B0604030504040204" pitchFamily="34" charset="0"/>
              </a:rPr>
              <a:t> les </a:t>
            </a:r>
            <a:r>
              <a:rPr lang="en-US" altLang="en-US" sz="2800" b="1" i="1" dirty="0" err="1">
                <a:latin typeface="Tahoma" panose="020B0604030504040204" pitchFamily="34" charset="0"/>
                <a:ea typeface="Tahoma" panose="020B0604030504040204" pitchFamily="34" charset="0"/>
                <a:cs typeface="Tahoma" panose="020B0604030504040204" pitchFamily="34" charset="0"/>
              </a:rPr>
              <a:t>fue</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revelado</a:t>
            </a:r>
            <a:r>
              <a:rPr lang="en-US" altLang="en-US" sz="2800" b="1" i="1" dirty="0">
                <a:latin typeface="Tahoma" panose="020B0604030504040204" pitchFamily="34" charset="0"/>
                <a:ea typeface="Tahoma" panose="020B0604030504040204" pitchFamily="34" charset="0"/>
                <a:cs typeface="Tahoma" panose="020B0604030504040204" pitchFamily="34" charset="0"/>
              </a:rPr>
              <a:t> que no se </a:t>
            </a:r>
            <a:r>
              <a:rPr lang="en-US" altLang="en-US" sz="2800" b="1" i="1" dirty="0" err="1">
                <a:latin typeface="Tahoma" panose="020B0604030504040204" pitchFamily="34" charset="0"/>
                <a:ea typeface="Tahoma" panose="020B0604030504040204" pitchFamily="34" charset="0"/>
                <a:cs typeface="Tahoma" panose="020B0604030504040204" pitchFamily="34" charset="0"/>
              </a:rPr>
              <a:t>servían</a:t>
            </a:r>
            <a:r>
              <a:rPr lang="en-US" altLang="en-US" sz="2800" b="1" i="1" dirty="0">
                <a:latin typeface="Tahoma" panose="020B0604030504040204" pitchFamily="34" charset="0"/>
                <a:ea typeface="Tahoma" panose="020B0604030504040204" pitchFamily="34" charset="0"/>
                <a:cs typeface="Tahoma" panose="020B0604030504040204" pitchFamily="34" charset="0"/>
              </a:rPr>
              <a:t> a </a:t>
            </a:r>
            <a:r>
              <a:rPr lang="en-US" altLang="en-US" sz="2800" b="1" i="1" dirty="0" err="1">
                <a:latin typeface="Tahoma" panose="020B0604030504040204" pitchFamily="34" charset="0"/>
                <a:ea typeface="Tahoma" panose="020B0604030504040204" pitchFamily="34" charset="0"/>
                <a:cs typeface="Tahoma" panose="020B0604030504040204" pitchFamily="34" charset="0"/>
              </a:rPr>
              <a:t>sí</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mismos</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sino</a:t>
            </a:r>
            <a:r>
              <a:rPr lang="en-US" altLang="en-US" sz="2800" b="1" i="1" dirty="0">
                <a:latin typeface="Tahoma" panose="020B0604030504040204" pitchFamily="34" charset="0"/>
                <a:ea typeface="Tahoma" panose="020B0604030504040204" pitchFamily="34" charset="0"/>
                <a:cs typeface="Tahoma" panose="020B0604030504040204" pitchFamily="34" charset="0"/>
              </a:rPr>
              <a:t> a </a:t>
            </a:r>
            <a:r>
              <a:rPr lang="en-US" altLang="en-US" sz="2800" b="1" i="1" dirty="0" err="1">
                <a:latin typeface="Tahoma" panose="020B0604030504040204" pitchFamily="34" charset="0"/>
                <a:ea typeface="Tahoma" panose="020B0604030504040204" pitchFamily="34" charset="0"/>
                <a:cs typeface="Tahoma" panose="020B0604030504040204" pitchFamily="34" charset="0"/>
              </a:rPr>
              <a:t>vosotros</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en</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estas</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cosas</a:t>
            </a:r>
            <a:r>
              <a:rPr lang="en-US" altLang="en-US" sz="2800" b="1" i="1" dirty="0">
                <a:latin typeface="Tahoma" panose="020B0604030504040204" pitchFamily="34" charset="0"/>
                <a:ea typeface="Tahoma" panose="020B0604030504040204" pitchFamily="34" charset="0"/>
                <a:cs typeface="Tahoma" panose="020B0604030504040204" pitchFamily="34" charset="0"/>
              </a:rPr>
              <a:t> que </a:t>
            </a:r>
            <a:r>
              <a:rPr lang="en-US" altLang="en-US" sz="2800" b="1" i="1" dirty="0" err="1">
                <a:latin typeface="Tahoma" panose="020B0604030504040204" pitchFamily="34" charset="0"/>
                <a:ea typeface="Tahoma" panose="020B0604030504040204" pitchFamily="34" charset="0"/>
                <a:cs typeface="Tahoma" panose="020B0604030504040204" pitchFamily="34" charset="0"/>
              </a:rPr>
              <a:t>ahora</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os</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han</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sido</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anunciadas</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mediante</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los</a:t>
            </a:r>
            <a:r>
              <a:rPr lang="en-US" altLang="en-US" sz="2800" b="1" i="1" dirty="0">
                <a:latin typeface="Tahoma" panose="020B0604030504040204" pitchFamily="34" charset="0"/>
                <a:ea typeface="Tahoma" panose="020B0604030504040204" pitchFamily="34" charset="0"/>
                <a:cs typeface="Tahoma" panose="020B0604030504040204" pitchFamily="34" charset="0"/>
              </a:rPr>
              <a:t> que </a:t>
            </a:r>
            <a:r>
              <a:rPr lang="en-US" altLang="en-US" sz="2800" b="1" i="1" dirty="0" err="1">
                <a:latin typeface="Tahoma" panose="020B0604030504040204" pitchFamily="34" charset="0"/>
                <a:ea typeface="Tahoma" panose="020B0604030504040204" pitchFamily="34" charset="0"/>
                <a:cs typeface="Tahoma" panose="020B0604030504040204" pitchFamily="34" charset="0"/>
              </a:rPr>
              <a:t>os</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predicaron</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el</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evangelio</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por</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el</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Espíritu</a:t>
            </a:r>
            <a:r>
              <a:rPr lang="en-US" altLang="en-US" sz="2800" b="1" i="1" dirty="0">
                <a:latin typeface="Tahoma" panose="020B0604030504040204" pitchFamily="34" charset="0"/>
                <a:ea typeface="Tahoma" panose="020B0604030504040204" pitchFamily="34" charset="0"/>
                <a:cs typeface="Tahoma" panose="020B0604030504040204" pitchFamily="34" charset="0"/>
              </a:rPr>
              <a:t> Santo </a:t>
            </a:r>
            <a:r>
              <a:rPr lang="en-US" altLang="en-US" sz="2800" b="1" i="1" dirty="0" err="1">
                <a:latin typeface="Tahoma" panose="020B0604030504040204" pitchFamily="34" charset="0"/>
                <a:ea typeface="Tahoma" panose="020B0604030504040204" pitchFamily="34" charset="0"/>
                <a:cs typeface="Tahoma" panose="020B0604030504040204" pitchFamily="34" charset="0"/>
              </a:rPr>
              <a:t>enviado</a:t>
            </a:r>
            <a:r>
              <a:rPr lang="en-US" altLang="en-US" sz="2800" b="1" i="1" dirty="0">
                <a:latin typeface="Tahoma" panose="020B0604030504040204" pitchFamily="34" charset="0"/>
                <a:ea typeface="Tahoma" panose="020B0604030504040204" pitchFamily="34" charset="0"/>
                <a:cs typeface="Tahoma" panose="020B0604030504040204" pitchFamily="34" charset="0"/>
              </a:rPr>
              <a:t> del </a:t>
            </a:r>
            <a:r>
              <a:rPr lang="en-US" altLang="en-US" sz="2800" b="1" i="1" dirty="0" err="1">
                <a:latin typeface="Tahoma" panose="020B0604030504040204" pitchFamily="34" charset="0"/>
                <a:ea typeface="Tahoma" panose="020B0604030504040204" pitchFamily="34" charset="0"/>
                <a:cs typeface="Tahoma" panose="020B0604030504040204" pitchFamily="34" charset="0"/>
              </a:rPr>
              <a:t>cielo</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cosas</a:t>
            </a:r>
            <a:r>
              <a:rPr lang="en-US" altLang="en-US" sz="2800" b="1" i="1" dirty="0">
                <a:latin typeface="Tahoma" panose="020B0604030504040204" pitchFamily="34" charset="0"/>
                <a:ea typeface="Tahoma" panose="020B0604030504040204" pitchFamily="34" charset="0"/>
                <a:cs typeface="Tahoma" panose="020B0604030504040204" pitchFamily="34" charset="0"/>
              </a:rPr>
              <a:t> a las </a:t>
            </a:r>
            <a:r>
              <a:rPr lang="en-US" altLang="en-US" sz="2800" b="1" i="1" dirty="0" err="1">
                <a:latin typeface="Tahoma" panose="020B0604030504040204" pitchFamily="34" charset="0"/>
                <a:ea typeface="Tahoma" panose="020B0604030504040204" pitchFamily="34" charset="0"/>
                <a:cs typeface="Tahoma" panose="020B0604030504040204" pitchFamily="34" charset="0"/>
              </a:rPr>
              <a:t>cuales</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los</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ángeles</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anhelan</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mirar</a:t>
            </a:r>
            <a:r>
              <a:rPr lang="en-US" altLang="en-US" sz="2800" b="1" i="1" dirty="0">
                <a:latin typeface="Tahoma" panose="020B0604030504040204" pitchFamily="34" charset="0"/>
                <a:ea typeface="Tahoma" panose="020B0604030504040204" pitchFamily="34" charset="0"/>
                <a:cs typeface="Tahoma" panose="020B0604030504040204" pitchFamily="34" charset="0"/>
              </a:rPr>
              <a:t>.</a:t>
            </a:r>
            <a:r>
              <a:rPr lang="en-US" altLang="en-US" sz="2800" b="1" dirty="0">
                <a:latin typeface="Tahoma" panose="020B0604030504040204" pitchFamily="34" charset="0"/>
                <a:ea typeface="Tahoma" panose="020B0604030504040204" pitchFamily="34" charset="0"/>
                <a:cs typeface="Tahoma" panose="020B0604030504040204" pitchFamily="34" charset="0"/>
              </a:rPr>
              <a:t> </a:t>
            </a:r>
          </a:p>
        </p:txBody>
      </p:sp>
      <p:pic>
        <p:nvPicPr>
          <p:cNvPr id="4" name="Picture 2">
            <a:extLst>
              <a:ext uri="{FF2B5EF4-FFF2-40B4-BE49-F238E27FC236}">
                <a16:creationId xmlns:a16="http://schemas.microsoft.com/office/drawing/2014/main" id="{B1A416D2-9BD9-7BFC-0314-6074A68D47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5833" r="24167" b="4080"/>
          <a:stretch>
            <a:fillRect/>
          </a:stretch>
        </p:blipFill>
        <p:spPr bwMode="auto">
          <a:xfrm>
            <a:off x="-76200" y="0"/>
            <a:ext cx="2794000" cy="3352800"/>
          </a:xfrm>
          <a:prstGeom prst="rect">
            <a:avLst/>
          </a:prstGeom>
          <a:noFill/>
          <a:extLst>
            <a:ext uri="{909E8E84-426E-40DD-AFC4-6F175D3DCCD1}">
              <a14:hiddenFill xmlns:a14="http://schemas.microsoft.com/office/drawing/2010/main">
                <a:solidFill>
                  <a:srgbClr val="FFFFFF"/>
                </a:solidFill>
              </a14:hiddenFill>
            </a:ext>
          </a:extLst>
        </p:spPr>
      </p:pic>
      <p:sp>
        <p:nvSpPr>
          <p:cNvPr id="5" name="Text Box 3">
            <a:extLst>
              <a:ext uri="{FF2B5EF4-FFF2-40B4-BE49-F238E27FC236}">
                <a16:creationId xmlns:a16="http://schemas.microsoft.com/office/drawing/2014/main" id="{B516B9FE-0103-4CC8-0047-E2E457BEEF2B}"/>
              </a:ext>
            </a:extLst>
          </p:cNvPr>
          <p:cNvSpPr txBox="1">
            <a:spLocks noChangeArrowheads="1"/>
          </p:cNvSpPr>
          <p:nvPr/>
        </p:nvSpPr>
        <p:spPr bwMode="auto">
          <a:xfrm>
            <a:off x="2717800" y="1"/>
            <a:ext cx="9398000" cy="519113"/>
          </a:xfrm>
          <a:prstGeom prst="rect">
            <a:avLst/>
          </a:prstGeom>
          <a:solidFill>
            <a:srgbClr val="F9F8E0"/>
          </a:solidFill>
          <a:ln w="9525">
            <a:noFill/>
            <a:miter lim="800000"/>
            <a:headEnd/>
            <a:tailEnd/>
          </a:ln>
          <a:effectLst/>
        </p:spPr>
        <p:txBody>
          <a:bodyPr wrap="square">
            <a:spAutoFit/>
          </a:bodyPr>
          <a:lstStyle/>
          <a:p>
            <a:pPr algn="ct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Qué</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sabemos</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acerca</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de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los</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ángeles</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87044"/>
                                        </p:tgtEl>
                                        <p:attrNameLst>
                                          <p:attrName>style.visibility</p:attrName>
                                        </p:attrNameLst>
                                      </p:cBhvr>
                                      <p:to>
                                        <p:strVal val="visible"/>
                                      </p:to>
                                    </p:set>
                                    <p:animEffect transition="in" filter="dissolve">
                                      <p:cBhvr>
                                        <p:cTn id="7" dur="1000"/>
                                        <p:tgtEl>
                                          <p:spTgt spid="87044"/>
                                        </p:tgtEl>
                                      </p:cBhvr>
                                    </p:animEffect>
                                  </p:childTnLst>
                                </p:cTn>
                              </p:par>
                            </p:childTnLst>
                          </p:cTn>
                        </p:par>
                        <p:par>
                          <p:cTn id="8" fill="hold" nodeType="afterGroup">
                            <p:stCondLst>
                              <p:cond delay="1000"/>
                            </p:stCondLst>
                            <p:childTnLst>
                              <p:par>
                                <p:cTn id="9" presetID="9" presetClass="entr" presetSubtype="0" fill="hold" nodeType="afterEffect">
                                  <p:stCondLst>
                                    <p:cond delay="0"/>
                                  </p:stCondLst>
                                  <p:childTnLst>
                                    <p:set>
                                      <p:cBhvr>
                                        <p:cTn id="10" dur="1" fill="hold">
                                          <p:stCondLst>
                                            <p:cond delay="0"/>
                                          </p:stCondLst>
                                        </p:cTn>
                                        <p:tgtEl>
                                          <p:spTgt spid="87045"/>
                                        </p:tgtEl>
                                        <p:attrNameLst>
                                          <p:attrName>style.visibility</p:attrName>
                                        </p:attrNameLst>
                                      </p:cBhvr>
                                      <p:to>
                                        <p:strVal val="visible"/>
                                      </p:to>
                                    </p:set>
                                    <p:animEffect transition="in" filter="dissolve">
                                      <p:cBhvr>
                                        <p:cTn id="11" dur="1000"/>
                                        <p:tgtEl>
                                          <p:spTgt spid="870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4" grpId="0"/>
      <p:bldP spid="8704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8" name="Text Box 4">
            <a:extLst>
              <a:ext uri="{FF2B5EF4-FFF2-40B4-BE49-F238E27FC236}">
                <a16:creationId xmlns:a16="http://schemas.microsoft.com/office/drawing/2014/main" id="{00C3DDC3-7F3C-28D0-B509-356DCA78408A}"/>
              </a:ext>
            </a:extLst>
          </p:cNvPr>
          <p:cNvSpPr txBox="1">
            <a:spLocks noChangeArrowheads="1"/>
          </p:cNvSpPr>
          <p:nvPr/>
        </p:nvSpPr>
        <p:spPr bwMode="auto">
          <a:xfrm>
            <a:off x="2895600" y="838200"/>
            <a:ext cx="9144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No son </a:t>
            </a:r>
            <a:r>
              <a:rPr lang="en-US" altLang="en-US" sz="2800" b="1" dirty="0" err="1">
                <a:solidFill>
                  <a:srgbClr val="C00000"/>
                </a:solidFill>
                <a:latin typeface="Tahoma" panose="020B0604030504040204" pitchFamily="34" charset="0"/>
                <a:ea typeface="Tahoma" panose="020B0604030504040204" pitchFamily="34" charset="0"/>
                <a:cs typeface="Tahoma" panose="020B0604030504040204" pitchFamily="34" charset="0"/>
              </a:rPr>
              <a:t>seres</a:t>
            </a:r>
            <a:r>
              <a:rPr lang="en-U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rgbClr val="C00000"/>
                </a:solidFill>
                <a:latin typeface="Tahoma" panose="020B0604030504040204" pitchFamily="34" charset="0"/>
                <a:ea typeface="Tahoma" panose="020B0604030504040204" pitchFamily="34" charset="0"/>
                <a:cs typeface="Tahoma" panose="020B0604030504040204" pitchFamily="34" charset="0"/>
              </a:rPr>
              <a:t>sexuales</a:t>
            </a:r>
            <a:r>
              <a:rPr lang="en-U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a:latin typeface="Tahoma" panose="020B0604030504040204" pitchFamily="34" charset="0"/>
                <a:ea typeface="Tahoma" panose="020B0604030504040204" pitchFamily="34" charset="0"/>
                <a:cs typeface="Tahoma" panose="020B0604030504040204" pitchFamily="34" charset="0"/>
              </a:rPr>
              <a:t>Lc. 20:34-36</a:t>
            </a:r>
          </a:p>
        </p:txBody>
      </p:sp>
      <p:sp>
        <p:nvSpPr>
          <p:cNvPr id="88069" name="Rectangle 5">
            <a:extLst>
              <a:ext uri="{FF2B5EF4-FFF2-40B4-BE49-F238E27FC236}">
                <a16:creationId xmlns:a16="http://schemas.microsoft.com/office/drawing/2014/main" id="{D3485CAE-8DA6-FDAD-4BD4-E577026C57FA}"/>
              </a:ext>
            </a:extLst>
          </p:cNvPr>
          <p:cNvSpPr>
            <a:spLocks noChangeArrowheads="1"/>
          </p:cNvSpPr>
          <p:nvPr/>
        </p:nvSpPr>
        <p:spPr bwMode="auto">
          <a:xfrm>
            <a:off x="2844800" y="1378702"/>
            <a:ext cx="9144000" cy="3108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800" b="1" i="1" dirty="0">
                <a:latin typeface="Tahoma" panose="020B0604030504040204" pitchFamily="34" charset="0"/>
                <a:ea typeface="Tahoma" panose="020B0604030504040204" pitchFamily="34" charset="0"/>
                <a:cs typeface="Tahoma" panose="020B0604030504040204" pitchFamily="34" charset="0"/>
              </a:rPr>
              <a:t>Y Jesús les </a:t>
            </a:r>
            <a:r>
              <a:rPr lang="en-US" altLang="en-US" sz="2800" b="1" i="1" dirty="0" err="1">
                <a:latin typeface="Tahoma" panose="020B0604030504040204" pitchFamily="34" charset="0"/>
                <a:ea typeface="Tahoma" panose="020B0604030504040204" pitchFamily="34" charset="0"/>
                <a:cs typeface="Tahoma" panose="020B0604030504040204" pitchFamily="34" charset="0"/>
              </a:rPr>
              <a:t>dijo</a:t>
            </a:r>
            <a:r>
              <a:rPr lang="en-US" altLang="en-US" sz="2800" b="1" i="1" dirty="0">
                <a:latin typeface="Tahoma" panose="020B0604030504040204" pitchFamily="34" charset="0"/>
                <a:ea typeface="Tahoma" panose="020B0604030504040204" pitchFamily="34" charset="0"/>
                <a:cs typeface="Tahoma" panose="020B0604030504040204" pitchFamily="34" charset="0"/>
              </a:rPr>
              <a:t>: Los </a:t>
            </a:r>
            <a:r>
              <a:rPr lang="en-US" altLang="en-US" sz="2800" b="1" i="1" dirty="0" err="1">
                <a:latin typeface="Tahoma" panose="020B0604030504040204" pitchFamily="34" charset="0"/>
                <a:ea typeface="Tahoma" panose="020B0604030504040204" pitchFamily="34" charset="0"/>
                <a:cs typeface="Tahoma" panose="020B0604030504040204" pitchFamily="34" charset="0"/>
              </a:rPr>
              <a:t>hijos</a:t>
            </a:r>
            <a:r>
              <a:rPr lang="en-US" altLang="en-US" sz="2800" b="1" i="1" dirty="0">
                <a:latin typeface="Tahoma" panose="020B0604030504040204" pitchFamily="34" charset="0"/>
                <a:ea typeface="Tahoma" panose="020B0604030504040204" pitchFamily="34" charset="0"/>
                <a:cs typeface="Tahoma" panose="020B0604030504040204" pitchFamily="34" charset="0"/>
              </a:rPr>
              <a:t> de </a:t>
            </a:r>
            <a:r>
              <a:rPr lang="en-US" altLang="en-US" sz="2800" b="1" i="1" dirty="0" err="1">
                <a:latin typeface="Tahoma" panose="020B0604030504040204" pitchFamily="34" charset="0"/>
                <a:ea typeface="Tahoma" panose="020B0604030504040204" pitchFamily="34" charset="0"/>
                <a:cs typeface="Tahoma" panose="020B0604030504040204" pitchFamily="34" charset="0"/>
              </a:rPr>
              <a:t>este</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siglo</a:t>
            </a:r>
            <a:r>
              <a:rPr lang="en-US" altLang="en-US" sz="2800" b="1" i="1" dirty="0">
                <a:latin typeface="Tahoma" panose="020B0604030504040204" pitchFamily="34" charset="0"/>
                <a:ea typeface="Tahoma" panose="020B0604030504040204" pitchFamily="34" charset="0"/>
                <a:cs typeface="Tahoma" panose="020B0604030504040204" pitchFamily="34" charset="0"/>
              </a:rPr>
              <a:t> se </a:t>
            </a:r>
            <a:r>
              <a:rPr lang="en-US" altLang="en-US" sz="2800" b="1" i="1" dirty="0" err="1">
                <a:latin typeface="Tahoma" panose="020B0604030504040204" pitchFamily="34" charset="0"/>
                <a:ea typeface="Tahoma" panose="020B0604030504040204" pitchFamily="34" charset="0"/>
                <a:cs typeface="Tahoma" panose="020B0604030504040204" pitchFamily="34" charset="0"/>
              </a:rPr>
              <a:t>casan</a:t>
            </a:r>
            <a:r>
              <a:rPr lang="en-US" altLang="en-US" sz="2800" b="1" i="1" dirty="0">
                <a:latin typeface="Tahoma" panose="020B0604030504040204" pitchFamily="34" charset="0"/>
                <a:ea typeface="Tahoma" panose="020B0604030504040204" pitchFamily="34" charset="0"/>
                <a:cs typeface="Tahoma" panose="020B0604030504040204" pitchFamily="34" charset="0"/>
              </a:rPr>
              <a:t> y son dados </a:t>
            </a:r>
            <a:r>
              <a:rPr lang="en-US" altLang="en-US" sz="2800" b="1" i="1" dirty="0" err="1">
                <a:latin typeface="Tahoma" panose="020B0604030504040204" pitchFamily="34" charset="0"/>
                <a:ea typeface="Tahoma" panose="020B0604030504040204" pitchFamily="34" charset="0"/>
                <a:cs typeface="Tahoma" panose="020B0604030504040204" pitchFamily="34" charset="0"/>
              </a:rPr>
              <a:t>en</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matrimonio</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pero</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los</a:t>
            </a:r>
            <a:r>
              <a:rPr lang="en-US" altLang="en-US" sz="2800" b="1" i="1" dirty="0">
                <a:latin typeface="Tahoma" panose="020B0604030504040204" pitchFamily="34" charset="0"/>
                <a:ea typeface="Tahoma" panose="020B0604030504040204" pitchFamily="34" charset="0"/>
                <a:cs typeface="Tahoma" panose="020B0604030504040204" pitchFamily="34" charset="0"/>
              </a:rPr>
              <a:t> que son </a:t>
            </a:r>
            <a:r>
              <a:rPr lang="en-US" altLang="en-US" sz="2800" b="1" i="1" dirty="0" err="1">
                <a:latin typeface="Tahoma" panose="020B0604030504040204" pitchFamily="34" charset="0"/>
                <a:ea typeface="Tahoma" panose="020B0604030504040204" pitchFamily="34" charset="0"/>
                <a:cs typeface="Tahoma" panose="020B0604030504040204" pitchFamily="34" charset="0"/>
              </a:rPr>
              <a:t>tenidos</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por</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dignos</a:t>
            </a:r>
            <a:r>
              <a:rPr lang="en-US" altLang="en-US" sz="2800" b="1" i="1" dirty="0">
                <a:latin typeface="Tahoma" panose="020B0604030504040204" pitchFamily="34" charset="0"/>
                <a:ea typeface="Tahoma" panose="020B0604030504040204" pitchFamily="34" charset="0"/>
                <a:cs typeface="Tahoma" panose="020B0604030504040204" pitchFamily="34" charset="0"/>
              </a:rPr>
              <a:t> de </a:t>
            </a:r>
            <a:r>
              <a:rPr lang="en-US" altLang="en-US" sz="2800" b="1" i="1" dirty="0" err="1">
                <a:latin typeface="Tahoma" panose="020B0604030504040204" pitchFamily="34" charset="0"/>
                <a:ea typeface="Tahoma" panose="020B0604030504040204" pitchFamily="34" charset="0"/>
                <a:cs typeface="Tahoma" panose="020B0604030504040204" pitchFamily="34" charset="0"/>
              </a:rPr>
              <a:t>alcanzar</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aquel</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siglo</a:t>
            </a:r>
            <a:r>
              <a:rPr lang="en-US" altLang="en-US" sz="2800" b="1" i="1" dirty="0">
                <a:latin typeface="Tahoma" panose="020B0604030504040204" pitchFamily="34" charset="0"/>
                <a:ea typeface="Tahoma" panose="020B0604030504040204" pitchFamily="34" charset="0"/>
                <a:cs typeface="Tahoma" panose="020B0604030504040204" pitchFamily="34" charset="0"/>
              </a:rPr>
              <a:t> y la </a:t>
            </a:r>
            <a:r>
              <a:rPr lang="en-US" altLang="en-US" sz="2800" b="1" i="1" dirty="0" err="1">
                <a:latin typeface="Tahoma" panose="020B0604030504040204" pitchFamily="34" charset="0"/>
                <a:ea typeface="Tahoma" panose="020B0604030504040204" pitchFamily="34" charset="0"/>
                <a:cs typeface="Tahoma" panose="020B0604030504040204" pitchFamily="34" charset="0"/>
              </a:rPr>
              <a:t>resurrección</a:t>
            </a:r>
            <a:r>
              <a:rPr lang="en-US" altLang="en-US" sz="2800" b="1" i="1" dirty="0">
                <a:latin typeface="Tahoma" panose="020B0604030504040204" pitchFamily="34" charset="0"/>
                <a:ea typeface="Tahoma" panose="020B0604030504040204" pitchFamily="34" charset="0"/>
                <a:cs typeface="Tahoma" panose="020B0604030504040204" pitchFamily="34" charset="0"/>
              </a:rPr>
              <a:t> de entre </a:t>
            </a:r>
            <a:r>
              <a:rPr lang="en-US" altLang="en-US" sz="2800" b="1" i="1" dirty="0" err="1">
                <a:latin typeface="Tahoma" panose="020B0604030504040204" pitchFamily="34" charset="0"/>
                <a:ea typeface="Tahoma" panose="020B0604030504040204" pitchFamily="34" charset="0"/>
                <a:cs typeface="Tahoma" panose="020B0604030504040204" pitchFamily="34" charset="0"/>
              </a:rPr>
              <a:t>los</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muertos</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ni</a:t>
            </a:r>
            <a:r>
              <a:rPr lang="en-US" altLang="en-US" sz="2800" b="1" i="1" dirty="0">
                <a:latin typeface="Tahoma" panose="020B0604030504040204" pitchFamily="34" charset="0"/>
                <a:ea typeface="Tahoma" panose="020B0604030504040204" pitchFamily="34" charset="0"/>
                <a:cs typeface="Tahoma" panose="020B0604030504040204" pitchFamily="34" charset="0"/>
              </a:rPr>
              <a:t> se </a:t>
            </a:r>
            <a:r>
              <a:rPr lang="en-US" altLang="en-US" sz="2800" b="1" i="1" dirty="0" err="1">
                <a:latin typeface="Tahoma" panose="020B0604030504040204" pitchFamily="34" charset="0"/>
                <a:ea typeface="Tahoma" panose="020B0604030504040204" pitchFamily="34" charset="0"/>
                <a:cs typeface="Tahoma" panose="020B0604030504040204" pitchFamily="34" charset="0"/>
              </a:rPr>
              <a:t>casan</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ni</a:t>
            </a:r>
            <a:r>
              <a:rPr lang="en-US" altLang="en-US" sz="2800" b="1" i="1" dirty="0">
                <a:latin typeface="Tahoma" panose="020B0604030504040204" pitchFamily="34" charset="0"/>
                <a:ea typeface="Tahoma" panose="020B0604030504040204" pitchFamily="34" charset="0"/>
                <a:cs typeface="Tahoma" panose="020B0604030504040204" pitchFamily="34" charset="0"/>
              </a:rPr>
              <a:t> son dados </a:t>
            </a:r>
            <a:r>
              <a:rPr lang="en-US" altLang="en-US" sz="2800" b="1" i="1" dirty="0" err="1">
                <a:latin typeface="Tahoma" panose="020B0604030504040204" pitchFamily="34" charset="0"/>
                <a:ea typeface="Tahoma" panose="020B0604030504040204" pitchFamily="34" charset="0"/>
                <a:cs typeface="Tahoma" panose="020B0604030504040204" pitchFamily="34" charset="0"/>
              </a:rPr>
              <a:t>en</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matrimonio</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porque</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tampoco</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pueden</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ya</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morir</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pues</a:t>
            </a:r>
            <a:r>
              <a:rPr lang="en-US" altLang="en-US" sz="2800" b="1" i="1" dirty="0">
                <a:latin typeface="Tahoma" panose="020B0604030504040204" pitchFamily="34" charset="0"/>
                <a:ea typeface="Tahoma" panose="020B0604030504040204" pitchFamily="34" charset="0"/>
                <a:cs typeface="Tahoma" panose="020B0604030504040204" pitchFamily="34" charset="0"/>
              </a:rPr>
              <a:t> son </a:t>
            </a:r>
            <a:r>
              <a:rPr lang="en-US" altLang="en-US" sz="2800" b="1" i="1" dirty="0" err="1">
                <a:latin typeface="Tahoma" panose="020B0604030504040204" pitchFamily="34" charset="0"/>
                <a:ea typeface="Tahoma" panose="020B0604030504040204" pitchFamily="34" charset="0"/>
                <a:cs typeface="Tahoma" panose="020B0604030504040204" pitchFamily="34" charset="0"/>
              </a:rPr>
              <a:t>como</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ángeles</a:t>
            </a:r>
            <a:r>
              <a:rPr lang="en-US" altLang="en-US" sz="2800" b="1" i="1" dirty="0">
                <a:latin typeface="Tahoma" panose="020B0604030504040204" pitchFamily="34" charset="0"/>
                <a:ea typeface="Tahoma" panose="020B0604030504040204" pitchFamily="34" charset="0"/>
                <a:cs typeface="Tahoma" panose="020B0604030504040204" pitchFamily="34" charset="0"/>
              </a:rPr>
              <a:t>, y son </a:t>
            </a:r>
            <a:r>
              <a:rPr lang="en-US" altLang="en-US" sz="2800" b="1" i="1" dirty="0" err="1">
                <a:latin typeface="Tahoma" panose="020B0604030504040204" pitchFamily="34" charset="0"/>
                <a:ea typeface="Tahoma" panose="020B0604030504040204" pitchFamily="34" charset="0"/>
                <a:cs typeface="Tahoma" panose="020B0604030504040204" pitchFamily="34" charset="0"/>
              </a:rPr>
              <a:t>hijos</a:t>
            </a:r>
            <a:r>
              <a:rPr lang="en-US" altLang="en-US" sz="2800" b="1" i="1" dirty="0">
                <a:latin typeface="Tahoma" panose="020B0604030504040204" pitchFamily="34" charset="0"/>
                <a:ea typeface="Tahoma" panose="020B0604030504040204" pitchFamily="34" charset="0"/>
                <a:cs typeface="Tahoma" panose="020B0604030504040204" pitchFamily="34" charset="0"/>
              </a:rPr>
              <a:t> de Dios, </a:t>
            </a:r>
            <a:r>
              <a:rPr lang="en-US" altLang="en-US" sz="2800" b="1" i="1" dirty="0" err="1">
                <a:latin typeface="Tahoma" panose="020B0604030504040204" pitchFamily="34" charset="0"/>
                <a:ea typeface="Tahoma" panose="020B0604030504040204" pitchFamily="34" charset="0"/>
                <a:cs typeface="Tahoma" panose="020B0604030504040204" pitchFamily="34" charset="0"/>
              </a:rPr>
              <a:t>siendo</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hijos</a:t>
            </a:r>
            <a:r>
              <a:rPr lang="en-US" altLang="en-US" sz="2800" b="1" i="1" dirty="0">
                <a:latin typeface="Tahoma" panose="020B0604030504040204" pitchFamily="34" charset="0"/>
                <a:ea typeface="Tahoma" panose="020B0604030504040204" pitchFamily="34" charset="0"/>
                <a:cs typeface="Tahoma" panose="020B0604030504040204" pitchFamily="34" charset="0"/>
              </a:rPr>
              <a:t> de la </a:t>
            </a:r>
            <a:r>
              <a:rPr lang="en-US" altLang="en-US" sz="2800" b="1" i="1" dirty="0" err="1">
                <a:latin typeface="Tahoma" panose="020B0604030504040204" pitchFamily="34" charset="0"/>
                <a:ea typeface="Tahoma" panose="020B0604030504040204" pitchFamily="34" charset="0"/>
                <a:cs typeface="Tahoma" panose="020B0604030504040204" pitchFamily="34" charset="0"/>
              </a:rPr>
              <a:t>resurrección</a:t>
            </a:r>
            <a:r>
              <a:rPr lang="en-US" altLang="en-US" sz="2800" b="1" i="1" dirty="0">
                <a:latin typeface="Tahoma" panose="020B0604030504040204" pitchFamily="34" charset="0"/>
                <a:ea typeface="Tahoma" panose="020B0604030504040204" pitchFamily="34" charset="0"/>
                <a:cs typeface="Tahoma" panose="020B0604030504040204" pitchFamily="34" charset="0"/>
              </a:rPr>
              <a:t>.</a:t>
            </a:r>
          </a:p>
        </p:txBody>
      </p:sp>
      <p:pic>
        <p:nvPicPr>
          <p:cNvPr id="4" name="Picture 2">
            <a:extLst>
              <a:ext uri="{FF2B5EF4-FFF2-40B4-BE49-F238E27FC236}">
                <a16:creationId xmlns:a16="http://schemas.microsoft.com/office/drawing/2014/main" id="{DEE5A3CF-F380-F0E0-84E1-1755107633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5833" r="24167" b="4080"/>
          <a:stretch>
            <a:fillRect/>
          </a:stretch>
        </p:blipFill>
        <p:spPr bwMode="auto">
          <a:xfrm>
            <a:off x="-76200" y="0"/>
            <a:ext cx="2794000" cy="3352800"/>
          </a:xfrm>
          <a:prstGeom prst="rect">
            <a:avLst/>
          </a:prstGeom>
          <a:noFill/>
          <a:extLst>
            <a:ext uri="{909E8E84-426E-40DD-AFC4-6F175D3DCCD1}">
              <a14:hiddenFill xmlns:a14="http://schemas.microsoft.com/office/drawing/2010/main">
                <a:solidFill>
                  <a:srgbClr val="FFFFFF"/>
                </a:solidFill>
              </a14:hiddenFill>
            </a:ext>
          </a:extLst>
        </p:spPr>
      </p:pic>
      <p:sp>
        <p:nvSpPr>
          <p:cNvPr id="5" name="Text Box 3">
            <a:extLst>
              <a:ext uri="{FF2B5EF4-FFF2-40B4-BE49-F238E27FC236}">
                <a16:creationId xmlns:a16="http://schemas.microsoft.com/office/drawing/2014/main" id="{E1F6C0DA-1A33-3602-5B0F-DFC63261B579}"/>
              </a:ext>
            </a:extLst>
          </p:cNvPr>
          <p:cNvSpPr txBox="1">
            <a:spLocks noChangeArrowheads="1"/>
          </p:cNvSpPr>
          <p:nvPr/>
        </p:nvSpPr>
        <p:spPr bwMode="auto">
          <a:xfrm>
            <a:off x="2717800" y="1"/>
            <a:ext cx="9398000" cy="519113"/>
          </a:xfrm>
          <a:prstGeom prst="rect">
            <a:avLst/>
          </a:prstGeom>
          <a:solidFill>
            <a:srgbClr val="F9F8E0"/>
          </a:solidFill>
          <a:ln w="9525">
            <a:noFill/>
            <a:miter lim="800000"/>
            <a:headEnd/>
            <a:tailEnd/>
          </a:ln>
          <a:effectLst/>
        </p:spPr>
        <p:txBody>
          <a:bodyPr wrap="square">
            <a:spAutoFit/>
          </a:bodyPr>
          <a:lstStyle/>
          <a:p>
            <a:pPr algn="ct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Qué</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sabemos</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acerca</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de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los</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ángeles</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9" presetClass="entr" presetSubtype="0" fill="hold" grpId="1" nodeType="withEffect">
                                  <p:stCondLst>
                                    <p:cond delay="0"/>
                                  </p:stCondLst>
                                  <p:childTnLst>
                                    <p:set>
                                      <p:cBhvr>
                                        <p:cTn id="6" dur="1" fill="hold">
                                          <p:stCondLst>
                                            <p:cond delay="0"/>
                                          </p:stCondLst>
                                        </p:cTn>
                                        <p:tgtEl>
                                          <p:spTgt spid="88068"/>
                                        </p:tgtEl>
                                        <p:attrNameLst>
                                          <p:attrName>style.visibility</p:attrName>
                                        </p:attrNameLst>
                                      </p:cBhvr>
                                      <p:to>
                                        <p:strVal val="visible"/>
                                      </p:to>
                                    </p:set>
                                    <p:animEffect transition="in" filter="dissolve">
                                      <p:cBhvr>
                                        <p:cTn id="7" dur="1000"/>
                                        <p:tgtEl>
                                          <p:spTgt spid="88068"/>
                                        </p:tgtEl>
                                      </p:cBhvr>
                                    </p:animEffect>
                                  </p:childTnLst>
                                </p:cTn>
                              </p:par>
                              <p:par>
                                <p:cTn id="8" presetID="9" presetClass="entr" presetSubtype="0" fill="hold" grpId="1" nodeType="withEffect">
                                  <p:stCondLst>
                                    <p:cond delay="0"/>
                                  </p:stCondLst>
                                  <p:childTnLst>
                                    <p:set>
                                      <p:cBhvr>
                                        <p:cTn id="9" dur="1" fill="hold">
                                          <p:stCondLst>
                                            <p:cond delay="0"/>
                                          </p:stCondLst>
                                        </p:cTn>
                                        <p:tgtEl>
                                          <p:spTgt spid="88069"/>
                                        </p:tgtEl>
                                        <p:attrNameLst>
                                          <p:attrName>style.visibility</p:attrName>
                                        </p:attrNameLst>
                                      </p:cBhvr>
                                      <p:to>
                                        <p:strVal val="visible"/>
                                      </p:to>
                                    </p:set>
                                    <p:animEffect transition="in" filter="dissolve">
                                      <p:cBhvr>
                                        <p:cTn id="10" dur="1000"/>
                                        <p:tgtEl>
                                          <p:spTgt spid="880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8" grpId="0"/>
      <p:bldP spid="88068" grpId="1"/>
      <p:bldP spid="88069" grpId="0"/>
      <p:bldP spid="88069" grpId="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Text Box 4">
            <a:extLst>
              <a:ext uri="{FF2B5EF4-FFF2-40B4-BE49-F238E27FC236}">
                <a16:creationId xmlns:a16="http://schemas.microsoft.com/office/drawing/2014/main" id="{4B240E37-AA17-E9E6-17EE-0365BCFC9BAE}"/>
              </a:ext>
            </a:extLst>
          </p:cNvPr>
          <p:cNvSpPr txBox="1">
            <a:spLocks noChangeArrowheads="1"/>
          </p:cNvSpPr>
          <p:nvPr/>
        </p:nvSpPr>
        <p:spPr bwMode="auto">
          <a:xfrm>
            <a:off x="2955073" y="838201"/>
            <a:ext cx="6798527"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s-E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Son superiores a los seres humanos</a:t>
            </a:r>
            <a:r>
              <a:rPr lang="en-U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a:t>
            </a:r>
          </a:p>
          <a:p>
            <a:r>
              <a:rPr lang="en-US" altLang="en-US" sz="2800" b="1" dirty="0">
                <a:latin typeface="Tahoma" panose="020B0604030504040204" pitchFamily="34" charset="0"/>
                <a:ea typeface="Tahoma" panose="020B0604030504040204" pitchFamily="34" charset="0"/>
                <a:cs typeface="Tahoma" panose="020B0604030504040204" pitchFamily="34" charset="0"/>
              </a:rPr>
              <a:t>Heb 2:7; 2Pd. 2:10</a:t>
            </a:r>
          </a:p>
        </p:txBody>
      </p:sp>
      <p:sp>
        <p:nvSpPr>
          <p:cNvPr id="89093" name="Rectangle 5">
            <a:extLst>
              <a:ext uri="{FF2B5EF4-FFF2-40B4-BE49-F238E27FC236}">
                <a16:creationId xmlns:a16="http://schemas.microsoft.com/office/drawing/2014/main" id="{F77EE709-A392-7F73-8289-A5E277847A01}"/>
              </a:ext>
            </a:extLst>
          </p:cNvPr>
          <p:cNvSpPr>
            <a:spLocks noChangeArrowheads="1"/>
          </p:cNvSpPr>
          <p:nvPr/>
        </p:nvSpPr>
        <p:spPr bwMode="auto">
          <a:xfrm>
            <a:off x="2959100" y="1905000"/>
            <a:ext cx="8915400"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800" b="1" i="1" dirty="0">
                <a:latin typeface="Tahoma" panose="020B0604030504040204" pitchFamily="34" charset="0"/>
                <a:ea typeface="Tahoma" panose="020B0604030504040204" pitchFamily="34" charset="0"/>
                <a:cs typeface="Tahoma" panose="020B0604030504040204" pitchFamily="34" charset="0"/>
              </a:rPr>
              <a:t>¿Que es </a:t>
            </a:r>
            <a:r>
              <a:rPr lang="en-US" altLang="en-US" sz="2800" b="1" i="1" dirty="0" err="1">
                <a:latin typeface="Tahoma" panose="020B0604030504040204" pitchFamily="34" charset="0"/>
                <a:ea typeface="Tahoma" panose="020B0604030504040204" pitchFamily="34" charset="0"/>
                <a:cs typeface="Tahoma" panose="020B0604030504040204" pitchFamily="34" charset="0"/>
              </a:rPr>
              <a:t>el</a:t>
            </a:r>
            <a:r>
              <a:rPr lang="en-US" altLang="en-US" sz="2800" b="1" i="1" dirty="0">
                <a:latin typeface="Tahoma" panose="020B0604030504040204" pitchFamily="34" charset="0"/>
                <a:ea typeface="Tahoma" panose="020B0604030504040204" pitchFamily="34" charset="0"/>
                <a:cs typeface="Tahoma" panose="020B0604030504040204" pitchFamily="34" charset="0"/>
              </a:rPr>
              <a:t> hombre para que de </a:t>
            </a:r>
            <a:r>
              <a:rPr lang="en-US" altLang="en-US" sz="2800" b="1" i="1" dirty="0" err="1">
                <a:latin typeface="Tahoma" panose="020B0604030504040204" pitchFamily="34" charset="0"/>
                <a:ea typeface="Tahoma" panose="020B0604030504040204" pitchFamily="34" charset="0"/>
                <a:cs typeface="Tahoma" panose="020B0604030504040204" pitchFamily="34" charset="0"/>
              </a:rPr>
              <a:t>él</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te</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acuerdes</a:t>
            </a:r>
            <a:r>
              <a:rPr lang="en-US" altLang="en-US" sz="2800" b="1" i="1" dirty="0">
                <a:latin typeface="Tahoma" panose="020B0604030504040204" pitchFamily="34" charset="0"/>
                <a:ea typeface="Tahoma" panose="020B0604030504040204" pitchFamily="34" charset="0"/>
                <a:cs typeface="Tahoma" panose="020B0604030504040204" pitchFamily="34" charset="0"/>
              </a:rPr>
              <a:t>, o </a:t>
            </a:r>
            <a:r>
              <a:rPr lang="en-US" altLang="en-US" sz="2800" b="1" i="1" dirty="0" err="1">
                <a:latin typeface="Tahoma" panose="020B0604030504040204" pitchFamily="34" charset="0"/>
                <a:ea typeface="Tahoma" panose="020B0604030504040204" pitchFamily="34" charset="0"/>
                <a:cs typeface="Tahoma" panose="020B0604030504040204" pitchFamily="34" charset="0"/>
              </a:rPr>
              <a:t>el</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hijo</a:t>
            </a:r>
            <a:r>
              <a:rPr lang="en-US" altLang="en-US" sz="2800" b="1" i="1" dirty="0">
                <a:latin typeface="Tahoma" panose="020B0604030504040204" pitchFamily="34" charset="0"/>
                <a:ea typeface="Tahoma" panose="020B0604030504040204" pitchFamily="34" charset="0"/>
                <a:cs typeface="Tahoma" panose="020B0604030504040204" pitchFamily="34" charset="0"/>
              </a:rPr>
              <a:t> del hombre para que </a:t>
            </a:r>
            <a:r>
              <a:rPr lang="en-US" altLang="en-US" sz="2800" b="1" i="1" dirty="0" err="1">
                <a:latin typeface="Tahoma" panose="020B0604030504040204" pitchFamily="34" charset="0"/>
                <a:ea typeface="Tahoma" panose="020B0604030504040204" pitchFamily="34" charset="0"/>
                <a:cs typeface="Tahoma" panose="020B0604030504040204" pitchFamily="34" charset="0"/>
              </a:rPr>
              <a:t>te</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interes</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en</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él</a:t>
            </a:r>
            <a:r>
              <a:rPr lang="en-US" altLang="en-US" sz="2800" b="1" i="1" dirty="0">
                <a:latin typeface="Tahoma" panose="020B0604030504040204" pitchFamily="34" charset="0"/>
                <a:ea typeface="Tahoma" panose="020B0604030504040204" pitchFamily="34" charset="0"/>
                <a:cs typeface="Tahoma" panose="020B0604030504040204" pitchFamily="34" charset="0"/>
              </a:rPr>
              <a:t>?   Le has </a:t>
            </a:r>
            <a:r>
              <a:rPr lang="en-US" altLang="en-US" sz="2800" b="1" i="1" dirty="0" err="1">
                <a:latin typeface="Tahoma" panose="020B0604030504040204" pitchFamily="34" charset="0"/>
                <a:ea typeface="Tahoma" panose="020B0604030504040204" pitchFamily="34" charset="0"/>
                <a:cs typeface="Tahoma" panose="020B0604030504040204" pitchFamily="34" charset="0"/>
              </a:rPr>
              <a:t>hecho</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unpoco</a:t>
            </a:r>
            <a:r>
              <a:rPr lang="en-US" altLang="en-US" sz="2800" b="1" i="1" dirty="0">
                <a:latin typeface="Tahoma" panose="020B0604030504040204" pitchFamily="34" charset="0"/>
                <a:ea typeface="Tahoma" panose="020B0604030504040204" pitchFamily="34" charset="0"/>
                <a:cs typeface="Tahoma" panose="020B0604030504040204" pitchFamily="34" charset="0"/>
              </a:rPr>
              <a:t> inferior a </a:t>
            </a:r>
            <a:r>
              <a:rPr lang="en-US" altLang="en-US" sz="2800" b="1" i="1" dirty="0" err="1">
                <a:latin typeface="Tahoma" panose="020B0604030504040204" pitchFamily="34" charset="0"/>
                <a:ea typeface="Tahoma" panose="020B0604030504040204" pitchFamily="34" charset="0"/>
                <a:cs typeface="Tahoma" panose="020B0604030504040204" pitchFamily="34" charset="0"/>
              </a:rPr>
              <a:t>los</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ángeles</a:t>
            </a:r>
            <a:r>
              <a:rPr lang="en-US" altLang="en-US" sz="2800" b="1" i="1" dirty="0">
                <a:latin typeface="Tahoma" panose="020B0604030504040204" pitchFamily="34" charset="0"/>
                <a:ea typeface="Tahoma" panose="020B0604030504040204" pitchFamily="34" charset="0"/>
                <a:cs typeface="Tahoma" panose="020B0604030504040204" pitchFamily="34" charset="0"/>
              </a:rPr>
              <a:t>; le has </a:t>
            </a:r>
            <a:r>
              <a:rPr lang="en-US" altLang="en-US" sz="2800" b="1" i="1" dirty="0" err="1">
                <a:latin typeface="Tahoma" panose="020B0604030504040204" pitchFamily="34" charset="0"/>
                <a:ea typeface="Tahoma" panose="020B0604030504040204" pitchFamily="34" charset="0"/>
                <a:cs typeface="Tahoma" panose="020B0604030504040204" pitchFamily="34" charset="0"/>
              </a:rPr>
              <a:t>coronado</a:t>
            </a:r>
            <a:r>
              <a:rPr lang="en-US" altLang="en-US" sz="2800" b="1" i="1" dirty="0">
                <a:latin typeface="Tahoma" panose="020B0604030504040204" pitchFamily="34" charset="0"/>
                <a:ea typeface="Tahoma" panose="020B0604030504040204" pitchFamily="34" charset="0"/>
                <a:cs typeface="Tahoma" panose="020B0604030504040204" pitchFamily="34" charset="0"/>
              </a:rPr>
              <a:t> de gloria y honor, y le has </a:t>
            </a:r>
            <a:r>
              <a:rPr lang="en-US" altLang="en-US" sz="2800" b="1" i="1" dirty="0" err="1">
                <a:latin typeface="Tahoma" panose="020B0604030504040204" pitchFamily="34" charset="0"/>
                <a:ea typeface="Tahoma" panose="020B0604030504040204" pitchFamily="34" charset="0"/>
                <a:cs typeface="Tahoma" panose="020B0604030504040204" pitchFamily="34" charset="0"/>
              </a:rPr>
              <a:t>puesto</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sobre</a:t>
            </a:r>
            <a:r>
              <a:rPr lang="en-US" altLang="en-US" sz="2800" b="1" i="1" dirty="0">
                <a:latin typeface="Tahoma" panose="020B0604030504040204" pitchFamily="34" charset="0"/>
                <a:ea typeface="Tahoma" panose="020B0604030504040204" pitchFamily="34" charset="0"/>
                <a:cs typeface="Tahoma" panose="020B0604030504040204" pitchFamily="34" charset="0"/>
              </a:rPr>
              <a:t> las </a:t>
            </a:r>
            <a:r>
              <a:rPr lang="en-US" altLang="en-US" sz="2800" b="1" i="1" dirty="0" err="1">
                <a:latin typeface="Tahoma" panose="020B0604030504040204" pitchFamily="34" charset="0"/>
                <a:ea typeface="Tahoma" panose="020B0604030504040204" pitchFamily="34" charset="0"/>
                <a:cs typeface="Tahoma" panose="020B0604030504040204" pitchFamily="34" charset="0"/>
              </a:rPr>
              <a:t>obras</a:t>
            </a:r>
            <a:r>
              <a:rPr lang="en-US" altLang="en-US" sz="2800" b="1" i="1" dirty="0">
                <a:latin typeface="Tahoma" panose="020B0604030504040204" pitchFamily="34" charset="0"/>
                <a:ea typeface="Tahoma" panose="020B0604030504040204" pitchFamily="34" charset="0"/>
                <a:cs typeface="Tahoma" panose="020B0604030504040204" pitchFamily="34" charset="0"/>
              </a:rPr>
              <a:t> de </a:t>
            </a:r>
            <a:r>
              <a:rPr lang="en-US" altLang="en-US" sz="2800" b="1" i="1" dirty="0" err="1">
                <a:latin typeface="Tahoma" panose="020B0604030504040204" pitchFamily="34" charset="0"/>
                <a:ea typeface="Tahoma" panose="020B0604030504040204" pitchFamily="34" charset="0"/>
                <a:cs typeface="Tahoma" panose="020B0604030504040204" pitchFamily="34" charset="0"/>
              </a:rPr>
              <a:t>tus</a:t>
            </a:r>
            <a:r>
              <a:rPr lang="en-US" altLang="en-US" sz="2800" b="1" i="1" dirty="0">
                <a:latin typeface="Tahoma" panose="020B0604030504040204" pitchFamily="34" charset="0"/>
                <a:ea typeface="Tahoma" panose="020B0604030504040204" pitchFamily="34" charset="0"/>
                <a:cs typeface="Tahoma" panose="020B0604030504040204" pitchFamily="34" charset="0"/>
              </a:rPr>
              <a:t> manos:…</a:t>
            </a:r>
          </a:p>
          <a:p>
            <a:pPr algn="ctr"/>
            <a:endParaRPr lang="en-US" altLang="en-US" sz="1600" b="1" i="1" dirty="0">
              <a:latin typeface="Tahoma" panose="020B0604030504040204" pitchFamily="34" charset="0"/>
              <a:ea typeface="Tahoma" panose="020B0604030504040204" pitchFamily="34" charset="0"/>
              <a:cs typeface="Tahoma" panose="020B0604030504040204" pitchFamily="34" charset="0"/>
            </a:endParaRPr>
          </a:p>
          <a:p>
            <a:pPr algn="ctr"/>
            <a:r>
              <a:rPr lang="en-US" altLang="en-US" sz="2800" b="1" i="1" dirty="0" err="1">
                <a:latin typeface="Tahoma" panose="020B0604030504040204" pitchFamily="34" charset="0"/>
                <a:ea typeface="Tahoma" panose="020B0604030504040204" pitchFamily="34" charset="0"/>
                <a:cs typeface="Tahoma" panose="020B0604030504040204" pitchFamily="34" charset="0"/>
              </a:rPr>
              <a:t>Atrevidos</a:t>
            </a:r>
            <a:r>
              <a:rPr lang="en-US" altLang="en-US" sz="2800" b="1" i="1" dirty="0">
                <a:latin typeface="Tahoma" panose="020B0604030504040204" pitchFamily="34" charset="0"/>
                <a:ea typeface="Tahoma" panose="020B0604030504040204" pitchFamily="34" charset="0"/>
                <a:cs typeface="Tahoma" panose="020B0604030504040204" pitchFamily="34" charset="0"/>
              </a:rPr>
              <a:t> y </a:t>
            </a:r>
            <a:r>
              <a:rPr lang="en-US" altLang="en-US" sz="2800" b="1" i="1" dirty="0" err="1">
                <a:latin typeface="Tahoma" panose="020B0604030504040204" pitchFamily="34" charset="0"/>
                <a:ea typeface="Tahoma" panose="020B0604030504040204" pitchFamily="34" charset="0"/>
                <a:cs typeface="Tahoma" panose="020B0604030504040204" pitchFamily="34" charset="0"/>
              </a:rPr>
              <a:t>obstinados</a:t>
            </a:r>
            <a:r>
              <a:rPr lang="en-US" altLang="en-US" sz="2800" b="1" i="1" dirty="0">
                <a:latin typeface="Tahoma" panose="020B0604030504040204" pitchFamily="34" charset="0"/>
                <a:ea typeface="Tahoma" panose="020B0604030504040204" pitchFamily="34" charset="0"/>
                <a:cs typeface="Tahoma" panose="020B0604030504040204" pitchFamily="34" charset="0"/>
              </a:rPr>
              <a:t>, no </a:t>
            </a:r>
            <a:r>
              <a:rPr lang="en-US" altLang="en-US" sz="2800" b="1" i="1" dirty="0" err="1">
                <a:latin typeface="Tahoma" panose="020B0604030504040204" pitchFamily="34" charset="0"/>
                <a:ea typeface="Tahoma" panose="020B0604030504040204" pitchFamily="34" charset="0"/>
                <a:cs typeface="Tahoma" panose="020B0604030504040204" pitchFamily="34" charset="0"/>
              </a:rPr>
              <a:t>tiemblan</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cuando</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blasfeman</a:t>
            </a:r>
            <a:r>
              <a:rPr lang="en-US" altLang="en-US" sz="2800" b="1" i="1" dirty="0">
                <a:latin typeface="Tahoma" panose="020B0604030504040204" pitchFamily="34" charset="0"/>
                <a:ea typeface="Tahoma" panose="020B0604030504040204" pitchFamily="34" charset="0"/>
                <a:cs typeface="Tahoma" panose="020B0604030504040204" pitchFamily="34" charset="0"/>
              </a:rPr>
              <a:t> de las </a:t>
            </a:r>
            <a:r>
              <a:rPr lang="en-US" altLang="en-US" sz="2800" b="1" i="1" dirty="0" err="1">
                <a:latin typeface="Tahoma" panose="020B0604030504040204" pitchFamily="34" charset="0"/>
                <a:ea typeface="Tahoma" panose="020B0604030504040204" pitchFamily="34" charset="0"/>
                <a:cs typeface="Tahoma" panose="020B0604030504040204" pitchFamily="34" charset="0"/>
              </a:rPr>
              <a:t>majestades</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angélicas</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cuando</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los</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ángeles</a:t>
            </a:r>
            <a:r>
              <a:rPr lang="en-US" altLang="en-US" sz="2800" b="1" i="1" dirty="0">
                <a:latin typeface="Tahoma" panose="020B0604030504040204" pitchFamily="34" charset="0"/>
                <a:ea typeface="Tahoma" panose="020B0604030504040204" pitchFamily="34" charset="0"/>
                <a:cs typeface="Tahoma" panose="020B0604030504040204" pitchFamily="34" charset="0"/>
              </a:rPr>
              <a:t>, que son </a:t>
            </a:r>
            <a:r>
              <a:rPr lang="en-US" altLang="en-US" sz="2800" b="1" i="1" dirty="0" err="1">
                <a:latin typeface="Tahoma" panose="020B0604030504040204" pitchFamily="34" charset="0"/>
                <a:ea typeface="Tahoma" panose="020B0604030504040204" pitchFamily="34" charset="0"/>
                <a:cs typeface="Tahoma" panose="020B0604030504040204" pitchFamily="34" charset="0"/>
              </a:rPr>
              <a:t>mayores</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en</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fuerza</a:t>
            </a:r>
            <a:r>
              <a:rPr lang="en-US" altLang="en-US" sz="2800" b="1" i="1" dirty="0">
                <a:latin typeface="Tahoma" panose="020B0604030504040204" pitchFamily="34" charset="0"/>
                <a:ea typeface="Tahoma" panose="020B0604030504040204" pitchFamily="34" charset="0"/>
                <a:cs typeface="Tahoma" panose="020B0604030504040204" pitchFamily="34" charset="0"/>
              </a:rPr>
              <a:t> y </a:t>
            </a:r>
            <a:r>
              <a:rPr lang="en-US" altLang="en-US" sz="2800" b="1" i="1" dirty="0" err="1">
                <a:latin typeface="Tahoma" panose="020B0604030504040204" pitchFamily="34" charset="0"/>
                <a:ea typeface="Tahoma" panose="020B0604030504040204" pitchFamily="34" charset="0"/>
                <a:cs typeface="Tahoma" panose="020B0604030504040204" pitchFamily="34" charset="0"/>
              </a:rPr>
              <a:t>en</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potencia</a:t>
            </a:r>
            <a:r>
              <a:rPr lang="en-US" altLang="en-US" sz="2800" b="1" i="1" dirty="0">
                <a:latin typeface="Tahoma" panose="020B0604030504040204" pitchFamily="34" charset="0"/>
                <a:ea typeface="Tahoma" panose="020B0604030504040204" pitchFamily="34" charset="0"/>
                <a:cs typeface="Tahoma" panose="020B0604030504040204" pitchFamily="34" charset="0"/>
              </a:rPr>
              <a:t>, no </a:t>
            </a:r>
            <a:r>
              <a:rPr lang="en-US" altLang="en-US" sz="2800" b="1" i="1" dirty="0" err="1">
                <a:latin typeface="Tahoma" panose="020B0604030504040204" pitchFamily="34" charset="0"/>
                <a:ea typeface="Tahoma" panose="020B0604030504040204" pitchFamily="34" charset="0"/>
                <a:cs typeface="Tahoma" panose="020B0604030504040204" pitchFamily="34" charset="0"/>
              </a:rPr>
              <a:t>pronuncian</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juicio</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injurioso</a:t>
            </a:r>
            <a:r>
              <a:rPr lang="en-US" altLang="en-US" sz="2800" b="1" i="1" dirty="0">
                <a:latin typeface="Tahoma" panose="020B0604030504040204" pitchFamily="34" charset="0"/>
                <a:ea typeface="Tahoma" panose="020B0604030504040204" pitchFamily="34" charset="0"/>
                <a:cs typeface="Tahoma" panose="020B0604030504040204" pitchFamily="34" charset="0"/>
              </a:rPr>
              <a:t> contra </a:t>
            </a:r>
            <a:r>
              <a:rPr lang="en-US" altLang="en-US" sz="2800" b="1" i="1" dirty="0" err="1">
                <a:latin typeface="Tahoma" panose="020B0604030504040204" pitchFamily="34" charset="0"/>
                <a:ea typeface="Tahoma" panose="020B0604030504040204" pitchFamily="34" charset="0"/>
                <a:cs typeface="Tahoma" panose="020B0604030504040204" pitchFamily="34" charset="0"/>
              </a:rPr>
              <a:t>ellos</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delante</a:t>
            </a:r>
            <a:r>
              <a:rPr lang="en-US" altLang="en-US" sz="2800" b="1" i="1" dirty="0">
                <a:latin typeface="Tahoma" panose="020B0604030504040204" pitchFamily="34" charset="0"/>
                <a:ea typeface="Tahoma" panose="020B0604030504040204" pitchFamily="34" charset="0"/>
                <a:cs typeface="Tahoma" panose="020B0604030504040204" pitchFamily="34" charset="0"/>
              </a:rPr>
              <a:t> del </a:t>
            </a:r>
            <a:r>
              <a:rPr lang="en-US" altLang="en-US" sz="2800" b="1" i="1" dirty="0" err="1">
                <a:latin typeface="Tahoma" panose="020B0604030504040204" pitchFamily="34" charset="0"/>
                <a:ea typeface="Tahoma" panose="020B0604030504040204" pitchFamily="34" charset="0"/>
                <a:cs typeface="Tahoma" panose="020B0604030504040204" pitchFamily="34" charset="0"/>
              </a:rPr>
              <a:t>Señor</a:t>
            </a:r>
            <a:r>
              <a:rPr lang="en-US" altLang="en-US" sz="2800" b="1" i="1" dirty="0">
                <a:latin typeface="Tahoma" panose="020B0604030504040204" pitchFamily="34" charset="0"/>
                <a:ea typeface="Tahoma" panose="020B0604030504040204" pitchFamily="34" charset="0"/>
                <a:cs typeface="Tahoma" panose="020B0604030504040204" pitchFamily="34" charset="0"/>
              </a:rPr>
              <a:t>.</a:t>
            </a:r>
          </a:p>
        </p:txBody>
      </p:sp>
      <p:pic>
        <p:nvPicPr>
          <p:cNvPr id="4" name="Picture 2">
            <a:extLst>
              <a:ext uri="{FF2B5EF4-FFF2-40B4-BE49-F238E27FC236}">
                <a16:creationId xmlns:a16="http://schemas.microsoft.com/office/drawing/2014/main" id="{3E0370CC-0CBB-0B41-AC51-DB6052475B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5833" r="24167" b="4080"/>
          <a:stretch>
            <a:fillRect/>
          </a:stretch>
        </p:blipFill>
        <p:spPr bwMode="auto">
          <a:xfrm>
            <a:off x="-76200" y="0"/>
            <a:ext cx="2794000" cy="3352800"/>
          </a:xfrm>
          <a:prstGeom prst="rect">
            <a:avLst/>
          </a:prstGeom>
          <a:noFill/>
          <a:extLst>
            <a:ext uri="{909E8E84-426E-40DD-AFC4-6F175D3DCCD1}">
              <a14:hiddenFill xmlns:a14="http://schemas.microsoft.com/office/drawing/2010/main">
                <a:solidFill>
                  <a:srgbClr val="FFFFFF"/>
                </a:solidFill>
              </a14:hiddenFill>
            </a:ext>
          </a:extLst>
        </p:spPr>
      </p:pic>
      <p:sp>
        <p:nvSpPr>
          <p:cNvPr id="5" name="Text Box 3">
            <a:extLst>
              <a:ext uri="{FF2B5EF4-FFF2-40B4-BE49-F238E27FC236}">
                <a16:creationId xmlns:a16="http://schemas.microsoft.com/office/drawing/2014/main" id="{32F751BB-F989-3971-6DFC-76FBCC7E0776}"/>
              </a:ext>
            </a:extLst>
          </p:cNvPr>
          <p:cNvSpPr txBox="1">
            <a:spLocks noChangeArrowheads="1"/>
          </p:cNvSpPr>
          <p:nvPr/>
        </p:nvSpPr>
        <p:spPr bwMode="auto">
          <a:xfrm>
            <a:off x="2717800" y="1"/>
            <a:ext cx="9398000" cy="519113"/>
          </a:xfrm>
          <a:prstGeom prst="rect">
            <a:avLst/>
          </a:prstGeom>
          <a:solidFill>
            <a:srgbClr val="F9F8E0"/>
          </a:solidFill>
          <a:ln w="9525">
            <a:noFill/>
            <a:miter lim="800000"/>
            <a:headEnd/>
            <a:tailEnd/>
          </a:ln>
          <a:effectLst/>
        </p:spPr>
        <p:txBody>
          <a:bodyPr wrap="square">
            <a:spAutoFit/>
          </a:bodyPr>
          <a:lstStyle/>
          <a:p>
            <a:pPr algn="ct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Qué</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sabemos</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acerca</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de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los</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ángeles</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89092"/>
                                        </p:tgtEl>
                                        <p:attrNameLst>
                                          <p:attrName>style.visibility</p:attrName>
                                        </p:attrNameLst>
                                      </p:cBhvr>
                                      <p:to>
                                        <p:strVal val="visible"/>
                                      </p:to>
                                    </p:set>
                                    <p:animEffect transition="in" filter="dissolve">
                                      <p:cBhvr>
                                        <p:cTn id="7" dur="1000"/>
                                        <p:tgtEl>
                                          <p:spTgt spid="8909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89093">
                                            <p:txEl>
                                              <p:pRg st="0" end="0"/>
                                            </p:txEl>
                                          </p:spTgt>
                                        </p:tgtEl>
                                        <p:attrNameLst>
                                          <p:attrName>style.visibility</p:attrName>
                                        </p:attrNameLst>
                                      </p:cBhvr>
                                      <p:to>
                                        <p:strVal val="visible"/>
                                      </p:to>
                                    </p:set>
                                    <p:animEffect transition="in" filter="dissolve">
                                      <p:cBhvr>
                                        <p:cTn id="12" dur="1000"/>
                                        <p:tgtEl>
                                          <p:spTgt spid="8909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89093">
                                            <p:txEl>
                                              <p:pRg st="2" end="2"/>
                                            </p:txEl>
                                          </p:spTgt>
                                        </p:tgtEl>
                                        <p:attrNameLst>
                                          <p:attrName>style.visibility</p:attrName>
                                        </p:attrNameLst>
                                      </p:cBhvr>
                                      <p:to>
                                        <p:strVal val="visible"/>
                                      </p:to>
                                    </p:set>
                                    <p:animEffect transition="in" filter="dissolve">
                                      <p:cBhvr>
                                        <p:cTn id="17" dur="1000"/>
                                        <p:tgtEl>
                                          <p:spTgt spid="8909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0114" name="Picture 2">
            <a:extLst>
              <a:ext uri="{FF2B5EF4-FFF2-40B4-BE49-F238E27FC236}">
                <a16:creationId xmlns:a16="http://schemas.microsoft.com/office/drawing/2014/main" id="{57EEDF99-02BF-F825-9F44-238D5AF380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5833" r="24167" b="4080"/>
          <a:stretch>
            <a:fillRect/>
          </a:stretch>
        </p:blipFill>
        <p:spPr bwMode="auto">
          <a:xfrm>
            <a:off x="6285" y="0"/>
            <a:ext cx="2794000" cy="3352800"/>
          </a:xfrm>
          <a:prstGeom prst="rect">
            <a:avLst/>
          </a:prstGeom>
          <a:noFill/>
          <a:extLst>
            <a:ext uri="{909E8E84-426E-40DD-AFC4-6F175D3DCCD1}">
              <a14:hiddenFill xmlns:a14="http://schemas.microsoft.com/office/drawing/2010/main">
                <a:solidFill>
                  <a:srgbClr val="FFFFFF"/>
                </a:solidFill>
              </a14:hiddenFill>
            </a:ext>
          </a:extLst>
        </p:spPr>
      </p:pic>
      <p:sp>
        <p:nvSpPr>
          <p:cNvPr id="90115" name="Text Box 3">
            <a:extLst>
              <a:ext uri="{FF2B5EF4-FFF2-40B4-BE49-F238E27FC236}">
                <a16:creationId xmlns:a16="http://schemas.microsoft.com/office/drawing/2014/main" id="{04DFE9B1-784B-7B97-6536-82AC04902573}"/>
              </a:ext>
            </a:extLst>
          </p:cNvPr>
          <p:cNvSpPr txBox="1">
            <a:spLocks noChangeArrowheads="1"/>
          </p:cNvSpPr>
          <p:nvPr/>
        </p:nvSpPr>
        <p:spPr bwMode="auto">
          <a:xfrm>
            <a:off x="2800285" y="0"/>
            <a:ext cx="9385430" cy="523220"/>
          </a:xfrm>
          <a:prstGeom prst="rect">
            <a:avLst/>
          </a:prstGeom>
          <a:solidFill>
            <a:srgbClr val="F9F8E0"/>
          </a:solidFill>
          <a:ln>
            <a:noFill/>
          </a:ln>
          <a:effectLst/>
        </p:spPr>
        <p:txBody>
          <a:bodyPr wrap="square">
            <a:spAutoFit/>
          </a:bodyPr>
          <a:lstStyle/>
          <a:p>
            <a:pPr algn="ctr"/>
            <a:r>
              <a:rPr lang="es-E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Parece existir una jerarquía entre los ángeles</a:t>
            </a:r>
            <a:endPar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90116" name="Rectangle 4">
            <a:extLst>
              <a:ext uri="{FF2B5EF4-FFF2-40B4-BE49-F238E27FC236}">
                <a16:creationId xmlns:a16="http://schemas.microsoft.com/office/drawing/2014/main" id="{4930311E-F54A-A3AE-D74C-D20A98B433F8}"/>
              </a:ext>
            </a:extLst>
          </p:cNvPr>
          <p:cNvSpPr>
            <a:spLocks noChangeArrowheads="1"/>
          </p:cNvSpPr>
          <p:nvPr/>
        </p:nvSpPr>
        <p:spPr bwMode="auto">
          <a:xfrm>
            <a:off x="2895600" y="762001"/>
            <a:ext cx="9144000" cy="4351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05000"/>
              </a:lnSpc>
            </a:pPr>
            <a:r>
              <a:rPr lang="en-US" altLang="en-US" sz="2800" b="1" u="sng" dirty="0" err="1">
                <a:solidFill>
                  <a:srgbClr val="C00000"/>
                </a:solidFill>
                <a:latin typeface="Tahoma" panose="020B0604030504040204" pitchFamily="34" charset="0"/>
                <a:ea typeface="Tahoma" panose="020B0604030504040204" pitchFamily="34" charset="0"/>
                <a:cs typeface="Tahoma" panose="020B0604030504040204" pitchFamily="34" charset="0"/>
              </a:rPr>
              <a:t>Arcángeles</a:t>
            </a:r>
            <a:r>
              <a:rPr lang="en-US" altLang="en-US" sz="2800" b="1" dirty="0">
                <a:latin typeface="Tahoma" panose="020B0604030504040204" pitchFamily="34" charset="0"/>
                <a:ea typeface="Tahoma" panose="020B0604030504040204" pitchFamily="34" charset="0"/>
                <a:cs typeface="Tahoma" panose="020B0604030504040204" pitchFamily="34" charset="0"/>
              </a:rPr>
              <a:t>:   “arc” = “</a:t>
            </a:r>
            <a:r>
              <a:rPr lang="en-US" altLang="en-US" sz="2800" b="1" dirty="0" err="1">
                <a:latin typeface="Tahoma" panose="020B0604030504040204" pitchFamily="34" charset="0"/>
                <a:ea typeface="Tahoma" panose="020B0604030504040204" pitchFamily="34" charset="0"/>
                <a:cs typeface="Tahoma" panose="020B0604030504040204" pitchFamily="34" charset="0"/>
              </a:rPr>
              <a:t>más</a:t>
            </a:r>
            <a:r>
              <a:rPr lang="en-US" altLang="en-US" sz="2800" b="1" dirty="0">
                <a:latin typeface="Tahoma" panose="020B0604030504040204" pitchFamily="34" charset="0"/>
                <a:ea typeface="Tahoma" panose="020B0604030504040204" pitchFamily="34" charset="0"/>
                <a:cs typeface="Tahoma" panose="020B0604030504040204" pitchFamily="34" charset="0"/>
              </a:rPr>
              <a:t> alto, </a:t>
            </a:r>
            <a:r>
              <a:rPr lang="en-US" altLang="en-US" sz="2800" b="1" dirty="0" err="1">
                <a:latin typeface="Tahoma" panose="020B0604030504040204" pitchFamily="34" charset="0"/>
                <a:ea typeface="Tahoma" panose="020B0604030504040204" pitchFamily="34" charset="0"/>
                <a:cs typeface="Tahoma" panose="020B0604030504040204" pitchFamily="34" charset="0"/>
              </a:rPr>
              <a:t>capitán</a:t>
            </a:r>
            <a:r>
              <a:rPr lang="en-US" altLang="en-US" sz="2800" b="1" dirty="0">
                <a:latin typeface="Tahoma" panose="020B0604030504040204" pitchFamily="34" charset="0"/>
                <a:ea typeface="Tahoma" panose="020B0604030504040204" pitchFamily="34" charset="0"/>
                <a:cs typeface="Tahoma" panose="020B0604030504040204" pitchFamily="34" charset="0"/>
              </a:rPr>
              <a:t>, jefe de”</a:t>
            </a:r>
          </a:p>
          <a:p>
            <a:pPr>
              <a:lnSpc>
                <a:spcPct val="105000"/>
              </a:lnSpc>
            </a:pPr>
            <a:r>
              <a:rPr lang="en-U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a:t>
            </a:r>
            <a:r>
              <a:rPr lang="en-US" altLang="en-US" sz="2800" b="1" dirty="0">
                <a:latin typeface="Tahoma" panose="020B0604030504040204" pitchFamily="34" charset="0"/>
                <a:ea typeface="Tahoma" panose="020B0604030504040204" pitchFamily="34" charset="0"/>
                <a:cs typeface="Tahoma" panose="020B0604030504040204" pitchFamily="34" charset="0"/>
              </a:rPr>
              <a:t>Apoc. 8:2 </a:t>
            </a:r>
            <a:r>
              <a:rPr lang="en-US" altLang="en-US" sz="2800" b="1" dirty="0" err="1">
                <a:latin typeface="Tahoma" panose="020B0604030504040204" pitchFamily="34" charset="0"/>
                <a:ea typeface="Tahoma" panose="020B0604030504040204" pitchFamily="34" charset="0"/>
                <a:cs typeface="Tahoma" panose="020B0604030504040204" pitchFamily="34" charset="0"/>
              </a:rPr>
              <a:t>habla</a:t>
            </a:r>
            <a:r>
              <a:rPr lang="en-US" altLang="en-US" sz="2800" b="1" dirty="0">
                <a:latin typeface="Tahoma" panose="020B0604030504040204" pitchFamily="34" charset="0"/>
                <a:ea typeface="Tahoma" panose="020B0604030504040204" pitchFamily="34" charset="0"/>
                <a:cs typeface="Tahoma" panose="020B0604030504040204" pitchFamily="34" charset="0"/>
              </a:rPr>
              <a:t> de “</a:t>
            </a:r>
            <a:r>
              <a:rPr lang="en-US" altLang="en-US" sz="2800" b="1" dirty="0" err="1">
                <a:latin typeface="Tahoma" panose="020B0604030504040204" pitchFamily="34" charset="0"/>
                <a:ea typeface="Tahoma" panose="020B0604030504040204" pitchFamily="34" charset="0"/>
                <a:cs typeface="Tahoma" panose="020B0604030504040204" pitchFamily="34" charset="0"/>
              </a:rPr>
              <a:t>los</a:t>
            </a:r>
            <a:r>
              <a:rPr lang="en-US" altLang="en-US" sz="2800" b="1" dirty="0">
                <a:latin typeface="Tahoma" panose="020B0604030504040204" pitchFamily="34" charset="0"/>
                <a:ea typeface="Tahoma" panose="020B0604030504040204" pitchFamily="34" charset="0"/>
                <a:cs typeface="Tahoma" panose="020B0604030504040204" pitchFamily="34" charset="0"/>
              </a:rPr>
              <a:t> 7 </a:t>
            </a:r>
            <a:r>
              <a:rPr lang="en-US" altLang="en-US" sz="2800" b="1" dirty="0" err="1">
                <a:latin typeface="Tahoma" panose="020B0604030504040204" pitchFamily="34" charset="0"/>
                <a:ea typeface="Tahoma" panose="020B0604030504040204" pitchFamily="34" charset="0"/>
                <a:cs typeface="Tahoma" panose="020B0604030504040204" pitchFamily="34" charset="0"/>
              </a:rPr>
              <a:t>ángeles</a:t>
            </a:r>
            <a:r>
              <a:rPr lang="en-US" altLang="en-US" sz="2800" b="1" dirty="0">
                <a:latin typeface="Tahoma" panose="020B0604030504040204" pitchFamily="34" charset="0"/>
                <a:ea typeface="Tahoma" panose="020B0604030504040204" pitchFamily="34" charset="0"/>
                <a:cs typeface="Tahoma" panose="020B0604030504040204" pitchFamily="34" charset="0"/>
              </a:rPr>
              <a:t> que </a:t>
            </a:r>
            <a:r>
              <a:rPr lang="en-US" altLang="en-US" sz="2800" b="1" dirty="0" err="1">
                <a:latin typeface="Tahoma" panose="020B0604030504040204" pitchFamily="34" charset="0"/>
                <a:ea typeface="Tahoma" panose="020B0604030504040204" pitchFamily="34" charset="0"/>
                <a:cs typeface="Tahoma" panose="020B0604030504040204" pitchFamily="34" charset="0"/>
              </a:rPr>
              <a:t>estaban</a:t>
            </a:r>
            <a:r>
              <a:rPr lang="en-US" altLang="en-US" sz="2800" b="1" dirty="0">
                <a:latin typeface="Tahoma" panose="020B0604030504040204" pitchFamily="34" charset="0"/>
                <a:ea typeface="Tahoma" panose="020B0604030504040204" pitchFamily="34" charset="0"/>
                <a:cs typeface="Tahoma" panose="020B0604030504040204" pitchFamily="34" charset="0"/>
              </a:rPr>
              <a:t> </a:t>
            </a:r>
            <a:r>
              <a:rPr lang="en-US" altLang="en-US" sz="2800" b="1" dirty="0" err="1">
                <a:latin typeface="Tahoma" panose="020B0604030504040204" pitchFamily="34" charset="0"/>
                <a:ea typeface="Tahoma" panose="020B0604030504040204" pitchFamily="34" charset="0"/>
                <a:cs typeface="Tahoma" panose="020B0604030504040204" pitchFamily="34" charset="0"/>
              </a:rPr>
              <a:t>en</a:t>
            </a:r>
            <a:r>
              <a:rPr lang="en-US" altLang="en-US" sz="2800" b="1" dirty="0">
                <a:latin typeface="Tahoma" panose="020B0604030504040204" pitchFamily="34" charset="0"/>
                <a:ea typeface="Tahoma" panose="020B0604030504040204" pitchFamily="34" charset="0"/>
                <a:cs typeface="Tahoma" panose="020B0604030504040204" pitchFamily="34" charset="0"/>
              </a:rPr>
              <a:t> pie ante Dios.” </a:t>
            </a:r>
            <a:r>
              <a:rPr lang="es-ES" sz="2800" b="1" dirty="0">
                <a:latin typeface="Tahoma" panose="020B0604030504040204" pitchFamily="34" charset="0"/>
                <a:ea typeface="Tahoma" panose="020B0604030504040204" pitchFamily="34" charset="0"/>
                <a:cs typeface="Tahoma" panose="020B0604030504040204" pitchFamily="34" charset="0"/>
              </a:rPr>
              <a:t>algunos piensan que estos 7 son arcángeles </a:t>
            </a:r>
            <a:r>
              <a:rPr lang="es-ES" altLang="en-US" sz="2800" b="1" dirty="0">
                <a:latin typeface="Tahoma" panose="020B0604030504040204" pitchFamily="34" charset="0"/>
                <a:ea typeface="Tahoma" panose="020B0604030504040204" pitchFamily="34" charset="0"/>
                <a:cs typeface="Tahoma" panose="020B0604030504040204" pitchFamily="34" charset="0"/>
              </a:rPr>
              <a:t>debido al uso del artículo definido:  </a:t>
            </a:r>
            <a:r>
              <a:rPr lang="en-US" altLang="en-US" sz="2800" b="1" dirty="0">
                <a:latin typeface="Tahoma" panose="020B0604030504040204" pitchFamily="34" charset="0"/>
                <a:ea typeface="Tahoma" panose="020B0604030504040204" pitchFamily="34" charset="0"/>
                <a:cs typeface="Tahoma" panose="020B0604030504040204" pitchFamily="34" charset="0"/>
              </a:rPr>
              <a:t>no </a:t>
            </a:r>
            <a:r>
              <a:rPr lang="en-US" altLang="en-US" sz="2800" b="1" dirty="0" err="1">
                <a:latin typeface="Tahoma" panose="020B0604030504040204" pitchFamily="34" charset="0"/>
                <a:ea typeface="Tahoma" panose="020B0604030504040204" pitchFamily="34" charset="0"/>
                <a:cs typeface="Tahoma" panose="020B0604030504040204" pitchFamily="34" charset="0"/>
              </a:rPr>
              <a:t>simplemente</a:t>
            </a:r>
            <a:r>
              <a:rPr lang="en-US" altLang="en-US" sz="2800" b="1" dirty="0">
                <a:latin typeface="Tahoma" panose="020B0604030504040204" pitchFamily="34" charset="0"/>
                <a:ea typeface="Tahoma" panose="020B0604030504040204" pitchFamily="34" charset="0"/>
                <a:cs typeface="Tahoma" panose="020B0604030504040204" pitchFamily="34" charset="0"/>
              </a:rPr>
              <a:t> 7 </a:t>
            </a:r>
            <a:r>
              <a:rPr lang="en-US" altLang="en-US" sz="2800" b="1" dirty="0" err="1">
                <a:latin typeface="Tahoma" panose="020B0604030504040204" pitchFamily="34" charset="0"/>
                <a:ea typeface="Tahoma" panose="020B0604030504040204" pitchFamily="34" charset="0"/>
                <a:cs typeface="Tahoma" panose="020B0604030504040204" pitchFamily="34" charset="0"/>
              </a:rPr>
              <a:t>ángeles</a:t>
            </a:r>
            <a:r>
              <a:rPr lang="en-US" altLang="en-US" sz="2800" b="1" dirty="0">
                <a:latin typeface="Tahoma" panose="020B0604030504040204" pitchFamily="34" charset="0"/>
                <a:ea typeface="Tahoma" panose="020B0604030504040204" pitchFamily="34" charset="0"/>
                <a:cs typeface="Tahoma" panose="020B0604030504040204" pitchFamily="34" charset="0"/>
              </a:rPr>
              <a:t>, </a:t>
            </a:r>
            <a:r>
              <a:rPr lang="en-US" altLang="en-US" sz="2800" b="1" dirty="0" err="1">
                <a:latin typeface="Tahoma" panose="020B0604030504040204" pitchFamily="34" charset="0"/>
                <a:ea typeface="Tahoma" panose="020B0604030504040204" pitchFamily="34" charset="0"/>
                <a:cs typeface="Tahoma" panose="020B0604030504040204" pitchFamily="34" charset="0"/>
              </a:rPr>
              <a:t>sino</a:t>
            </a:r>
            <a:r>
              <a:rPr lang="en-US" altLang="en-US" sz="2800" b="1" dirty="0">
                <a:latin typeface="Tahoma" panose="020B0604030504040204" pitchFamily="34" charset="0"/>
                <a:ea typeface="Tahoma" panose="020B0604030504040204" pitchFamily="34" charset="0"/>
                <a:cs typeface="Tahoma" panose="020B0604030504040204" pitchFamily="34" charset="0"/>
              </a:rPr>
              <a:t> </a:t>
            </a:r>
            <a:r>
              <a:rPr lang="en-U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a:t>
            </a:r>
            <a:r>
              <a:rPr lang="en-US" altLang="en-US" sz="2800" b="1" dirty="0" err="1">
                <a:solidFill>
                  <a:srgbClr val="C00000"/>
                </a:solidFill>
                <a:latin typeface="Tahoma" panose="020B0604030504040204" pitchFamily="34" charset="0"/>
                <a:ea typeface="Tahoma" panose="020B0604030504040204" pitchFamily="34" charset="0"/>
                <a:cs typeface="Tahoma" panose="020B0604030504040204" pitchFamily="34" charset="0"/>
              </a:rPr>
              <a:t>los</a:t>
            </a:r>
            <a:r>
              <a:rPr lang="en-U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a:latin typeface="Tahoma" panose="020B0604030504040204" pitchFamily="34" charset="0"/>
                <a:ea typeface="Tahoma" panose="020B0604030504040204" pitchFamily="34" charset="0"/>
                <a:cs typeface="Tahoma" panose="020B0604030504040204" pitchFamily="34" charset="0"/>
              </a:rPr>
              <a:t>7 </a:t>
            </a:r>
            <a:r>
              <a:rPr lang="en-US" altLang="en-US" sz="2800" b="1" dirty="0" err="1">
                <a:latin typeface="Tahoma" panose="020B0604030504040204" pitchFamily="34" charset="0"/>
                <a:ea typeface="Tahoma" panose="020B0604030504040204" pitchFamily="34" charset="0"/>
                <a:cs typeface="Tahoma" panose="020B0604030504040204" pitchFamily="34" charset="0"/>
              </a:rPr>
              <a:t>ángeles</a:t>
            </a:r>
            <a:r>
              <a:rPr lang="en-US" altLang="en-US" sz="2800" b="1" dirty="0">
                <a:latin typeface="Tahoma" panose="020B0604030504040204" pitchFamily="34" charset="0"/>
                <a:ea typeface="Tahoma" panose="020B0604030504040204" pitchFamily="34" charset="0"/>
                <a:cs typeface="Tahoma" panose="020B0604030504040204" pitchFamily="34" charset="0"/>
              </a:rPr>
              <a:t>…</a:t>
            </a:r>
          </a:p>
          <a:p>
            <a:pPr>
              <a:lnSpc>
                <a:spcPct val="105000"/>
              </a:lnSpc>
            </a:pPr>
            <a:endParaRPr lang="en-US" altLang="en-US" sz="1400" b="1" dirty="0">
              <a:latin typeface="Tahoma" panose="020B0604030504040204" pitchFamily="34" charset="0"/>
              <a:ea typeface="Tahoma" panose="020B0604030504040204" pitchFamily="34" charset="0"/>
              <a:cs typeface="Tahoma" panose="020B0604030504040204" pitchFamily="34" charset="0"/>
            </a:endParaRPr>
          </a:p>
          <a:p>
            <a:pPr>
              <a:lnSpc>
                <a:spcPct val="105000"/>
              </a:lnSpc>
            </a:pPr>
            <a:r>
              <a:rPr lang="en-U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a:t>
            </a:r>
            <a:r>
              <a:rPr lang="es-ES" altLang="en-US" sz="2800" b="1" dirty="0">
                <a:latin typeface="Tahoma" panose="020B0604030504040204" pitchFamily="34" charset="0"/>
                <a:ea typeface="Tahoma" panose="020B0604030504040204" pitchFamily="34" charset="0"/>
                <a:cs typeface="Tahoma" panose="020B0604030504040204" pitchFamily="34" charset="0"/>
              </a:rPr>
              <a:t>Sólo Miguel y Gabriel son nombrados en la</a:t>
            </a:r>
          </a:p>
          <a:p>
            <a:pPr>
              <a:lnSpc>
                <a:spcPct val="105000"/>
              </a:lnSpc>
            </a:pPr>
            <a:r>
              <a:rPr lang="es-ES" altLang="en-US" sz="2800" b="1" dirty="0">
                <a:latin typeface="Tahoma" panose="020B0604030504040204" pitchFamily="34" charset="0"/>
                <a:ea typeface="Tahoma" panose="020B0604030504040204" pitchFamily="34" charset="0"/>
                <a:cs typeface="Tahoma" panose="020B0604030504040204" pitchFamily="34" charset="0"/>
              </a:rPr>
              <a:t>  Biblia (sólo Miguel se identificó como arcángel, </a:t>
            </a:r>
          </a:p>
          <a:p>
            <a:pPr>
              <a:lnSpc>
                <a:spcPct val="105000"/>
              </a:lnSpc>
            </a:pPr>
            <a:r>
              <a:rPr lang="es-ES" altLang="en-US" sz="2800" b="1" dirty="0">
                <a:latin typeface="Tahoma" panose="020B0604030504040204" pitchFamily="34" charset="0"/>
                <a:ea typeface="Tahoma" panose="020B0604030504040204" pitchFamily="34" charset="0"/>
                <a:cs typeface="Tahoma" panose="020B0604030504040204" pitchFamily="34" charset="0"/>
              </a:rPr>
              <a:t>  Judas 9).  </a:t>
            </a:r>
            <a:r>
              <a:rPr lang="en-US" altLang="en-US" sz="2800" b="1" dirty="0">
                <a:latin typeface="Tahoma" panose="020B0604030504040204" pitchFamily="34" charset="0"/>
                <a:ea typeface="Tahoma" panose="020B0604030504040204" pitchFamily="34" charset="0"/>
                <a:cs typeface="Tahoma" panose="020B0604030504040204" pitchFamily="34" charset="0"/>
              </a:rPr>
              <a:t>Lc. 1:19 – “</a:t>
            </a:r>
            <a:r>
              <a:rPr lang="es-ES" altLang="en-US" sz="2800" b="1" dirty="0">
                <a:latin typeface="Tahoma" panose="020B0604030504040204" pitchFamily="34" charset="0"/>
                <a:ea typeface="Tahoma" panose="020B0604030504040204" pitchFamily="34" charset="0"/>
                <a:cs typeface="Tahoma" panose="020B0604030504040204" pitchFamily="34" charset="0"/>
              </a:rPr>
              <a:t>Yo soy Gabriel, que estoy </a:t>
            </a:r>
          </a:p>
          <a:p>
            <a:pPr>
              <a:lnSpc>
                <a:spcPct val="105000"/>
              </a:lnSpc>
            </a:pPr>
            <a:r>
              <a:rPr lang="es-ES" altLang="en-US" sz="2800" b="1" dirty="0">
                <a:latin typeface="Tahoma" panose="020B0604030504040204" pitchFamily="34" charset="0"/>
                <a:ea typeface="Tahoma" panose="020B0604030504040204" pitchFamily="34" charset="0"/>
                <a:cs typeface="Tahoma" panose="020B0604030504040204" pitchFamily="34" charset="0"/>
              </a:rPr>
              <a:t>  delante de Dios</a:t>
            </a:r>
            <a:r>
              <a:rPr lang="en-US" altLang="en-US" sz="2800" b="1" dirty="0">
                <a:latin typeface="Tahoma" panose="020B0604030504040204" pitchFamily="34" charset="0"/>
                <a:ea typeface="Tahoma" panose="020B0604030504040204" pitchFamily="34" charset="0"/>
                <a:cs typeface="Tahoma" panose="020B0604030504040204"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37" fill="hold" nodeType="withEffect">
                                  <p:stCondLst>
                                    <p:cond delay="0"/>
                                  </p:stCondLst>
                                  <p:childTnLst>
                                    <p:set>
                                      <p:cBhvr>
                                        <p:cTn id="6" dur="1" fill="hold">
                                          <p:stCondLst>
                                            <p:cond delay="0"/>
                                          </p:stCondLst>
                                        </p:cTn>
                                        <p:tgtEl>
                                          <p:spTgt spid="90115"/>
                                        </p:tgtEl>
                                        <p:attrNameLst>
                                          <p:attrName>style.visibility</p:attrName>
                                        </p:attrNameLst>
                                      </p:cBhvr>
                                      <p:to>
                                        <p:strVal val="visible"/>
                                      </p:to>
                                    </p:set>
                                    <p:animEffect transition="in" filter="barn(outVertical)">
                                      <p:cBhvr>
                                        <p:cTn id="7" dur="1000"/>
                                        <p:tgtEl>
                                          <p:spTgt spid="90115"/>
                                        </p:tgtEl>
                                      </p:cBhvr>
                                    </p:animEffect>
                                  </p:childTnLst>
                                </p:cTn>
                              </p:par>
                            </p:childTnLst>
                          </p:cTn>
                        </p:par>
                        <p:par>
                          <p:cTn id="8" fill="hold" nodeType="afterGroup">
                            <p:stCondLst>
                              <p:cond delay="1000"/>
                            </p:stCondLst>
                            <p:childTnLst>
                              <p:par>
                                <p:cTn id="9" presetID="14" presetClass="entr" presetSubtype="5" fill="hold" nodeType="afterEffect">
                                  <p:stCondLst>
                                    <p:cond delay="0"/>
                                  </p:stCondLst>
                                  <p:iterate type="wd">
                                    <p:tmPct val="3000"/>
                                  </p:iterate>
                                  <p:childTnLst>
                                    <p:set>
                                      <p:cBhvr>
                                        <p:cTn id="10" dur="1" fill="hold">
                                          <p:stCondLst>
                                            <p:cond delay="0"/>
                                          </p:stCondLst>
                                        </p:cTn>
                                        <p:tgtEl>
                                          <p:spTgt spid="90116">
                                            <p:txEl>
                                              <p:pRg st="0" end="0"/>
                                            </p:txEl>
                                          </p:spTgt>
                                        </p:tgtEl>
                                        <p:attrNameLst>
                                          <p:attrName>style.visibility</p:attrName>
                                        </p:attrNameLst>
                                      </p:cBhvr>
                                      <p:to>
                                        <p:strVal val="visible"/>
                                      </p:to>
                                    </p:set>
                                    <p:animEffect transition="in" filter="randombar(vertical)">
                                      <p:cBhvr>
                                        <p:cTn id="11" dur="1000"/>
                                        <p:tgtEl>
                                          <p:spTgt spid="90116">
                                            <p:txEl>
                                              <p:pRg st="0" end="0"/>
                                            </p:txEl>
                                          </p:spTgt>
                                        </p:tgtEl>
                                      </p:cBhvr>
                                    </p:animEffect>
                                  </p:childTnLst>
                                </p:cTn>
                              </p:par>
                              <p:par>
                                <p:cTn id="12" presetID="14" presetClass="entr" presetSubtype="5" fill="hold" nodeType="withEffect">
                                  <p:stCondLst>
                                    <p:cond delay="0"/>
                                  </p:stCondLst>
                                  <p:iterate type="wd">
                                    <p:tmPct val="3000"/>
                                  </p:iterate>
                                  <p:childTnLst>
                                    <p:set>
                                      <p:cBhvr>
                                        <p:cTn id="13" dur="1" fill="hold">
                                          <p:stCondLst>
                                            <p:cond delay="0"/>
                                          </p:stCondLst>
                                        </p:cTn>
                                        <p:tgtEl>
                                          <p:spTgt spid="90116">
                                            <p:txEl>
                                              <p:pRg st="1" end="1"/>
                                            </p:txEl>
                                          </p:spTgt>
                                        </p:tgtEl>
                                        <p:attrNameLst>
                                          <p:attrName>style.visibility</p:attrName>
                                        </p:attrNameLst>
                                      </p:cBhvr>
                                      <p:to>
                                        <p:strVal val="visible"/>
                                      </p:to>
                                    </p:set>
                                    <p:animEffect transition="in" filter="randombar(vertical)">
                                      <p:cBhvr>
                                        <p:cTn id="14" dur="1000"/>
                                        <p:tgtEl>
                                          <p:spTgt spid="90116">
                                            <p:txEl>
                                              <p:pRg st="1" end="1"/>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4" presetClass="entr" presetSubtype="5" fill="hold" nodeType="clickEffect">
                                  <p:stCondLst>
                                    <p:cond delay="0"/>
                                  </p:stCondLst>
                                  <p:iterate type="wd">
                                    <p:tmPct val="3000"/>
                                  </p:iterate>
                                  <p:childTnLst>
                                    <p:set>
                                      <p:cBhvr>
                                        <p:cTn id="18" dur="1" fill="hold">
                                          <p:stCondLst>
                                            <p:cond delay="0"/>
                                          </p:stCondLst>
                                        </p:cTn>
                                        <p:tgtEl>
                                          <p:spTgt spid="90116">
                                            <p:txEl>
                                              <p:pRg st="3" end="3"/>
                                            </p:txEl>
                                          </p:spTgt>
                                        </p:tgtEl>
                                        <p:attrNameLst>
                                          <p:attrName>style.visibility</p:attrName>
                                        </p:attrNameLst>
                                      </p:cBhvr>
                                      <p:to>
                                        <p:strVal val="visible"/>
                                      </p:to>
                                    </p:set>
                                    <p:animEffect transition="in" filter="randombar(vertical)">
                                      <p:cBhvr>
                                        <p:cTn id="19" dur="1000"/>
                                        <p:tgtEl>
                                          <p:spTgt spid="90116">
                                            <p:txEl>
                                              <p:pRg st="3" end="3"/>
                                            </p:txEl>
                                          </p:spTgt>
                                        </p:tgtEl>
                                      </p:cBhvr>
                                    </p:animEffect>
                                  </p:childTnLst>
                                </p:cTn>
                              </p:par>
                              <p:par>
                                <p:cTn id="20" presetID="14" presetClass="entr" presetSubtype="5" fill="hold" nodeType="withEffect">
                                  <p:stCondLst>
                                    <p:cond delay="0"/>
                                  </p:stCondLst>
                                  <p:iterate type="wd">
                                    <p:tmPct val="3000"/>
                                  </p:iterate>
                                  <p:childTnLst>
                                    <p:set>
                                      <p:cBhvr>
                                        <p:cTn id="21" dur="1" fill="hold">
                                          <p:stCondLst>
                                            <p:cond delay="0"/>
                                          </p:stCondLst>
                                        </p:cTn>
                                        <p:tgtEl>
                                          <p:spTgt spid="90116">
                                            <p:txEl>
                                              <p:pRg st="4" end="4"/>
                                            </p:txEl>
                                          </p:spTgt>
                                        </p:tgtEl>
                                        <p:attrNameLst>
                                          <p:attrName>style.visibility</p:attrName>
                                        </p:attrNameLst>
                                      </p:cBhvr>
                                      <p:to>
                                        <p:strVal val="visible"/>
                                      </p:to>
                                    </p:set>
                                    <p:animEffect transition="in" filter="randombar(vertical)">
                                      <p:cBhvr>
                                        <p:cTn id="22" dur="1000"/>
                                        <p:tgtEl>
                                          <p:spTgt spid="90116">
                                            <p:txEl>
                                              <p:pRg st="4" end="4"/>
                                            </p:txEl>
                                          </p:spTgt>
                                        </p:tgtEl>
                                      </p:cBhvr>
                                    </p:animEffect>
                                  </p:childTnLst>
                                </p:cTn>
                              </p:par>
                              <p:par>
                                <p:cTn id="23" presetID="14" presetClass="entr" presetSubtype="5" fill="hold" nodeType="withEffect">
                                  <p:stCondLst>
                                    <p:cond delay="0"/>
                                  </p:stCondLst>
                                  <p:iterate type="wd">
                                    <p:tmPct val="3000"/>
                                  </p:iterate>
                                  <p:childTnLst>
                                    <p:set>
                                      <p:cBhvr>
                                        <p:cTn id="24" dur="1" fill="hold">
                                          <p:stCondLst>
                                            <p:cond delay="0"/>
                                          </p:stCondLst>
                                        </p:cTn>
                                        <p:tgtEl>
                                          <p:spTgt spid="90116">
                                            <p:txEl>
                                              <p:pRg st="5" end="5"/>
                                            </p:txEl>
                                          </p:spTgt>
                                        </p:tgtEl>
                                        <p:attrNameLst>
                                          <p:attrName>style.visibility</p:attrName>
                                        </p:attrNameLst>
                                      </p:cBhvr>
                                      <p:to>
                                        <p:strVal val="visible"/>
                                      </p:to>
                                    </p:set>
                                    <p:animEffect transition="in" filter="randombar(vertical)">
                                      <p:cBhvr>
                                        <p:cTn id="25" dur="1000"/>
                                        <p:tgtEl>
                                          <p:spTgt spid="90116">
                                            <p:txEl>
                                              <p:pRg st="5" end="5"/>
                                            </p:txEl>
                                          </p:spTgt>
                                        </p:tgtEl>
                                      </p:cBhvr>
                                    </p:animEffect>
                                  </p:childTnLst>
                                </p:cTn>
                              </p:par>
                              <p:par>
                                <p:cTn id="26" presetID="14" presetClass="entr" presetSubtype="5" fill="hold" nodeType="withEffect">
                                  <p:stCondLst>
                                    <p:cond delay="0"/>
                                  </p:stCondLst>
                                  <p:iterate type="wd">
                                    <p:tmPct val="3000"/>
                                  </p:iterate>
                                  <p:childTnLst>
                                    <p:set>
                                      <p:cBhvr>
                                        <p:cTn id="27" dur="1" fill="hold">
                                          <p:stCondLst>
                                            <p:cond delay="0"/>
                                          </p:stCondLst>
                                        </p:cTn>
                                        <p:tgtEl>
                                          <p:spTgt spid="90116">
                                            <p:txEl>
                                              <p:pRg st="6" end="6"/>
                                            </p:txEl>
                                          </p:spTgt>
                                        </p:tgtEl>
                                        <p:attrNameLst>
                                          <p:attrName>style.visibility</p:attrName>
                                        </p:attrNameLst>
                                      </p:cBhvr>
                                      <p:to>
                                        <p:strVal val="visible"/>
                                      </p:to>
                                    </p:set>
                                    <p:animEffect transition="in" filter="randombar(vertical)">
                                      <p:cBhvr>
                                        <p:cTn id="28" dur="1000"/>
                                        <p:tgtEl>
                                          <p:spTgt spid="9011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1378" name="Picture 2">
            <a:extLst>
              <a:ext uri="{FF2B5EF4-FFF2-40B4-BE49-F238E27FC236}">
                <a16:creationId xmlns:a16="http://schemas.microsoft.com/office/drawing/2014/main" id="{CEA2520D-07E0-0B23-2189-5221983764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5833" r="24167" b="4080"/>
          <a:stretch>
            <a:fillRect/>
          </a:stretch>
        </p:blipFill>
        <p:spPr bwMode="auto">
          <a:xfrm>
            <a:off x="0" y="7202"/>
            <a:ext cx="2794000" cy="3352800"/>
          </a:xfrm>
          <a:prstGeom prst="rect">
            <a:avLst/>
          </a:prstGeom>
          <a:noFill/>
          <a:extLst>
            <a:ext uri="{909E8E84-426E-40DD-AFC4-6F175D3DCCD1}">
              <a14:hiddenFill xmlns:a14="http://schemas.microsoft.com/office/drawing/2010/main">
                <a:solidFill>
                  <a:srgbClr val="FFFFFF"/>
                </a:solidFill>
              </a14:hiddenFill>
            </a:ext>
          </a:extLst>
        </p:spPr>
      </p:pic>
      <p:sp>
        <p:nvSpPr>
          <p:cNvPr id="101381" name="Rectangle 5">
            <a:extLst>
              <a:ext uri="{FF2B5EF4-FFF2-40B4-BE49-F238E27FC236}">
                <a16:creationId xmlns:a16="http://schemas.microsoft.com/office/drawing/2014/main" id="{5F32A5E5-7C49-86A3-9C18-3761C7E13270}"/>
              </a:ext>
            </a:extLst>
          </p:cNvPr>
          <p:cNvSpPr>
            <a:spLocks noChangeArrowheads="1"/>
          </p:cNvSpPr>
          <p:nvPr/>
        </p:nvSpPr>
        <p:spPr bwMode="auto">
          <a:xfrm>
            <a:off x="2895600" y="990600"/>
            <a:ext cx="9194800"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800" b="1" u="sng" dirty="0" err="1">
                <a:solidFill>
                  <a:srgbClr val="C00000"/>
                </a:solidFill>
                <a:latin typeface="Tahoma" panose="020B0604030504040204" pitchFamily="34" charset="0"/>
                <a:ea typeface="Tahoma" panose="020B0604030504040204" pitchFamily="34" charset="0"/>
                <a:cs typeface="Tahoma" panose="020B0604030504040204" pitchFamily="34" charset="0"/>
              </a:rPr>
              <a:t>Querubines</a:t>
            </a:r>
            <a:endParaRPr lang="en-US" altLang="en-US" sz="2800" b="1" dirty="0">
              <a:latin typeface="Tahoma" panose="020B0604030504040204" pitchFamily="34" charset="0"/>
              <a:ea typeface="Tahoma" panose="020B0604030504040204" pitchFamily="34" charset="0"/>
              <a:cs typeface="Tahoma" panose="020B0604030504040204" pitchFamily="34" charset="0"/>
            </a:endParaRPr>
          </a:p>
          <a:p>
            <a:r>
              <a:rPr lang="en-US" altLang="en-US" sz="2800" b="1" dirty="0" err="1">
                <a:solidFill>
                  <a:srgbClr val="C00000"/>
                </a:solidFill>
                <a:latin typeface="Tahoma" panose="020B0604030504040204" pitchFamily="34" charset="0"/>
                <a:ea typeface="Tahoma" panose="020B0604030504040204" pitchFamily="34" charset="0"/>
                <a:cs typeface="Tahoma" panose="020B0604030504040204" pitchFamily="34" charset="0"/>
              </a:rPr>
              <a:t>Gén</a:t>
            </a:r>
            <a:r>
              <a:rPr lang="en-U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 3:24</a:t>
            </a:r>
            <a:r>
              <a:rPr lang="en-US" altLang="en-US" sz="2800" b="1" dirty="0">
                <a:latin typeface="Tahoma" panose="020B0604030504040204" pitchFamily="34" charset="0"/>
                <a:ea typeface="Tahoma" panose="020B0604030504040204" pitchFamily="34" charset="0"/>
                <a:cs typeface="Tahoma" panose="020B0604030504040204" pitchFamily="34" charset="0"/>
              </a:rPr>
              <a:t>:  Dios puso </a:t>
            </a:r>
            <a:r>
              <a:rPr lang="en-US" altLang="en-US" sz="2800" b="1" dirty="0" err="1">
                <a:latin typeface="Tahoma" panose="020B0604030504040204" pitchFamily="34" charset="0"/>
                <a:ea typeface="Tahoma" panose="020B0604030504040204" pitchFamily="34" charset="0"/>
                <a:cs typeface="Tahoma" panose="020B0604030504040204" pitchFamily="34" charset="0"/>
              </a:rPr>
              <a:t>querubines</a:t>
            </a:r>
            <a:r>
              <a:rPr lang="en-US" altLang="en-US" sz="2800" b="1" dirty="0">
                <a:latin typeface="Tahoma" panose="020B0604030504040204" pitchFamily="34" charset="0"/>
                <a:ea typeface="Tahoma" panose="020B0604030504040204" pitchFamily="34" charset="0"/>
                <a:cs typeface="Tahoma" panose="020B0604030504040204" pitchFamily="34" charset="0"/>
              </a:rPr>
              <a:t> para </a:t>
            </a:r>
            <a:r>
              <a:rPr lang="en-US" altLang="en-US" sz="2800" b="1" dirty="0" err="1">
                <a:latin typeface="Tahoma" panose="020B0604030504040204" pitchFamily="34" charset="0"/>
                <a:ea typeface="Tahoma" panose="020B0604030504040204" pitchFamily="34" charset="0"/>
                <a:cs typeface="Tahoma" panose="020B0604030504040204" pitchFamily="34" charset="0"/>
              </a:rPr>
              <a:t>guardar</a:t>
            </a:r>
            <a:r>
              <a:rPr lang="en-US" altLang="en-US" sz="2800" b="1" dirty="0">
                <a:latin typeface="Tahoma" panose="020B0604030504040204" pitchFamily="34" charset="0"/>
                <a:ea typeface="Tahoma" panose="020B0604030504040204" pitchFamily="34" charset="0"/>
                <a:cs typeface="Tahoma" panose="020B0604030504040204" pitchFamily="34" charset="0"/>
              </a:rPr>
              <a:t> </a:t>
            </a:r>
            <a:r>
              <a:rPr lang="en-US" altLang="en-US" sz="2800" b="1" dirty="0" err="1">
                <a:latin typeface="Tahoma" panose="020B0604030504040204" pitchFamily="34" charset="0"/>
                <a:ea typeface="Tahoma" panose="020B0604030504040204" pitchFamily="34" charset="0"/>
                <a:cs typeface="Tahoma" panose="020B0604030504040204" pitchFamily="34" charset="0"/>
              </a:rPr>
              <a:t>el</a:t>
            </a:r>
            <a:r>
              <a:rPr lang="en-US" altLang="en-US" sz="2800" b="1" dirty="0">
                <a:latin typeface="Tahoma" panose="020B0604030504040204" pitchFamily="34" charset="0"/>
                <a:ea typeface="Tahoma" panose="020B0604030504040204" pitchFamily="34" charset="0"/>
                <a:cs typeface="Tahoma" panose="020B0604030504040204" pitchFamily="34" charset="0"/>
              </a:rPr>
              <a:t> </a:t>
            </a:r>
          </a:p>
          <a:p>
            <a:r>
              <a:rPr lang="en-US" altLang="en-US" sz="2800" b="1" dirty="0">
                <a:latin typeface="Tahoma" panose="020B0604030504040204" pitchFamily="34" charset="0"/>
                <a:ea typeface="Tahoma" panose="020B0604030504040204" pitchFamily="34" charset="0"/>
                <a:cs typeface="Tahoma" panose="020B0604030504040204" pitchFamily="34" charset="0"/>
              </a:rPr>
              <a:t>	      		  </a:t>
            </a:r>
            <a:r>
              <a:rPr lang="en-US" altLang="en-US" sz="2800" b="1" dirty="0" err="1">
                <a:latin typeface="Tahoma" panose="020B0604030504040204" pitchFamily="34" charset="0"/>
                <a:ea typeface="Tahoma" panose="020B0604030504040204" pitchFamily="34" charset="0"/>
                <a:cs typeface="Tahoma" panose="020B0604030504040204" pitchFamily="34" charset="0"/>
              </a:rPr>
              <a:t>camino</a:t>
            </a:r>
            <a:r>
              <a:rPr lang="en-US" altLang="en-US" sz="2800" b="1" dirty="0">
                <a:latin typeface="Tahoma" panose="020B0604030504040204" pitchFamily="34" charset="0"/>
                <a:ea typeface="Tahoma" panose="020B0604030504040204" pitchFamily="34" charset="0"/>
                <a:cs typeface="Tahoma" panose="020B0604030504040204" pitchFamily="34" charset="0"/>
              </a:rPr>
              <a:t> del árbol de la </a:t>
            </a:r>
            <a:r>
              <a:rPr lang="en-US" altLang="en-US" sz="2800" b="1" dirty="0" err="1">
                <a:latin typeface="Tahoma" panose="020B0604030504040204" pitchFamily="34" charset="0"/>
                <a:ea typeface="Tahoma" panose="020B0604030504040204" pitchFamily="34" charset="0"/>
                <a:cs typeface="Tahoma" panose="020B0604030504040204" pitchFamily="34" charset="0"/>
              </a:rPr>
              <a:t>vida</a:t>
            </a:r>
            <a:r>
              <a:rPr lang="en-US" altLang="en-US" sz="2800" b="1" dirty="0">
                <a:latin typeface="Tahoma" panose="020B0604030504040204" pitchFamily="34" charset="0"/>
                <a:ea typeface="Tahoma" panose="020B0604030504040204" pitchFamily="34" charset="0"/>
                <a:cs typeface="Tahoma" panose="020B0604030504040204" pitchFamily="34" charset="0"/>
              </a:rPr>
              <a:t>.</a:t>
            </a:r>
          </a:p>
          <a:p>
            <a:r>
              <a:rPr lang="en-US" altLang="en-US" sz="2800" b="1" dirty="0" err="1">
                <a:solidFill>
                  <a:srgbClr val="C00000"/>
                </a:solidFill>
                <a:latin typeface="Tahoma" panose="020B0604030504040204" pitchFamily="34" charset="0"/>
                <a:ea typeface="Tahoma" panose="020B0604030504040204" pitchFamily="34" charset="0"/>
                <a:cs typeface="Tahoma" panose="020B0604030504040204" pitchFamily="34" charset="0"/>
              </a:rPr>
              <a:t>Éx</a:t>
            </a:r>
            <a:r>
              <a:rPr lang="en-U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 25:18fff – </a:t>
            </a:r>
            <a:r>
              <a:rPr lang="en-US" altLang="en-US" sz="2800" b="1" dirty="0">
                <a:latin typeface="Tahoma" panose="020B0604030504040204" pitchFamily="34" charset="0"/>
                <a:ea typeface="Tahoma" panose="020B0604030504040204" pitchFamily="34" charset="0"/>
                <a:cs typeface="Tahoma" panose="020B0604030504040204" pitchFamily="34" charset="0"/>
              </a:rPr>
              <a:t>2 </a:t>
            </a:r>
            <a:r>
              <a:rPr lang="en-US" altLang="en-US" sz="2800" b="1" dirty="0" err="1">
                <a:latin typeface="Tahoma" panose="020B0604030504040204" pitchFamily="34" charset="0"/>
                <a:ea typeface="Tahoma" panose="020B0604030504040204" pitchFamily="34" charset="0"/>
                <a:cs typeface="Tahoma" panose="020B0604030504040204" pitchFamily="34" charset="0"/>
              </a:rPr>
              <a:t>querubines</a:t>
            </a:r>
            <a:r>
              <a:rPr lang="en-US" altLang="en-US" sz="2800" b="1" dirty="0">
                <a:latin typeface="Tahoma" panose="020B0604030504040204" pitchFamily="34" charset="0"/>
                <a:ea typeface="Tahoma" panose="020B0604030504040204" pitchFamily="34" charset="0"/>
                <a:cs typeface="Tahoma" panose="020B0604030504040204" pitchFamily="34" charset="0"/>
              </a:rPr>
              <a:t> de </a:t>
            </a:r>
            <a:r>
              <a:rPr lang="en-US" altLang="en-US" sz="2800" b="1" dirty="0" err="1">
                <a:latin typeface="Tahoma" panose="020B0604030504040204" pitchFamily="34" charset="0"/>
                <a:ea typeface="Tahoma" panose="020B0604030504040204" pitchFamily="34" charset="0"/>
                <a:cs typeface="Tahoma" panose="020B0604030504040204" pitchFamily="34" charset="0"/>
              </a:rPr>
              <a:t>oro</a:t>
            </a:r>
            <a:r>
              <a:rPr lang="en-US" altLang="en-US" sz="2800" b="1" dirty="0">
                <a:latin typeface="Tahoma" panose="020B0604030504040204" pitchFamily="34" charset="0"/>
                <a:ea typeface="Tahoma" panose="020B0604030504040204" pitchFamily="34" charset="0"/>
                <a:cs typeface="Tahoma" panose="020B0604030504040204" pitchFamily="34" charset="0"/>
              </a:rPr>
              <a:t> </a:t>
            </a:r>
            <a:r>
              <a:rPr lang="en-US" altLang="en-US" sz="2800" b="1" dirty="0" err="1">
                <a:latin typeface="Tahoma" panose="020B0604030504040204" pitchFamily="34" charset="0"/>
                <a:ea typeface="Tahoma" panose="020B0604030504040204" pitchFamily="34" charset="0"/>
                <a:cs typeface="Tahoma" panose="020B0604030504040204" pitchFamily="34" charset="0"/>
              </a:rPr>
              <a:t>en</a:t>
            </a:r>
            <a:r>
              <a:rPr lang="en-US" altLang="en-US" sz="2800" b="1" dirty="0">
                <a:latin typeface="Tahoma" panose="020B0604030504040204" pitchFamily="34" charset="0"/>
                <a:ea typeface="Tahoma" panose="020B0604030504040204" pitchFamily="34" charset="0"/>
                <a:cs typeface="Tahoma" panose="020B0604030504040204" pitchFamily="34" charset="0"/>
              </a:rPr>
              <a:t> </a:t>
            </a:r>
            <a:r>
              <a:rPr lang="en-US" altLang="en-US" sz="2800" b="1" dirty="0" err="1">
                <a:latin typeface="Tahoma" panose="020B0604030504040204" pitchFamily="34" charset="0"/>
                <a:ea typeface="Tahoma" panose="020B0604030504040204" pitchFamily="34" charset="0"/>
                <a:cs typeface="Tahoma" panose="020B0604030504040204" pitchFamily="34" charset="0"/>
              </a:rPr>
              <a:t>los</a:t>
            </a:r>
            <a:r>
              <a:rPr lang="en-US" altLang="en-US" sz="2800" b="1" dirty="0">
                <a:latin typeface="Tahoma" panose="020B0604030504040204" pitchFamily="34" charset="0"/>
                <a:ea typeface="Tahoma" panose="020B0604030504040204" pitchFamily="34" charset="0"/>
                <a:cs typeface="Tahoma" panose="020B0604030504040204" pitchFamily="34" charset="0"/>
              </a:rPr>
              <a:t> dos </a:t>
            </a:r>
            <a:r>
              <a:rPr lang="en-US" altLang="en-US" sz="2800" b="1" dirty="0" err="1">
                <a:latin typeface="Tahoma" panose="020B0604030504040204" pitchFamily="34" charset="0"/>
                <a:ea typeface="Tahoma" panose="020B0604030504040204" pitchFamily="34" charset="0"/>
                <a:cs typeface="Tahoma" panose="020B0604030504040204" pitchFamily="34" charset="0"/>
              </a:rPr>
              <a:t>lados</a:t>
            </a:r>
            <a:r>
              <a:rPr lang="en-US" altLang="en-US" sz="2800" b="1" dirty="0">
                <a:latin typeface="Tahoma" panose="020B0604030504040204" pitchFamily="34" charset="0"/>
                <a:ea typeface="Tahoma" panose="020B0604030504040204" pitchFamily="34" charset="0"/>
                <a:cs typeface="Tahoma" panose="020B0604030504040204" pitchFamily="34" charset="0"/>
              </a:rPr>
              <a:t> 	          		  del </a:t>
            </a:r>
            <a:r>
              <a:rPr lang="en-US" altLang="en-US" sz="2800" b="1" dirty="0" err="1">
                <a:latin typeface="Tahoma" panose="020B0604030504040204" pitchFamily="34" charset="0"/>
                <a:ea typeface="Tahoma" panose="020B0604030504040204" pitchFamily="34" charset="0"/>
                <a:cs typeface="Tahoma" panose="020B0604030504040204" pitchFamily="34" charset="0"/>
              </a:rPr>
              <a:t>propiciatorio</a:t>
            </a:r>
            <a:r>
              <a:rPr lang="en-US" altLang="en-US" sz="2800" b="1" dirty="0">
                <a:latin typeface="Tahoma" panose="020B0604030504040204" pitchFamily="34" charset="0"/>
                <a:ea typeface="Tahoma" panose="020B0604030504040204" pitchFamily="34" charset="0"/>
                <a:cs typeface="Tahoma" panose="020B0604030504040204" pitchFamily="34" charset="0"/>
              </a:rPr>
              <a:t> del arca</a:t>
            </a:r>
          </a:p>
          <a:p>
            <a:r>
              <a:rPr lang="en-U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Eze 1: </a:t>
            </a:r>
            <a:r>
              <a:rPr lang="en-US" altLang="en-US" sz="2800" b="1" dirty="0">
                <a:latin typeface="Tahoma" panose="020B0604030504040204" pitchFamily="34" charset="0"/>
                <a:ea typeface="Tahoma" panose="020B0604030504040204" pitchFamily="34" charset="0"/>
                <a:cs typeface="Tahoma" panose="020B0604030504040204" pitchFamily="34" charset="0"/>
              </a:rPr>
              <a:t>“4 </a:t>
            </a:r>
            <a:r>
              <a:rPr lang="en-US" altLang="en-US" sz="2800" b="1" dirty="0" err="1">
                <a:latin typeface="Tahoma" panose="020B0604030504040204" pitchFamily="34" charset="0"/>
                <a:ea typeface="Tahoma" panose="020B0604030504040204" pitchFamily="34" charset="0"/>
                <a:cs typeface="Tahoma" panose="020B0604030504040204" pitchFamily="34" charset="0"/>
              </a:rPr>
              <a:t>seres</a:t>
            </a:r>
            <a:r>
              <a:rPr lang="en-US" altLang="en-US" sz="2800" b="1" dirty="0">
                <a:latin typeface="Tahoma" panose="020B0604030504040204" pitchFamily="34" charset="0"/>
                <a:ea typeface="Tahoma" panose="020B0604030504040204" pitchFamily="34" charset="0"/>
                <a:cs typeface="Tahoma" panose="020B0604030504040204" pitchFamily="34" charset="0"/>
              </a:rPr>
              <a:t> </a:t>
            </a:r>
            <a:r>
              <a:rPr lang="en-US" altLang="en-US" sz="2800" b="1" dirty="0" err="1">
                <a:latin typeface="Tahoma" panose="020B0604030504040204" pitchFamily="34" charset="0"/>
                <a:ea typeface="Tahoma" panose="020B0604030504040204" pitchFamily="34" charset="0"/>
                <a:cs typeface="Tahoma" panose="020B0604030504040204" pitchFamily="34" charset="0"/>
              </a:rPr>
              <a:t>vivientes</a:t>
            </a:r>
            <a:r>
              <a:rPr lang="en-US" altLang="en-US" sz="2800" b="1" dirty="0">
                <a:latin typeface="Tahoma" panose="020B0604030504040204" pitchFamily="34" charset="0"/>
                <a:ea typeface="Tahoma" panose="020B0604030504040204" pitchFamily="34" charset="0"/>
                <a:cs typeface="Tahoma" panose="020B0604030504040204" pitchFamily="34" charset="0"/>
              </a:rPr>
              <a:t>” con </a:t>
            </a:r>
            <a:r>
              <a:rPr lang="en-US" altLang="en-US" sz="2800" b="1" dirty="0" err="1">
                <a:latin typeface="Tahoma" panose="020B0604030504040204" pitchFamily="34" charset="0"/>
                <a:ea typeface="Tahoma" panose="020B0604030504040204" pitchFamily="34" charset="0"/>
                <a:cs typeface="Tahoma" panose="020B0604030504040204" pitchFamily="34" charset="0"/>
              </a:rPr>
              <a:t>apariencia</a:t>
            </a:r>
            <a:r>
              <a:rPr lang="en-US" altLang="en-US" sz="2800" b="1" dirty="0">
                <a:latin typeface="Tahoma" panose="020B0604030504040204" pitchFamily="34" charset="0"/>
                <a:ea typeface="Tahoma" panose="020B0604030504040204" pitchFamily="34" charset="0"/>
                <a:cs typeface="Tahoma" panose="020B0604030504040204" pitchFamily="34" charset="0"/>
              </a:rPr>
              <a:t> de </a:t>
            </a:r>
          </a:p>
          <a:p>
            <a:r>
              <a:rPr lang="en-US" altLang="en-US" sz="2800" b="1" dirty="0">
                <a:latin typeface="Tahoma" panose="020B0604030504040204" pitchFamily="34" charset="0"/>
                <a:ea typeface="Tahoma" panose="020B0604030504040204" pitchFamily="34" charset="0"/>
                <a:cs typeface="Tahoma" panose="020B0604030504040204" pitchFamily="34" charset="0"/>
              </a:rPr>
              <a:t>          “</a:t>
            </a:r>
            <a:r>
              <a:rPr lang="en-US" altLang="en-US" sz="2800" b="1" dirty="0" err="1">
                <a:latin typeface="Tahoma" panose="020B0604030504040204" pitchFamily="34" charset="0"/>
                <a:ea typeface="Tahoma" panose="020B0604030504040204" pitchFamily="34" charset="0"/>
                <a:cs typeface="Tahoma" panose="020B0604030504040204" pitchFamily="34" charset="0"/>
              </a:rPr>
              <a:t>carbones</a:t>
            </a:r>
            <a:r>
              <a:rPr lang="en-US" altLang="en-US" sz="2800" b="1" dirty="0">
                <a:latin typeface="Tahoma" panose="020B0604030504040204" pitchFamily="34" charset="0"/>
                <a:ea typeface="Tahoma" panose="020B0604030504040204" pitchFamily="34" charset="0"/>
                <a:cs typeface="Tahoma" panose="020B0604030504040204" pitchFamily="34" charset="0"/>
              </a:rPr>
              <a:t> de </a:t>
            </a:r>
            <a:r>
              <a:rPr lang="en-US" altLang="en-US" sz="2800" b="1" dirty="0" err="1">
                <a:latin typeface="Tahoma" panose="020B0604030504040204" pitchFamily="34" charset="0"/>
                <a:ea typeface="Tahoma" panose="020B0604030504040204" pitchFamily="34" charset="0"/>
                <a:cs typeface="Tahoma" panose="020B0604030504040204" pitchFamily="34" charset="0"/>
              </a:rPr>
              <a:t>fuego</a:t>
            </a:r>
            <a:r>
              <a:rPr lang="en-US" altLang="en-US" sz="2800" b="1" dirty="0">
                <a:latin typeface="Tahoma" panose="020B0604030504040204" pitchFamily="34" charset="0"/>
                <a:ea typeface="Tahoma" panose="020B0604030504040204" pitchFamily="34" charset="0"/>
                <a:cs typeface="Tahoma" panose="020B0604030504040204" pitchFamily="34" charset="0"/>
              </a:rPr>
              <a:t> </a:t>
            </a:r>
            <a:r>
              <a:rPr lang="en-US" altLang="en-US" sz="2800" b="1" dirty="0" err="1">
                <a:latin typeface="Tahoma" panose="020B0604030504040204" pitchFamily="34" charset="0"/>
                <a:ea typeface="Tahoma" panose="020B0604030504040204" pitchFamily="34" charset="0"/>
                <a:cs typeface="Tahoma" panose="020B0604030504040204" pitchFamily="34" charset="0"/>
              </a:rPr>
              <a:t>encendidos</a:t>
            </a:r>
            <a:r>
              <a:rPr lang="en-US" altLang="en-US" sz="2800" b="1" dirty="0">
                <a:latin typeface="Tahoma" panose="020B0604030504040204" pitchFamily="34" charset="0"/>
                <a:ea typeface="Tahoma" panose="020B0604030504040204" pitchFamily="34" charset="0"/>
                <a:cs typeface="Tahoma" panose="020B0604030504040204" pitchFamily="34" charset="0"/>
              </a:rPr>
              <a:t>” y con </a:t>
            </a:r>
          </a:p>
          <a:p>
            <a:r>
              <a:rPr lang="en-US" altLang="en-US" sz="2800" b="1" dirty="0">
                <a:latin typeface="Tahoma" panose="020B0604030504040204" pitchFamily="34" charset="0"/>
                <a:ea typeface="Tahoma" panose="020B0604030504040204" pitchFamily="34" charset="0"/>
                <a:cs typeface="Tahoma" panose="020B0604030504040204" pitchFamily="34" charset="0"/>
              </a:rPr>
              <a:t>          “</a:t>
            </a:r>
            <a:r>
              <a:rPr lang="en-US" altLang="en-US" sz="2800" b="1" dirty="0" err="1">
                <a:latin typeface="Tahoma" panose="020B0604030504040204" pitchFamily="34" charset="0"/>
                <a:ea typeface="Tahoma" panose="020B0604030504040204" pitchFamily="34" charset="0"/>
                <a:cs typeface="Tahoma" panose="020B0604030504040204" pitchFamily="34" charset="0"/>
              </a:rPr>
              <a:t>semejanza</a:t>
            </a:r>
            <a:r>
              <a:rPr lang="en-US" altLang="en-US" sz="2800" b="1" dirty="0">
                <a:latin typeface="Tahoma" panose="020B0604030504040204" pitchFamily="34" charset="0"/>
                <a:ea typeface="Tahoma" panose="020B0604030504040204" pitchFamily="34" charset="0"/>
                <a:cs typeface="Tahoma" panose="020B0604030504040204" pitchFamily="34" charset="0"/>
              </a:rPr>
              <a:t> de </a:t>
            </a:r>
            <a:r>
              <a:rPr lang="en-US" altLang="en-US" sz="2800" b="1" dirty="0" err="1">
                <a:latin typeface="Tahoma" panose="020B0604030504040204" pitchFamily="34" charset="0"/>
                <a:ea typeface="Tahoma" panose="020B0604030504040204" pitchFamily="34" charset="0"/>
                <a:cs typeface="Tahoma" panose="020B0604030504040204" pitchFamily="34" charset="0"/>
              </a:rPr>
              <a:t>relámpagos</a:t>
            </a:r>
            <a:r>
              <a:rPr lang="en-US" altLang="en-US" sz="2800" b="1" dirty="0">
                <a:latin typeface="Tahoma" panose="020B0604030504040204" pitchFamily="34" charset="0"/>
                <a:ea typeface="Tahoma" panose="020B0604030504040204" pitchFamily="34" charset="0"/>
                <a:cs typeface="Tahoma" panose="020B0604030504040204" pitchFamily="34" charset="0"/>
              </a:rPr>
              <a:t>” son </a:t>
            </a:r>
          </a:p>
          <a:p>
            <a:r>
              <a:rPr lang="en-US" altLang="en-US" sz="2800" b="1" dirty="0">
                <a:latin typeface="Tahoma" panose="020B0604030504040204" pitchFamily="34" charset="0"/>
                <a:ea typeface="Tahoma" panose="020B0604030504040204" pitchFamily="34" charset="0"/>
                <a:cs typeface="Tahoma" panose="020B0604030504040204" pitchFamily="34" charset="0"/>
              </a:rPr>
              <a:t>           </a:t>
            </a:r>
            <a:r>
              <a:rPr lang="en-US" altLang="en-US" sz="2800" b="1" dirty="0" err="1">
                <a:latin typeface="Tahoma" panose="020B0604030504040204" pitchFamily="34" charset="0"/>
                <a:ea typeface="Tahoma" panose="020B0604030504040204" pitchFamily="34" charset="0"/>
                <a:cs typeface="Tahoma" panose="020B0604030504040204" pitchFamily="34" charset="0"/>
              </a:rPr>
              <a:t>indentificados</a:t>
            </a:r>
            <a:r>
              <a:rPr lang="en-US" altLang="en-US" sz="2800" b="1" dirty="0">
                <a:latin typeface="Tahoma" panose="020B0604030504040204" pitchFamily="34" charset="0"/>
                <a:ea typeface="Tahoma" panose="020B0604030504040204" pitchFamily="34" charset="0"/>
                <a:cs typeface="Tahoma" panose="020B0604030504040204" pitchFamily="34" charset="0"/>
              </a:rPr>
              <a:t> </a:t>
            </a:r>
            <a:r>
              <a:rPr lang="en-US" altLang="en-US" sz="2800" b="1" dirty="0" err="1">
                <a:latin typeface="Tahoma" panose="020B0604030504040204" pitchFamily="34" charset="0"/>
                <a:ea typeface="Tahoma" panose="020B0604030504040204" pitchFamily="34" charset="0"/>
                <a:cs typeface="Tahoma" panose="020B0604030504040204" pitchFamily="34" charset="0"/>
              </a:rPr>
              <a:t>como</a:t>
            </a:r>
            <a:r>
              <a:rPr lang="en-US" altLang="en-US" sz="2800" b="1" dirty="0">
                <a:latin typeface="Tahoma" panose="020B0604030504040204" pitchFamily="34" charset="0"/>
                <a:ea typeface="Tahoma" panose="020B0604030504040204" pitchFamily="34" charset="0"/>
                <a:cs typeface="Tahoma" panose="020B0604030504040204" pitchFamily="34" charset="0"/>
              </a:rPr>
              <a:t> </a:t>
            </a:r>
            <a:r>
              <a:rPr lang="en-US" altLang="en-US" sz="2800" b="1" dirty="0" err="1">
                <a:latin typeface="Tahoma" panose="020B0604030504040204" pitchFamily="34" charset="0"/>
                <a:ea typeface="Tahoma" panose="020B0604030504040204" pitchFamily="34" charset="0"/>
                <a:cs typeface="Tahoma" panose="020B0604030504040204" pitchFamily="34" charset="0"/>
              </a:rPr>
              <a:t>querubines</a:t>
            </a:r>
            <a:r>
              <a:rPr lang="en-US" altLang="en-US" sz="2800" b="1" dirty="0">
                <a:latin typeface="Tahoma" panose="020B0604030504040204" pitchFamily="34" charset="0"/>
                <a:ea typeface="Tahoma" panose="020B0604030504040204" pitchFamily="34" charset="0"/>
                <a:cs typeface="Tahoma" panose="020B0604030504040204" pitchFamily="34" charset="0"/>
              </a:rPr>
              <a:t> (cap. 10)</a:t>
            </a:r>
          </a:p>
        </p:txBody>
      </p:sp>
      <p:sp>
        <p:nvSpPr>
          <p:cNvPr id="101382" name="Rectangle 6">
            <a:extLst>
              <a:ext uri="{FF2B5EF4-FFF2-40B4-BE49-F238E27FC236}">
                <a16:creationId xmlns:a16="http://schemas.microsoft.com/office/drawing/2014/main" id="{0DAE1CB4-2A82-AB44-21B3-F99FF4763675}"/>
              </a:ext>
            </a:extLst>
          </p:cNvPr>
          <p:cNvSpPr>
            <a:spLocks noChangeArrowheads="1"/>
          </p:cNvSpPr>
          <p:nvPr/>
        </p:nvSpPr>
        <p:spPr bwMode="auto">
          <a:xfrm>
            <a:off x="2895600" y="5174902"/>
            <a:ext cx="8902700"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800" b="1" u="sng" dirty="0" err="1">
                <a:solidFill>
                  <a:srgbClr val="C00000"/>
                </a:solidFill>
                <a:latin typeface="Tahoma" panose="020B0604030504040204" pitchFamily="34" charset="0"/>
                <a:ea typeface="Tahoma" panose="020B0604030504040204" pitchFamily="34" charset="0"/>
                <a:cs typeface="Tahoma" panose="020B0604030504040204" pitchFamily="34" charset="0"/>
              </a:rPr>
              <a:t>Serafines</a:t>
            </a:r>
            <a:r>
              <a:rPr lang="en-US" altLang="en-US" sz="2800" b="1" dirty="0">
                <a:latin typeface="Tahoma" panose="020B0604030504040204" pitchFamily="34" charset="0"/>
                <a:ea typeface="Tahoma" panose="020B0604030504040204" pitchFamily="34" charset="0"/>
                <a:cs typeface="Tahoma" panose="020B0604030504040204" pitchFamily="34" charset="0"/>
              </a:rPr>
              <a:t>:   </a:t>
            </a:r>
            <a:r>
              <a:rPr lang="en-US" altLang="en-US" sz="2800" b="1" dirty="0" err="1">
                <a:latin typeface="Tahoma" panose="020B0604030504040204" pitchFamily="34" charset="0"/>
                <a:ea typeface="Tahoma" panose="020B0604030504040204" pitchFamily="34" charset="0"/>
                <a:cs typeface="Tahoma" panose="020B0604030504040204" pitchFamily="34" charset="0"/>
              </a:rPr>
              <a:t>mencionados</a:t>
            </a:r>
            <a:r>
              <a:rPr lang="en-US" altLang="en-US" sz="2800" b="1" dirty="0">
                <a:latin typeface="Tahoma" panose="020B0604030504040204" pitchFamily="34" charset="0"/>
                <a:ea typeface="Tahoma" panose="020B0604030504040204" pitchFamily="34" charset="0"/>
                <a:cs typeface="Tahoma" panose="020B0604030504040204" pitchFamily="34" charset="0"/>
              </a:rPr>
              <a:t> solo </a:t>
            </a:r>
            <a:r>
              <a:rPr lang="en-US" altLang="en-US" sz="2800" b="1" dirty="0" err="1">
                <a:latin typeface="Tahoma" panose="020B0604030504040204" pitchFamily="34" charset="0"/>
                <a:ea typeface="Tahoma" panose="020B0604030504040204" pitchFamily="34" charset="0"/>
                <a:cs typeface="Tahoma" panose="020B0604030504040204" pitchFamily="34" charset="0"/>
              </a:rPr>
              <a:t>en</a:t>
            </a:r>
            <a:r>
              <a:rPr lang="en-US" altLang="en-US" sz="2800" b="1" dirty="0">
                <a:latin typeface="Tahoma" panose="020B0604030504040204" pitchFamily="34" charset="0"/>
                <a:ea typeface="Tahoma" panose="020B0604030504040204" pitchFamily="34" charset="0"/>
                <a:cs typeface="Tahoma" panose="020B0604030504040204" pitchFamily="34" charset="0"/>
              </a:rPr>
              <a:t> Isa. 6:1-7 ….</a:t>
            </a:r>
            <a:r>
              <a:rPr lang="en-US" altLang="en-US" sz="2800" b="1" dirty="0" err="1">
                <a:latin typeface="Tahoma" panose="020B0604030504040204" pitchFamily="34" charset="0"/>
                <a:ea typeface="Tahoma" panose="020B0604030504040204" pitchFamily="34" charset="0"/>
                <a:cs typeface="Tahoma" panose="020B0604030504040204" pitchFamily="34" charset="0"/>
              </a:rPr>
              <a:t>criaturas</a:t>
            </a:r>
            <a:r>
              <a:rPr lang="en-US" altLang="en-US" sz="2800" b="1" dirty="0">
                <a:latin typeface="Tahoma" panose="020B0604030504040204" pitchFamily="34" charset="0"/>
                <a:ea typeface="Tahoma" panose="020B0604030504040204" pitchFamily="34" charset="0"/>
                <a:cs typeface="Tahoma" panose="020B0604030504040204" pitchFamily="34" charset="0"/>
              </a:rPr>
              <a:t> </a:t>
            </a:r>
            <a:r>
              <a:rPr lang="en-US" altLang="en-US" sz="2800" b="1" dirty="0" err="1">
                <a:latin typeface="Tahoma" panose="020B0604030504040204" pitchFamily="34" charset="0"/>
                <a:ea typeface="Tahoma" panose="020B0604030504040204" pitchFamily="34" charset="0"/>
                <a:cs typeface="Tahoma" panose="020B0604030504040204" pitchFamily="34" charset="0"/>
              </a:rPr>
              <a:t>imponentes</a:t>
            </a:r>
            <a:r>
              <a:rPr lang="en-US" altLang="en-US" sz="2800" b="1" dirty="0">
                <a:latin typeface="Tahoma" panose="020B0604030504040204" pitchFamily="34" charset="0"/>
                <a:ea typeface="Tahoma" panose="020B0604030504040204" pitchFamily="34" charset="0"/>
                <a:cs typeface="Tahoma" panose="020B0604030504040204" pitchFamily="34" charset="0"/>
              </a:rPr>
              <a:t> con 6 alas;  la palabra </a:t>
            </a:r>
            <a:r>
              <a:rPr lang="en-US" altLang="en-US" sz="2800" b="1" dirty="0" err="1">
                <a:latin typeface="Tahoma" panose="020B0604030504040204" pitchFamily="34" charset="0"/>
                <a:ea typeface="Tahoma" panose="020B0604030504040204" pitchFamily="34" charset="0"/>
                <a:cs typeface="Tahoma" panose="020B0604030504040204" pitchFamily="34" charset="0"/>
              </a:rPr>
              <a:t>significa</a:t>
            </a:r>
            <a:r>
              <a:rPr lang="en-US" altLang="en-US" sz="2800" b="1" dirty="0">
                <a:latin typeface="Tahoma" panose="020B0604030504040204" pitchFamily="34" charset="0"/>
                <a:ea typeface="Tahoma" panose="020B0604030504040204" pitchFamily="34" charset="0"/>
                <a:cs typeface="Tahoma" panose="020B0604030504040204" pitchFamily="34" charset="0"/>
              </a:rPr>
              <a:t> “</a:t>
            </a:r>
            <a:r>
              <a:rPr lang="en-US" altLang="en-US" sz="2800" b="1" dirty="0" err="1">
                <a:latin typeface="Tahoma" panose="020B0604030504040204" pitchFamily="34" charset="0"/>
                <a:ea typeface="Tahoma" panose="020B0604030504040204" pitchFamily="34" charset="0"/>
                <a:cs typeface="Tahoma" panose="020B0604030504040204" pitchFamily="34" charset="0"/>
              </a:rPr>
              <a:t>los</a:t>
            </a:r>
            <a:r>
              <a:rPr lang="en-US" altLang="en-US" sz="2800" b="1" dirty="0">
                <a:latin typeface="Tahoma" panose="020B0604030504040204" pitchFamily="34" charset="0"/>
                <a:ea typeface="Tahoma" panose="020B0604030504040204" pitchFamily="34" charset="0"/>
                <a:cs typeface="Tahoma" panose="020B0604030504040204" pitchFamily="34" charset="0"/>
              </a:rPr>
              <a:t> </a:t>
            </a:r>
            <a:r>
              <a:rPr lang="en-US" altLang="en-US" sz="2800" b="1" dirty="0" err="1">
                <a:latin typeface="Tahoma" panose="020B0604030504040204" pitchFamily="34" charset="0"/>
                <a:ea typeface="Tahoma" panose="020B0604030504040204" pitchFamily="34" charset="0"/>
                <a:cs typeface="Tahoma" panose="020B0604030504040204" pitchFamily="34" charset="0"/>
              </a:rPr>
              <a:t>seres</a:t>
            </a:r>
            <a:r>
              <a:rPr lang="en-US" altLang="en-US" sz="2800" b="1" dirty="0">
                <a:latin typeface="Tahoma" panose="020B0604030504040204" pitchFamily="34" charset="0"/>
                <a:ea typeface="Tahoma" panose="020B0604030504040204" pitchFamily="34" charset="0"/>
                <a:cs typeface="Tahoma" panose="020B0604030504040204" pitchFamily="34" charset="0"/>
              </a:rPr>
              <a:t> de </a:t>
            </a:r>
            <a:r>
              <a:rPr lang="en-US" altLang="en-US" sz="2800" b="1" dirty="0" err="1">
                <a:latin typeface="Tahoma" panose="020B0604030504040204" pitchFamily="34" charset="0"/>
                <a:ea typeface="Tahoma" panose="020B0604030504040204" pitchFamily="34" charset="0"/>
                <a:cs typeface="Tahoma" panose="020B0604030504040204" pitchFamily="34" charset="0"/>
              </a:rPr>
              <a:t>fuego</a:t>
            </a:r>
            <a:r>
              <a:rPr lang="en-US" altLang="en-US" sz="2800" b="1" dirty="0">
                <a:latin typeface="Tahoma" panose="020B0604030504040204" pitchFamily="34" charset="0"/>
                <a:ea typeface="Tahoma" panose="020B0604030504040204" pitchFamily="34" charset="0"/>
                <a:cs typeface="Tahoma" panose="020B0604030504040204" pitchFamily="34" charset="0"/>
              </a:rPr>
              <a:t>”</a:t>
            </a:r>
          </a:p>
        </p:txBody>
      </p:sp>
      <p:sp>
        <p:nvSpPr>
          <p:cNvPr id="4" name="Text Box 3">
            <a:extLst>
              <a:ext uri="{FF2B5EF4-FFF2-40B4-BE49-F238E27FC236}">
                <a16:creationId xmlns:a16="http://schemas.microsoft.com/office/drawing/2014/main" id="{BB4CAC21-6D98-341B-724E-12311ACA7AF2}"/>
              </a:ext>
            </a:extLst>
          </p:cNvPr>
          <p:cNvSpPr txBox="1">
            <a:spLocks noChangeArrowheads="1"/>
          </p:cNvSpPr>
          <p:nvPr/>
        </p:nvSpPr>
        <p:spPr bwMode="auto">
          <a:xfrm>
            <a:off x="2800285" y="0"/>
            <a:ext cx="9385430" cy="523220"/>
          </a:xfrm>
          <a:prstGeom prst="rect">
            <a:avLst/>
          </a:prstGeom>
          <a:solidFill>
            <a:srgbClr val="F9F8E0"/>
          </a:solidFill>
          <a:ln>
            <a:noFill/>
          </a:ln>
          <a:effectLst/>
        </p:spPr>
        <p:txBody>
          <a:bodyPr wrap="square">
            <a:spAutoFit/>
          </a:bodyPr>
          <a:lstStyle/>
          <a:p>
            <a:pPr algn="ctr"/>
            <a:r>
              <a:rPr lang="es-E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Parece existir una jerarquía entre los ángeles</a:t>
            </a:r>
            <a:endPar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8" fill="hold" nodeType="afterEffect">
                                  <p:stCondLst>
                                    <p:cond delay="0"/>
                                  </p:stCondLst>
                                  <p:iterate type="lt">
                                    <p:tmPct val="3000"/>
                                  </p:iterate>
                                  <p:childTnLst>
                                    <p:set>
                                      <p:cBhvr>
                                        <p:cTn id="6" dur="1" fill="hold">
                                          <p:stCondLst>
                                            <p:cond delay="0"/>
                                          </p:stCondLst>
                                        </p:cTn>
                                        <p:tgtEl>
                                          <p:spTgt spid="101381">
                                            <p:txEl>
                                              <p:pRg st="0" end="0"/>
                                            </p:txEl>
                                          </p:spTgt>
                                        </p:tgtEl>
                                        <p:attrNameLst>
                                          <p:attrName>style.visibility</p:attrName>
                                        </p:attrNameLst>
                                      </p:cBhvr>
                                      <p:to>
                                        <p:strVal val="visible"/>
                                      </p:to>
                                    </p:set>
                                    <p:animEffect transition="in" filter="slide(fromLeft)">
                                      <p:cBhvr>
                                        <p:cTn id="7" dur="1000"/>
                                        <p:tgtEl>
                                          <p:spTgt spid="101381">
                                            <p:txEl>
                                              <p:pRg st="0" end="0"/>
                                            </p:txEl>
                                          </p:spTgt>
                                        </p:tgtEl>
                                      </p:cBhvr>
                                    </p:animEffect>
                                  </p:childTnLst>
                                </p:cTn>
                              </p:par>
                              <p:par>
                                <p:cTn id="8" presetID="12" presetClass="entr" presetSubtype="2" fill="hold" nodeType="withEffect">
                                  <p:stCondLst>
                                    <p:cond delay="0"/>
                                  </p:stCondLst>
                                  <p:iterate type="wd">
                                    <p:tmPct val="2000"/>
                                  </p:iterate>
                                  <p:childTnLst>
                                    <p:set>
                                      <p:cBhvr>
                                        <p:cTn id="9" dur="1" fill="hold">
                                          <p:stCondLst>
                                            <p:cond delay="0"/>
                                          </p:stCondLst>
                                        </p:cTn>
                                        <p:tgtEl>
                                          <p:spTgt spid="101381">
                                            <p:txEl>
                                              <p:pRg st="1" end="1"/>
                                            </p:txEl>
                                          </p:spTgt>
                                        </p:tgtEl>
                                        <p:attrNameLst>
                                          <p:attrName>style.visibility</p:attrName>
                                        </p:attrNameLst>
                                      </p:cBhvr>
                                      <p:to>
                                        <p:strVal val="visible"/>
                                      </p:to>
                                    </p:set>
                                    <p:animEffect transition="in" filter="slide(fromRight)">
                                      <p:cBhvr>
                                        <p:cTn id="10" dur="1000"/>
                                        <p:tgtEl>
                                          <p:spTgt spid="101381">
                                            <p:txEl>
                                              <p:pRg st="1" end="1"/>
                                            </p:txEl>
                                          </p:spTgt>
                                        </p:tgtEl>
                                      </p:cBhvr>
                                    </p:animEffect>
                                  </p:childTnLst>
                                </p:cTn>
                              </p:par>
                              <p:par>
                                <p:cTn id="11" presetID="12" presetClass="entr" presetSubtype="8" fill="hold" nodeType="withEffect">
                                  <p:stCondLst>
                                    <p:cond delay="0"/>
                                  </p:stCondLst>
                                  <p:iterate type="wd">
                                    <p:tmPct val="2000"/>
                                  </p:iterate>
                                  <p:childTnLst>
                                    <p:set>
                                      <p:cBhvr>
                                        <p:cTn id="12" dur="1" fill="hold">
                                          <p:stCondLst>
                                            <p:cond delay="0"/>
                                          </p:stCondLst>
                                        </p:cTn>
                                        <p:tgtEl>
                                          <p:spTgt spid="101381">
                                            <p:txEl>
                                              <p:pRg st="2" end="2"/>
                                            </p:txEl>
                                          </p:spTgt>
                                        </p:tgtEl>
                                        <p:attrNameLst>
                                          <p:attrName>style.visibility</p:attrName>
                                        </p:attrNameLst>
                                      </p:cBhvr>
                                      <p:to>
                                        <p:strVal val="visible"/>
                                      </p:to>
                                    </p:set>
                                    <p:animEffect transition="in" filter="slide(fromLeft)">
                                      <p:cBhvr>
                                        <p:cTn id="13" dur="1000"/>
                                        <p:tgtEl>
                                          <p:spTgt spid="101381">
                                            <p:txEl>
                                              <p:pRg st="2" end="2"/>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2" presetClass="entr" presetSubtype="1" fill="hold" nodeType="clickEffect">
                                  <p:stCondLst>
                                    <p:cond delay="0"/>
                                  </p:stCondLst>
                                  <p:iterate type="wd">
                                    <p:tmPct val="2000"/>
                                  </p:iterate>
                                  <p:childTnLst>
                                    <p:set>
                                      <p:cBhvr>
                                        <p:cTn id="17" dur="1" fill="hold">
                                          <p:stCondLst>
                                            <p:cond delay="0"/>
                                          </p:stCondLst>
                                        </p:cTn>
                                        <p:tgtEl>
                                          <p:spTgt spid="101381">
                                            <p:txEl>
                                              <p:pRg st="3" end="3"/>
                                            </p:txEl>
                                          </p:spTgt>
                                        </p:tgtEl>
                                        <p:attrNameLst>
                                          <p:attrName>style.visibility</p:attrName>
                                        </p:attrNameLst>
                                      </p:cBhvr>
                                      <p:to>
                                        <p:strVal val="visible"/>
                                      </p:to>
                                    </p:set>
                                    <p:animEffect transition="in" filter="slide(fromTop)">
                                      <p:cBhvr>
                                        <p:cTn id="18" dur="1000"/>
                                        <p:tgtEl>
                                          <p:spTgt spid="101381">
                                            <p:txEl>
                                              <p:pRg st="3" end="3"/>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2" presetClass="entr" presetSubtype="4" fill="hold" nodeType="clickEffect">
                                  <p:stCondLst>
                                    <p:cond delay="0"/>
                                  </p:stCondLst>
                                  <p:iterate type="wd">
                                    <p:tmPct val="2000"/>
                                  </p:iterate>
                                  <p:childTnLst>
                                    <p:set>
                                      <p:cBhvr>
                                        <p:cTn id="22" dur="1" fill="hold">
                                          <p:stCondLst>
                                            <p:cond delay="0"/>
                                          </p:stCondLst>
                                        </p:cTn>
                                        <p:tgtEl>
                                          <p:spTgt spid="101381">
                                            <p:txEl>
                                              <p:pRg st="4" end="4"/>
                                            </p:txEl>
                                          </p:spTgt>
                                        </p:tgtEl>
                                        <p:attrNameLst>
                                          <p:attrName>style.visibility</p:attrName>
                                        </p:attrNameLst>
                                      </p:cBhvr>
                                      <p:to>
                                        <p:strVal val="visible"/>
                                      </p:to>
                                    </p:set>
                                    <p:animEffect transition="in" filter="slide(fromBottom)">
                                      <p:cBhvr>
                                        <p:cTn id="23" dur="1000"/>
                                        <p:tgtEl>
                                          <p:spTgt spid="101381">
                                            <p:txEl>
                                              <p:pRg st="4" end="4"/>
                                            </p:txEl>
                                          </p:spTgt>
                                        </p:tgtEl>
                                      </p:cBhvr>
                                    </p:animEffect>
                                  </p:childTnLst>
                                </p:cTn>
                              </p:par>
                              <p:par>
                                <p:cTn id="24" presetID="12" presetClass="entr" presetSubtype="1" fill="hold" nodeType="withEffect">
                                  <p:stCondLst>
                                    <p:cond delay="0"/>
                                  </p:stCondLst>
                                  <p:iterate type="wd">
                                    <p:tmPct val="2000"/>
                                  </p:iterate>
                                  <p:childTnLst>
                                    <p:set>
                                      <p:cBhvr>
                                        <p:cTn id="25" dur="1" fill="hold">
                                          <p:stCondLst>
                                            <p:cond delay="0"/>
                                          </p:stCondLst>
                                        </p:cTn>
                                        <p:tgtEl>
                                          <p:spTgt spid="101381">
                                            <p:txEl>
                                              <p:pRg st="5" end="5"/>
                                            </p:txEl>
                                          </p:spTgt>
                                        </p:tgtEl>
                                        <p:attrNameLst>
                                          <p:attrName>style.visibility</p:attrName>
                                        </p:attrNameLst>
                                      </p:cBhvr>
                                      <p:to>
                                        <p:strVal val="visible"/>
                                      </p:to>
                                    </p:set>
                                    <p:animEffect transition="in" filter="slide(fromTop)">
                                      <p:cBhvr>
                                        <p:cTn id="26" dur="1000"/>
                                        <p:tgtEl>
                                          <p:spTgt spid="101381">
                                            <p:txEl>
                                              <p:pRg st="5" end="5"/>
                                            </p:txEl>
                                          </p:spTgt>
                                        </p:tgtEl>
                                      </p:cBhvr>
                                    </p:animEffect>
                                  </p:childTnLst>
                                </p:cTn>
                              </p:par>
                              <p:par>
                                <p:cTn id="27" presetID="12" presetClass="entr" presetSubtype="4" fill="hold" nodeType="withEffect">
                                  <p:stCondLst>
                                    <p:cond delay="0"/>
                                  </p:stCondLst>
                                  <p:iterate type="wd">
                                    <p:tmPct val="2000"/>
                                  </p:iterate>
                                  <p:childTnLst>
                                    <p:set>
                                      <p:cBhvr>
                                        <p:cTn id="28" dur="1" fill="hold">
                                          <p:stCondLst>
                                            <p:cond delay="0"/>
                                          </p:stCondLst>
                                        </p:cTn>
                                        <p:tgtEl>
                                          <p:spTgt spid="101381">
                                            <p:txEl>
                                              <p:pRg st="6" end="6"/>
                                            </p:txEl>
                                          </p:spTgt>
                                        </p:tgtEl>
                                        <p:attrNameLst>
                                          <p:attrName>style.visibility</p:attrName>
                                        </p:attrNameLst>
                                      </p:cBhvr>
                                      <p:to>
                                        <p:strVal val="visible"/>
                                      </p:to>
                                    </p:set>
                                    <p:animEffect transition="in" filter="slide(fromBottom)">
                                      <p:cBhvr>
                                        <p:cTn id="29" dur="1000"/>
                                        <p:tgtEl>
                                          <p:spTgt spid="101381">
                                            <p:txEl>
                                              <p:pRg st="6" end="6"/>
                                            </p:txEl>
                                          </p:spTgt>
                                        </p:tgtEl>
                                      </p:cBhvr>
                                    </p:animEffect>
                                  </p:childTnLst>
                                </p:cTn>
                              </p:par>
                              <p:par>
                                <p:cTn id="30" presetID="12" presetClass="entr" presetSubtype="1" fill="hold" nodeType="withEffect">
                                  <p:stCondLst>
                                    <p:cond delay="0"/>
                                  </p:stCondLst>
                                  <p:iterate type="wd">
                                    <p:tmPct val="2000"/>
                                  </p:iterate>
                                  <p:childTnLst>
                                    <p:set>
                                      <p:cBhvr>
                                        <p:cTn id="31" dur="1" fill="hold">
                                          <p:stCondLst>
                                            <p:cond delay="0"/>
                                          </p:stCondLst>
                                        </p:cTn>
                                        <p:tgtEl>
                                          <p:spTgt spid="101381">
                                            <p:txEl>
                                              <p:pRg st="7" end="7"/>
                                            </p:txEl>
                                          </p:spTgt>
                                        </p:tgtEl>
                                        <p:attrNameLst>
                                          <p:attrName>style.visibility</p:attrName>
                                        </p:attrNameLst>
                                      </p:cBhvr>
                                      <p:to>
                                        <p:strVal val="visible"/>
                                      </p:to>
                                    </p:set>
                                    <p:animEffect transition="in" filter="slide(fromTop)">
                                      <p:cBhvr>
                                        <p:cTn id="32" dur="1000"/>
                                        <p:tgtEl>
                                          <p:spTgt spid="101381">
                                            <p:txEl>
                                              <p:pRg st="7" end="7"/>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7" presetClass="entr" presetSubtype="1" fill="hold" nodeType="clickEffect">
                                  <p:stCondLst>
                                    <p:cond delay="0"/>
                                  </p:stCondLst>
                                  <p:iterate type="wd">
                                    <p:tmPct val="2000"/>
                                  </p:iterate>
                                  <p:childTnLst>
                                    <p:set>
                                      <p:cBhvr>
                                        <p:cTn id="36" dur="1" fill="hold">
                                          <p:stCondLst>
                                            <p:cond delay="0"/>
                                          </p:stCondLst>
                                        </p:cTn>
                                        <p:tgtEl>
                                          <p:spTgt spid="101382"/>
                                        </p:tgtEl>
                                        <p:attrNameLst>
                                          <p:attrName>style.visibility</p:attrName>
                                        </p:attrNameLst>
                                      </p:cBhvr>
                                      <p:to>
                                        <p:strVal val="visible"/>
                                      </p:to>
                                    </p:set>
                                    <p:anim calcmode="lin" valueType="num">
                                      <p:cBhvr>
                                        <p:cTn id="37" dur="1000" fill="hold"/>
                                        <p:tgtEl>
                                          <p:spTgt spid="101382"/>
                                        </p:tgtEl>
                                        <p:attrNameLst>
                                          <p:attrName>ppt_x</p:attrName>
                                        </p:attrNameLst>
                                      </p:cBhvr>
                                      <p:tavLst>
                                        <p:tav tm="0">
                                          <p:val>
                                            <p:strVal val="#ppt_x"/>
                                          </p:val>
                                        </p:tav>
                                        <p:tav tm="100000">
                                          <p:val>
                                            <p:strVal val="#ppt_x"/>
                                          </p:val>
                                        </p:tav>
                                      </p:tavLst>
                                    </p:anim>
                                    <p:anim calcmode="lin" valueType="num">
                                      <p:cBhvr>
                                        <p:cTn id="38" dur="1000" fill="hold"/>
                                        <p:tgtEl>
                                          <p:spTgt spid="101382"/>
                                        </p:tgtEl>
                                        <p:attrNameLst>
                                          <p:attrName>ppt_y</p:attrName>
                                        </p:attrNameLst>
                                      </p:cBhvr>
                                      <p:tavLst>
                                        <p:tav tm="0">
                                          <p:val>
                                            <p:strVal val="#ppt_y-#ppt_h/2"/>
                                          </p:val>
                                        </p:tav>
                                        <p:tav tm="100000">
                                          <p:val>
                                            <p:strVal val="#ppt_y"/>
                                          </p:val>
                                        </p:tav>
                                      </p:tavLst>
                                    </p:anim>
                                    <p:anim calcmode="lin" valueType="num">
                                      <p:cBhvr>
                                        <p:cTn id="39" dur="1000" fill="hold"/>
                                        <p:tgtEl>
                                          <p:spTgt spid="101382"/>
                                        </p:tgtEl>
                                        <p:attrNameLst>
                                          <p:attrName>ppt_w</p:attrName>
                                        </p:attrNameLst>
                                      </p:cBhvr>
                                      <p:tavLst>
                                        <p:tav tm="0">
                                          <p:val>
                                            <p:strVal val="#ppt_w"/>
                                          </p:val>
                                        </p:tav>
                                        <p:tav tm="100000">
                                          <p:val>
                                            <p:strVal val="#ppt_w"/>
                                          </p:val>
                                        </p:tav>
                                      </p:tavLst>
                                    </p:anim>
                                    <p:anim calcmode="lin" valueType="num">
                                      <p:cBhvr>
                                        <p:cTn id="40" dur="1000" fill="hold"/>
                                        <p:tgtEl>
                                          <p:spTgt spid="10138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82" grpId="0"/>
      <p:bldP spid="4"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138" name="Picture 2">
            <a:extLst>
              <a:ext uri="{FF2B5EF4-FFF2-40B4-BE49-F238E27FC236}">
                <a16:creationId xmlns:a16="http://schemas.microsoft.com/office/drawing/2014/main" id="{03C1439A-0FCF-5C7B-C5A4-1032A877BE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5833" r="24167" b="4080"/>
          <a:stretch>
            <a:fillRect/>
          </a:stretch>
        </p:blipFill>
        <p:spPr bwMode="auto">
          <a:xfrm>
            <a:off x="0" y="0"/>
            <a:ext cx="2794000" cy="3352800"/>
          </a:xfrm>
          <a:prstGeom prst="rect">
            <a:avLst/>
          </a:prstGeom>
          <a:noFill/>
          <a:extLst>
            <a:ext uri="{909E8E84-426E-40DD-AFC4-6F175D3DCCD1}">
              <a14:hiddenFill xmlns:a14="http://schemas.microsoft.com/office/drawing/2010/main">
                <a:solidFill>
                  <a:srgbClr val="FFFFFF"/>
                </a:solidFill>
              </a14:hiddenFill>
            </a:ext>
          </a:extLst>
        </p:spPr>
      </p:pic>
      <p:sp>
        <p:nvSpPr>
          <p:cNvPr id="91139" name="Text Box 3">
            <a:extLst>
              <a:ext uri="{FF2B5EF4-FFF2-40B4-BE49-F238E27FC236}">
                <a16:creationId xmlns:a16="http://schemas.microsoft.com/office/drawing/2014/main" id="{72B8905C-379F-F68D-C453-082242FAD14F}"/>
              </a:ext>
            </a:extLst>
          </p:cNvPr>
          <p:cNvSpPr txBox="1">
            <a:spLocks noChangeArrowheads="1"/>
          </p:cNvSpPr>
          <p:nvPr/>
        </p:nvSpPr>
        <p:spPr bwMode="auto">
          <a:xfrm>
            <a:off x="2794000" y="1"/>
            <a:ext cx="9398000" cy="523220"/>
          </a:xfrm>
          <a:prstGeom prst="rect">
            <a:avLst/>
          </a:prstGeom>
          <a:solidFill>
            <a:srgbClr val="F9F8E0"/>
          </a:solidFill>
          <a:ln>
            <a:noFill/>
          </a:ln>
          <a:effectLst/>
        </p:spPr>
        <p:txBody>
          <a:bodyPr wrap="square">
            <a:spAutoFit/>
          </a:bodyPr>
          <a:lstStyle/>
          <a:p>
            <a:pPr algn="ctr"/>
            <a:r>
              <a:rPr lang="en-US" altLang="en-US" sz="28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¿Qué hacen los ángeles?</a:t>
            </a:r>
          </a:p>
        </p:txBody>
      </p:sp>
      <p:sp>
        <p:nvSpPr>
          <p:cNvPr id="91140" name="Rectangle 4">
            <a:extLst>
              <a:ext uri="{FF2B5EF4-FFF2-40B4-BE49-F238E27FC236}">
                <a16:creationId xmlns:a16="http://schemas.microsoft.com/office/drawing/2014/main" id="{A2EEEB83-B26D-6B1A-910E-7C1B21FD850D}"/>
              </a:ext>
            </a:extLst>
          </p:cNvPr>
          <p:cNvSpPr>
            <a:spLocks noChangeArrowheads="1"/>
          </p:cNvSpPr>
          <p:nvPr/>
        </p:nvSpPr>
        <p:spPr bwMode="auto">
          <a:xfrm>
            <a:off x="2895600" y="609601"/>
            <a:ext cx="91440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s-E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Activos como mensajeros y siervos de Dios en el A.P.</a:t>
            </a:r>
            <a:r>
              <a:rPr lang="es-ES" altLang="en-US" sz="2600" b="1" dirty="0">
                <a:solidFill>
                  <a:srgbClr val="FFFF00"/>
                </a:solidFill>
                <a:latin typeface="Tahoma" panose="020B0604030504040204" pitchFamily="34" charset="0"/>
                <a:ea typeface="Tahoma" panose="020B0604030504040204" pitchFamily="34" charset="0"/>
                <a:cs typeface="Tahoma" panose="020B0604030504040204" pitchFamily="34" charset="0"/>
              </a:rPr>
              <a:t>.</a:t>
            </a:r>
            <a:endParaRPr lang="en-US" altLang="en-US" sz="26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91141" name="Rectangle 5">
            <a:extLst>
              <a:ext uri="{FF2B5EF4-FFF2-40B4-BE49-F238E27FC236}">
                <a16:creationId xmlns:a16="http://schemas.microsoft.com/office/drawing/2014/main" id="{9F4579EF-CB41-DE59-8E02-2129D6595489}"/>
              </a:ext>
            </a:extLst>
          </p:cNvPr>
          <p:cNvSpPr>
            <a:spLocks noChangeArrowheads="1"/>
          </p:cNvSpPr>
          <p:nvPr/>
        </p:nvSpPr>
        <p:spPr bwMode="auto">
          <a:xfrm>
            <a:off x="24384" y="4299505"/>
            <a:ext cx="11358372" cy="2492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s-ES" altLang="en-US" sz="2600" b="1" u="sng" dirty="0">
                <a:solidFill>
                  <a:srgbClr val="C00000"/>
                </a:solidFill>
                <a:latin typeface="Tahoma" panose="020B0604030504040204" pitchFamily="34" charset="0"/>
                <a:ea typeface="Tahoma" panose="020B0604030504040204" pitchFamily="34" charset="0"/>
                <a:cs typeface="Tahoma" panose="020B0604030504040204" pitchFamily="34" charset="0"/>
              </a:rPr>
              <a:t>Activos entre los primeros </a:t>
            </a:r>
            <a:r>
              <a:rPr lang="es-ES" altLang="en-US" sz="2600" b="1" u="sng" dirty="0">
                <a:solidFill>
                  <a:srgbClr val="990000"/>
                </a:solidFill>
                <a:latin typeface="Tahoma" panose="020B0604030504040204" pitchFamily="34" charset="0"/>
                <a:ea typeface="Tahoma" panose="020B0604030504040204" pitchFamily="34" charset="0"/>
                <a:cs typeface="Tahoma" panose="020B0604030504040204" pitchFamily="34" charset="0"/>
              </a:rPr>
              <a:t>cristianos</a:t>
            </a:r>
            <a:r>
              <a:rPr lang="en-US" altLang="en-US" sz="2600" b="1" dirty="0">
                <a:solidFill>
                  <a:srgbClr val="990000"/>
                </a:solidFill>
                <a:latin typeface="Tahoma" panose="020B0604030504040204" pitchFamily="34" charset="0"/>
                <a:ea typeface="Tahoma" panose="020B0604030504040204" pitchFamily="34" charset="0"/>
                <a:cs typeface="Tahoma" panose="020B0604030504040204" pitchFamily="34" charset="0"/>
              </a:rPr>
              <a:t>:</a:t>
            </a:r>
          </a:p>
          <a:p>
            <a:r>
              <a:rPr lang="en-US" altLang="en-US" sz="2600" b="1" dirty="0" err="1">
                <a:latin typeface="Tahoma" panose="020B0604030504040204" pitchFamily="34" charset="0"/>
                <a:ea typeface="Tahoma" panose="020B0604030504040204" pitchFamily="34" charset="0"/>
                <a:cs typeface="Tahoma" panose="020B0604030504040204" pitchFamily="34" charset="0"/>
              </a:rPr>
              <a:t>Liberó</a:t>
            </a:r>
            <a:r>
              <a:rPr lang="en-US" altLang="en-US" sz="2600" b="1" dirty="0">
                <a:latin typeface="Tahoma" panose="020B0604030504040204" pitchFamily="34" charset="0"/>
                <a:ea typeface="Tahoma" panose="020B0604030504040204" pitchFamily="34" charset="0"/>
                <a:cs typeface="Tahoma" panose="020B0604030504040204" pitchFamily="34" charset="0"/>
              </a:rPr>
              <a:t> a </a:t>
            </a:r>
            <a:r>
              <a:rPr lang="en-US" altLang="en-US" sz="2600" b="1" dirty="0" err="1">
                <a:latin typeface="Tahoma" panose="020B0604030504040204" pitchFamily="34" charset="0"/>
                <a:ea typeface="Tahoma" panose="020B0604030504040204" pitchFamily="34" charset="0"/>
                <a:cs typeface="Tahoma" panose="020B0604030504040204" pitchFamily="34" charset="0"/>
              </a:rPr>
              <a:t>los</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apóstoles</a:t>
            </a:r>
            <a:r>
              <a:rPr lang="en-US" altLang="en-US" sz="2600" b="1" dirty="0">
                <a:latin typeface="Tahoma" panose="020B0604030504040204" pitchFamily="34" charset="0"/>
                <a:ea typeface="Tahoma" panose="020B0604030504040204" pitchFamily="34" charset="0"/>
                <a:cs typeface="Tahoma" panose="020B0604030504040204" pitchFamily="34" charset="0"/>
              </a:rPr>
              <a:t> de la c</a:t>
            </a:r>
            <a:r>
              <a:rPr lang="es-CO" altLang="en-US" sz="2600" b="1" dirty="0" err="1">
                <a:latin typeface="Tahoma" panose="020B0604030504040204" pitchFamily="34" charset="0"/>
                <a:ea typeface="Tahoma" panose="020B0604030504040204" pitchFamily="34" charset="0"/>
                <a:cs typeface="Tahoma" panose="020B0604030504040204" pitchFamily="34" charset="0"/>
              </a:rPr>
              <a:t>árcel</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Hech</a:t>
            </a:r>
            <a:r>
              <a:rPr lang="en-US" altLang="en-US" sz="2600" b="1" dirty="0">
                <a:latin typeface="Tahoma" panose="020B0604030504040204" pitchFamily="34" charset="0"/>
                <a:ea typeface="Tahoma" panose="020B0604030504040204" pitchFamily="34" charset="0"/>
                <a:cs typeface="Tahoma" panose="020B0604030504040204" pitchFamily="34" charset="0"/>
              </a:rPr>
              <a:t> 5</a:t>
            </a:r>
          </a:p>
          <a:p>
            <a:r>
              <a:rPr lang="en-US" altLang="en-US" sz="2600" b="1" dirty="0" err="1">
                <a:latin typeface="Tahoma" panose="020B0604030504040204" pitchFamily="34" charset="0"/>
                <a:ea typeface="Tahoma" panose="020B0604030504040204" pitchFamily="34" charset="0"/>
                <a:cs typeface="Tahoma" panose="020B0604030504040204" pitchFamily="34" charset="0"/>
              </a:rPr>
              <a:t>Envió</a:t>
            </a:r>
            <a:r>
              <a:rPr lang="en-US" altLang="en-US" sz="2600" b="1" dirty="0">
                <a:latin typeface="Tahoma" panose="020B0604030504040204" pitchFamily="34" charset="0"/>
                <a:ea typeface="Tahoma" panose="020B0604030504040204" pitchFamily="34" charset="0"/>
                <a:cs typeface="Tahoma" panose="020B0604030504040204" pitchFamily="34" charset="0"/>
              </a:rPr>
              <a:t> a Felipe para </a:t>
            </a:r>
            <a:r>
              <a:rPr lang="en-US" altLang="en-US" sz="2600" b="1" dirty="0" err="1">
                <a:latin typeface="Tahoma" panose="020B0604030504040204" pitchFamily="34" charset="0"/>
                <a:ea typeface="Tahoma" panose="020B0604030504040204" pitchFamily="34" charset="0"/>
                <a:cs typeface="Tahoma" panose="020B0604030504040204" pitchFamily="34" charset="0"/>
              </a:rPr>
              <a:t>enseñar</a:t>
            </a:r>
            <a:r>
              <a:rPr lang="en-US" altLang="en-US" sz="2600" b="1" dirty="0">
                <a:latin typeface="Tahoma" panose="020B0604030504040204" pitchFamily="34" charset="0"/>
                <a:ea typeface="Tahoma" panose="020B0604030504040204" pitchFamily="34" charset="0"/>
                <a:cs typeface="Tahoma" panose="020B0604030504040204" pitchFamily="34" charset="0"/>
              </a:rPr>
              <a:t> al </a:t>
            </a:r>
            <a:r>
              <a:rPr lang="en-US" altLang="en-US" sz="2600" b="1" dirty="0" err="1">
                <a:latin typeface="Tahoma" panose="020B0604030504040204" pitchFamily="34" charset="0"/>
                <a:ea typeface="Tahoma" panose="020B0604030504040204" pitchFamily="34" charset="0"/>
                <a:cs typeface="Tahoma" panose="020B0604030504040204" pitchFamily="34" charset="0"/>
              </a:rPr>
              <a:t>etíope</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Hech</a:t>
            </a:r>
            <a:r>
              <a:rPr lang="en-US" altLang="en-US" sz="2600" b="1" dirty="0">
                <a:latin typeface="Tahoma" panose="020B0604030504040204" pitchFamily="34" charset="0"/>
                <a:ea typeface="Tahoma" panose="020B0604030504040204" pitchFamily="34" charset="0"/>
                <a:cs typeface="Tahoma" panose="020B0604030504040204" pitchFamily="34" charset="0"/>
              </a:rPr>
              <a:t> 8</a:t>
            </a:r>
          </a:p>
          <a:p>
            <a:r>
              <a:rPr lang="en-US" altLang="en-US" sz="2600" b="1" dirty="0" err="1">
                <a:latin typeface="Tahoma" panose="020B0604030504040204" pitchFamily="34" charset="0"/>
                <a:ea typeface="Tahoma" panose="020B0604030504040204" pitchFamily="34" charset="0"/>
                <a:cs typeface="Tahoma" panose="020B0604030504040204" pitchFamily="34" charset="0"/>
              </a:rPr>
              <a:t>Dijo</a:t>
            </a:r>
            <a:r>
              <a:rPr lang="en-US" altLang="en-US" sz="2600" b="1" dirty="0">
                <a:latin typeface="Tahoma" panose="020B0604030504040204" pitchFamily="34" charset="0"/>
                <a:ea typeface="Tahoma" panose="020B0604030504040204" pitchFamily="34" charset="0"/>
                <a:cs typeface="Tahoma" panose="020B0604030504040204" pitchFamily="34" charset="0"/>
              </a:rPr>
              <a:t> a Cornelio que </a:t>
            </a:r>
            <a:r>
              <a:rPr lang="en-US" altLang="en-US" sz="2600" b="1" dirty="0" err="1">
                <a:latin typeface="Tahoma" panose="020B0604030504040204" pitchFamily="34" charset="0"/>
                <a:ea typeface="Tahoma" panose="020B0604030504040204" pitchFamily="34" charset="0"/>
                <a:cs typeface="Tahoma" panose="020B0604030504040204" pitchFamily="34" charset="0"/>
              </a:rPr>
              <a:t>mandara</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llamar</a:t>
            </a:r>
            <a:r>
              <a:rPr lang="en-US" altLang="en-US" sz="2600" b="1" dirty="0">
                <a:latin typeface="Tahoma" panose="020B0604030504040204" pitchFamily="34" charset="0"/>
                <a:ea typeface="Tahoma" panose="020B0604030504040204" pitchFamily="34" charset="0"/>
                <a:cs typeface="Tahoma" panose="020B0604030504040204" pitchFamily="34" charset="0"/>
              </a:rPr>
              <a:t> a Pedro, </a:t>
            </a:r>
            <a:r>
              <a:rPr lang="en-US" altLang="en-US" sz="2600" b="1" dirty="0" err="1">
                <a:latin typeface="Tahoma" panose="020B0604030504040204" pitchFamily="34" charset="0"/>
                <a:ea typeface="Tahoma" panose="020B0604030504040204" pitchFamily="34" charset="0"/>
                <a:cs typeface="Tahoma" panose="020B0604030504040204" pitchFamily="34" charset="0"/>
              </a:rPr>
              <a:t>Hech</a:t>
            </a:r>
            <a:r>
              <a:rPr lang="en-US" altLang="en-US" sz="2600" b="1" dirty="0">
                <a:latin typeface="Tahoma" panose="020B0604030504040204" pitchFamily="34" charset="0"/>
                <a:ea typeface="Tahoma" panose="020B0604030504040204" pitchFamily="34" charset="0"/>
                <a:cs typeface="Tahoma" panose="020B0604030504040204" pitchFamily="34" charset="0"/>
              </a:rPr>
              <a:t> 10</a:t>
            </a:r>
          </a:p>
          <a:p>
            <a:r>
              <a:rPr lang="en-US" altLang="en-US" sz="2600" b="1" dirty="0" err="1">
                <a:latin typeface="Tahoma" panose="020B0604030504040204" pitchFamily="34" charset="0"/>
                <a:ea typeface="Tahoma" panose="020B0604030504040204" pitchFamily="34" charset="0"/>
                <a:cs typeface="Tahoma" panose="020B0604030504040204" pitchFamily="34" charset="0"/>
              </a:rPr>
              <a:t>Liberó</a:t>
            </a:r>
            <a:r>
              <a:rPr lang="en-US" altLang="en-US" sz="2600" b="1" dirty="0">
                <a:latin typeface="Tahoma" panose="020B0604030504040204" pitchFamily="34" charset="0"/>
                <a:ea typeface="Tahoma" panose="020B0604030504040204" pitchFamily="34" charset="0"/>
                <a:cs typeface="Tahoma" panose="020B0604030504040204" pitchFamily="34" charset="0"/>
              </a:rPr>
              <a:t> a Pedro del </a:t>
            </a:r>
            <a:r>
              <a:rPr lang="en-US" altLang="en-US" sz="2600" b="1" dirty="0" err="1">
                <a:latin typeface="Tahoma" panose="020B0604030504040204" pitchFamily="34" charset="0"/>
                <a:ea typeface="Tahoma" panose="020B0604030504040204" pitchFamily="34" charset="0"/>
                <a:cs typeface="Tahoma" panose="020B0604030504040204" pitchFamily="34" charset="0"/>
              </a:rPr>
              <a:t>cárcel</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Hech</a:t>
            </a:r>
            <a:r>
              <a:rPr lang="en-US" altLang="en-US" sz="2600" b="1" dirty="0">
                <a:latin typeface="Tahoma" panose="020B0604030504040204" pitchFamily="34" charset="0"/>
                <a:ea typeface="Tahoma" panose="020B0604030504040204" pitchFamily="34" charset="0"/>
                <a:cs typeface="Tahoma" panose="020B0604030504040204" pitchFamily="34" charset="0"/>
              </a:rPr>
              <a:t> 12</a:t>
            </a:r>
          </a:p>
          <a:p>
            <a:r>
              <a:rPr lang="en-US" altLang="en-US" sz="2600" b="1" dirty="0" err="1">
                <a:latin typeface="Tahoma" panose="020B0604030504040204" pitchFamily="34" charset="0"/>
                <a:ea typeface="Tahoma" panose="020B0604030504040204" pitchFamily="34" charset="0"/>
                <a:cs typeface="Tahoma" panose="020B0604030504040204" pitchFamily="34" charset="0"/>
              </a:rPr>
              <a:t>Consoló</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protegió</a:t>
            </a:r>
            <a:r>
              <a:rPr lang="en-US" altLang="en-US" sz="2600" b="1" dirty="0">
                <a:latin typeface="Tahoma" panose="020B0604030504040204" pitchFamily="34" charset="0"/>
                <a:ea typeface="Tahoma" panose="020B0604030504040204" pitchFamily="34" charset="0"/>
                <a:cs typeface="Tahoma" panose="020B0604030504040204" pitchFamily="34" charset="0"/>
              </a:rPr>
              <a:t> a Pablo </a:t>
            </a:r>
            <a:r>
              <a:rPr lang="en-US" altLang="en-US" sz="2600" b="1" dirty="0" err="1">
                <a:latin typeface="Tahoma" panose="020B0604030504040204" pitchFamily="34" charset="0"/>
                <a:ea typeface="Tahoma" panose="020B0604030504040204" pitchFamily="34" charset="0"/>
                <a:cs typeface="Tahoma" panose="020B0604030504040204" pitchFamily="34" charset="0"/>
              </a:rPr>
              <a:t>durante</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una</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furiosa</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tempestad</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Hech</a:t>
            </a:r>
            <a:r>
              <a:rPr lang="en-US" altLang="en-US" sz="2600" b="1" dirty="0">
                <a:latin typeface="Tahoma" panose="020B0604030504040204" pitchFamily="34" charset="0"/>
                <a:ea typeface="Tahoma" panose="020B0604030504040204" pitchFamily="34" charset="0"/>
                <a:cs typeface="Tahoma" panose="020B0604030504040204" pitchFamily="34" charset="0"/>
              </a:rPr>
              <a:t> 27</a:t>
            </a:r>
          </a:p>
        </p:txBody>
      </p:sp>
      <p:sp>
        <p:nvSpPr>
          <p:cNvPr id="91142" name="Rectangle 6">
            <a:extLst>
              <a:ext uri="{FF2B5EF4-FFF2-40B4-BE49-F238E27FC236}">
                <a16:creationId xmlns:a16="http://schemas.microsoft.com/office/drawing/2014/main" id="{AA3BA13F-5AF3-4C4B-912F-D93C2461765E}"/>
              </a:ext>
            </a:extLst>
          </p:cNvPr>
          <p:cNvSpPr>
            <a:spLocks noChangeArrowheads="1"/>
          </p:cNvSpPr>
          <p:nvPr/>
        </p:nvSpPr>
        <p:spPr bwMode="auto">
          <a:xfrm>
            <a:off x="2865120" y="3320796"/>
            <a:ext cx="9144000" cy="8525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5000"/>
              </a:lnSpc>
            </a:pPr>
            <a:r>
              <a:rPr lang="es-E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Se dice que ellos ayudan en la </a:t>
            </a:r>
          </a:p>
          <a:p>
            <a:pPr>
              <a:lnSpc>
                <a:spcPct val="95000"/>
              </a:lnSpc>
            </a:pPr>
            <a:r>
              <a:rPr lang="es-E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transición del espíritu en la muerte</a:t>
            </a:r>
            <a:r>
              <a:rPr lang="en-U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a:latin typeface="Tahoma" panose="020B0604030504040204" pitchFamily="34" charset="0"/>
                <a:ea typeface="Tahoma" panose="020B0604030504040204" pitchFamily="34" charset="0"/>
                <a:cs typeface="Tahoma" panose="020B0604030504040204" pitchFamily="34" charset="0"/>
              </a:rPr>
              <a:t>Lc. 16:22</a:t>
            </a:r>
          </a:p>
        </p:txBody>
      </p:sp>
      <p:sp>
        <p:nvSpPr>
          <p:cNvPr id="91143" name="Rectangle 7">
            <a:extLst>
              <a:ext uri="{FF2B5EF4-FFF2-40B4-BE49-F238E27FC236}">
                <a16:creationId xmlns:a16="http://schemas.microsoft.com/office/drawing/2014/main" id="{59D9CD2F-46E3-88B6-2F96-FD5A54A254F5}"/>
              </a:ext>
            </a:extLst>
          </p:cNvPr>
          <p:cNvSpPr>
            <a:spLocks noChangeArrowheads="1"/>
          </p:cNvSpPr>
          <p:nvPr/>
        </p:nvSpPr>
        <p:spPr bwMode="auto">
          <a:xfrm>
            <a:off x="2895600" y="1101748"/>
            <a:ext cx="9144000" cy="20928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600" b="1" dirty="0" err="1">
                <a:solidFill>
                  <a:srgbClr val="C00000"/>
                </a:solidFill>
                <a:latin typeface="Tahoma" panose="020B0604030504040204" pitchFamily="34" charset="0"/>
                <a:ea typeface="Tahoma" panose="020B0604030504040204" pitchFamily="34" charset="0"/>
                <a:cs typeface="Tahoma" panose="020B0604030504040204" pitchFamily="34" charset="0"/>
              </a:rPr>
              <a:t>Activos</a:t>
            </a:r>
            <a:r>
              <a:rPr lang="en-U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err="1">
                <a:solidFill>
                  <a:srgbClr val="C00000"/>
                </a:solidFill>
                <a:latin typeface="Tahoma" panose="020B0604030504040204" pitchFamily="34" charset="0"/>
                <a:ea typeface="Tahoma" panose="020B0604030504040204" pitchFamily="34" charset="0"/>
                <a:cs typeface="Tahoma" panose="020B0604030504040204" pitchFamily="34" charset="0"/>
              </a:rPr>
              <a:t>en</a:t>
            </a:r>
            <a:r>
              <a:rPr lang="en-U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 la </a:t>
            </a:r>
            <a:r>
              <a:rPr lang="en-US" altLang="en-US" sz="2600" b="1" dirty="0" err="1">
                <a:solidFill>
                  <a:srgbClr val="C00000"/>
                </a:solidFill>
                <a:latin typeface="Tahoma" panose="020B0604030504040204" pitchFamily="34" charset="0"/>
                <a:ea typeface="Tahoma" panose="020B0604030504040204" pitchFamily="34" charset="0"/>
                <a:cs typeface="Tahoma" panose="020B0604030504040204" pitchFamily="34" charset="0"/>
              </a:rPr>
              <a:t>vida</a:t>
            </a:r>
            <a:r>
              <a:rPr lang="en-U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 de Jesús….</a:t>
            </a:r>
            <a:r>
              <a:rPr lang="en-US" altLang="en-US" sz="2600" b="1" dirty="0" err="1">
                <a:solidFill>
                  <a:srgbClr val="C00000"/>
                </a:solidFill>
                <a:latin typeface="Tahoma" panose="020B0604030504040204" pitchFamily="34" charset="0"/>
                <a:ea typeface="Tahoma" panose="020B0604030504040204" pitchFamily="34" charset="0"/>
                <a:cs typeface="Tahoma" panose="020B0604030504040204" pitchFamily="34" charset="0"/>
              </a:rPr>
              <a:t>presentes</a:t>
            </a:r>
            <a:r>
              <a:rPr lang="en-U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 a:</a:t>
            </a:r>
          </a:p>
          <a:p>
            <a:r>
              <a:rPr lang="en-US" altLang="en-US" sz="2600" b="1" dirty="0">
                <a:latin typeface="Tahoma" panose="020B0604030504040204" pitchFamily="34" charset="0"/>
                <a:ea typeface="Tahoma" panose="020B0604030504040204" pitchFamily="34" charset="0"/>
                <a:cs typeface="Tahoma" panose="020B0604030504040204" pitchFamily="34" charset="0"/>
              </a:rPr>
              <a:t>Su </a:t>
            </a:r>
            <a:r>
              <a:rPr lang="en-US" altLang="en-US" sz="2600" b="1" dirty="0" err="1">
                <a:latin typeface="Tahoma" panose="020B0604030504040204" pitchFamily="34" charset="0"/>
                <a:ea typeface="Tahoma" panose="020B0604030504040204" pitchFamily="34" charset="0"/>
                <a:cs typeface="Tahoma" panose="020B0604030504040204" pitchFamily="34" charset="0"/>
              </a:rPr>
              <a:t>nacimiento</a:t>
            </a:r>
            <a:r>
              <a:rPr lang="en-US" altLang="en-US" sz="2600" b="1" dirty="0">
                <a:latin typeface="Tahoma" panose="020B0604030504040204" pitchFamily="34" charset="0"/>
                <a:ea typeface="Tahoma" panose="020B0604030504040204" pitchFamily="34" charset="0"/>
                <a:cs typeface="Tahoma" panose="020B0604030504040204" pitchFamily="34" charset="0"/>
              </a:rPr>
              <a:t>:  Lc. 2:15</a:t>
            </a:r>
          </a:p>
          <a:p>
            <a:r>
              <a:rPr lang="en-US" altLang="en-US" sz="2600" b="1" dirty="0">
                <a:latin typeface="Tahoma" panose="020B0604030504040204" pitchFamily="34" charset="0"/>
                <a:ea typeface="Tahoma" panose="020B0604030504040204" pitchFamily="34" charset="0"/>
                <a:cs typeface="Tahoma" panose="020B0604030504040204" pitchFamily="34" charset="0"/>
              </a:rPr>
              <a:t>Sus </a:t>
            </a:r>
            <a:r>
              <a:rPr lang="en-US" altLang="en-US" sz="2600" b="1" dirty="0" err="1">
                <a:latin typeface="Tahoma" panose="020B0604030504040204" pitchFamily="34" charset="0"/>
                <a:ea typeface="Tahoma" panose="020B0604030504040204" pitchFamily="34" charset="0"/>
                <a:cs typeface="Tahoma" panose="020B0604030504040204" pitchFamily="34" charset="0"/>
              </a:rPr>
              <a:t>tentaciones</a:t>
            </a:r>
            <a:r>
              <a:rPr lang="en-US" altLang="en-US" sz="2600" b="1" dirty="0">
                <a:latin typeface="Tahoma" panose="020B0604030504040204" pitchFamily="34" charset="0"/>
                <a:ea typeface="Tahoma" panose="020B0604030504040204" pitchFamily="34" charset="0"/>
                <a:cs typeface="Tahoma" panose="020B0604030504040204" pitchFamily="34" charset="0"/>
              </a:rPr>
              <a:t>:  Mat. 4:11</a:t>
            </a:r>
          </a:p>
          <a:p>
            <a:r>
              <a:rPr lang="en-US" altLang="en-US" sz="2600" b="1" dirty="0">
                <a:latin typeface="Tahoma" panose="020B0604030504040204" pitchFamily="34" charset="0"/>
                <a:ea typeface="Tahoma" panose="020B0604030504040204" pitchFamily="34" charset="0"/>
                <a:cs typeface="Tahoma" panose="020B0604030504040204" pitchFamily="34" charset="0"/>
              </a:rPr>
              <a:t>Su </a:t>
            </a:r>
            <a:r>
              <a:rPr lang="en-US" altLang="en-US" sz="2600" b="1" dirty="0" err="1">
                <a:latin typeface="Tahoma" panose="020B0604030504040204" pitchFamily="34" charset="0"/>
                <a:ea typeface="Tahoma" panose="020B0604030504040204" pitchFamily="34" charset="0"/>
                <a:cs typeface="Tahoma" panose="020B0604030504040204" pitchFamily="34" charset="0"/>
              </a:rPr>
              <a:t>resurrección</a:t>
            </a:r>
            <a:r>
              <a:rPr lang="en-US" altLang="en-US" sz="2600" b="1" dirty="0">
                <a:latin typeface="Tahoma" panose="020B0604030504040204" pitchFamily="34" charset="0"/>
                <a:ea typeface="Tahoma" panose="020B0604030504040204" pitchFamily="34" charset="0"/>
                <a:cs typeface="Tahoma" panose="020B0604030504040204" pitchFamily="34" charset="0"/>
              </a:rPr>
              <a:t>:  Jn. 20:12</a:t>
            </a:r>
          </a:p>
          <a:p>
            <a:r>
              <a:rPr lang="en-US" altLang="en-US" sz="2600" b="1" dirty="0">
                <a:latin typeface="Tahoma" panose="020B0604030504040204" pitchFamily="34" charset="0"/>
                <a:ea typeface="Tahoma" panose="020B0604030504040204" pitchFamily="34" charset="0"/>
                <a:cs typeface="Tahoma" panose="020B0604030504040204" pitchFamily="34" charset="0"/>
              </a:rPr>
              <a:t>Su </a:t>
            </a:r>
            <a:r>
              <a:rPr lang="en-US" altLang="en-US" sz="2600" b="1" dirty="0" err="1">
                <a:latin typeface="Tahoma" panose="020B0604030504040204" pitchFamily="34" charset="0"/>
                <a:ea typeface="Tahoma" panose="020B0604030504040204" pitchFamily="34" charset="0"/>
                <a:cs typeface="Tahoma" panose="020B0604030504040204" pitchFamily="34" charset="0"/>
              </a:rPr>
              <a:t>ascensión</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Hech</a:t>
            </a:r>
            <a:r>
              <a:rPr lang="en-US" altLang="en-US" sz="2600" b="1" dirty="0">
                <a:latin typeface="Tahoma" panose="020B0604030504040204" pitchFamily="34" charset="0"/>
                <a:ea typeface="Tahoma" panose="020B0604030504040204" pitchFamily="34" charset="0"/>
                <a:cs typeface="Tahoma" panose="020B0604030504040204" pitchFamily="34" charset="0"/>
              </a:rPr>
              <a:t> 1:10-11</a:t>
            </a:r>
          </a:p>
        </p:txBody>
      </p:sp>
      <p:sp>
        <p:nvSpPr>
          <p:cNvPr id="91144" name="Rectangle 8">
            <a:extLst>
              <a:ext uri="{FF2B5EF4-FFF2-40B4-BE49-F238E27FC236}">
                <a16:creationId xmlns:a16="http://schemas.microsoft.com/office/drawing/2014/main" id="{C0801FDB-DC1D-3C00-A233-86946F635DAC}"/>
              </a:ext>
            </a:extLst>
          </p:cNvPr>
          <p:cNvSpPr>
            <a:spLocks noChangeArrowheads="1"/>
          </p:cNvSpPr>
          <p:nvPr/>
        </p:nvSpPr>
        <p:spPr bwMode="auto">
          <a:xfrm>
            <a:off x="8799576" y="2743200"/>
            <a:ext cx="3392424" cy="2351371"/>
          </a:xfrm>
          <a:prstGeom prst="rect">
            <a:avLst/>
          </a:prstGeom>
          <a:solidFill>
            <a:srgbClr val="F9F8E0"/>
          </a:solidFill>
          <a:ln w="9525">
            <a:noFill/>
            <a:miter lim="800000"/>
            <a:headEnd/>
            <a:tailEnd/>
          </a:ln>
          <a:effectLst/>
        </p:spPr>
        <p:txBody>
          <a:bodyPr wrap="none" anchor="ctr"/>
          <a:lstStyle/>
          <a:p>
            <a:pPr algn="ctr">
              <a:lnSpc>
                <a:spcPct val="90000"/>
              </a:lnSpc>
            </a:pPr>
            <a:r>
              <a:rPr lang="en-US" altLang="en-US" sz="2800" b="1" i="1" dirty="0" err="1">
                <a:latin typeface="Tahoma" panose="020B0604030504040204" pitchFamily="34" charset="0"/>
                <a:ea typeface="Tahoma" panose="020B0604030504040204" pitchFamily="34" charset="0"/>
                <a:cs typeface="Tahoma" panose="020B0604030504040204" pitchFamily="34" charset="0"/>
              </a:rPr>
              <a:t>sucedió</a:t>
            </a:r>
            <a:r>
              <a:rPr lang="en-US" altLang="en-US" sz="2800" b="1" i="1" dirty="0">
                <a:latin typeface="Tahoma" panose="020B0604030504040204" pitchFamily="34" charset="0"/>
                <a:ea typeface="Tahoma" panose="020B0604030504040204" pitchFamily="34" charset="0"/>
                <a:cs typeface="Tahoma" panose="020B0604030504040204" pitchFamily="34" charset="0"/>
              </a:rPr>
              <a:t> que </a:t>
            </a:r>
            <a:r>
              <a:rPr lang="en-US" altLang="en-US" sz="2800" b="1" i="1" dirty="0" err="1">
                <a:latin typeface="Tahoma" panose="020B0604030504040204" pitchFamily="34" charset="0"/>
                <a:ea typeface="Tahoma" panose="020B0604030504040204" pitchFamily="34" charset="0"/>
                <a:cs typeface="Tahoma" panose="020B0604030504040204" pitchFamily="34" charset="0"/>
              </a:rPr>
              <a:t>murió</a:t>
            </a:r>
            <a:endParaRPr lang="en-US" altLang="en-US" sz="2800" b="1" i="1" dirty="0">
              <a:latin typeface="Tahoma" panose="020B0604030504040204" pitchFamily="34" charset="0"/>
              <a:ea typeface="Tahoma" panose="020B0604030504040204" pitchFamily="34" charset="0"/>
              <a:cs typeface="Tahoma" panose="020B0604030504040204" pitchFamily="34" charset="0"/>
            </a:endParaRPr>
          </a:p>
          <a:p>
            <a:pPr algn="ctr">
              <a:lnSpc>
                <a:spcPct val="90000"/>
              </a:lnSpc>
            </a:pPr>
            <a:r>
              <a:rPr lang="en-US" altLang="en-US" sz="2800" b="1" i="1" dirty="0" err="1">
                <a:latin typeface="Tahoma" panose="020B0604030504040204" pitchFamily="34" charset="0"/>
                <a:ea typeface="Tahoma" panose="020B0604030504040204" pitchFamily="34" charset="0"/>
                <a:cs typeface="Tahoma" panose="020B0604030504040204" pitchFamily="34" charset="0"/>
              </a:rPr>
              <a:t>el</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pobre</a:t>
            </a:r>
            <a:r>
              <a:rPr lang="en-US" altLang="en-US" sz="2800" b="1" i="1" dirty="0">
                <a:latin typeface="Tahoma" panose="020B0604030504040204" pitchFamily="34" charset="0"/>
                <a:ea typeface="Tahoma" panose="020B0604030504040204" pitchFamily="34" charset="0"/>
                <a:cs typeface="Tahoma" panose="020B0604030504040204" pitchFamily="34" charset="0"/>
              </a:rPr>
              <a:t> y </a:t>
            </a:r>
            <a:r>
              <a:rPr lang="en-US" altLang="en-US" sz="2800" b="1" i="1" dirty="0" err="1">
                <a:latin typeface="Tahoma" panose="020B0604030504040204" pitchFamily="34" charset="0"/>
                <a:ea typeface="Tahoma" panose="020B0604030504040204" pitchFamily="34" charset="0"/>
                <a:cs typeface="Tahoma" panose="020B0604030504040204" pitchFamily="34" charset="0"/>
              </a:rPr>
              <a:t>fue</a:t>
            </a:r>
            <a:endParaRPr lang="en-US" altLang="en-US" sz="2800" b="1" i="1" dirty="0">
              <a:latin typeface="Tahoma" panose="020B0604030504040204" pitchFamily="34" charset="0"/>
              <a:ea typeface="Tahoma" panose="020B0604030504040204" pitchFamily="34" charset="0"/>
              <a:cs typeface="Tahoma" panose="020B0604030504040204" pitchFamily="34" charset="0"/>
            </a:endParaRPr>
          </a:p>
          <a:p>
            <a:pPr algn="ctr">
              <a:lnSpc>
                <a:spcPct val="90000"/>
              </a:lnSpc>
            </a:pPr>
            <a:r>
              <a:rPr lang="en-US" altLang="en-US" sz="2800" b="1" i="1" dirty="0" err="1">
                <a:latin typeface="Tahoma" panose="020B0604030504040204" pitchFamily="34" charset="0"/>
                <a:ea typeface="Tahoma" panose="020B0604030504040204" pitchFamily="34" charset="0"/>
                <a:cs typeface="Tahoma" panose="020B0604030504040204" pitchFamily="34" charset="0"/>
              </a:rPr>
              <a:t>llevado</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por</a:t>
            </a:r>
            <a:r>
              <a:rPr lang="en-US" altLang="en-US" sz="2800" b="1" i="1" dirty="0">
                <a:latin typeface="Tahoma" panose="020B0604030504040204" pitchFamily="34" charset="0"/>
                <a:ea typeface="Tahoma" panose="020B0604030504040204" pitchFamily="34" charset="0"/>
                <a:cs typeface="Tahoma" panose="020B0604030504040204" pitchFamily="34" charset="0"/>
              </a:rPr>
              <a:t> </a:t>
            </a:r>
            <a:r>
              <a:rPr lang="en-US" altLang="en-US" sz="2800" b="1" i="1" dirty="0" err="1">
                <a:latin typeface="Tahoma" panose="020B0604030504040204" pitchFamily="34" charset="0"/>
                <a:ea typeface="Tahoma" panose="020B0604030504040204" pitchFamily="34" charset="0"/>
                <a:cs typeface="Tahoma" panose="020B0604030504040204" pitchFamily="34" charset="0"/>
              </a:rPr>
              <a:t>los</a:t>
            </a:r>
            <a:endParaRPr lang="en-US" altLang="en-US" sz="2800" b="1" i="1" dirty="0">
              <a:latin typeface="Tahoma" panose="020B0604030504040204" pitchFamily="34" charset="0"/>
              <a:ea typeface="Tahoma" panose="020B0604030504040204" pitchFamily="34" charset="0"/>
              <a:cs typeface="Tahoma" panose="020B0604030504040204" pitchFamily="34" charset="0"/>
            </a:endParaRPr>
          </a:p>
          <a:p>
            <a:pPr algn="ctr">
              <a:lnSpc>
                <a:spcPct val="90000"/>
              </a:lnSpc>
            </a:pPr>
            <a:r>
              <a:rPr lang="en-US" altLang="en-US" sz="2800" b="1" i="1" dirty="0" err="1">
                <a:latin typeface="Tahoma" panose="020B0604030504040204" pitchFamily="34" charset="0"/>
                <a:ea typeface="Tahoma" panose="020B0604030504040204" pitchFamily="34" charset="0"/>
                <a:cs typeface="Tahoma" panose="020B0604030504040204" pitchFamily="34" charset="0"/>
              </a:rPr>
              <a:t>ángeles</a:t>
            </a:r>
            <a:r>
              <a:rPr lang="en-US" altLang="en-US" sz="2800" b="1" i="1" dirty="0">
                <a:latin typeface="Tahoma" panose="020B0604030504040204" pitchFamily="34" charset="0"/>
                <a:ea typeface="Tahoma" panose="020B0604030504040204" pitchFamily="34" charset="0"/>
                <a:cs typeface="Tahoma" panose="020B0604030504040204" pitchFamily="34" charset="0"/>
              </a:rPr>
              <a:t> al </a:t>
            </a:r>
            <a:r>
              <a:rPr lang="en-US" altLang="en-US" sz="2800" b="1" i="1" dirty="0" err="1">
                <a:latin typeface="Tahoma" panose="020B0604030504040204" pitchFamily="34" charset="0"/>
                <a:ea typeface="Tahoma" panose="020B0604030504040204" pitchFamily="34" charset="0"/>
                <a:cs typeface="Tahoma" panose="020B0604030504040204" pitchFamily="34" charset="0"/>
              </a:rPr>
              <a:t>seno</a:t>
            </a:r>
            <a:endParaRPr lang="en-US" altLang="en-US" sz="2800" b="1" i="1" dirty="0">
              <a:latin typeface="Tahoma" panose="020B0604030504040204" pitchFamily="34" charset="0"/>
              <a:ea typeface="Tahoma" panose="020B0604030504040204" pitchFamily="34" charset="0"/>
              <a:cs typeface="Tahoma" panose="020B0604030504040204" pitchFamily="34" charset="0"/>
            </a:endParaRPr>
          </a:p>
          <a:p>
            <a:pPr algn="ctr">
              <a:lnSpc>
                <a:spcPct val="90000"/>
              </a:lnSpc>
            </a:pPr>
            <a:r>
              <a:rPr lang="en-US" altLang="en-US" sz="2800" b="1" i="1" dirty="0">
                <a:latin typeface="Tahoma" panose="020B0604030504040204" pitchFamily="34" charset="0"/>
                <a:ea typeface="Tahoma" panose="020B0604030504040204" pitchFamily="34" charset="0"/>
                <a:cs typeface="Tahoma" panose="020B0604030504040204" pitchFamily="34" charset="0"/>
              </a:rPr>
              <a:t>de Abraham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3" presetClass="entr" presetSubtype="32" fill="hold" nodeType="withEffect">
                                  <p:stCondLst>
                                    <p:cond delay="0"/>
                                  </p:stCondLst>
                                  <p:childTnLst>
                                    <p:set>
                                      <p:cBhvr>
                                        <p:cTn id="6" dur="1" fill="hold">
                                          <p:stCondLst>
                                            <p:cond delay="0"/>
                                          </p:stCondLst>
                                        </p:cTn>
                                        <p:tgtEl>
                                          <p:spTgt spid="91139"/>
                                        </p:tgtEl>
                                        <p:attrNameLst>
                                          <p:attrName>style.visibility</p:attrName>
                                        </p:attrNameLst>
                                      </p:cBhvr>
                                      <p:to>
                                        <p:strVal val="visible"/>
                                      </p:to>
                                    </p:set>
                                    <p:animEffect transition="in" filter="plus(out)">
                                      <p:cBhvr>
                                        <p:cTn id="7" dur="1000"/>
                                        <p:tgtEl>
                                          <p:spTgt spid="91139"/>
                                        </p:tgtEl>
                                      </p:cBhvr>
                                    </p:animEffect>
                                  </p:childTnLst>
                                </p:cTn>
                              </p:par>
                            </p:childTnLst>
                          </p:cTn>
                        </p:par>
                        <p:par>
                          <p:cTn id="8" fill="hold" nodeType="afterGroup">
                            <p:stCondLst>
                              <p:cond delay="1000"/>
                            </p:stCondLst>
                            <p:childTnLst>
                              <p:par>
                                <p:cTn id="9" presetID="17" presetClass="entr" presetSubtype="10" fill="hold" nodeType="afterEffect">
                                  <p:stCondLst>
                                    <p:cond delay="0"/>
                                  </p:stCondLst>
                                  <p:iterate type="wd">
                                    <p:tmPct val="2000"/>
                                  </p:iterate>
                                  <p:childTnLst>
                                    <p:set>
                                      <p:cBhvr>
                                        <p:cTn id="10" dur="1" fill="hold">
                                          <p:stCondLst>
                                            <p:cond delay="0"/>
                                          </p:stCondLst>
                                        </p:cTn>
                                        <p:tgtEl>
                                          <p:spTgt spid="91140"/>
                                        </p:tgtEl>
                                        <p:attrNameLst>
                                          <p:attrName>style.visibility</p:attrName>
                                        </p:attrNameLst>
                                      </p:cBhvr>
                                      <p:to>
                                        <p:strVal val="visible"/>
                                      </p:to>
                                    </p:set>
                                    <p:anim calcmode="lin" valueType="num">
                                      <p:cBhvr>
                                        <p:cTn id="11" dur="1000" fill="hold"/>
                                        <p:tgtEl>
                                          <p:spTgt spid="91140"/>
                                        </p:tgtEl>
                                        <p:attrNameLst>
                                          <p:attrName>ppt_w</p:attrName>
                                        </p:attrNameLst>
                                      </p:cBhvr>
                                      <p:tavLst>
                                        <p:tav tm="0">
                                          <p:val>
                                            <p:fltVal val="0"/>
                                          </p:val>
                                        </p:tav>
                                        <p:tav tm="100000">
                                          <p:val>
                                            <p:strVal val="#ppt_w"/>
                                          </p:val>
                                        </p:tav>
                                      </p:tavLst>
                                    </p:anim>
                                    <p:anim calcmode="lin" valueType="num">
                                      <p:cBhvr>
                                        <p:cTn id="12" dur="1000" fill="hold"/>
                                        <p:tgtEl>
                                          <p:spTgt spid="91140"/>
                                        </p:tgtEl>
                                        <p:attrNameLst>
                                          <p:attrName>ppt_h</p:attrName>
                                        </p:attrNameLst>
                                      </p:cBhvr>
                                      <p:tavLst>
                                        <p:tav tm="0">
                                          <p:val>
                                            <p:strVal val="#ppt_h"/>
                                          </p:val>
                                        </p:tav>
                                        <p:tav tm="100000">
                                          <p:val>
                                            <p:strVal val="#ppt_h"/>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5" fill="hold" nodeType="clickEffect">
                                  <p:stCondLst>
                                    <p:cond delay="0"/>
                                  </p:stCondLst>
                                  <p:iterate type="wd">
                                    <p:tmPct val="2000"/>
                                  </p:iterate>
                                  <p:childTnLst>
                                    <p:set>
                                      <p:cBhvr>
                                        <p:cTn id="16" dur="1" fill="hold">
                                          <p:stCondLst>
                                            <p:cond delay="0"/>
                                          </p:stCondLst>
                                        </p:cTn>
                                        <p:tgtEl>
                                          <p:spTgt spid="91143"/>
                                        </p:tgtEl>
                                        <p:attrNameLst>
                                          <p:attrName>style.visibility</p:attrName>
                                        </p:attrNameLst>
                                      </p:cBhvr>
                                      <p:to>
                                        <p:strVal val="visible"/>
                                      </p:to>
                                    </p:set>
                                    <p:animEffect transition="in" filter="randombar(vertical)">
                                      <p:cBhvr>
                                        <p:cTn id="17" dur="1000"/>
                                        <p:tgtEl>
                                          <p:spTgt spid="9114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37" fill="hold" nodeType="clickEffect">
                                  <p:stCondLst>
                                    <p:cond delay="0"/>
                                  </p:stCondLst>
                                  <p:iterate type="wd">
                                    <p:tmPct val="3000"/>
                                  </p:iterate>
                                  <p:childTnLst>
                                    <p:set>
                                      <p:cBhvr>
                                        <p:cTn id="21" dur="1" fill="hold">
                                          <p:stCondLst>
                                            <p:cond delay="0"/>
                                          </p:stCondLst>
                                        </p:cTn>
                                        <p:tgtEl>
                                          <p:spTgt spid="91142"/>
                                        </p:tgtEl>
                                        <p:attrNameLst>
                                          <p:attrName>style.visibility</p:attrName>
                                        </p:attrNameLst>
                                      </p:cBhvr>
                                      <p:to>
                                        <p:strVal val="visible"/>
                                      </p:to>
                                    </p:set>
                                    <p:animEffect transition="in" filter="barn(outVertical)">
                                      <p:cBhvr>
                                        <p:cTn id="22" dur="1000"/>
                                        <p:tgtEl>
                                          <p:spTgt spid="91142"/>
                                        </p:tgtEl>
                                      </p:cBhvr>
                                    </p:animEffect>
                                  </p:childTnLst>
                                </p:cTn>
                              </p:par>
                            </p:childTnLst>
                          </p:cTn>
                        </p:par>
                      </p:childTnLst>
                    </p:cTn>
                  </p:par>
                  <p:par>
                    <p:cTn id="23" fill="hold">
                      <p:stCondLst>
                        <p:cond delay="indefinite"/>
                      </p:stCondLst>
                      <p:childTnLst>
                        <p:par>
                          <p:cTn id="24" fill="hold" nodeType="afterGroup">
                            <p:stCondLst>
                              <p:cond delay="0"/>
                            </p:stCondLst>
                            <p:childTnLst>
                              <p:par>
                                <p:cTn id="25" presetID="8" presetClass="entr" presetSubtype="32" fill="hold" nodeType="clickEffect">
                                  <p:stCondLst>
                                    <p:cond delay="0"/>
                                  </p:stCondLst>
                                  <p:childTnLst>
                                    <p:set>
                                      <p:cBhvr>
                                        <p:cTn id="26" dur="1" fill="hold">
                                          <p:stCondLst>
                                            <p:cond delay="0"/>
                                          </p:stCondLst>
                                        </p:cTn>
                                        <p:tgtEl>
                                          <p:spTgt spid="91144"/>
                                        </p:tgtEl>
                                        <p:attrNameLst>
                                          <p:attrName>style.visibility</p:attrName>
                                        </p:attrNameLst>
                                      </p:cBhvr>
                                      <p:to>
                                        <p:strVal val="visible"/>
                                      </p:to>
                                    </p:set>
                                    <p:animEffect transition="in" filter="diamond(out)">
                                      <p:cBhvr>
                                        <p:cTn id="27" dur="1000"/>
                                        <p:tgtEl>
                                          <p:spTgt spid="9114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12" fill="hold" nodeType="clickEffect">
                                  <p:stCondLst>
                                    <p:cond delay="0"/>
                                  </p:stCondLst>
                                  <p:iterate type="wd">
                                    <p:tmPct val="3000"/>
                                  </p:iterate>
                                  <p:childTnLst>
                                    <p:set>
                                      <p:cBhvr>
                                        <p:cTn id="31" dur="1" fill="hold">
                                          <p:stCondLst>
                                            <p:cond delay="0"/>
                                          </p:stCondLst>
                                        </p:cTn>
                                        <p:tgtEl>
                                          <p:spTgt spid="91141">
                                            <p:txEl>
                                              <p:pRg st="0" end="0"/>
                                            </p:txEl>
                                          </p:spTgt>
                                        </p:tgtEl>
                                        <p:attrNameLst>
                                          <p:attrName>style.visibility</p:attrName>
                                        </p:attrNameLst>
                                      </p:cBhvr>
                                      <p:to>
                                        <p:strVal val="visible"/>
                                      </p:to>
                                    </p:set>
                                    <p:animEffect transition="in" filter="strips(downLeft)">
                                      <p:cBhvr>
                                        <p:cTn id="32" dur="1000"/>
                                        <p:tgtEl>
                                          <p:spTgt spid="91141">
                                            <p:txEl>
                                              <p:pRg st="0" end="0"/>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6" fill="hold" nodeType="clickEffect">
                                  <p:stCondLst>
                                    <p:cond delay="0"/>
                                  </p:stCondLst>
                                  <p:iterate type="wd">
                                    <p:tmPct val="3000"/>
                                  </p:iterate>
                                  <p:childTnLst>
                                    <p:set>
                                      <p:cBhvr>
                                        <p:cTn id="36" dur="1" fill="hold">
                                          <p:stCondLst>
                                            <p:cond delay="0"/>
                                          </p:stCondLst>
                                        </p:cTn>
                                        <p:tgtEl>
                                          <p:spTgt spid="91141">
                                            <p:txEl>
                                              <p:pRg st="1" end="1"/>
                                            </p:txEl>
                                          </p:spTgt>
                                        </p:tgtEl>
                                        <p:attrNameLst>
                                          <p:attrName>style.visibility</p:attrName>
                                        </p:attrNameLst>
                                      </p:cBhvr>
                                      <p:to>
                                        <p:strVal val="visible"/>
                                      </p:to>
                                    </p:set>
                                    <p:animEffect transition="in" filter="strips(downRight)">
                                      <p:cBhvr>
                                        <p:cTn id="37" dur="1000"/>
                                        <p:tgtEl>
                                          <p:spTgt spid="91141">
                                            <p:txEl>
                                              <p:pRg st="1" end="1"/>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8" presetClass="entr" presetSubtype="12" fill="hold" nodeType="clickEffect">
                                  <p:stCondLst>
                                    <p:cond delay="0"/>
                                  </p:stCondLst>
                                  <p:iterate type="wd">
                                    <p:tmPct val="3000"/>
                                  </p:iterate>
                                  <p:childTnLst>
                                    <p:set>
                                      <p:cBhvr>
                                        <p:cTn id="41" dur="1" fill="hold">
                                          <p:stCondLst>
                                            <p:cond delay="0"/>
                                          </p:stCondLst>
                                        </p:cTn>
                                        <p:tgtEl>
                                          <p:spTgt spid="91141">
                                            <p:txEl>
                                              <p:pRg st="2" end="2"/>
                                            </p:txEl>
                                          </p:spTgt>
                                        </p:tgtEl>
                                        <p:attrNameLst>
                                          <p:attrName>style.visibility</p:attrName>
                                        </p:attrNameLst>
                                      </p:cBhvr>
                                      <p:to>
                                        <p:strVal val="visible"/>
                                      </p:to>
                                    </p:set>
                                    <p:animEffect transition="in" filter="strips(downLeft)">
                                      <p:cBhvr>
                                        <p:cTn id="42" dur="1000"/>
                                        <p:tgtEl>
                                          <p:spTgt spid="91141">
                                            <p:txEl>
                                              <p:pRg st="2" end="2"/>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8" presetClass="entr" presetSubtype="6" fill="hold" nodeType="clickEffect">
                                  <p:stCondLst>
                                    <p:cond delay="0"/>
                                  </p:stCondLst>
                                  <p:iterate type="wd">
                                    <p:tmPct val="3000"/>
                                  </p:iterate>
                                  <p:childTnLst>
                                    <p:set>
                                      <p:cBhvr>
                                        <p:cTn id="46" dur="1" fill="hold">
                                          <p:stCondLst>
                                            <p:cond delay="0"/>
                                          </p:stCondLst>
                                        </p:cTn>
                                        <p:tgtEl>
                                          <p:spTgt spid="91141">
                                            <p:txEl>
                                              <p:pRg st="3" end="3"/>
                                            </p:txEl>
                                          </p:spTgt>
                                        </p:tgtEl>
                                        <p:attrNameLst>
                                          <p:attrName>style.visibility</p:attrName>
                                        </p:attrNameLst>
                                      </p:cBhvr>
                                      <p:to>
                                        <p:strVal val="visible"/>
                                      </p:to>
                                    </p:set>
                                    <p:animEffect transition="in" filter="strips(downRight)">
                                      <p:cBhvr>
                                        <p:cTn id="47" dur="1000"/>
                                        <p:tgtEl>
                                          <p:spTgt spid="91141">
                                            <p:txEl>
                                              <p:pRg st="3" end="3"/>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8" presetClass="entr" presetSubtype="12" fill="hold" nodeType="clickEffect">
                                  <p:stCondLst>
                                    <p:cond delay="0"/>
                                  </p:stCondLst>
                                  <p:iterate type="wd">
                                    <p:tmPct val="3000"/>
                                  </p:iterate>
                                  <p:childTnLst>
                                    <p:set>
                                      <p:cBhvr>
                                        <p:cTn id="51" dur="1" fill="hold">
                                          <p:stCondLst>
                                            <p:cond delay="0"/>
                                          </p:stCondLst>
                                        </p:cTn>
                                        <p:tgtEl>
                                          <p:spTgt spid="91141">
                                            <p:txEl>
                                              <p:pRg st="4" end="4"/>
                                            </p:txEl>
                                          </p:spTgt>
                                        </p:tgtEl>
                                        <p:attrNameLst>
                                          <p:attrName>style.visibility</p:attrName>
                                        </p:attrNameLst>
                                      </p:cBhvr>
                                      <p:to>
                                        <p:strVal val="visible"/>
                                      </p:to>
                                    </p:set>
                                    <p:animEffect transition="in" filter="strips(downLeft)">
                                      <p:cBhvr>
                                        <p:cTn id="52" dur="1000"/>
                                        <p:tgtEl>
                                          <p:spTgt spid="91141">
                                            <p:txEl>
                                              <p:pRg st="4" end="4"/>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8" presetClass="entr" presetSubtype="6" fill="hold" nodeType="clickEffect">
                                  <p:stCondLst>
                                    <p:cond delay="0"/>
                                  </p:stCondLst>
                                  <p:iterate type="wd">
                                    <p:tmPct val="3000"/>
                                  </p:iterate>
                                  <p:childTnLst>
                                    <p:set>
                                      <p:cBhvr>
                                        <p:cTn id="56" dur="1" fill="hold">
                                          <p:stCondLst>
                                            <p:cond delay="0"/>
                                          </p:stCondLst>
                                        </p:cTn>
                                        <p:tgtEl>
                                          <p:spTgt spid="91141">
                                            <p:txEl>
                                              <p:pRg st="5" end="5"/>
                                            </p:txEl>
                                          </p:spTgt>
                                        </p:tgtEl>
                                        <p:attrNameLst>
                                          <p:attrName>style.visibility</p:attrName>
                                        </p:attrNameLst>
                                      </p:cBhvr>
                                      <p:to>
                                        <p:strVal val="visible"/>
                                      </p:to>
                                    </p:set>
                                    <p:animEffect transition="in" filter="strips(downRight)">
                                      <p:cBhvr>
                                        <p:cTn id="57" dur="1000"/>
                                        <p:tgtEl>
                                          <p:spTgt spid="9114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9" grpId="0" animBg="1"/>
      <p:bldP spid="91140" grpId="0"/>
      <p:bldP spid="91142" grpId="0"/>
      <p:bldP spid="91143" grpId="0"/>
      <p:bldP spid="9114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4" name="Rectangle 4">
            <a:extLst>
              <a:ext uri="{FF2B5EF4-FFF2-40B4-BE49-F238E27FC236}">
                <a16:creationId xmlns:a16="http://schemas.microsoft.com/office/drawing/2014/main" id="{91A6F94C-B07F-BB19-8F2D-E932C6321A21}"/>
              </a:ext>
            </a:extLst>
          </p:cNvPr>
          <p:cNvSpPr>
            <a:spLocks noChangeArrowheads="1"/>
          </p:cNvSpPr>
          <p:nvPr/>
        </p:nvSpPr>
        <p:spPr bwMode="auto">
          <a:xfrm>
            <a:off x="2894781" y="1078964"/>
            <a:ext cx="9245600" cy="20232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05000"/>
              </a:lnSpc>
            </a:pPr>
            <a:r>
              <a:rPr lang="es-E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Estarán presentes y activos cuando Jesús venga:</a:t>
            </a:r>
            <a:endParaRPr lang="en-U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endParaRPr>
          </a:p>
          <a:p>
            <a:r>
              <a:rPr lang="en-U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a:t>
            </a:r>
            <a:r>
              <a:rPr lang="en-US" altLang="en-US" sz="2600" b="1" dirty="0">
                <a:latin typeface="Tahoma" panose="020B0604030504040204" pitchFamily="34" charset="0"/>
                <a:ea typeface="Tahoma" panose="020B0604030504040204" pitchFamily="34" charset="0"/>
                <a:cs typeface="Tahoma" panose="020B0604030504040204" pitchFamily="34" charset="0"/>
              </a:rPr>
              <a:t>1 </a:t>
            </a:r>
            <a:r>
              <a:rPr lang="en-US" altLang="en-US" sz="2600" b="1" dirty="0" err="1">
                <a:latin typeface="Tahoma" panose="020B0604030504040204" pitchFamily="34" charset="0"/>
                <a:ea typeface="Tahoma" panose="020B0604030504040204" pitchFamily="34" charset="0"/>
                <a:cs typeface="Tahoma" panose="020B0604030504040204" pitchFamily="34" charset="0"/>
              </a:rPr>
              <a:t>Tes</a:t>
            </a:r>
            <a:r>
              <a:rPr lang="en-US" altLang="en-US" sz="2600" b="1" dirty="0">
                <a:latin typeface="Tahoma" panose="020B0604030504040204" pitchFamily="34" charset="0"/>
                <a:ea typeface="Tahoma" panose="020B0604030504040204" pitchFamily="34" charset="0"/>
                <a:cs typeface="Tahoma" panose="020B0604030504040204" pitchFamily="34" charset="0"/>
              </a:rPr>
              <a:t>. 4:16 - </a:t>
            </a:r>
            <a:r>
              <a:rPr lang="es-ES" altLang="en-US" sz="2600" b="1" dirty="0">
                <a:latin typeface="Tahoma" panose="020B0604030504040204" pitchFamily="34" charset="0"/>
                <a:ea typeface="Tahoma" panose="020B0604030504040204" pitchFamily="34" charset="0"/>
                <a:cs typeface="Tahoma" panose="020B0604030504040204" pitchFamily="34" charset="0"/>
              </a:rPr>
              <a:t>será anunciado con voz de arcángel</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a:p>
            <a:pPr>
              <a:lnSpc>
                <a:spcPct val="105000"/>
              </a:lnSpc>
            </a:pPr>
            <a:endParaRPr lang="en-US" altLang="en-US" sz="900" b="1" dirty="0">
              <a:latin typeface="Tahoma" panose="020B0604030504040204" pitchFamily="34" charset="0"/>
              <a:ea typeface="Tahoma" panose="020B0604030504040204" pitchFamily="34" charset="0"/>
              <a:cs typeface="Tahoma" panose="020B0604030504040204" pitchFamily="34" charset="0"/>
            </a:endParaRPr>
          </a:p>
          <a:p>
            <a:pPr>
              <a:lnSpc>
                <a:spcPct val="105000"/>
              </a:lnSpc>
            </a:pPr>
            <a:r>
              <a:rPr lang="en-U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a:t>
            </a:r>
            <a:r>
              <a:rPr lang="en-US" altLang="en-US" sz="2600" b="1" dirty="0">
                <a:latin typeface="Tahoma" panose="020B0604030504040204" pitchFamily="34" charset="0"/>
                <a:ea typeface="Tahoma" panose="020B0604030504040204" pitchFamily="34" charset="0"/>
                <a:cs typeface="Tahoma" panose="020B0604030504040204" pitchFamily="34" charset="0"/>
              </a:rPr>
              <a:t>Mat. 25:31 – </a:t>
            </a:r>
            <a:r>
              <a:rPr lang="en-US" altLang="en-US" sz="2600" b="1" dirty="0" err="1">
                <a:latin typeface="Tahoma" panose="020B0604030504040204" pitchFamily="34" charset="0"/>
                <a:ea typeface="Tahoma" panose="020B0604030504040204" pitchFamily="34" charset="0"/>
                <a:cs typeface="Tahoma" panose="020B0604030504040204" pitchFamily="34" charset="0"/>
              </a:rPr>
              <a:t>todos</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los</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ángeles</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vendrán</a:t>
            </a:r>
            <a:r>
              <a:rPr lang="en-US" altLang="en-US" sz="2600" b="1" dirty="0">
                <a:latin typeface="Tahoma" panose="020B0604030504040204" pitchFamily="34" charset="0"/>
                <a:ea typeface="Tahoma" panose="020B0604030504040204" pitchFamily="34" charset="0"/>
                <a:cs typeface="Tahoma" panose="020B0604030504040204" pitchFamily="34" charset="0"/>
              </a:rPr>
              <a:t> con El</a:t>
            </a:r>
          </a:p>
          <a:p>
            <a:pPr>
              <a:lnSpc>
                <a:spcPct val="105000"/>
              </a:lnSpc>
            </a:pPr>
            <a:endParaRPr lang="en-US" altLang="en-US" sz="9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5000"/>
              </a:lnSpc>
            </a:pPr>
            <a:r>
              <a:rPr lang="en-U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a:t>
            </a:r>
            <a:r>
              <a:rPr lang="en-US" altLang="en-US" sz="2600" b="1" dirty="0">
                <a:latin typeface="Tahoma" panose="020B0604030504040204" pitchFamily="34" charset="0"/>
                <a:ea typeface="Tahoma" panose="020B0604030504040204" pitchFamily="34" charset="0"/>
                <a:cs typeface="Tahoma" panose="020B0604030504040204" pitchFamily="34" charset="0"/>
              </a:rPr>
              <a:t>2 </a:t>
            </a:r>
            <a:r>
              <a:rPr lang="en-US" altLang="en-US" sz="2600" b="1" dirty="0" err="1">
                <a:latin typeface="Tahoma" panose="020B0604030504040204" pitchFamily="34" charset="0"/>
                <a:ea typeface="Tahoma" panose="020B0604030504040204" pitchFamily="34" charset="0"/>
                <a:cs typeface="Tahoma" panose="020B0604030504040204" pitchFamily="34" charset="0"/>
              </a:rPr>
              <a:t>Tes</a:t>
            </a:r>
            <a:r>
              <a:rPr lang="en-US" altLang="en-US" sz="2600" b="1" dirty="0">
                <a:latin typeface="Tahoma" panose="020B0604030504040204" pitchFamily="34" charset="0"/>
                <a:ea typeface="Tahoma" panose="020B0604030504040204" pitchFamily="34" charset="0"/>
                <a:cs typeface="Tahoma" panose="020B0604030504040204" pitchFamily="34" charset="0"/>
              </a:rPr>
              <a:t>. 1:7-8 – </a:t>
            </a:r>
            <a:r>
              <a:rPr lang="en-US" altLang="en-US" sz="2600" b="1" dirty="0" err="1">
                <a:latin typeface="Tahoma" panose="020B0604030504040204" pitchFamily="34" charset="0"/>
                <a:ea typeface="Tahoma" panose="020B0604030504040204" pitchFamily="34" charset="0"/>
                <a:cs typeface="Tahoma" panose="020B0604030504040204" pitchFamily="34" charset="0"/>
              </a:rPr>
              <a:t>vendrán</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en</a:t>
            </a:r>
            <a:r>
              <a:rPr lang="en-US" altLang="en-US" sz="2600" b="1" dirty="0">
                <a:latin typeface="Tahoma" panose="020B0604030504040204" pitchFamily="34" charset="0"/>
                <a:ea typeface="Tahoma" panose="020B0604030504040204" pitchFamily="34" charset="0"/>
                <a:cs typeface="Tahoma" panose="020B0604030504040204" pitchFamily="34" charset="0"/>
              </a:rPr>
              <a:t> llama de </a:t>
            </a:r>
            <a:r>
              <a:rPr lang="en-US" altLang="en-US" sz="2600" b="1" dirty="0" err="1">
                <a:latin typeface="Tahoma" panose="020B0604030504040204" pitchFamily="34" charset="0"/>
                <a:ea typeface="Tahoma" panose="020B0604030504040204" pitchFamily="34" charset="0"/>
                <a:cs typeface="Tahoma" panose="020B0604030504040204" pitchFamily="34" charset="0"/>
              </a:rPr>
              <a:t>fuego</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p:txBody>
      </p:sp>
      <p:sp>
        <p:nvSpPr>
          <p:cNvPr id="92165" name="Rectangle 5">
            <a:extLst>
              <a:ext uri="{FF2B5EF4-FFF2-40B4-BE49-F238E27FC236}">
                <a16:creationId xmlns:a16="http://schemas.microsoft.com/office/drawing/2014/main" id="{2AFEB16C-A9E1-0F99-292F-73E860F40F18}"/>
              </a:ext>
            </a:extLst>
          </p:cNvPr>
          <p:cNvSpPr>
            <a:spLocks noChangeArrowheads="1"/>
          </p:cNvSpPr>
          <p:nvPr/>
        </p:nvSpPr>
        <p:spPr bwMode="auto">
          <a:xfrm>
            <a:off x="76200" y="3352800"/>
            <a:ext cx="12039600" cy="1172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n-US" altLang="en-US" sz="2600" b="1" dirty="0">
                <a:latin typeface="Tahoma" panose="020B0604030504040204" pitchFamily="34" charset="0"/>
                <a:ea typeface="Tahoma" panose="020B0604030504040204" pitchFamily="34" charset="0"/>
                <a:cs typeface="Tahoma" panose="020B0604030504040204" pitchFamily="34" charset="0"/>
              </a:rPr>
              <a:t>Mat 25:31-33 - </a:t>
            </a:r>
            <a:r>
              <a:rPr lang="es-E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Cuando el Hijo del Hombre venga en su gloria, y todos los santos ángeles con él, entonces se sentará en su trono de gloria, y serán reunidas delante de él todas las naciones….</a:t>
            </a:r>
          </a:p>
        </p:txBody>
      </p:sp>
      <p:sp>
        <p:nvSpPr>
          <p:cNvPr id="92166" name="Rectangle 6">
            <a:extLst>
              <a:ext uri="{FF2B5EF4-FFF2-40B4-BE49-F238E27FC236}">
                <a16:creationId xmlns:a16="http://schemas.microsoft.com/office/drawing/2014/main" id="{4ECE4993-7B18-D6EE-BF4E-E7898E7D69DA}"/>
              </a:ext>
            </a:extLst>
          </p:cNvPr>
          <p:cNvSpPr>
            <a:spLocks noChangeArrowheads="1"/>
          </p:cNvSpPr>
          <p:nvPr/>
        </p:nvSpPr>
        <p:spPr bwMode="auto">
          <a:xfrm>
            <a:off x="76200" y="4800600"/>
            <a:ext cx="12039600" cy="1892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n-US" altLang="en-US" sz="2600" b="1" dirty="0">
                <a:latin typeface="Tahoma" panose="020B0604030504040204" pitchFamily="34" charset="0"/>
                <a:ea typeface="Tahoma" panose="020B0604030504040204" pitchFamily="34" charset="0"/>
                <a:cs typeface="Tahoma" panose="020B0604030504040204" pitchFamily="34" charset="0"/>
              </a:rPr>
              <a:t>2 </a:t>
            </a:r>
            <a:r>
              <a:rPr lang="en-US" altLang="en-US" sz="2600" b="1" dirty="0" err="1">
                <a:latin typeface="Tahoma" panose="020B0604030504040204" pitchFamily="34" charset="0"/>
                <a:ea typeface="Tahoma" panose="020B0604030504040204" pitchFamily="34" charset="0"/>
                <a:cs typeface="Tahoma" panose="020B0604030504040204" pitchFamily="34" charset="0"/>
              </a:rPr>
              <a:t>Tes</a:t>
            </a:r>
            <a:r>
              <a:rPr lang="en-US" altLang="en-US" sz="2600" b="1" dirty="0">
                <a:latin typeface="Tahoma" panose="020B0604030504040204" pitchFamily="34" charset="0"/>
                <a:ea typeface="Tahoma" panose="020B0604030504040204" pitchFamily="34" charset="0"/>
                <a:cs typeface="Tahoma" panose="020B0604030504040204" pitchFamily="34" charset="0"/>
              </a:rPr>
              <a:t> 1:7-9 - </a:t>
            </a:r>
            <a:r>
              <a:rPr lang="es-E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vosotros que sois atribulados, daros reposo con nosotros, cuando se manifieste el Señor Jesús desde el cielo con los ángeles de su poder, en llama de fuego, para dar retribución a los que no conocieron a Dios, ni obedecen al evangelio de nuestro Señor Jesucristo….</a:t>
            </a:r>
          </a:p>
        </p:txBody>
      </p:sp>
      <p:pic>
        <p:nvPicPr>
          <p:cNvPr id="4" name="Picture 2">
            <a:extLst>
              <a:ext uri="{FF2B5EF4-FFF2-40B4-BE49-F238E27FC236}">
                <a16:creationId xmlns:a16="http://schemas.microsoft.com/office/drawing/2014/main" id="{BB1E1221-040F-FC6B-7318-8EECE1795E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5833" r="24167" b="4080"/>
          <a:stretch>
            <a:fillRect/>
          </a:stretch>
        </p:blipFill>
        <p:spPr bwMode="auto">
          <a:xfrm>
            <a:off x="0" y="0"/>
            <a:ext cx="2794000" cy="3352800"/>
          </a:xfrm>
          <a:prstGeom prst="rect">
            <a:avLst/>
          </a:prstGeom>
          <a:noFill/>
          <a:extLst>
            <a:ext uri="{909E8E84-426E-40DD-AFC4-6F175D3DCCD1}">
              <a14:hiddenFill xmlns:a14="http://schemas.microsoft.com/office/drawing/2010/main">
                <a:solidFill>
                  <a:srgbClr val="FFFFFF"/>
                </a:solidFill>
              </a14:hiddenFill>
            </a:ext>
          </a:extLst>
        </p:spPr>
      </p:pic>
      <p:sp>
        <p:nvSpPr>
          <p:cNvPr id="5" name="Text Box 3">
            <a:extLst>
              <a:ext uri="{FF2B5EF4-FFF2-40B4-BE49-F238E27FC236}">
                <a16:creationId xmlns:a16="http://schemas.microsoft.com/office/drawing/2014/main" id="{876E52FD-0ACB-3EEF-C030-39E4D2725BD8}"/>
              </a:ext>
            </a:extLst>
          </p:cNvPr>
          <p:cNvSpPr txBox="1">
            <a:spLocks noChangeArrowheads="1"/>
          </p:cNvSpPr>
          <p:nvPr/>
        </p:nvSpPr>
        <p:spPr bwMode="auto">
          <a:xfrm>
            <a:off x="2794000" y="1"/>
            <a:ext cx="9398000" cy="523220"/>
          </a:xfrm>
          <a:prstGeom prst="rect">
            <a:avLst/>
          </a:prstGeom>
          <a:solidFill>
            <a:srgbClr val="F9F8E0"/>
          </a:solidFill>
          <a:ln>
            <a:noFill/>
          </a:ln>
          <a:effectLst/>
        </p:spPr>
        <p:txBody>
          <a:bodyPr wrap="square">
            <a:spAutoFit/>
          </a:bodyPr>
          <a:lstStyle/>
          <a:p>
            <a:pPr algn="ctr"/>
            <a:r>
              <a:rPr lang="en-US" altLang="en-US" sz="28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¿Qué hacen los ángeles?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nodeType="withEffect">
                                  <p:stCondLst>
                                    <p:cond delay="0"/>
                                  </p:stCondLst>
                                  <p:iterate type="wd">
                                    <p:tmPct val="2000"/>
                                  </p:iterate>
                                  <p:childTnLst>
                                    <p:set>
                                      <p:cBhvr>
                                        <p:cTn id="6" dur="1" fill="hold">
                                          <p:stCondLst>
                                            <p:cond delay="0"/>
                                          </p:stCondLst>
                                        </p:cTn>
                                        <p:tgtEl>
                                          <p:spTgt spid="92164">
                                            <p:txEl>
                                              <p:pRg st="0" end="0"/>
                                            </p:txEl>
                                          </p:spTgt>
                                        </p:tgtEl>
                                        <p:attrNameLst>
                                          <p:attrName>style.visibility</p:attrName>
                                        </p:attrNameLst>
                                      </p:cBhvr>
                                      <p:to>
                                        <p:strVal val="visible"/>
                                      </p:to>
                                    </p:set>
                                    <p:anim calcmode="lin" valueType="num">
                                      <p:cBhvr>
                                        <p:cTn id="7" dur="1000" fill="hold"/>
                                        <p:tgtEl>
                                          <p:spTgt spid="92164">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1000" fill="hold"/>
                                        <p:tgtEl>
                                          <p:spTgt spid="92164">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1000" fill="hold"/>
                                        <p:tgtEl>
                                          <p:spTgt spid="92164">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1000" fill="hold"/>
                                        <p:tgtEl>
                                          <p:spTgt spid="92164">
                                            <p:txEl>
                                              <p:pRg st="0" end="0"/>
                                            </p:txEl>
                                          </p:spTgt>
                                        </p:tgtEl>
                                        <p:attrNameLst>
                                          <p:attrName>ppt_y</p:attrName>
                                        </p:attrNameLst>
                                      </p:cBhvr>
                                      <p:tavLst>
                                        <p:tav tm="0">
                                          <p:val>
                                            <p:strVal val="#ppt_y"/>
                                          </p:val>
                                        </p:tav>
                                        <p:tav tm="100000">
                                          <p:val>
                                            <p:strVal val="#ppt_y"/>
                                          </p:val>
                                        </p:tav>
                                      </p:tavLst>
                                    </p:anim>
                                  </p:childTnLst>
                                </p:cTn>
                              </p:par>
                            </p:childTnLst>
                          </p:cTn>
                        </p:par>
                        <p:par>
                          <p:cTn id="11" fill="hold" nodeType="afterGroup">
                            <p:stCondLst>
                              <p:cond delay="1140"/>
                            </p:stCondLst>
                            <p:childTnLst>
                              <p:par>
                                <p:cTn id="12" presetID="39" presetClass="entr" presetSubtype="0" accel="100000" fill="hold" nodeType="afterEffect">
                                  <p:stCondLst>
                                    <p:cond delay="0"/>
                                  </p:stCondLst>
                                  <p:iterate type="wd">
                                    <p:tmPct val="2000"/>
                                  </p:iterate>
                                  <p:childTnLst>
                                    <p:set>
                                      <p:cBhvr>
                                        <p:cTn id="13" dur="1" fill="hold">
                                          <p:stCondLst>
                                            <p:cond delay="0"/>
                                          </p:stCondLst>
                                        </p:cTn>
                                        <p:tgtEl>
                                          <p:spTgt spid="92164">
                                            <p:txEl>
                                              <p:pRg st="1" end="1"/>
                                            </p:txEl>
                                          </p:spTgt>
                                        </p:tgtEl>
                                        <p:attrNameLst>
                                          <p:attrName>style.visibility</p:attrName>
                                        </p:attrNameLst>
                                      </p:cBhvr>
                                      <p:to>
                                        <p:strVal val="visible"/>
                                      </p:to>
                                    </p:set>
                                    <p:anim calcmode="lin" valueType="num">
                                      <p:cBhvr>
                                        <p:cTn id="14" dur="1000" fill="hold"/>
                                        <p:tgtEl>
                                          <p:spTgt spid="92164">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5" dur="1000" fill="hold"/>
                                        <p:tgtEl>
                                          <p:spTgt spid="92164">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6" dur="1000" fill="hold"/>
                                        <p:tgtEl>
                                          <p:spTgt spid="92164">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17" dur="1000" fill="hold"/>
                                        <p:tgtEl>
                                          <p:spTgt spid="9216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39" presetClass="entr" presetSubtype="0" accel="100000" fill="hold" nodeType="clickEffect">
                                  <p:stCondLst>
                                    <p:cond delay="0"/>
                                  </p:stCondLst>
                                  <p:iterate type="wd">
                                    <p:tmPct val="2000"/>
                                  </p:iterate>
                                  <p:childTnLst>
                                    <p:set>
                                      <p:cBhvr>
                                        <p:cTn id="21" dur="1" fill="hold">
                                          <p:stCondLst>
                                            <p:cond delay="0"/>
                                          </p:stCondLst>
                                        </p:cTn>
                                        <p:tgtEl>
                                          <p:spTgt spid="92164">
                                            <p:txEl>
                                              <p:pRg st="3" end="3"/>
                                            </p:txEl>
                                          </p:spTgt>
                                        </p:tgtEl>
                                        <p:attrNameLst>
                                          <p:attrName>style.visibility</p:attrName>
                                        </p:attrNameLst>
                                      </p:cBhvr>
                                      <p:to>
                                        <p:strVal val="visible"/>
                                      </p:to>
                                    </p:set>
                                    <p:anim calcmode="lin" valueType="num">
                                      <p:cBhvr>
                                        <p:cTn id="22" dur="1000" fill="hold"/>
                                        <p:tgtEl>
                                          <p:spTgt spid="92164">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3" dur="1000" fill="hold"/>
                                        <p:tgtEl>
                                          <p:spTgt spid="92164">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4" dur="1000" fill="hold"/>
                                        <p:tgtEl>
                                          <p:spTgt spid="92164">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25" dur="1000" fill="hold"/>
                                        <p:tgtEl>
                                          <p:spTgt spid="92164">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39" presetClass="entr" presetSubtype="0" accel="100000" fill="hold" nodeType="clickEffect">
                                  <p:stCondLst>
                                    <p:cond delay="0"/>
                                  </p:stCondLst>
                                  <p:iterate type="wd">
                                    <p:tmPct val="2000"/>
                                  </p:iterate>
                                  <p:childTnLst>
                                    <p:set>
                                      <p:cBhvr>
                                        <p:cTn id="29" dur="1" fill="hold">
                                          <p:stCondLst>
                                            <p:cond delay="0"/>
                                          </p:stCondLst>
                                        </p:cTn>
                                        <p:tgtEl>
                                          <p:spTgt spid="92164">
                                            <p:txEl>
                                              <p:pRg st="5" end="5"/>
                                            </p:txEl>
                                          </p:spTgt>
                                        </p:tgtEl>
                                        <p:attrNameLst>
                                          <p:attrName>style.visibility</p:attrName>
                                        </p:attrNameLst>
                                      </p:cBhvr>
                                      <p:to>
                                        <p:strVal val="visible"/>
                                      </p:to>
                                    </p:set>
                                    <p:anim calcmode="lin" valueType="num">
                                      <p:cBhvr>
                                        <p:cTn id="30" dur="1000" fill="hold"/>
                                        <p:tgtEl>
                                          <p:spTgt spid="92164">
                                            <p:txEl>
                                              <p:pRg st="5" end="5"/>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1" dur="1000" fill="hold"/>
                                        <p:tgtEl>
                                          <p:spTgt spid="92164">
                                            <p:txEl>
                                              <p:pRg st="5" end="5"/>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2" dur="1000" fill="hold"/>
                                        <p:tgtEl>
                                          <p:spTgt spid="92164">
                                            <p:txEl>
                                              <p:pRg st="5" end="5"/>
                                            </p:txEl>
                                          </p:spTgt>
                                        </p:tgtEl>
                                        <p:attrNameLst>
                                          <p:attrName>ppt_x</p:attrName>
                                        </p:attrNameLst>
                                      </p:cBhvr>
                                      <p:tavLst>
                                        <p:tav tm="0">
                                          <p:val>
                                            <p:strVal val="#ppt_x-.3"/>
                                          </p:val>
                                        </p:tav>
                                        <p:tav tm="50000">
                                          <p:val>
                                            <p:strVal val="#ppt_x"/>
                                          </p:val>
                                        </p:tav>
                                        <p:tav tm="100000">
                                          <p:val>
                                            <p:strVal val="#ppt_x"/>
                                          </p:val>
                                        </p:tav>
                                      </p:tavLst>
                                    </p:anim>
                                    <p:anim calcmode="lin" valueType="num">
                                      <p:cBhvr>
                                        <p:cTn id="33" dur="1000" fill="hold"/>
                                        <p:tgtEl>
                                          <p:spTgt spid="92164">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3" presetClass="entr" presetSubtype="5" fill="hold" nodeType="clickEffect">
                                  <p:stCondLst>
                                    <p:cond delay="0"/>
                                  </p:stCondLst>
                                  <p:iterate type="wd">
                                    <p:tmPct val="1000"/>
                                  </p:iterate>
                                  <p:childTnLst>
                                    <p:set>
                                      <p:cBhvr>
                                        <p:cTn id="37" dur="1" fill="hold">
                                          <p:stCondLst>
                                            <p:cond delay="0"/>
                                          </p:stCondLst>
                                        </p:cTn>
                                        <p:tgtEl>
                                          <p:spTgt spid="92165"/>
                                        </p:tgtEl>
                                        <p:attrNameLst>
                                          <p:attrName>style.visibility</p:attrName>
                                        </p:attrNameLst>
                                      </p:cBhvr>
                                      <p:to>
                                        <p:strVal val="visible"/>
                                      </p:to>
                                    </p:set>
                                    <p:animEffect transition="in" filter="blinds(vertical)">
                                      <p:cBhvr>
                                        <p:cTn id="38" dur="1000"/>
                                        <p:tgtEl>
                                          <p:spTgt spid="92165"/>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3" presetClass="entr" presetSubtype="5" fill="hold" nodeType="clickEffect">
                                  <p:stCondLst>
                                    <p:cond delay="0"/>
                                  </p:stCondLst>
                                  <p:iterate type="wd">
                                    <p:tmPct val="1000"/>
                                  </p:iterate>
                                  <p:childTnLst>
                                    <p:set>
                                      <p:cBhvr>
                                        <p:cTn id="42" dur="1" fill="hold">
                                          <p:stCondLst>
                                            <p:cond delay="0"/>
                                          </p:stCondLst>
                                        </p:cTn>
                                        <p:tgtEl>
                                          <p:spTgt spid="92166"/>
                                        </p:tgtEl>
                                        <p:attrNameLst>
                                          <p:attrName>style.visibility</p:attrName>
                                        </p:attrNameLst>
                                      </p:cBhvr>
                                      <p:to>
                                        <p:strVal val="visible"/>
                                      </p:to>
                                    </p:set>
                                    <p:animEffect transition="in" filter="blinds(vertical)">
                                      <p:cBhvr>
                                        <p:cTn id="43" dur="1000"/>
                                        <p:tgtEl>
                                          <p:spTgt spid="921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5" grpId="0"/>
      <p:bldP spid="92166" grpId="0"/>
      <p:bldP spid="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3186" name="Picture 2">
            <a:extLst>
              <a:ext uri="{FF2B5EF4-FFF2-40B4-BE49-F238E27FC236}">
                <a16:creationId xmlns:a16="http://schemas.microsoft.com/office/drawing/2014/main" id="{3B73BC9A-B9E9-2549-EE2A-C2507E7708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54106" y="990600"/>
            <a:ext cx="5828294" cy="5257800"/>
          </a:xfrm>
          <a:prstGeom prst="rect">
            <a:avLst/>
          </a:prstGeom>
          <a:noFill/>
          <a:extLst>
            <a:ext uri="{909E8E84-426E-40DD-AFC4-6F175D3DCCD1}">
              <a14:hiddenFill xmlns:a14="http://schemas.microsoft.com/office/drawing/2010/main">
                <a:solidFill>
                  <a:srgbClr val="FFFFFF"/>
                </a:solidFill>
              </a14:hiddenFill>
            </a:ext>
          </a:extLst>
        </p:spPr>
      </p:pic>
      <p:sp>
        <p:nvSpPr>
          <p:cNvPr id="93187" name="Text Box 3">
            <a:extLst>
              <a:ext uri="{FF2B5EF4-FFF2-40B4-BE49-F238E27FC236}">
                <a16:creationId xmlns:a16="http://schemas.microsoft.com/office/drawing/2014/main" id="{210AA6FE-79C8-1F11-12E1-0C9DD1127C6E}"/>
              </a:ext>
            </a:extLst>
          </p:cNvPr>
          <p:cNvSpPr txBox="1">
            <a:spLocks noChangeArrowheads="1"/>
          </p:cNvSpPr>
          <p:nvPr/>
        </p:nvSpPr>
        <p:spPr bwMode="auto">
          <a:xfrm>
            <a:off x="609600" y="3124200"/>
            <a:ext cx="4973894"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3600" b="1" dirty="0">
                <a:latin typeface="Tahoma" panose="020B0604030504040204" pitchFamily="34" charset="0"/>
                <a:ea typeface="Tahoma" panose="020B0604030504040204" pitchFamily="34" charset="0"/>
                <a:cs typeface="Tahoma" panose="020B0604030504040204" pitchFamily="34" charset="0"/>
              </a:rPr>
              <a:t>Ahora, vamos a regresar a nuestra historia</a:t>
            </a:r>
            <a:r>
              <a:rPr lang="en-US" altLang="en-US" sz="3600" b="1" dirty="0">
                <a:latin typeface="Tahoma" panose="020B0604030504040204" pitchFamily="34" charset="0"/>
                <a:ea typeface="Tahoma" panose="020B0604030504040204" pitchFamily="34" charset="0"/>
                <a:cs typeface="Tahoma" panose="020B0604030504040204" pitchFamily="34" charset="0"/>
              </a:rPr>
              <a:t>. . .</a:t>
            </a:r>
          </a:p>
        </p:txBody>
      </p:sp>
    </p:spTree>
  </p:cSld>
  <p:clrMapOvr>
    <a:masterClrMapping/>
  </p:clrMapOvr>
  <p:transition spd="slow">
    <p:wheel spokes="1"/>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a:extLst>
              <a:ext uri="{FF2B5EF4-FFF2-40B4-BE49-F238E27FC236}">
                <a16:creationId xmlns:a16="http://schemas.microsoft.com/office/drawing/2014/main" id="{2F04A9A6-7CFE-477E-E118-862C79A33B30}"/>
              </a:ext>
            </a:extLst>
          </p:cNvPr>
          <p:cNvSpPr>
            <a:spLocks noChangeArrowheads="1"/>
          </p:cNvSpPr>
          <p:nvPr/>
        </p:nvSpPr>
        <p:spPr bwMode="auto">
          <a:xfrm>
            <a:off x="76200" y="1295400"/>
            <a:ext cx="8153400" cy="5293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Gen 24:7-8 - </a:t>
            </a:r>
            <a:r>
              <a:rPr lang="en-US" altLang="en-US" sz="2600" b="1" dirty="0" err="1">
                <a:latin typeface="Tahoma" panose="020B0604030504040204" pitchFamily="34" charset="0"/>
                <a:ea typeface="Tahoma" panose="020B0604030504040204" pitchFamily="34" charset="0"/>
                <a:cs typeface="Tahoma" panose="020B0604030504040204" pitchFamily="34" charset="0"/>
              </a:rPr>
              <a:t>Jehová</a:t>
            </a:r>
            <a:r>
              <a:rPr lang="en-US" altLang="en-US" sz="2600" b="1" dirty="0">
                <a:latin typeface="Tahoma" panose="020B0604030504040204" pitchFamily="34" charset="0"/>
                <a:ea typeface="Tahoma" panose="020B0604030504040204" pitchFamily="34" charset="0"/>
                <a:cs typeface="Tahoma" panose="020B0604030504040204" pitchFamily="34" charset="0"/>
              </a:rPr>
              <a:t>, Dios de </a:t>
            </a:r>
            <a:r>
              <a:rPr lang="en-US" altLang="en-US" sz="2600" b="1" dirty="0" err="1">
                <a:latin typeface="Tahoma" panose="020B0604030504040204" pitchFamily="34" charset="0"/>
                <a:ea typeface="Tahoma" panose="020B0604030504040204" pitchFamily="34" charset="0"/>
                <a:cs typeface="Tahoma" panose="020B0604030504040204" pitchFamily="34" charset="0"/>
              </a:rPr>
              <a:t>los</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cielos</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él</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enviará</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err="1">
                <a:solidFill>
                  <a:srgbClr val="C00000"/>
                </a:solidFill>
                <a:latin typeface="Tahoma" panose="020B0604030504040204" pitchFamily="34" charset="0"/>
                <a:ea typeface="Tahoma" panose="020B0604030504040204" pitchFamily="34" charset="0"/>
                <a:cs typeface="Tahoma" panose="020B0604030504040204" pitchFamily="34" charset="0"/>
              </a:rPr>
              <a:t>su</a:t>
            </a:r>
            <a:r>
              <a:rPr lang="en-U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err="1">
                <a:solidFill>
                  <a:srgbClr val="C00000"/>
                </a:solidFill>
                <a:latin typeface="Tahoma" panose="020B0604030504040204" pitchFamily="34" charset="0"/>
                <a:ea typeface="Tahoma" panose="020B0604030504040204" pitchFamily="34" charset="0"/>
                <a:cs typeface="Tahoma" panose="020B0604030504040204" pitchFamily="34" charset="0"/>
              </a:rPr>
              <a:t>ángel</a:t>
            </a:r>
            <a:r>
              <a:rPr lang="en-U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err="1">
                <a:solidFill>
                  <a:srgbClr val="C00000"/>
                </a:solidFill>
                <a:latin typeface="Tahoma" panose="020B0604030504040204" pitchFamily="34" charset="0"/>
                <a:ea typeface="Tahoma" panose="020B0604030504040204" pitchFamily="34" charset="0"/>
                <a:cs typeface="Tahoma" panose="020B0604030504040204" pitchFamily="34" charset="0"/>
              </a:rPr>
              <a:t>delante</a:t>
            </a:r>
            <a:r>
              <a:rPr lang="en-U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 de </a:t>
            </a:r>
            <a:r>
              <a:rPr lang="en-US" altLang="en-US" sz="2600" b="1" dirty="0" err="1">
                <a:solidFill>
                  <a:srgbClr val="C00000"/>
                </a:solidFill>
                <a:latin typeface="Tahoma" panose="020B0604030504040204" pitchFamily="34" charset="0"/>
                <a:ea typeface="Tahoma" panose="020B0604030504040204" pitchFamily="34" charset="0"/>
                <a:cs typeface="Tahoma" panose="020B0604030504040204" pitchFamily="34" charset="0"/>
              </a:rPr>
              <a:t>ti</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s-ES" altLang="en-US" sz="2600" b="1" dirty="0">
                <a:latin typeface="Tahoma" panose="020B0604030504040204" pitchFamily="34" charset="0"/>
                <a:ea typeface="Tahoma" panose="020B0604030504040204" pitchFamily="34" charset="0"/>
                <a:cs typeface="Tahoma" panose="020B0604030504040204" pitchFamily="34" charset="0"/>
              </a:rPr>
              <a:t>y tú traerás de allá mujer para mi hijo.</a:t>
            </a:r>
          </a:p>
          <a:p>
            <a:endParaRPr lang="es-CO" altLang="en-US" sz="2600" b="1" dirty="0">
              <a:latin typeface="Tahoma" panose="020B0604030504040204" pitchFamily="34" charset="0"/>
              <a:ea typeface="Tahoma" panose="020B0604030504040204" pitchFamily="34" charset="0"/>
              <a:cs typeface="Tahoma" panose="020B0604030504040204" pitchFamily="34" charset="0"/>
            </a:endParaRPr>
          </a:p>
          <a:p>
            <a:r>
              <a:rPr lang="en-U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24:12-40</a:t>
            </a:r>
            <a:r>
              <a:rPr lang="en-US" altLang="en-US" sz="26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s-ES" altLang="en-US" sz="2600" b="1" dirty="0">
                <a:latin typeface="Tahoma" panose="020B0604030504040204" pitchFamily="34" charset="0"/>
                <a:ea typeface="Tahoma" panose="020B0604030504040204" pitchFamily="34" charset="0"/>
                <a:cs typeface="Tahoma" panose="020B0604030504040204" pitchFamily="34" charset="0"/>
              </a:rPr>
              <a:t>Oh Jehová, Dios de mi señor Abraham, dame, te ruego, el tener hoy buen encuentro, y haz misericordia con mi señor Abraham</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s-ES" altLang="en-US" sz="2600" b="1" dirty="0">
                <a:latin typeface="Tahoma" panose="020B0604030504040204" pitchFamily="34" charset="0"/>
                <a:ea typeface="Tahoma" panose="020B0604030504040204" pitchFamily="34" charset="0"/>
                <a:cs typeface="Tahoma" panose="020B0604030504040204" pitchFamily="34" charset="0"/>
              </a:rPr>
              <a:t>Y yo dije: Quizá la mujer no querrá seguirme. Entonces él me respondió: </a:t>
            </a:r>
            <a:r>
              <a:rPr lang="es-E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Jehová, </a:t>
            </a:r>
            <a:r>
              <a:rPr lang="es-ES" altLang="en-US" sz="2600" b="1" dirty="0">
                <a:latin typeface="Tahoma" panose="020B0604030504040204" pitchFamily="34" charset="0"/>
                <a:ea typeface="Tahoma" panose="020B0604030504040204" pitchFamily="34" charset="0"/>
                <a:cs typeface="Tahoma" panose="020B0604030504040204" pitchFamily="34" charset="0"/>
              </a:rPr>
              <a:t>en cuya presencia he andado, </a:t>
            </a:r>
            <a:r>
              <a:rPr lang="es-E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enviará su ángel contigo, y prosperará tu camino; </a:t>
            </a:r>
            <a:r>
              <a:rPr lang="es-ES" altLang="en-US" sz="2600" b="1" dirty="0">
                <a:latin typeface="Tahoma" panose="020B0604030504040204" pitchFamily="34" charset="0"/>
                <a:ea typeface="Tahoma" panose="020B0604030504040204" pitchFamily="34" charset="0"/>
                <a:cs typeface="Tahoma" panose="020B0604030504040204" pitchFamily="34" charset="0"/>
              </a:rPr>
              <a:t>y tomarás para mi hijo mujer de mi familia y de la casa de mi padre.</a:t>
            </a:r>
          </a:p>
        </p:txBody>
      </p:sp>
      <p:sp>
        <p:nvSpPr>
          <p:cNvPr id="94211" name="Text Box 3">
            <a:extLst>
              <a:ext uri="{FF2B5EF4-FFF2-40B4-BE49-F238E27FC236}">
                <a16:creationId xmlns:a16="http://schemas.microsoft.com/office/drawing/2014/main" id="{7BD66AAD-B9C9-2DE9-2BCC-27B30CE72515}"/>
              </a:ext>
            </a:extLst>
          </p:cNvPr>
          <p:cNvSpPr txBox="1">
            <a:spLocks noChangeArrowheads="1"/>
          </p:cNvSpPr>
          <p:nvPr/>
        </p:nvSpPr>
        <p:spPr bwMode="auto">
          <a:xfrm>
            <a:off x="0" y="0"/>
            <a:ext cx="12192000" cy="523220"/>
          </a:xfrm>
          <a:prstGeom prst="rect">
            <a:avLst/>
          </a:prstGeom>
          <a:solidFill>
            <a:srgbClr val="F9F8E0"/>
          </a:solidFill>
          <a:ln>
            <a:noFill/>
          </a:ln>
          <a:effectLst/>
        </p:spPr>
        <p:txBody>
          <a:bodyPr wrap="square">
            <a:spAutoFit/>
          </a:bodyPr>
          <a:lstStyle/>
          <a:p>
            <a:pPr algn="ctr"/>
            <a:r>
              <a:rPr lang="es-E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El ángel del Señor consiguió una esposa para Isaac</a:t>
            </a:r>
            <a:endPar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94212" name="Text Box 4">
            <a:extLst>
              <a:ext uri="{FF2B5EF4-FFF2-40B4-BE49-F238E27FC236}">
                <a16:creationId xmlns:a16="http://schemas.microsoft.com/office/drawing/2014/main" id="{6EA9B626-BBD2-27E9-42EB-7BBDE9CB6FB7}"/>
              </a:ext>
            </a:extLst>
          </p:cNvPr>
          <p:cNvSpPr txBox="1">
            <a:spLocks noChangeArrowheads="1"/>
          </p:cNvSpPr>
          <p:nvPr/>
        </p:nvSpPr>
        <p:spPr bwMode="auto">
          <a:xfrm>
            <a:off x="8399206" y="1077048"/>
            <a:ext cx="3733800" cy="1532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s-ES" altLang="en-US" sz="2600" b="1" dirty="0">
                <a:latin typeface="Tahoma" panose="020B0604030504040204" pitchFamily="34" charset="0"/>
                <a:ea typeface="Tahoma" panose="020B0604030504040204" pitchFamily="34" charset="0"/>
                <a:cs typeface="Tahoma" panose="020B0604030504040204" pitchFamily="34" charset="0"/>
              </a:rPr>
              <a:t>El ángel de Dios sirvió ayudando a conseguir a una esposa</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p:txBody>
      </p:sp>
      <p:sp>
        <p:nvSpPr>
          <p:cNvPr id="94213" name="Text Box 5">
            <a:extLst>
              <a:ext uri="{FF2B5EF4-FFF2-40B4-BE49-F238E27FC236}">
                <a16:creationId xmlns:a16="http://schemas.microsoft.com/office/drawing/2014/main" id="{144F8F9A-29FF-6E37-7E39-F9BCD486DE34}"/>
              </a:ext>
            </a:extLst>
          </p:cNvPr>
          <p:cNvSpPr txBox="1">
            <a:spLocks noChangeArrowheads="1"/>
          </p:cNvSpPr>
          <p:nvPr/>
        </p:nvSpPr>
        <p:spPr bwMode="auto">
          <a:xfrm>
            <a:off x="8399206" y="2892870"/>
            <a:ext cx="3733800" cy="15427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s-ES" altLang="en-US" sz="2600" b="1" dirty="0">
                <a:latin typeface="Tahoma" panose="020B0604030504040204" pitchFamily="34" charset="0"/>
                <a:ea typeface="Tahoma" panose="020B0604030504040204" pitchFamily="34" charset="0"/>
                <a:cs typeface="Tahoma" panose="020B0604030504040204" pitchFamily="34" charset="0"/>
              </a:rPr>
              <a:t>El criado logró hacerlo porque un ángel garantizó el éxito su viaje.</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p:txBody>
      </p:sp>
      <p:sp>
        <p:nvSpPr>
          <p:cNvPr id="94214" name="Text Box 6">
            <a:extLst>
              <a:ext uri="{FF2B5EF4-FFF2-40B4-BE49-F238E27FC236}">
                <a16:creationId xmlns:a16="http://schemas.microsoft.com/office/drawing/2014/main" id="{25E95127-6F45-B7E4-16CB-2AF4A69C09B3}"/>
              </a:ext>
            </a:extLst>
          </p:cNvPr>
          <p:cNvSpPr txBox="1">
            <a:spLocks noChangeArrowheads="1"/>
          </p:cNvSpPr>
          <p:nvPr/>
        </p:nvSpPr>
        <p:spPr bwMode="auto">
          <a:xfrm>
            <a:off x="8399206" y="4696331"/>
            <a:ext cx="3733800" cy="1892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s-ES" altLang="en-US" sz="2600" b="1" dirty="0">
                <a:latin typeface="Tahoma" panose="020B0604030504040204" pitchFamily="34" charset="0"/>
                <a:ea typeface="Tahoma" panose="020B0604030504040204" pitchFamily="34" charset="0"/>
                <a:cs typeface="Tahoma" panose="020B0604030504040204" pitchFamily="34" charset="0"/>
              </a:rPr>
              <a:t>¿Dónde estaba el ángel?  ¿Alguien lo vio?  ¿Cómo hizo exitoso el viaje del criado?</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94210">
                                            <p:txEl>
                                              <p:pRg st="0" end="0"/>
                                            </p:txEl>
                                          </p:spTgt>
                                        </p:tgtEl>
                                        <p:attrNameLst>
                                          <p:attrName>style.visibility</p:attrName>
                                        </p:attrNameLst>
                                      </p:cBhvr>
                                      <p:to>
                                        <p:strVal val="visible"/>
                                      </p:to>
                                    </p:set>
                                    <p:animEffect transition="in" filter="dissolve">
                                      <p:cBhvr>
                                        <p:cTn id="7" dur="1000"/>
                                        <p:tgtEl>
                                          <p:spTgt spid="94210">
                                            <p:txEl>
                                              <p:pRg st="0" end="0"/>
                                            </p:txEl>
                                          </p:spTgt>
                                        </p:tgtEl>
                                      </p:cBhvr>
                                    </p:animEffect>
                                  </p:childTnLst>
                                </p:cTn>
                              </p:par>
                              <p:par>
                                <p:cTn id="8" presetID="14" presetClass="entr" presetSubtype="5" fill="hold" nodeType="withEffect">
                                  <p:stCondLst>
                                    <p:cond delay="0"/>
                                  </p:stCondLst>
                                  <p:childTnLst>
                                    <p:set>
                                      <p:cBhvr>
                                        <p:cTn id="9" dur="1" fill="hold">
                                          <p:stCondLst>
                                            <p:cond delay="0"/>
                                          </p:stCondLst>
                                        </p:cTn>
                                        <p:tgtEl>
                                          <p:spTgt spid="94211"/>
                                        </p:tgtEl>
                                        <p:attrNameLst>
                                          <p:attrName>style.visibility</p:attrName>
                                        </p:attrNameLst>
                                      </p:cBhvr>
                                      <p:to>
                                        <p:strVal val="visible"/>
                                      </p:to>
                                    </p:set>
                                    <p:animEffect transition="in" filter="randombar(vertical)">
                                      <p:cBhvr>
                                        <p:cTn id="10" dur="1000"/>
                                        <p:tgtEl>
                                          <p:spTgt spid="94211"/>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8" presetClass="entr" presetSubtype="6" fill="hold" nodeType="clickEffect">
                                  <p:stCondLst>
                                    <p:cond delay="0"/>
                                  </p:stCondLst>
                                  <p:iterate type="wd">
                                    <p:tmPct val="2000"/>
                                  </p:iterate>
                                  <p:childTnLst>
                                    <p:set>
                                      <p:cBhvr>
                                        <p:cTn id="14" dur="1" fill="hold">
                                          <p:stCondLst>
                                            <p:cond delay="0"/>
                                          </p:stCondLst>
                                        </p:cTn>
                                        <p:tgtEl>
                                          <p:spTgt spid="94212"/>
                                        </p:tgtEl>
                                        <p:attrNameLst>
                                          <p:attrName>style.visibility</p:attrName>
                                        </p:attrNameLst>
                                      </p:cBhvr>
                                      <p:to>
                                        <p:strVal val="visible"/>
                                      </p:to>
                                    </p:set>
                                    <p:animEffect transition="in" filter="strips(downRight)">
                                      <p:cBhvr>
                                        <p:cTn id="15" dur="1000"/>
                                        <p:tgtEl>
                                          <p:spTgt spid="94212"/>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nodeType="clickEffect">
                                  <p:stCondLst>
                                    <p:cond delay="0"/>
                                  </p:stCondLst>
                                  <p:childTnLst>
                                    <p:set>
                                      <p:cBhvr>
                                        <p:cTn id="19" dur="1" fill="hold">
                                          <p:stCondLst>
                                            <p:cond delay="0"/>
                                          </p:stCondLst>
                                        </p:cTn>
                                        <p:tgtEl>
                                          <p:spTgt spid="94210">
                                            <p:txEl>
                                              <p:pRg st="2" end="2"/>
                                            </p:txEl>
                                          </p:spTgt>
                                        </p:tgtEl>
                                        <p:attrNameLst>
                                          <p:attrName>style.visibility</p:attrName>
                                        </p:attrNameLst>
                                      </p:cBhvr>
                                      <p:to>
                                        <p:strVal val="visible"/>
                                      </p:to>
                                    </p:set>
                                    <p:animEffect transition="in" filter="dissolve">
                                      <p:cBhvr>
                                        <p:cTn id="20" dur="1000"/>
                                        <p:tgtEl>
                                          <p:spTgt spid="94210">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8" presetClass="entr" presetSubtype="6" fill="hold" nodeType="clickEffect">
                                  <p:stCondLst>
                                    <p:cond delay="0"/>
                                  </p:stCondLst>
                                  <p:iterate type="wd">
                                    <p:tmPct val="2000"/>
                                  </p:iterate>
                                  <p:childTnLst>
                                    <p:set>
                                      <p:cBhvr>
                                        <p:cTn id="24" dur="1" fill="hold">
                                          <p:stCondLst>
                                            <p:cond delay="0"/>
                                          </p:stCondLst>
                                        </p:cTn>
                                        <p:tgtEl>
                                          <p:spTgt spid="94213"/>
                                        </p:tgtEl>
                                        <p:attrNameLst>
                                          <p:attrName>style.visibility</p:attrName>
                                        </p:attrNameLst>
                                      </p:cBhvr>
                                      <p:to>
                                        <p:strVal val="visible"/>
                                      </p:to>
                                    </p:set>
                                    <p:animEffect transition="in" filter="strips(downRight)">
                                      <p:cBhvr>
                                        <p:cTn id="25" dur="1000"/>
                                        <p:tgtEl>
                                          <p:spTgt spid="94213"/>
                                        </p:tgtEl>
                                      </p:cBhvr>
                                    </p:animEffect>
                                  </p:childTnLst>
                                </p:cTn>
                              </p:par>
                            </p:childTnLst>
                          </p:cTn>
                        </p:par>
                      </p:childTnLst>
                    </p:cTn>
                  </p:par>
                  <p:par>
                    <p:cTn id="26" fill="hold">
                      <p:stCondLst>
                        <p:cond delay="indefinite"/>
                      </p:stCondLst>
                      <p:childTnLst>
                        <p:par>
                          <p:cTn id="27" fill="hold">
                            <p:stCondLst>
                              <p:cond delay="0"/>
                            </p:stCondLst>
                            <p:childTnLst>
                              <p:par>
                                <p:cTn id="28" presetID="18" presetClass="entr" presetSubtype="12" fill="hold" nodeType="clickEffect">
                                  <p:stCondLst>
                                    <p:cond delay="0"/>
                                  </p:stCondLst>
                                  <p:iterate type="wd">
                                    <p:tmPct val="2000"/>
                                  </p:iterate>
                                  <p:childTnLst>
                                    <p:set>
                                      <p:cBhvr>
                                        <p:cTn id="29" dur="1" fill="hold">
                                          <p:stCondLst>
                                            <p:cond delay="0"/>
                                          </p:stCondLst>
                                        </p:cTn>
                                        <p:tgtEl>
                                          <p:spTgt spid="94214"/>
                                        </p:tgtEl>
                                        <p:attrNameLst>
                                          <p:attrName>style.visibility</p:attrName>
                                        </p:attrNameLst>
                                      </p:cBhvr>
                                      <p:to>
                                        <p:strVal val="visible"/>
                                      </p:to>
                                    </p:set>
                                    <p:animEffect transition="in" filter="strips(downLeft)">
                                      <p:cBhvr>
                                        <p:cTn id="30" dur="1000"/>
                                        <p:tgtEl>
                                          <p:spTgt spid="942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0" grpId="0"/>
      <p:bldP spid="94211" grpId="0" animBg="1"/>
      <p:bldP spid="94212" grpId="0"/>
      <p:bldP spid="94213" grpId="0"/>
      <p:bldP spid="9421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a:extLst>
              <a:ext uri="{FF2B5EF4-FFF2-40B4-BE49-F238E27FC236}">
                <a16:creationId xmlns:a16="http://schemas.microsoft.com/office/drawing/2014/main" id="{3084D2F6-ACDB-26A6-CB24-9AD1DF9FA286}"/>
              </a:ext>
            </a:extLst>
          </p:cNvPr>
          <p:cNvSpPr>
            <a:spLocks noChangeArrowheads="1"/>
          </p:cNvSpPr>
          <p:nvPr/>
        </p:nvSpPr>
        <p:spPr bwMode="auto">
          <a:xfrm>
            <a:off x="228600" y="1752600"/>
            <a:ext cx="6629400"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800" b="1" dirty="0" err="1">
                <a:solidFill>
                  <a:srgbClr val="C00000"/>
                </a:solidFill>
                <a:latin typeface="Tahoma" panose="020B0604030504040204" pitchFamily="34" charset="0"/>
                <a:ea typeface="Tahoma" panose="020B0604030504040204" pitchFamily="34" charset="0"/>
                <a:cs typeface="Tahoma" panose="020B0604030504040204" pitchFamily="34" charset="0"/>
              </a:rPr>
              <a:t>Gén</a:t>
            </a:r>
            <a:r>
              <a:rPr lang="en-U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 28:12-13 </a:t>
            </a:r>
            <a:r>
              <a:rPr lang="en-US" altLang="en-US" sz="2800" b="1" dirty="0">
                <a:latin typeface="Tahoma" panose="020B0604030504040204" pitchFamily="34" charset="0"/>
                <a:ea typeface="Tahoma" panose="020B0604030504040204" pitchFamily="34" charset="0"/>
                <a:cs typeface="Tahoma" panose="020B0604030504040204" pitchFamily="34" charset="0"/>
              </a:rPr>
              <a:t>- </a:t>
            </a:r>
            <a:r>
              <a:rPr lang="es-ES" altLang="en-US" sz="2800" b="1" dirty="0">
                <a:latin typeface="Tahoma" panose="020B0604030504040204" pitchFamily="34" charset="0"/>
                <a:ea typeface="Tahoma" panose="020B0604030504040204" pitchFamily="34" charset="0"/>
                <a:cs typeface="Tahoma" panose="020B0604030504040204" pitchFamily="34" charset="0"/>
              </a:rPr>
              <a:t>Y soñó: y he aquí una escalera que estaba apoyada en tierra, y su extremo tocaba en el cielo; y he aquí </a:t>
            </a:r>
            <a:r>
              <a:rPr lang="es-E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ángeles de Dios que subían y descendían por ella. </a:t>
            </a:r>
            <a:r>
              <a:rPr lang="es-ES" altLang="en-US" sz="2800" b="1" dirty="0">
                <a:latin typeface="Tahoma" panose="020B0604030504040204" pitchFamily="34" charset="0"/>
                <a:ea typeface="Tahoma" panose="020B0604030504040204" pitchFamily="34" charset="0"/>
                <a:cs typeface="Tahoma" panose="020B0604030504040204" pitchFamily="34" charset="0"/>
              </a:rPr>
              <a:t>Y he aquí, Jehová estaba en lo alto de ella, el cual dijo: Yo soy Jehová, el Dios de Abraham tu padre, y el Dios de Isaac; la tierra en que estás acostado te la daré a ti y a tu descendencia.</a:t>
            </a:r>
          </a:p>
        </p:txBody>
      </p:sp>
      <p:sp>
        <p:nvSpPr>
          <p:cNvPr id="95235" name="Text Box 3">
            <a:extLst>
              <a:ext uri="{FF2B5EF4-FFF2-40B4-BE49-F238E27FC236}">
                <a16:creationId xmlns:a16="http://schemas.microsoft.com/office/drawing/2014/main" id="{FD8171AA-D719-9420-32A2-91CDAD787DD9}"/>
              </a:ext>
            </a:extLst>
          </p:cNvPr>
          <p:cNvSpPr txBox="1">
            <a:spLocks noChangeArrowheads="1"/>
          </p:cNvSpPr>
          <p:nvPr/>
        </p:nvSpPr>
        <p:spPr bwMode="auto">
          <a:xfrm>
            <a:off x="0" y="0"/>
            <a:ext cx="12192000" cy="523220"/>
          </a:xfrm>
          <a:prstGeom prst="rect">
            <a:avLst/>
          </a:prstGeom>
          <a:solidFill>
            <a:srgbClr val="F9F8E0"/>
          </a:solidFill>
          <a:ln>
            <a:noFill/>
          </a:ln>
          <a:effectLst/>
        </p:spPr>
        <p:txBody>
          <a:bodyPr wrap="square">
            <a:spAutoFit/>
          </a:bodyPr>
          <a:lstStyle/>
          <a:p>
            <a:pPr algn="ctr"/>
            <a:r>
              <a:rPr lang="en-US" altLang="en-US" sz="28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Jacob…y los ángeles del Señor</a:t>
            </a:r>
          </a:p>
        </p:txBody>
      </p:sp>
      <p:sp>
        <p:nvSpPr>
          <p:cNvPr id="95236" name="Text Box 4">
            <a:extLst>
              <a:ext uri="{FF2B5EF4-FFF2-40B4-BE49-F238E27FC236}">
                <a16:creationId xmlns:a16="http://schemas.microsoft.com/office/drawing/2014/main" id="{4E77E794-023C-A70A-3637-0E6486F26E95}"/>
              </a:ext>
            </a:extLst>
          </p:cNvPr>
          <p:cNvSpPr txBox="1">
            <a:spLocks noChangeArrowheads="1"/>
          </p:cNvSpPr>
          <p:nvPr/>
        </p:nvSpPr>
        <p:spPr bwMode="auto">
          <a:xfrm>
            <a:off x="7543800" y="2971800"/>
            <a:ext cx="4495800"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800" b="1" dirty="0">
                <a:latin typeface="Tahoma" panose="020B0604030504040204" pitchFamily="34" charset="0"/>
                <a:ea typeface="Tahoma" panose="020B0604030504040204" pitchFamily="34" charset="0"/>
                <a:cs typeface="Tahoma" panose="020B0604030504040204" pitchFamily="34" charset="0"/>
              </a:rPr>
              <a:t>¿Subían y descendían en la realización de su 'servicio' por la gente de Dios?</a:t>
            </a:r>
            <a:endParaRPr lang="en-US" altLang="en-US" sz="2800" b="1"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95235"/>
                                        </p:tgtEl>
                                        <p:attrNameLst>
                                          <p:attrName>style.visibility</p:attrName>
                                        </p:attrNameLst>
                                      </p:cBhvr>
                                      <p:to>
                                        <p:strVal val="visible"/>
                                      </p:to>
                                    </p:set>
                                    <p:animEffect transition="in" filter="dissolve">
                                      <p:cBhvr>
                                        <p:cTn id="7" dur="1000"/>
                                        <p:tgtEl>
                                          <p:spTgt spid="95235"/>
                                        </p:tgtEl>
                                      </p:cBhvr>
                                    </p:animEffect>
                                  </p:childTnLst>
                                </p:cTn>
                              </p:par>
                            </p:childTnLst>
                          </p:cTn>
                        </p:par>
                        <p:par>
                          <p:cTn id="8" fill="hold" nodeType="afterGroup">
                            <p:stCondLst>
                              <p:cond delay="1000"/>
                            </p:stCondLst>
                            <p:childTnLst>
                              <p:par>
                                <p:cTn id="9" presetID="21" presetClass="entr" presetSubtype="8" fill="hold" nodeType="afterEffect">
                                  <p:stCondLst>
                                    <p:cond delay="0"/>
                                  </p:stCondLst>
                                  <p:iterate type="wd">
                                    <p:tmPct val="1000"/>
                                  </p:iterate>
                                  <p:childTnLst>
                                    <p:set>
                                      <p:cBhvr>
                                        <p:cTn id="10" dur="1" fill="hold">
                                          <p:stCondLst>
                                            <p:cond delay="0"/>
                                          </p:stCondLst>
                                        </p:cTn>
                                        <p:tgtEl>
                                          <p:spTgt spid="95234"/>
                                        </p:tgtEl>
                                        <p:attrNameLst>
                                          <p:attrName>style.visibility</p:attrName>
                                        </p:attrNameLst>
                                      </p:cBhvr>
                                      <p:to>
                                        <p:strVal val="visible"/>
                                      </p:to>
                                    </p:set>
                                    <p:animEffect transition="in" filter="wheel(8)">
                                      <p:cBhvr>
                                        <p:cTn id="11" dur="1000"/>
                                        <p:tgtEl>
                                          <p:spTgt spid="9523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39" presetClass="entr" presetSubtype="0" accel="100000" fill="hold" nodeType="clickEffect">
                                  <p:stCondLst>
                                    <p:cond delay="0"/>
                                  </p:stCondLst>
                                  <p:iterate type="wd">
                                    <p:tmPct val="2000"/>
                                  </p:iterate>
                                  <p:childTnLst>
                                    <p:set>
                                      <p:cBhvr>
                                        <p:cTn id="15" dur="1" fill="hold">
                                          <p:stCondLst>
                                            <p:cond delay="0"/>
                                          </p:stCondLst>
                                        </p:cTn>
                                        <p:tgtEl>
                                          <p:spTgt spid="95236"/>
                                        </p:tgtEl>
                                        <p:attrNameLst>
                                          <p:attrName>style.visibility</p:attrName>
                                        </p:attrNameLst>
                                      </p:cBhvr>
                                      <p:to>
                                        <p:strVal val="visible"/>
                                      </p:to>
                                    </p:set>
                                    <p:anim calcmode="lin" valueType="num">
                                      <p:cBhvr>
                                        <p:cTn id="16" dur="1000" fill="hold"/>
                                        <p:tgtEl>
                                          <p:spTgt spid="95236"/>
                                        </p:tgtEl>
                                        <p:attrNameLst>
                                          <p:attrName>ppt_h</p:attrName>
                                        </p:attrNameLst>
                                      </p:cBhvr>
                                      <p:tavLst>
                                        <p:tav tm="0">
                                          <p:val>
                                            <p:strVal val="#ppt_h/20"/>
                                          </p:val>
                                        </p:tav>
                                        <p:tav tm="50000">
                                          <p:val>
                                            <p:strVal val="#ppt_h/20"/>
                                          </p:val>
                                        </p:tav>
                                        <p:tav tm="100000">
                                          <p:val>
                                            <p:strVal val="#ppt_h"/>
                                          </p:val>
                                        </p:tav>
                                      </p:tavLst>
                                    </p:anim>
                                    <p:anim calcmode="lin" valueType="num">
                                      <p:cBhvr>
                                        <p:cTn id="17" dur="1000" fill="hold"/>
                                        <p:tgtEl>
                                          <p:spTgt spid="95236"/>
                                        </p:tgtEl>
                                        <p:attrNameLst>
                                          <p:attrName>ppt_w</p:attrName>
                                        </p:attrNameLst>
                                      </p:cBhvr>
                                      <p:tavLst>
                                        <p:tav tm="0">
                                          <p:val>
                                            <p:strVal val="#ppt_w+.3"/>
                                          </p:val>
                                        </p:tav>
                                        <p:tav tm="50000">
                                          <p:val>
                                            <p:strVal val="#ppt_w+.3"/>
                                          </p:val>
                                        </p:tav>
                                        <p:tav tm="100000">
                                          <p:val>
                                            <p:strVal val="#ppt_w"/>
                                          </p:val>
                                        </p:tav>
                                      </p:tavLst>
                                    </p:anim>
                                    <p:anim calcmode="lin" valueType="num">
                                      <p:cBhvr>
                                        <p:cTn id="18" dur="1000" fill="hold"/>
                                        <p:tgtEl>
                                          <p:spTgt spid="95236"/>
                                        </p:tgtEl>
                                        <p:attrNameLst>
                                          <p:attrName>ppt_x</p:attrName>
                                        </p:attrNameLst>
                                      </p:cBhvr>
                                      <p:tavLst>
                                        <p:tav tm="0">
                                          <p:val>
                                            <p:strVal val="#ppt_x-.3"/>
                                          </p:val>
                                        </p:tav>
                                        <p:tav tm="50000">
                                          <p:val>
                                            <p:strVal val="#ppt_x"/>
                                          </p:val>
                                        </p:tav>
                                        <p:tav tm="100000">
                                          <p:val>
                                            <p:strVal val="#ppt_x"/>
                                          </p:val>
                                        </p:tav>
                                      </p:tavLst>
                                    </p:anim>
                                    <p:anim calcmode="lin" valueType="num">
                                      <p:cBhvr>
                                        <p:cTn id="19" dur="1000" fill="hold"/>
                                        <p:tgtEl>
                                          <p:spTgt spid="9523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4" grpId="0"/>
      <p:bldP spid="95235" grpId="0" animBg="1"/>
      <p:bldP spid="95236"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4" name="Rectangle 4">
            <a:extLst>
              <a:ext uri="{FF2B5EF4-FFF2-40B4-BE49-F238E27FC236}">
                <a16:creationId xmlns:a16="http://schemas.microsoft.com/office/drawing/2014/main" id="{E152B82F-A20A-B88C-9C97-6CA7CD29CE5B}"/>
              </a:ext>
            </a:extLst>
          </p:cNvPr>
          <p:cNvSpPr>
            <a:spLocks noChangeArrowheads="1"/>
          </p:cNvSpPr>
          <p:nvPr/>
        </p:nvSpPr>
        <p:spPr bwMode="auto">
          <a:xfrm>
            <a:off x="104775" y="263150"/>
            <a:ext cx="6629400" cy="64956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5000"/>
              </a:lnSpc>
            </a:pPr>
            <a:r>
              <a:rPr lang="en-U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ÁNGEL: </a:t>
            </a:r>
            <a:r>
              <a:rPr lang="es-ES" altLang="en-US" sz="2400" b="1" dirty="0">
                <a:latin typeface="Tahoma" panose="020B0604030504040204" pitchFamily="34" charset="0"/>
                <a:ea typeface="Tahoma" panose="020B0604030504040204" pitchFamily="34" charset="0"/>
                <a:cs typeface="Tahoma" panose="020B0604030504040204" pitchFamily="34" charset="0"/>
              </a:rPr>
              <a:t>La palabra </a:t>
            </a:r>
            <a:r>
              <a:rPr lang="es-ES" altLang="en-US" sz="2400" b="1" i="1" dirty="0">
                <a:latin typeface="Tahoma" panose="020B0604030504040204" pitchFamily="34" charset="0"/>
                <a:ea typeface="Tahoma" panose="020B0604030504040204" pitchFamily="34" charset="0"/>
                <a:cs typeface="Tahoma" panose="020B0604030504040204" pitchFamily="34" charset="0"/>
              </a:rPr>
              <a:t>ángel</a:t>
            </a:r>
            <a:r>
              <a:rPr lang="es-ES" altLang="en-US" sz="2400" b="1" dirty="0">
                <a:latin typeface="Tahoma" panose="020B0604030504040204" pitchFamily="34" charset="0"/>
                <a:ea typeface="Tahoma" panose="020B0604030504040204" pitchFamily="34" charset="0"/>
                <a:cs typeface="Tahoma" panose="020B0604030504040204" pitchFamily="34" charset="0"/>
              </a:rPr>
              <a:t> en las Escrituras es aplicada a una orden de seres sobrenaturales o divinos quiénes actúan como los mensajeros de Dios a los hombres, y como agentes que cumplen Su voluntad.</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a:p>
            <a:pPr algn="ctr">
              <a:lnSpc>
                <a:spcPct val="95000"/>
              </a:lnSpc>
            </a:pPr>
            <a:endParaRPr lang="en-US" altLang="en-US" sz="1400" b="1" dirty="0">
              <a:latin typeface="Tahoma" panose="020B0604030504040204" pitchFamily="34" charset="0"/>
              <a:ea typeface="Tahoma" panose="020B0604030504040204" pitchFamily="34" charset="0"/>
              <a:cs typeface="Tahoma" panose="020B0604030504040204" pitchFamily="34" charset="0"/>
            </a:endParaRPr>
          </a:p>
          <a:p>
            <a:pPr algn="ctr">
              <a:lnSpc>
                <a:spcPct val="95000"/>
              </a:lnSpc>
            </a:pPr>
            <a:r>
              <a:rPr lang="es-ES" altLang="en-US" sz="2400" b="1" dirty="0">
                <a:latin typeface="Tahoma" panose="020B0604030504040204" pitchFamily="34" charset="0"/>
                <a:ea typeface="Tahoma" panose="020B0604030504040204" pitchFamily="34" charset="0"/>
                <a:cs typeface="Tahoma" panose="020B0604030504040204" pitchFamily="34" charset="0"/>
              </a:rPr>
              <a:t>En el hebreo y en el griego la palabra es aplicada a mensajeros humanos (1 Rey 19:2; </a:t>
            </a:r>
            <a:r>
              <a:rPr lang="es-ES" altLang="en-US" sz="2400" b="1" dirty="0" err="1">
                <a:latin typeface="Tahoma" panose="020B0604030504040204" pitchFamily="34" charset="0"/>
                <a:ea typeface="Tahoma" panose="020B0604030504040204" pitchFamily="34" charset="0"/>
                <a:cs typeface="Tahoma" panose="020B0604030504040204" pitchFamily="34" charset="0"/>
              </a:rPr>
              <a:t>Lc</a:t>
            </a:r>
            <a:r>
              <a:rPr lang="es-ES" altLang="en-US" sz="2400" b="1" dirty="0">
                <a:latin typeface="Tahoma" panose="020B0604030504040204" pitchFamily="34" charset="0"/>
                <a:ea typeface="Tahoma" panose="020B0604030504040204" pitchFamily="34" charset="0"/>
                <a:cs typeface="Tahoma" panose="020B0604030504040204" pitchFamily="34" charset="0"/>
              </a:rPr>
              <a:t> 7:24); en el hebreo es usada en el singular para denotar a un mensajero Divino, y en el plural para denotar mensajeros humanos, aunque hay excepciones a ambos usos.</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a:p>
            <a:pPr algn="ctr">
              <a:lnSpc>
                <a:spcPct val="95000"/>
              </a:lnSpc>
            </a:pPr>
            <a:endParaRPr lang="en-US" altLang="en-US" sz="1400" b="1" dirty="0">
              <a:latin typeface="Tahoma" panose="020B0604030504040204" pitchFamily="34" charset="0"/>
              <a:ea typeface="Tahoma" panose="020B0604030504040204" pitchFamily="34" charset="0"/>
              <a:cs typeface="Tahoma" panose="020B0604030504040204" pitchFamily="34" charset="0"/>
            </a:endParaRPr>
          </a:p>
          <a:p>
            <a:pPr algn="ctr">
              <a:lnSpc>
                <a:spcPct val="95000"/>
              </a:lnSpc>
            </a:pPr>
            <a:r>
              <a:rPr lang="es-ES" altLang="en-US" sz="2400" b="1" dirty="0">
                <a:latin typeface="Tahoma" panose="020B0604030504040204" pitchFamily="34" charset="0"/>
                <a:ea typeface="Tahoma" panose="020B0604030504040204" pitchFamily="34" charset="0"/>
                <a:cs typeface="Tahoma" panose="020B0604030504040204" pitchFamily="34" charset="0"/>
              </a:rPr>
              <a:t>Es aplicada al profeta Hageo (1:13), al sacerdote (Mal 2:7), y también al mensajero que prepararía el camino del Señor (3:1).</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56326" name="Rectangle 6">
            <a:extLst>
              <a:ext uri="{FF2B5EF4-FFF2-40B4-BE49-F238E27FC236}">
                <a16:creationId xmlns:a16="http://schemas.microsoft.com/office/drawing/2014/main" id="{0E9515A8-D23E-DF66-41CC-BF597474ACC8}"/>
              </a:ext>
            </a:extLst>
          </p:cNvPr>
          <p:cNvSpPr>
            <a:spLocks noChangeArrowheads="1"/>
          </p:cNvSpPr>
          <p:nvPr/>
        </p:nvSpPr>
        <p:spPr bwMode="auto">
          <a:xfrm>
            <a:off x="6934200" y="1"/>
            <a:ext cx="5257800" cy="1938992"/>
          </a:xfrm>
          <a:prstGeom prst="rect">
            <a:avLst/>
          </a:prstGeom>
          <a:solidFill>
            <a:srgbClr val="FFFF00"/>
          </a:solidFill>
          <a:ln w="19050">
            <a:solidFill>
              <a:srgbClr val="FFFF00"/>
            </a:solidFill>
            <a:miter lim="800000"/>
            <a:headEnd/>
            <a:tailEnd/>
          </a:ln>
          <a:effectLst/>
        </p:spPr>
        <p:txBody>
          <a:bodyPr wrap="square">
            <a:spAutoFit/>
          </a:bodyPr>
          <a:lstStyle/>
          <a:p>
            <a:pPr algn="ctr"/>
            <a:r>
              <a:rPr lang="en-US" altLang="en-US" sz="2400" b="1" i="1" dirty="0">
                <a:latin typeface="Tahoma" panose="020B0604030504040204" pitchFamily="34" charset="0"/>
                <a:ea typeface="Tahoma" panose="020B0604030504040204" pitchFamily="34" charset="0"/>
                <a:cs typeface="Tahoma" panose="020B0604030504040204" pitchFamily="34" charset="0"/>
              </a:rPr>
              <a:t>¿No son </a:t>
            </a:r>
            <a:r>
              <a:rPr lang="en-US" altLang="en-US" sz="2400" b="1" i="1" dirty="0" err="1">
                <a:latin typeface="Tahoma" panose="020B0604030504040204" pitchFamily="34" charset="0"/>
                <a:ea typeface="Tahoma" panose="020B0604030504040204" pitchFamily="34" charset="0"/>
                <a:cs typeface="Tahoma" panose="020B0604030504040204" pitchFamily="34" charset="0"/>
              </a:rPr>
              <a:t>todos</a:t>
            </a:r>
            <a:r>
              <a:rPr lang="en-US" altLang="en-US" sz="2400" b="1" i="1" dirty="0">
                <a:latin typeface="Tahoma" panose="020B0604030504040204" pitchFamily="34" charset="0"/>
                <a:ea typeface="Tahoma" panose="020B0604030504040204" pitchFamily="34" charset="0"/>
                <a:cs typeface="Tahoma" panose="020B0604030504040204" pitchFamily="34" charset="0"/>
              </a:rPr>
              <a:t> </a:t>
            </a:r>
            <a:r>
              <a:rPr lang="en-US" altLang="en-US" sz="2400" b="1" i="1" dirty="0" err="1">
                <a:latin typeface="Tahoma" panose="020B0604030504040204" pitchFamily="34" charset="0"/>
                <a:ea typeface="Tahoma" panose="020B0604030504040204" pitchFamily="34" charset="0"/>
                <a:cs typeface="Tahoma" panose="020B0604030504040204" pitchFamily="34" charset="0"/>
              </a:rPr>
              <a:t>ellos</a:t>
            </a:r>
            <a:r>
              <a:rPr lang="en-US" altLang="en-US" sz="2400" b="1" i="1" dirty="0">
                <a:latin typeface="Tahoma" panose="020B0604030504040204" pitchFamily="34" charset="0"/>
                <a:ea typeface="Tahoma" panose="020B0604030504040204" pitchFamily="34" charset="0"/>
                <a:cs typeface="Tahoma" panose="020B0604030504040204" pitchFamily="34" charset="0"/>
              </a:rPr>
              <a:t> </a:t>
            </a:r>
            <a:r>
              <a:rPr lang="en-US" altLang="en-US" sz="2400" b="1" i="1" dirty="0" err="1">
                <a:latin typeface="Tahoma" panose="020B0604030504040204" pitchFamily="34" charset="0"/>
                <a:ea typeface="Tahoma" panose="020B0604030504040204" pitchFamily="34" charset="0"/>
                <a:cs typeface="Tahoma" panose="020B0604030504040204" pitchFamily="34" charset="0"/>
              </a:rPr>
              <a:t>espíritus</a:t>
            </a:r>
            <a:r>
              <a:rPr lang="en-US" altLang="en-US" sz="2400" b="1" i="1" dirty="0">
                <a:latin typeface="Tahoma" panose="020B0604030504040204" pitchFamily="34" charset="0"/>
                <a:ea typeface="Tahoma" panose="020B0604030504040204" pitchFamily="34" charset="0"/>
                <a:cs typeface="Tahoma" panose="020B0604030504040204" pitchFamily="34" charset="0"/>
              </a:rPr>
              <a:t> </a:t>
            </a:r>
            <a:r>
              <a:rPr lang="en-US" altLang="en-US" sz="2400" b="1" i="1" dirty="0" err="1">
                <a:latin typeface="Tahoma" panose="020B0604030504040204" pitchFamily="34" charset="0"/>
                <a:ea typeface="Tahoma" panose="020B0604030504040204" pitchFamily="34" charset="0"/>
                <a:cs typeface="Tahoma" panose="020B0604030504040204" pitchFamily="34" charset="0"/>
              </a:rPr>
              <a:t>ministradores</a:t>
            </a:r>
            <a:r>
              <a:rPr lang="en-US" altLang="en-US" sz="2400" b="1" i="1" dirty="0">
                <a:latin typeface="Tahoma" panose="020B0604030504040204" pitchFamily="34" charset="0"/>
                <a:ea typeface="Tahoma" panose="020B0604030504040204" pitchFamily="34" charset="0"/>
                <a:cs typeface="Tahoma" panose="020B0604030504040204" pitchFamily="34" charset="0"/>
              </a:rPr>
              <a:t>, </a:t>
            </a:r>
            <a:r>
              <a:rPr lang="en-US" altLang="en-US" sz="2400" b="1" i="1" dirty="0" err="1">
                <a:latin typeface="Tahoma" panose="020B0604030504040204" pitchFamily="34" charset="0"/>
                <a:ea typeface="Tahoma" panose="020B0604030504040204" pitchFamily="34" charset="0"/>
                <a:cs typeface="Tahoma" panose="020B0604030504040204" pitchFamily="34" charset="0"/>
              </a:rPr>
              <a:t>enviados</a:t>
            </a:r>
            <a:r>
              <a:rPr lang="en-US" altLang="en-US" sz="2400" b="1" i="1" dirty="0">
                <a:latin typeface="Tahoma" panose="020B0604030504040204" pitchFamily="34" charset="0"/>
                <a:ea typeface="Tahoma" panose="020B0604030504040204" pitchFamily="34" charset="0"/>
                <a:cs typeface="Tahoma" panose="020B0604030504040204" pitchFamily="34" charset="0"/>
              </a:rPr>
              <a:t> para </a:t>
            </a:r>
            <a:r>
              <a:rPr lang="en-US" altLang="en-US" sz="2400" b="1" i="1" dirty="0" err="1">
                <a:latin typeface="Tahoma" panose="020B0604030504040204" pitchFamily="34" charset="0"/>
                <a:ea typeface="Tahoma" panose="020B0604030504040204" pitchFamily="34" charset="0"/>
                <a:cs typeface="Tahoma" panose="020B0604030504040204" pitchFamily="34" charset="0"/>
              </a:rPr>
              <a:t>servir</a:t>
            </a:r>
            <a:r>
              <a:rPr lang="en-US" altLang="en-US" sz="2400" b="1" i="1" dirty="0">
                <a:latin typeface="Tahoma" panose="020B0604030504040204" pitchFamily="34" charset="0"/>
                <a:ea typeface="Tahoma" panose="020B0604030504040204" pitchFamily="34" charset="0"/>
                <a:cs typeface="Tahoma" panose="020B0604030504040204" pitchFamily="34" charset="0"/>
              </a:rPr>
              <a:t> </a:t>
            </a:r>
            <a:r>
              <a:rPr lang="en-US" altLang="en-US" sz="2400" b="1" i="1" dirty="0" err="1">
                <a:latin typeface="Tahoma" panose="020B0604030504040204" pitchFamily="34" charset="0"/>
                <a:ea typeface="Tahoma" panose="020B0604030504040204" pitchFamily="34" charset="0"/>
                <a:cs typeface="Tahoma" panose="020B0604030504040204" pitchFamily="34" charset="0"/>
              </a:rPr>
              <a:t>por</a:t>
            </a:r>
            <a:r>
              <a:rPr lang="en-US" altLang="en-US" sz="2400" b="1" i="1" dirty="0">
                <a:latin typeface="Tahoma" panose="020B0604030504040204" pitchFamily="34" charset="0"/>
                <a:ea typeface="Tahoma" panose="020B0604030504040204" pitchFamily="34" charset="0"/>
                <a:cs typeface="Tahoma" panose="020B0604030504040204" pitchFamily="34" charset="0"/>
              </a:rPr>
              <a:t> causa de </a:t>
            </a:r>
            <a:r>
              <a:rPr lang="en-US" altLang="en-US" sz="2400" b="1" i="1" dirty="0" err="1">
                <a:latin typeface="Tahoma" panose="020B0604030504040204" pitchFamily="34" charset="0"/>
                <a:ea typeface="Tahoma" panose="020B0604030504040204" pitchFamily="34" charset="0"/>
                <a:cs typeface="Tahoma" panose="020B0604030504040204" pitchFamily="34" charset="0"/>
              </a:rPr>
              <a:t>los</a:t>
            </a:r>
            <a:r>
              <a:rPr lang="en-US" altLang="en-US" sz="2400" b="1" i="1" dirty="0">
                <a:latin typeface="Tahoma" panose="020B0604030504040204" pitchFamily="34" charset="0"/>
                <a:ea typeface="Tahoma" panose="020B0604030504040204" pitchFamily="34" charset="0"/>
                <a:cs typeface="Tahoma" panose="020B0604030504040204" pitchFamily="34" charset="0"/>
              </a:rPr>
              <a:t> que </a:t>
            </a:r>
            <a:r>
              <a:rPr lang="en-US" altLang="en-US" sz="2400" b="1" i="1" dirty="0" err="1">
                <a:latin typeface="Tahoma" panose="020B0604030504040204" pitchFamily="34" charset="0"/>
                <a:ea typeface="Tahoma" panose="020B0604030504040204" pitchFamily="34" charset="0"/>
                <a:cs typeface="Tahoma" panose="020B0604030504040204" pitchFamily="34" charset="0"/>
              </a:rPr>
              <a:t>heredarán</a:t>
            </a:r>
            <a:r>
              <a:rPr lang="en-US" altLang="en-US" sz="2400" b="1" i="1" dirty="0">
                <a:latin typeface="Tahoma" panose="020B0604030504040204" pitchFamily="34" charset="0"/>
                <a:ea typeface="Tahoma" panose="020B0604030504040204" pitchFamily="34" charset="0"/>
                <a:cs typeface="Tahoma" panose="020B0604030504040204" pitchFamily="34" charset="0"/>
              </a:rPr>
              <a:t> la </a:t>
            </a:r>
            <a:r>
              <a:rPr lang="en-US" altLang="en-US" sz="2400" b="1" i="1" dirty="0" err="1">
                <a:latin typeface="Tahoma" panose="020B0604030504040204" pitchFamily="34" charset="0"/>
                <a:ea typeface="Tahoma" panose="020B0604030504040204" pitchFamily="34" charset="0"/>
                <a:cs typeface="Tahoma" panose="020B0604030504040204" pitchFamily="34" charset="0"/>
              </a:rPr>
              <a:t>salvación</a:t>
            </a:r>
            <a:r>
              <a:rPr lang="en-US" altLang="en-US" sz="2400" b="1" i="1" dirty="0">
                <a:latin typeface="Tahoma" panose="020B0604030504040204" pitchFamily="34" charset="0"/>
                <a:ea typeface="Tahoma" panose="020B0604030504040204" pitchFamily="34" charset="0"/>
                <a:cs typeface="Tahoma" panose="020B0604030504040204" pitchFamily="34" charset="0"/>
              </a:rPr>
              <a:t>?</a:t>
            </a:r>
          </a:p>
          <a:p>
            <a:pPr algn="ctr"/>
            <a:r>
              <a:rPr lang="en-US" altLang="en-US" sz="2400" b="1" dirty="0">
                <a:latin typeface="Tahoma" panose="020B0604030504040204" pitchFamily="34" charset="0"/>
                <a:ea typeface="Tahoma" panose="020B0604030504040204" pitchFamily="34" charset="0"/>
                <a:cs typeface="Tahoma" panose="020B0604030504040204" pitchFamily="34" charset="0"/>
              </a:rPr>
              <a:t>Heb. 1:14</a:t>
            </a:r>
          </a:p>
        </p:txBody>
      </p:sp>
      <p:sp>
        <p:nvSpPr>
          <p:cNvPr id="56327" name="Rectangle 7">
            <a:extLst>
              <a:ext uri="{FF2B5EF4-FFF2-40B4-BE49-F238E27FC236}">
                <a16:creationId xmlns:a16="http://schemas.microsoft.com/office/drawing/2014/main" id="{FCD11F20-BFCA-6465-4093-608B4AC42F4A}"/>
              </a:ext>
            </a:extLst>
          </p:cNvPr>
          <p:cNvSpPr>
            <a:spLocks noChangeArrowheads="1"/>
          </p:cNvSpPr>
          <p:nvPr/>
        </p:nvSpPr>
        <p:spPr bwMode="auto">
          <a:xfrm>
            <a:off x="7162800" y="2667000"/>
            <a:ext cx="4953000" cy="24191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n-US" altLang="en-US" sz="2400" b="1" dirty="0">
                <a:latin typeface="Tahoma" panose="020B0604030504040204" pitchFamily="34" charset="0"/>
                <a:ea typeface="Tahoma" panose="020B0604030504040204" pitchFamily="34" charset="0"/>
                <a:cs typeface="Tahoma" panose="020B0604030504040204" pitchFamily="34" charset="0"/>
              </a:rPr>
              <a:t>1 Rey 19:2 - </a:t>
            </a:r>
            <a:r>
              <a:rPr lang="en-US" altLang="en-US" sz="2400" b="1" dirty="0" err="1">
                <a:latin typeface="Tahoma" panose="020B0604030504040204" pitchFamily="34" charset="0"/>
                <a:ea typeface="Tahoma" panose="020B0604030504040204" pitchFamily="34" charset="0"/>
                <a:cs typeface="Tahoma" panose="020B0604030504040204" pitchFamily="34" charset="0"/>
              </a:rPr>
              <a:t>Entonces</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err="1">
                <a:latin typeface="Tahoma" panose="020B0604030504040204" pitchFamily="34" charset="0"/>
                <a:ea typeface="Tahoma" panose="020B0604030504040204" pitchFamily="34" charset="0"/>
                <a:cs typeface="Tahoma" panose="020B0604030504040204" pitchFamily="34" charset="0"/>
              </a:rPr>
              <a:t>Jezabel</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err="1">
                <a:latin typeface="Tahoma" panose="020B0604030504040204" pitchFamily="34" charset="0"/>
                <a:ea typeface="Tahoma" panose="020B0604030504040204" pitchFamily="34" charset="0"/>
                <a:cs typeface="Tahoma" panose="020B0604030504040204" pitchFamily="34" charset="0"/>
              </a:rPr>
              <a:t>envió</a:t>
            </a:r>
            <a:r>
              <a:rPr lang="en-US" altLang="en-US" sz="2400" b="1" dirty="0">
                <a:latin typeface="Tahoma" panose="020B0604030504040204" pitchFamily="34" charset="0"/>
                <a:ea typeface="Tahoma" panose="020B0604030504040204" pitchFamily="34" charset="0"/>
                <a:cs typeface="Tahoma" panose="020B0604030504040204" pitchFamily="34" charset="0"/>
              </a:rPr>
              <a:t> un </a:t>
            </a:r>
            <a:r>
              <a:rPr lang="en-US" altLang="en-US" sz="2400" b="1" dirty="0" err="1">
                <a:latin typeface="Tahoma" panose="020B0604030504040204" pitchFamily="34" charset="0"/>
                <a:ea typeface="Tahoma" panose="020B0604030504040204" pitchFamily="34" charset="0"/>
                <a:cs typeface="Tahoma" panose="020B0604030504040204" pitchFamily="34" charset="0"/>
              </a:rPr>
              <a:t>mensajero</a:t>
            </a:r>
            <a:r>
              <a:rPr lang="en-US" altLang="en-US" sz="2400" b="1" dirty="0">
                <a:latin typeface="Tahoma" panose="020B0604030504040204" pitchFamily="34" charset="0"/>
                <a:ea typeface="Tahoma" panose="020B0604030504040204" pitchFamily="34" charset="0"/>
                <a:cs typeface="Tahoma" panose="020B0604030504040204" pitchFamily="34" charset="0"/>
              </a:rPr>
              <a:t> a Elías, …</a:t>
            </a:r>
          </a:p>
          <a:p>
            <a:pPr algn="ctr">
              <a:lnSpc>
                <a:spcPct val="90000"/>
              </a:lnSpc>
            </a:pPr>
            <a:endParaRPr lang="en-US" altLang="en-US" b="1" dirty="0">
              <a:latin typeface="Tahoma" panose="020B0604030504040204" pitchFamily="34" charset="0"/>
              <a:ea typeface="Tahoma" panose="020B0604030504040204" pitchFamily="34" charset="0"/>
              <a:cs typeface="Tahoma" panose="020B0604030504040204" pitchFamily="34" charset="0"/>
            </a:endParaRPr>
          </a:p>
          <a:p>
            <a:pPr algn="ctr">
              <a:lnSpc>
                <a:spcPct val="90000"/>
              </a:lnSpc>
            </a:pPr>
            <a:r>
              <a:rPr lang="en-US" altLang="en-US" sz="2400" b="1" dirty="0">
                <a:latin typeface="Tahoma" panose="020B0604030504040204" pitchFamily="34" charset="0"/>
                <a:ea typeface="Tahoma" panose="020B0604030504040204" pitchFamily="34" charset="0"/>
                <a:cs typeface="Tahoma" panose="020B0604030504040204" pitchFamily="34" charset="0"/>
              </a:rPr>
              <a:t>Lc 7:24 - </a:t>
            </a:r>
            <a:r>
              <a:rPr lang="en-US" altLang="en-US" sz="2400" b="1" dirty="0" err="1">
                <a:latin typeface="Tahoma" panose="020B0604030504040204" pitchFamily="34" charset="0"/>
                <a:ea typeface="Tahoma" panose="020B0604030504040204" pitchFamily="34" charset="0"/>
                <a:cs typeface="Tahoma" panose="020B0604030504040204" pitchFamily="34" charset="0"/>
              </a:rPr>
              <a:t>Cuando</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err="1">
                <a:latin typeface="Tahoma" panose="020B0604030504040204" pitchFamily="34" charset="0"/>
                <a:ea typeface="Tahoma" panose="020B0604030504040204" pitchFamily="34" charset="0"/>
                <a:cs typeface="Tahoma" panose="020B0604030504040204" pitchFamily="34" charset="0"/>
              </a:rPr>
              <a:t>los</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err="1">
                <a:latin typeface="Tahoma" panose="020B0604030504040204" pitchFamily="34" charset="0"/>
                <a:ea typeface="Tahoma" panose="020B0604030504040204" pitchFamily="34" charset="0"/>
                <a:cs typeface="Tahoma" panose="020B0604030504040204" pitchFamily="34" charset="0"/>
              </a:rPr>
              <a:t>mensajeros</a:t>
            </a:r>
            <a:r>
              <a:rPr lang="en-US" altLang="en-US" sz="2400" b="1" dirty="0">
                <a:latin typeface="Tahoma" panose="020B0604030504040204" pitchFamily="34" charset="0"/>
                <a:ea typeface="Tahoma" panose="020B0604030504040204" pitchFamily="34" charset="0"/>
                <a:cs typeface="Tahoma" panose="020B0604030504040204" pitchFamily="34" charset="0"/>
              </a:rPr>
              <a:t> de Juan se </a:t>
            </a:r>
            <a:r>
              <a:rPr lang="en-US" altLang="en-US" sz="2400" b="1" dirty="0" err="1">
                <a:latin typeface="Tahoma" panose="020B0604030504040204" pitchFamily="34" charset="0"/>
                <a:ea typeface="Tahoma" panose="020B0604030504040204" pitchFamily="34" charset="0"/>
                <a:cs typeface="Tahoma" panose="020B0604030504040204" pitchFamily="34" charset="0"/>
              </a:rPr>
              <a:t>fueron</a:t>
            </a:r>
            <a:r>
              <a:rPr lang="en-US" altLang="en-US" sz="2400" b="1" dirty="0">
                <a:latin typeface="Tahoma" panose="020B0604030504040204" pitchFamily="34" charset="0"/>
                <a:ea typeface="Tahoma" panose="020B0604030504040204" pitchFamily="34" charset="0"/>
                <a:cs typeface="Tahoma" panose="020B0604030504040204" pitchFamily="34" charset="0"/>
              </a:rPr>
              <a:t>, Jesús </a:t>
            </a:r>
            <a:r>
              <a:rPr lang="en-US" altLang="en-US" sz="2400" b="1" dirty="0" err="1">
                <a:latin typeface="Tahoma" panose="020B0604030504040204" pitchFamily="34" charset="0"/>
                <a:ea typeface="Tahoma" panose="020B0604030504040204" pitchFamily="34" charset="0"/>
                <a:cs typeface="Tahoma" panose="020B0604030504040204" pitchFamily="34" charset="0"/>
              </a:rPr>
              <a:t>comenzó</a:t>
            </a:r>
            <a:r>
              <a:rPr lang="en-US" altLang="en-US" sz="2400" b="1" dirty="0">
                <a:latin typeface="Tahoma" panose="020B0604030504040204" pitchFamily="34" charset="0"/>
                <a:ea typeface="Tahoma" panose="020B0604030504040204" pitchFamily="34" charset="0"/>
                <a:cs typeface="Tahoma" panose="020B0604030504040204" pitchFamily="34" charset="0"/>
              </a:rPr>
              <a:t> a </a:t>
            </a:r>
            <a:r>
              <a:rPr lang="en-US" altLang="en-US" sz="2400" b="1" dirty="0" err="1">
                <a:latin typeface="Tahoma" panose="020B0604030504040204" pitchFamily="34" charset="0"/>
                <a:ea typeface="Tahoma" panose="020B0604030504040204" pitchFamily="34" charset="0"/>
                <a:cs typeface="Tahoma" panose="020B0604030504040204" pitchFamily="34" charset="0"/>
              </a:rPr>
              <a:t>hablar</a:t>
            </a:r>
            <a:r>
              <a:rPr lang="en-US" altLang="en-US" sz="2400" b="1" dirty="0">
                <a:latin typeface="Tahoma" panose="020B0604030504040204" pitchFamily="34" charset="0"/>
                <a:ea typeface="Tahoma" panose="020B0604030504040204" pitchFamily="34" charset="0"/>
                <a:cs typeface="Tahoma" panose="020B0604030504040204" pitchFamily="34" charset="0"/>
              </a:rPr>
              <a:t> a las multitudes </a:t>
            </a:r>
            <a:r>
              <a:rPr lang="en-US" altLang="en-US" sz="2400" b="1" dirty="0" err="1">
                <a:latin typeface="Tahoma" panose="020B0604030504040204" pitchFamily="34" charset="0"/>
                <a:ea typeface="Tahoma" panose="020B0604030504040204" pitchFamily="34" charset="0"/>
                <a:cs typeface="Tahoma" panose="020B0604030504040204" pitchFamily="34" charset="0"/>
              </a:rPr>
              <a:t>acerca</a:t>
            </a:r>
            <a:r>
              <a:rPr lang="en-US" altLang="en-US" sz="2400" b="1" dirty="0">
                <a:latin typeface="Tahoma" panose="020B0604030504040204" pitchFamily="34" charset="0"/>
                <a:ea typeface="Tahoma" panose="020B0604030504040204" pitchFamily="34" charset="0"/>
                <a:cs typeface="Tahoma" panose="020B0604030504040204" pitchFamily="34" charset="0"/>
              </a:rPr>
              <a:t> de Juan: </a:t>
            </a:r>
          </a:p>
        </p:txBody>
      </p:sp>
      <p:sp>
        <p:nvSpPr>
          <p:cNvPr id="56328" name="Rectangle 8">
            <a:extLst>
              <a:ext uri="{FF2B5EF4-FFF2-40B4-BE49-F238E27FC236}">
                <a16:creationId xmlns:a16="http://schemas.microsoft.com/office/drawing/2014/main" id="{5906D5A9-5DAC-F821-AC41-6A45DE092445}"/>
              </a:ext>
            </a:extLst>
          </p:cNvPr>
          <p:cNvSpPr>
            <a:spLocks noChangeArrowheads="1"/>
          </p:cNvSpPr>
          <p:nvPr/>
        </p:nvSpPr>
        <p:spPr bwMode="auto">
          <a:xfrm>
            <a:off x="6829425" y="1932708"/>
            <a:ext cx="5257800" cy="4678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400" b="1" dirty="0">
                <a:latin typeface="Tahoma" panose="020B0604030504040204" pitchFamily="34" charset="0"/>
                <a:ea typeface="Tahoma" panose="020B0604030504040204" pitchFamily="34" charset="0"/>
                <a:cs typeface="Tahoma" panose="020B0604030504040204" pitchFamily="34" charset="0"/>
              </a:rPr>
              <a:t>Hag 1:13 - </a:t>
            </a:r>
            <a:r>
              <a:rPr lang="en-US" altLang="en-US" sz="2400" b="1" dirty="0" err="1">
                <a:latin typeface="Tahoma" panose="020B0604030504040204" pitchFamily="34" charset="0"/>
                <a:ea typeface="Tahoma" panose="020B0604030504040204" pitchFamily="34" charset="0"/>
                <a:cs typeface="Tahoma" panose="020B0604030504040204" pitchFamily="34" charset="0"/>
              </a:rPr>
              <a:t>Hageo</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err="1">
                <a:latin typeface="Tahoma" panose="020B0604030504040204" pitchFamily="34" charset="0"/>
                <a:ea typeface="Tahoma" panose="020B0604030504040204" pitchFamily="34" charset="0"/>
                <a:cs typeface="Tahoma" panose="020B0604030504040204" pitchFamily="34" charset="0"/>
              </a:rPr>
              <a:t>mensajero</a:t>
            </a:r>
            <a:r>
              <a:rPr lang="en-US" altLang="en-US" sz="2400" b="1" dirty="0">
                <a:latin typeface="Tahoma" panose="020B0604030504040204" pitchFamily="34" charset="0"/>
                <a:ea typeface="Tahoma" panose="020B0604030504040204" pitchFamily="34" charset="0"/>
                <a:cs typeface="Tahoma" panose="020B0604030504040204" pitchFamily="34" charset="0"/>
              </a:rPr>
              <a:t> del </a:t>
            </a:r>
            <a:r>
              <a:rPr lang="en-US" altLang="en-US" sz="2400" b="1" dirty="0" err="1">
                <a:latin typeface="Tahoma" panose="020B0604030504040204" pitchFamily="34" charset="0"/>
                <a:ea typeface="Tahoma" panose="020B0604030504040204" pitchFamily="34" charset="0"/>
                <a:cs typeface="Tahoma" panose="020B0604030504040204" pitchFamily="34" charset="0"/>
              </a:rPr>
              <a:t>Señor</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err="1">
                <a:latin typeface="Tahoma" panose="020B0604030504040204" pitchFamily="34" charset="0"/>
                <a:ea typeface="Tahoma" panose="020B0604030504040204" pitchFamily="34" charset="0"/>
                <a:cs typeface="Tahoma" panose="020B0604030504040204" pitchFamily="34" charset="0"/>
              </a:rPr>
              <a:t>por</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err="1">
                <a:latin typeface="Tahoma" panose="020B0604030504040204" pitchFamily="34" charset="0"/>
                <a:ea typeface="Tahoma" panose="020B0604030504040204" pitchFamily="34" charset="0"/>
                <a:cs typeface="Tahoma" panose="020B0604030504040204" pitchFamily="34" charset="0"/>
              </a:rPr>
              <a:t>mandato</a:t>
            </a:r>
            <a:r>
              <a:rPr lang="en-US" altLang="en-US" sz="2400" b="1" dirty="0">
                <a:latin typeface="Tahoma" panose="020B0604030504040204" pitchFamily="34" charset="0"/>
                <a:ea typeface="Tahoma" panose="020B0604030504040204" pitchFamily="34" charset="0"/>
                <a:cs typeface="Tahoma" panose="020B0604030504040204" pitchFamily="34" charset="0"/>
              </a:rPr>
              <a:t> del </a:t>
            </a:r>
            <a:r>
              <a:rPr lang="en-US" altLang="en-US" sz="2400" b="1" dirty="0" err="1">
                <a:latin typeface="Tahoma" panose="020B0604030504040204" pitchFamily="34" charset="0"/>
                <a:ea typeface="Tahoma" panose="020B0604030504040204" pitchFamily="34" charset="0"/>
                <a:cs typeface="Tahoma" panose="020B0604030504040204" pitchFamily="34" charset="0"/>
              </a:rPr>
              <a:t>Señor</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err="1">
                <a:latin typeface="Tahoma" panose="020B0604030504040204" pitchFamily="34" charset="0"/>
                <a:ea typeface="Tahoma" panose="020B0604030504040204" pitchFamily="34" charset="0"/>
                <a:cs typeface="Tahoma" panose="020B0604030504040204" pitchFamily="34" charset="0"/>
              </a:rPr>
              <a:t>habló</a:t>
            </a:r>
            <a:r>
              <a:rPr lang="en-US" altLang="en-US" sz="2400" b="1" dirty="0">
                <a:latin typeface="Tahoma" panose="020B0604030504040204" pitchFamily="34" charset="0"/>
                <a:ea typeface="Tahoma" panose="020B0604030504040204" pitchFamily="34" charset="0"/>
                <a:cs typeface="Tahoma" panose="020B0604030504040204" pitchFamily="34" charset="0"/>
              </a:rPr>
              <a:t> al pueblo…. </a:t>
            </a:r>
          </a:p>
          <a:p>
            <a:pPr algn="ctr"/>
            <a:endParaRPr lang="en-US" altLang="en-US" sz="1600" b="1" dirty="0">
              <a:latin typeface="Tahoma" panose="020B0604030504040204" pitchFamily="34" charset="0"/>
              <a:ea typeface="Tahoma" panose="020B0604030504040204" pitchFamily="34" charset="0"/>
              <a:cs typeface="Tahoma" panose="020B0604030504040204" pitchFamily="34" charset="0"/>
            </a:endParaRPr>
          </a:p>
          <a:p>
            <a:pPr algn="ctr"/>
            <a:r>
              <a:rPr lang="en-US" altLang="en-US" sz="2400" b="1" dirty="0">
                <a:latin typeface="Tahoma" panose="020B0604030504040204" pitchFamily="34" charset="0"/>
                <a:ea typeface="Tahoma" panose="020B0604030504040204" pitchFamily="34" charset="0"/>
                <a:cs typeface="Tahoma" panose="020B0604030504040204" pitchFamily="34" charset="0"/>
              </a:rPr>
              <a:t>Mal 2:7 - Pues </a:t>
            </a:r>
            <a:r>
              <a:rPr lang="en-US" altLang="en-US" sz="2400" b="1" dirty="0" err="1">
                <a:latin typeface="Tahoma" panose="020B0604030504040204" pitchFamily="34" charset="0"/>
                <a:ea typeface="Tahoma" panose="020B0604030504040204" pitchFamily="34" charset="0"/>
                <a:cs typeface="Tahoma" panose="020B0604030504040204" pitchFamily="34" charset="0"/>
              </a:rPr>
              <a:t>los</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err="1">
                <a:latin typeface="Tahoma" panose="020B0604030504040204" pitchFamily="34" charset="0"/>
                <a:ea typeface="Tahoma" panose="020B0604030504040204" pitchFamily="34" charset="0"/>
                <a:cs typeface="Tahoma" panose="020B0604030504040204" pitchFamily="34" charset="0"/>
              </a:rPr>
              <a:t>labios</a:t>
            </a:r>
            <a:r>
              <a:rPr lang="en-US" altLang="en-US" sz="2400" b="1" dirty="0">
                <a:latin typeface="Tahoma" panose="020B0604030504040204" pitchFamily="34" charset="0"/>
                <a:ea typeface="Tahoma" panose="020B0604030504040204" pitchFamily="34" charset="0"/>
                <a:cs typeface="Tahoma" panose="020B0604030504040204" pitchFamily="34" charset="0"/>
              </a:rPr>
              <a:t> del </a:t>
            </a:r>
            <a:r>
              <a:rPr lang="en-US" altLang="en-US" sz="2400" b="1" dirty="0" err="1">
                <a:latin typeface="Tahoma" panose="020B0604030504040204" pitchFamily="34" charset="0"/>
                <a:ea typeface="Tahoma" panose="020B0604030504040204" pitchFamily="34" charset="0"/>
                <a:cs typeface="Tahoma" panose="020B0604030504040204" pitchFamily="34" charset="0"/>
              </a:rPr>
              <a:t>sacerdote</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err="1">
                <a:latin typeface="Tahoma" panose="020B0604030504040204" pitchFamily="34" charset="0"/>
                <a:ea typeface="Tahoma" panose="020B0604030504040204" pitchFamily="34" charset="0"/>
                <a:cs typeface="Tahoma" panose="020B0604030504040204" pitchFamily="34" charset="0"/>
              </a:rPr>
              <a:t>deben</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err="1">
                <a:latin typeface="Tahoma" panose="020B0604030504040204" pitchFamily="34" charset="0"/>
                <a:ea typeface="Tahoma" panose="020B0604030504040204" pitchFamily="34" charset="0"/>
                <a:cs typeface="Tahoma" panose="020B0604030504040204" pitchFamily="34" charset="0"/>
              </a:rPr>
              <a:t>guardar</a:t>
            </a:r>
            <a:r>
              <a:rPr lang="en-US" altLang="en-US" sz="2400" b="1" dirty="0">
                <a:latin typeface="Tahoma" panose="020B0604030504040204" pitchFamily="34" charset="0"/>
                <a:ea typeface="Tahoma" panose="020B0604030504040204" pitchFamily="34" charset="0"/>
                <a:cs typeface="Tahoma" panose="020B0604030504040204" pitchFamily="34" charset="0"/>
              </a:rPr>
              <a:t> la </a:t>
            </a:r>
            <a:r>
              <a:rPr lang="en-US" altLang="en-US" sz="2400" b="1" dirty="0" err="1">
                <a:latin typeface="Tahoma" panose="020B0604030504040204" pitchFamily="34" charset="0"/>
                <a:ea typeface="Tahoma" panose="020B0604030504040204" pitchFamily="34" charset="0"/>
                <a:cs typeface="Tahoma" panose="020B0604030504040204" pitchFamily="34" charset="0"/>
              </a:rPr>
              <a:t>sabiduría</a:t>
            </a:r>
            <a:r>
              <a:rPr lang="en-US" altLang="en-US" sz="2400" b="1" dirty="0">
                <a:latin typeface="Tahoma" panose="020B0604030504040204" pitchFamily="34" charset="0"/>
                <a:ea typeface="Tahoma" panose="020B0604030504040204" pitchFamily="34" charset="0"/>
                <a:cs typeface="Tahoma" panose="020B0604030504040204" pitchFamily="34" charset="0"/>
              </a:rPr>
              <a:t> … </a:t>
            </a:r>
            <a:r>
              <a:rPr lang="en-US" altLang="en-US" sz="2400" b="1" dirty="0" err="1">
                <a:latin typeface="Tahoma" panose="020B0604030504040204" pitchFamily="34" charset="0"/>
                <a:ea typeface="Tahoma" panose="020B0604030504040204" pitchFamily="34" charset="0"/>
                <a:cs typeface="Tahoma" panose="020B0604030504040204" pitchFamily="34" charset="0"/>
              </a:rPr>
              <a:t>porque</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err="1">
                <a:latin typeface="Tahoma" panose="020B0604030504040204" pitchFamily="34" charset="0"/>
                <a:ea typeface="Tahoma" panose="020B0604030504040204" pitchFamily="34" charset="0"/>
                <a:cs typeface="Tahoma" panose="020B0604030504040204" pitchFamily="34" charset="0"/>
              </a:rPr>
              <a:t>él</a:t>
            </a:r>
            <a:r>
              <a:rPr lang="en-US" altLang="en-US" sz="2400" b="1" dirty="0">
                <a:latin typeface="Tahoma" panose="020B0604030504040204" pitchFamily="34" charset="0"/>
                <a:ea typeface="Tahoma" panose="020B0604030504040204" pitchFamily="34" charset="0"/>
                <a:cs typeface="Tahoma" panose="020B0604030504040204" pitchFamily="34" charset="0"/>
              </a:rPr>
              <a:t> es </a:t>
            </a:r>
            <a:r>
              <a:rPr lang="en-US" altLang="en-US" sz="2400" b="1" dirty="0" err="1">
                <a:latin typeface="Tahoma" panose="020B0604030504040204" pitchFamily="34" charset="0"/>
                <a:ea typeface="Tahoma" panose="020B0604030504040204" pitchFamily="34" charset="0"/>
                <a:cs typeface="Tahoma" panose="020B0604030504040204" pitchFamily="34" charset="0"/>
              </a:rPr>
              <a:t>el</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err="1">
                <a:latin typeface="Tahoma" panose="020B0604030504040204" pitchFamily="34" charset="0"/>
                <a:ea typeface="Tahoma" panose="020B0604030504040204" pitchFamily="34" charset="0"/>
                <a:cs typeface="Tahoma" panose="020B0604030504040204" pitchFamily="34" charset="0"/>
              </a:rPr>
              <a:t>mensajero</a:t>
            </a:r>
            <a:r>
              <a:rPr lang="en-US" altLang="en-US" sz="2400" b="1" dirty="0">
                <a:latin typeface="Tahoma" panose="020B0604030504040204" pitchFamily="34" charset="0"/>
                <a:ea typeface="Tahoma" panose="020B0604030504040204" pitchFamily="34" charset="0"/>
                <a:cs typeface="Tahoma" panose="020B0604030504040204" pitchFamily="34" charset="0"/>
              </a:rPr>
              <a:t> del </a:t>
            </a:r>
            <a:r>
              <a:rPr lang="en-US" altLang="en-US" sz="2400" b="1" dirty="0" err="1">
                <a:latin typeface="Tahoma" panose="020B0604030504040204" pitchFamily="34" charset="0"/>
                <a:ea typeface="Tahoma" panose="020B0604030504040204" pitchFamily="34" charset="0"/>
                <a:cs typeface="Tahoma" panose="020B0604030504040204" pitchFamily="34" charset="0"/>
              </a:rPr>
              <a:t>Señor</a:t>
            </a:r>
            <a:r>
              <a:rPr lang="en-US" altLang="en-US" sz="2400" b="1" dirty="0">
                <a:latin typeface="Tahoma" panose="020B0604030504040204" pitchFamily="34" charset="0"/>
                <a:ea typeface="Tahoma" panose="020B0604030504040204" pitchFamily="34" charset="0"/>
                <a:cs typeface="Tahoma" panose="020B0604030504040204" pitchFamily="34" charset="0"/>
              </a:rPr>
              <a:t> de </a:t>
            </a:r>
            <a:r>
              <a:rPr lang="en-US" altLang="en-US" sz="2400" b="1" dirty="0" err="1">
                <a:latin typeface="Tahoma" panose="020B0604030504040204" pitchFamily="34" charset="0"/>
                <a:ea typeface="Tahoma" panose="020B0604030504040204" pitchFamily="34" charset="0"/>
                <a:cs typeface="Tahoma" panose="020B0604030504040204" pitchFamily="34" charset="0"/>
              </a:rPr>
              <a:t>los</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err="1">
                <a:latin typeface="Tahoma" panose="020B0604030504040204" pitchFamily="34" charset="0"/>
                <a:ea typeface="Tahoma" panose="020B0604030504040204" pitchFamily="34" charset="0"/>
                <a:cs typeface="Tahoma" panose="020B0604030504040204" pitchFamily="34" charset="0"/>
              </a:rPr>
              <a:t>ejércitos</a:t>
            </a:r>
            <a:r>
              <a:rPr lang="en-US" altLang="en-US" sz="2400" b="1" dirty="0">
                <a:latin typeface="Tahoma" panose="020B0604030504040204" pitchFamily="34" charset="0"/>
                <a:ea typeface="Tahoma" panose="020B0604030504040204" pitchFamily="34" charset="0"/>
                <a:cs typeface="Tahoma" panose="020B0604030504040204" pitchFamily="34" charset="0"/>
              </a:rPr>
              <a:t>. </a:t>
            </a:r>
          </a:p>
          <a:p>
            <a:pPr algn="ctr"/>
            <a:endParaRPr lang="en-US" altLang="en-US" sz="1400" b="1" dirty="0">
              <a:latin typeface="Tahoma" panose="020B0604030504040204" pitchFamily="34" charset="0"/>
              <a:ea typeface="Tahoma" panose="020B0604030504040204" pitchFamily="34" charset="0"/>
              <a:cs typeface="Tahoma" panose="020B0604030504040204" pitchFamily="34" charset="0"/>
            </a:endParaRPr>
          </a:p>
          <a:p>
            <a:pPr algn="ctr"/>
            <a:r>
              <a:rPr lang="en-US" altLang="en-US" sz="2400" b="1" dirty="0">
                <a:latin typeface="Tahoma" panose="020B0604030504040204" pitchFamily="34" charset="0"/>
                <a:ea typeface="Tahoma" panose="020B0604030504040204" pitchFamily="34" charset="0"/>
                <a:cs typeface="Tahoma" panose="020B0604030504040204" pitchFamily="34" charset="0"/>
              </a:rPr>
              <a:t>Mal 3:1 - He </a:t>
            </a:r>
            <a:r>
              <a:rPr lang="en-US" altLang="en-US" sz="2400" b="1" dirty="0" err="1">
                <a:latin typeface="Tahoma" panose="020B0604030504040204" pitchFamily="34" charset="0"/>
                <a:ea typeface="Tahoma" panose="020B0604030504040204" pitchFamily="34" charset="0"/>
                <a:cs typeface="Tahoma" panose="020B0604030504040204" pitchFamily="34" charset="0"/>
              </a:rPr>
              <a:t>aquí</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err="1">
                <a:latin typeface="Tahoma" panose="020B0604030504040204" pitchFamily="34" charset="0"/>
                <a:ea typeface="Tahoma" panose="020B0604030504040204" pitchFamily="34" charset="0"/>
                <a:cs typeface="Tahoma" panose="020B0604030504040204" pitchFamily="34" charset="0"/>
              </a:rPr>
              <a:t>yo</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err="1">
                <a:latin typeface="Tahoma" panose="020B0604030504040204" pitchFamily="34" charset="0"/>
                <a:ea typeface="Tahoma" panose="020B0604030504040204" pitchFamily="34" charset="0"/>
                <a:cs typeface="Tahoma" panose="020B0604030504040204" pitchFamily="34" charset="0"/>
              </a:rPr>
              <a:t>envío</a:t>
            </a:r>
            <a:r>
              <a:rPr lang="en-US" altLang="en-US" sz="2400" b="1" dirty="0">
                <a:latin typeface="Tahoma" panose="020B0604030504040204" pitchFamily="34" charset="0"/>
                <a:ea typeface="Tahoma" panose="020B0604030504040204" pitchFamily="34" charset="0"/>
                <a:cs typeface="Tahoma" panose="020B0604030504040204" pitchFamily="34" charset="0"/>
              </a:rPr>
              <a:t> a mi </a:t>
            </a:r>
            <a:r>
              <a:rPr lang="en-US" altLang="en-US" sz="2400" b="1" dirty="0" err="1">
                <a:latin typeface="Tahoma" panose="020B0604030504040204" pitchFamily="34" charset="0"/>
                <a:ea typeface="Tahoma" panose="020B0604030504040204" pitchFamily="34" charset="0"/>
                <a:cs typeface="Tahoma" panose="020B0604030504040204" pitchFamily="34" charset="0"/>
              </a:rPr>
              <a:t>mensajero</a:t>
            </a:r>
            <a:r>
              <a:rPr lang="en-US" altLang="en-US" sz="2400" b="1" dirty="0">
                <a:latin typeface="Tahoma" panose="020B0604030504040204" pitchFamily="34" charset="0"/>
                <a:ea typeface="Tahoma" panose="020B0604030504040204" pitchFamily="34" charset="0"/>
                <a:cs typeface="Tahoma" panose="020B0604030504040204" pitchFamily="34" charset="0"/>
              </a:rPr>
              <a:t>, y </a:t>
            </a:r>
            <a:r>
              <a:rPr lang="en-US" altLang="en-US" sz="2400" b="1" dirty="0" err="1">
                <a:latin typeface="Tahoma" panose="020B0604030504040204" pitchFamily="34" charset="0"/>
                <a:ea typeface="Tahoma" panose="020B0604030504040204" pitchFamily="34" charset="0"/>
                <a:cs typeface="Tahoma" panose="020B0604030504040204" pitchFamily="34" charset="0"/>
              </a:rPr>
              <a:t>él</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err="1">
                <a:latin typeface="Tahoma" panose="020B0604030504040204" pitchFamily="34" charset="0"/>
                <a:ea typeface="Tahoma" panose="020B0604030504040204" pitchFamily="34" charset="0"/>
                <a:cs typeface="Tahoma" panose="020B0604030504040204" pitchFamily="34" charset="0"/>
              </a:rPr>
              <a:t>preparará</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err="1">
                <a:latin typeface="Tahoma" panose="020B0604030504040204" pitchFamily="34" charset="0"/>
                <a:ea typeface="Tahoma" panose="020B0604030504040204" pitchFamily="34" charset="0"/>
                <a:cs typeface="Tahoma" panose="020B0604030504040204" pitchFamily="34" charset="0"/>
              </a:rPr>
              <a:t>el</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err="1">
                <a:latin typeface="Tahoma" panose="020B0604030504040204" pitchFamily="34" charset="0"/>
                <a:ea typeface="Tahoma" panose="020B0604030504040204" pitchFamily="34" charset="0"/>
                <a:cs typeface="Tahoma" panose="020B0604030504040204" pitchFamily="34" charset="0"/>
              </a:rPr>
              <a:t>camino</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err="1">
                <a:latin typeface="Tahoma" panose="020B0604030504040204" pitchFamily="34" charset="0"/>
                <a:ea typeface="Tahoma" panose="020B0604030504040204" pitchFamily="34" charset="0"/>
                <a:cs typeface="Tahoma" panose="020B0604030504040204" pitchFamily="34" charset="0"/>
              </a:rPr>
              <a:t>delante</a:t>
            </a:r>
            <a:r>
              <a:rPr lang="en-US" altLang="en-US" sz="2400" b="1" dirty="0">
                <a:latin typeface="Tahoma" panose="020B0604030504040204" pitchFamily="34" charset="0"/>
                <a:ea typeface="Tahoma" panose="020B0604030504040204" pitchFamily="34" charset="0"/>
                <a:cs typeface="Tahoma" panose="020B0604030504040204" pitchFamily="34" charset="0"/>
              </a:rPr>
              <a:t> de </a:t>
            </a:r>
            <a:r>
              <a:rPr lang="en-US" altLang="en-US" sz="2400" b="1" dirty="0" err="1">
                <a:latin typeface="Tahoma" panose="020B0604030504040204" pitchFamily="34" charset="0"/>
                <a:ea typeface="Tahoma" panose="020B0604030504040204" pitchFamily="34" charset="0"/>
                <a:cs typeface="Tahoma" panose="020B0604030504040204" pitchFamily="34" charset="0"/>
              </a:rPr>
              <a:t>mí</a:t>
            </a:r>
            <a:r>
              <a:rPr lang="en-US" altLang="en-US" sz="2400" b="1" dirty="0">
                <a:latin typeface="Tahoma" panose="020B0604030504040204" pitchFamily="34" charset="0"/>
                <a:ea typeface="Tahoma" panose="020B0604030504040204" pitchFamily="34" charset="0"/>
                <a:cs typeface="Tahoma" panose="020B0604030504040204"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56326"/>
                                        </p:tgtEl>
                                        <p:attrNameLst>
                                          <p:attrName>style.visibility</p:attrName>
                                        </p:attrNameLst>
                                      </p:cBhvr>
                                      <p:to>
                                        <p:strVal val="visible"/>
                                      </p:to>
                                    </p:set>
                                    <p:animEffect transition="in" filter="dissolve">
                                      <p:cBhvr>
                                        <p:cTn id="7" dur="1000"/>
                                        <p:tgtEl>
                                          <p:spTgt spid="56326"/>
                                        </p:tgtEl>
                                      </p:cBhvr>
                                    </p:animEffect>
                                  </p:childTnLst>
                                </p:cTn>
                              </p:par>
                            </p:childTnLst>
                          </p:cTn>
                        </p:par>
                        <p:par>
                          <p:cTn id="8" fill="hold" nodeType="afterGroup">
                            <p:stCondLst>
                              <p:cond delay="1000"/>
                            </p:stCondLst>
                            <p:childTnLst>
                              <p:par>
                                <p:cTn id="9" presetID="9" presetClass="entr" presetSubtype="0" fill="hold" nodeType="afterEffect">
                                  <p:stCondLst>
                                    <p:cond delay="0"/>
                                  </p:stCondLst>
                                  <p:childTnLst>
                                    <p:set>
                                      <p:cBhvr>
                                        <p:cTn id="10" dur="1" fill="hold">
                                          <p:stCondLst>
                                            <p:cond delay="0"/>
                                          </p:stCondLst>
                                        </p:cTn>
                                        <p:tgtEl>
                                          <p:spTgt spid="56324">
                                            <p:txEl>
                                              <p:pRg st="0" end="0"/>
                                            </p:txEl>
                                          </p:spTgt>
                                        </p:tgtEl>
                                        <p:attrNameLst>
                                          <p:attrName>style.visibility</p:attrName>
                                        </p:attrNameLst>
                                      </p:cBhvr>
                                      <p:to>
                                        <p:strVal val="visible"/>
                                      </p:to>
                                    </p:set>
                                    <p:animEffect transition="in" filter="dissolve">
                                      <p:cBhvr>
                                        <p:cTn id="11" dur="1000"/>
                                        <p:tgtEl>
                                          <p:spTgt spid="56324">
                                            <p:txEl>
                                              <p:pRg st="0" end="0"/>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9" presetClass="entr" presetSubtype="0" fill="hold" nodeType="clickEffect">
                                  <p:stCondLst>
                                    <p:cond delay="0"/>
                                  </p:stCondLst>
                                  <p:childTnLst>
                                    <p:set>
                                      <p:cBhvr>
                                        <p:cTn id="15" dur="1" fill="hold">
                                          <p:stCondLst>
                                            <p:cond delay="0"/>
                                          </p:stCondLst>
                                        </p:cTn>
                                        <p:tgtEl>
                                          <p:spTgt spid="56324">
                                            <p:txEl>
                                              <p:pRg st="2" end="2"/>
                                            </p:txEl>
                                          </p:spTgt>
                                        </p:tgtEl>
                                        <p:attrNameLst>
                                          <p:attrName>style.visibility</p:attrName>
                                        </p:attrNameLst>
                                      </p:cBhvr>
                                      <p:to>
                                        <p:strVal val="visible"/>
                                      </p:to>
                                    </p:set>
                                    <p:animEffect transition="in" filter="dissolve">
                                      <p:cBhvr>
                                        <p:cTn id="16" dur="500"/>
                                        <p:tgtEl>
                                          <p:spTgt spid="56324">
                                            <p:txEl>
                                              <p:pRg st="2" end="2"/>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9" presetClass="entr" presetSubtype="0" fill="hold" nodeType="clickEffect">
                                  <p:stCondLst>
                                    <p:cond delay="0"/>
                                  </p:stCondLst>
                                  <p:iterate type="wd">
                                    <p:tmPct val="0"/>
                                  </p:iterate>
                                  <p:childTnLst>
                                    <p:set>
                                      <p:cBhvr>
                                        <p:cTn id="20" dur="1" fill="hold">
                                          <p:stCondLst>
                                            <p:cond delay="0"/>
                                          </p:stCondLst>
                                        </p:cTn>
                                        <p:tgtEl>
                                          <p:spTgt spid="56327">
                                            <p:txEl>
                                              <p:pRg st="0" end="0"/>
                                            </p:txEl>
                                          </p:spTgt>
                                        </p:tgtEl>
                                        <p:attrNameLst>
                                          <p:attrName>style.visibility</p:attrName>
                                        </p:attrNameLst>
                                      </p:cBhvr>
                                      <p:to>
                                        <p:strVal val="visible"/>
                                      </p:to>
                                    </p:set>
                                    <p:animEffect transition="in" filter="dissolve">
                                      <p:cBhvr>
                                        <p:cTn id="21" dur="500"/>
                                        <p:tgtEl>
                                          <p:spTgt spid="56327">
                                            <p:txEl>
                                              <p:pRg st="0" end="0"/>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9" presetClass="entr" presetSubtype="0" fill="hold" nodeType="clickEffect">
                                  <p:stCondLst>
                                    <p:cond delay="0"/>
                                  </p:stCondLst>
                                  <p:iterate type="wd">
                                    <p:tmPct val="0"/>
                                  </p:iterate>
                                  <p:childTnLst>
                                    <p:set>
                                      <p:cBhvr>
                                        <p:cTn id="25" dur="1" fill="hold">
                                          <p:stCondLst>
                                            <p:cond delay="0"/>
                                          </p:stCondLst>
                                        </p:cTn>
                                        <p:tgtEl>
                                          <p:spTgt spid="56327">
                                            <p:txEl>
                                              <p:pRg st="2" end="2"/>
                                            </p:txEl>
                                          </p:spTgt>
                                        </p:tgtEl>
                                        <p:attrNameLst>
                                          <p:attrName>style.visibility</p:attrName>
                                        </p:attrNameLst>
                                      </p:cBhvr>
                                      <p:to>
                                        <p:strVal val="visible"/>
                                      </p:to>
                                    </p:set>
                                    <p:animEffect transition="in" filter="dissolve">
                                      <p:cBhvr>
                                        <p:cTn id="26" dur="500"/>
                                        <p:tgtEl>
                                          <p:spTgt spid="56327">
                                            <p:txEl>
                                              <p:pRg st="2" end="2"/>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9" presetClass="entr" presetSubtype="0" fill="hold" nodeType="clickEffect">
                                  <p:stCondLst>
                                    <p:cond delay="0"/>
                                  </p:stCondLst>
                                  <p:childTnLst>
                                    <p:set>
                                      <p:cBhvr>
                                        <p:cTn id="30" dur="1" fill="hold">
                                          <p:stCondLst>
                                            <p:cond delay="0"/>
                                          </p:stCondLst>
                                        </p:cTn>
                                        <p:tgtEl>
                                          <p:spTgt spid="56324">
                                            <p:txEl>
                                              <p:pRg st="4" end="4"/>
                                            </p:txEl>
                                          </p:spTgt>
                                        </p:tgtEl>
                                        <p:attrNameLst>
                                          <p:attrName>style.visibility</p:attrName>
                                        </p:attrNameLst>
                                      </p:cBhvr>
                                      <p:to>
                                        <p:strVal val="visible"/>
                                      </p:to>
                                    </p:set>
                                    <p:animEffect transition="in" filter="dissolve">
                                      <p:cBhvr>
                                        <p:cTn id="31" dur="500"/>
                                        <p:tgtEl>
                                          <p:spTgt spid="56324">
                                            <p:txEl>
                                              <p:pRg st="4" end="4"/>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9" presetClass="exit" presetSubtype="0" fill="hold" nodeType="clickEffect">
                                  <p:stCondLst>
                                    <p:cond delay="0"/>
                                  </p:stCondLst>
                                  <p:iterate type="wd">
                                    <p:tmPct val="0"/>
                                  </p:iterate>
                                  <p:childTnLst>
                                    <p:animEffect transition="out" filter="dissolve">
                                      <p:cBhvr>
                                        <p:cTn id="35" dur="1000"/>
                                        <p:tgtEl>
                                          <p:spTgt spid="56327">
                                            <p:txEl>
                                              <p:pRg st="0" end="0"/>
                                            </p:txEl>
                                          </p:spTgt>
                                        </p:tgtEl>
                                      </p:cBhvr>
                                    </p:animEffect>
                                    <p:set>
                                      <p:cBhvr>
                                        <p:cTn id="36" dur="1" fill="hold">
                                          <p:stCondLst>
                                            <p:cond delay="999"/>
                                          </p:stCondLst>
                                        </p:cTn>
                                        <p:tgtEl>
                                          <p:spTgt spid="56327">
                                            <p:txEl>
                                              <p:pRg st="0" end="0"/>
                                            </p:txEl>
                                          </p:spTgt>
                                        </p:tgtEl>
                                        <p:attrNameLst>
                                          <p:attrName>style.visibility</p:attrName>
                                        </p:attrNameLst>
                                      </p:cBhvr>
                                      <p:to>
                                        <p:strVal val="hidden"/>
                                      </p:to>
                                    </p:set>
                                  </p:childTnLst>
                                </p:cTn>
                              </p:par>
                              <p:par>
                                <p:cTn id="37" presetID="9" presetClass="exit" presetSubtype="0" fill="hold" nodeType="withEffect">
                                  <p:stCondLst>
                                    <p:cond delay="0"/>
                                  </p:stCondLst>
                                  <p:iterate type="wd">
                                    <p:tmPct val="0"/>
                                  </p:iterate>
                                  <p:childTnLst>
                                    <p:animEffect transition="out" filter="dissolve">
                                      <p:cBhvr>
                                        <p:cTn id="38" dur="1000"/>
                                        <p:tgtEl>
                                          <p:spTgt spid="56327">
                                            <p:txEl>
                                              <p:pRg st="2" end="2"/>
                                            </p:txEl>
                                          </p:spTgt>
                                        </p:tgtEl>
                                      </p:cBhvr>
                                    </p:animEffect>
                                    <p:set>
                                      <p:cBhvr>
                                        <p:cTn id="39" dur="1" fill="hold">
                                          <p:stCondLst>
                                            <p:cond delay="999"/>
                                          </p:stCondLst>
                                        </p:cTn>
                                        <p:tgtEl>
                                          <p:spTgt spid="56327">
                                            <p:txEl>
                                              <p:pRg st="2" end="2"/>
                                            </p:txEl>
                                          </p:spTgt>
                                        </p:tgtEl>
                                        <p:attrNameLst>
                                          <p:attrName>style.visibility</p:attrName>
                                        </p:attrNameLst>
                                      </p:cBhvr>
                                      <p:to>
                                        <p:strVal val="hidden"/>
                                      </p:to>
                                    </p:set>
                                  </p:childTnLst>
                                </p:cTn>
                              </p:par>
                              <p:par>
                                <p:cTn id="40" presetID="16" presetClass="entr" presetSubtype="37" fill="hold" nodeType="withEffect">
                                  <p:stCondLst>
                                    <p:cond delay="0"/>
                                  </p:stCondLst>
                                  <p:iterate type="wd">
                                    <p:tmPct val="2000"/>
                                  </p:iterate>
                                  <p:childTnLst>
                                    <p:set>
                                      <p:cBhvr>
                                        <p:cTn id="41" dur="1" fill="hold">
                                          <p:stCondLst>
                                            <p:cond delay="0"/>
                                          </p:stCondLst>
                                        </p:cTn>
                                        <p:tgtEl>
                                          <p:spTgt spid="56328">
                                            <p:txEl>
                                              <p:pRg st="0" end="0"/>
                                            </p:txEl>
                                          </p:spTgt>
                                        </p:tgtEl>
                                        <p:attrNameLst>
                                          <p:attrName>style.visibility</p:attrName>
                                        </p:attrNameLst>
                                      </p:cBhvr>
                                      <p:to>
                                        <p:strVal val="visible"/>
                                      </p:to>
                                    </p:set>
                                    <p:animEffect transition="in" filter="barn(outVertical)">
                                      <p:cBhvr>
                                        <p:cTn id="42" dur="1000"/>
                                        <p:tgtEl>
                                          <p:spTgt spid="56328">
                                            <p:txEl>
                                              <p:pRg st="0" end="0"/>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6" presetClass="entr" presetSubtype="37" fill="hold" nodeType="clickEffect">
                                  <p:stCondLst>
                                    <p:cond delay="0"/>
                                  </p:stCondLst>
                                  <p:iterate type="wd">
                                    <p:tmPct val="2000"/>
                                  </p:iterate>
                                  <p:childTnLst>
                                    <p:set>
                                      <p:cBhvr>
                                        <p:cTn id="46" dur="1" fill="hold">
                                          <p:stCondLst>
                                            <p:cond delay="0"/>
                                          </p:stCondLst>
                                        </p:cTn>
                                        <p:tgtEl>
                                          <p:spTgt spid="56328">
                                            <p:txEl>
                                              <p:pRg st="2" end="2"/>
                                            </p:txEl>
                                          </p:spTgt>
                                        </p:tgtEl>
                                        <p:attrNameLst>
                                          <p:attrName>style.visibility</p:attrName>
                                        </p:attrNameLst>
                                      </p:cBhvr>
                                      <p:to>
                                        <p:strVal val="visible"/>
                                      </p:to>
                                    </p:set>
                                    <p:animEffect transition="in" filter="barn(outVertical)">
                                      <p:cBhvr>
                                        <p:cTn id="47" dur="1000"/>
                                        <p:tgtEl>
                                          <p:spTgt spid="56328">
                                            <p:txEl>
                                              <p:pRg st="2" end="2"/>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6" presetClass="entr" presetSubtype="37" fill="hold" nodeType="clickEffect">
                                  <p:stCondLst>
                                    <p:cond delay="0"/>
                                  </p:stCondLst>
                                  <p:iterate type="wd">
                                    <p:tmPct val="2000"/>
                                  </p:iterate>
                                  <p:childTnLst>
                                    <p:set>
                                      <p:cBhvr>
                                        <p:cTn id="51" dur="1" fill="hold">
                                          <p:stCondLst>
                                            <p:cond delay="0"/>
                                          </p:stCondLst>
                                        </p:cTn>
                                        <p:tgtEl>
                                          <p:spTgt spid="56328">
                                            <p:txEl>
                                              <p:pRg st="4" end="4"/>
                                            </p:txEl>
                                          </p:spTgt>
                                        </p:tgtEl>
                                        <p:attrNameLst>
                                          <p:attrName>style.visibility</p:attrName>
                                        </p:attrNameLst>
                                      </p:cBhvr>
                                      <p:to>
                                        <p:strVal val="visible"/>
                                      </p:to>
                                    </p:set>
                                    <p:animEffect transition="in" filter="barn(outVertical)">
                                      <p:cBhvr>
                                        <p:cTn id="52" dur="1000"/>
                                        <p:tgtEl>
                                          <p:spTgt spid="5632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6" grpId="0" animBg="1"/>
      <p:bldP spid="56327" grpId="1" uiExpand="1" build="allAtOnce"/>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a:extLst>
              <a:ext uri="{FF2B5EF4-FFF2-40B4-BE49-F238E27FC236}">
                <a16:creationId xmlns:a16="http://schemas.microsoft.com/office/drawing/2014/main" id="{8A50FA9A-C988-8446-C5BB-68528750006F}"/>
              </a:ext>
            </a:extLst>
          </p:cNvPr>
          <p:cNvSpPr>
            <a:spLocks noChangeArrowheads="1"/>
          </p:cNvSpPr>
          <p:nvPr/>
        </p:nvSpPr>
        <p:spPr bwMode="auto">
          <a:xfrm>
            <a:off x="98483" y="915645"/>
            <a:ext cx="9448800" cy="59000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n-US" altLang="en-US" sz="2600" b="1" dirty="0" err="1">
                <a:solidFill>
                  <a:srgbClr val="C00000"/>
                </a:solidFill>
                <a:latin typeface="Tahoma" panose="020B0604030504040204" pitchFamily="34" charset="0"/>
                <a:ea typeface="Tahoma" panose="020B0604030504040204" pitchFamily="34" charset="0"/>
                <a:cs typeface="Tahoma" panose="020B0604030504040204" pitchFamily="34" charset="0"/>
              </a:rPr>
              <a:t>Gén</a:t>
            </a:r>
            <a:r>
              <a:rPr lang="en-U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 31:9-12</a:t>
            </a:r>
            <a:r>
              <a:rPr lang="en-US" altLang="en-US" sz="1200" b="1" dirty="0">
                <a:solidFill>
                  <a:srgbClr val="C00000"/>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a:t>
            </a:r>
            <a:r>
              <a:rPr lang="en-US" altLang="en-US" sz="1200" b="1" dirty="0">
                <a:solidFill>
                  <a:srgbClr val="C00000"/>
                </a:solidFill>
                <a:latin typeface="Tahoma" panose="020B0604030504040204" pitchFamily="34" charset="0"/>
                <a:ea typeface="Tahoma" panose="020B0604030504040204" pitchFamily="34" charset="0"/>
                <a:cs typeface="Tahoma" panose="020B0604030504040204" pitchFamily="34" charset="0"/>
              </a:rPr>
              <a:t> </a:t>
            </a:r>
            <a:r>
              <a:rPr lang="es-ES" altLang="en-US" sz="2600" b="1" dirty="0">
                <a:latin typeface="Tahoma" panose="020B0604030504040204" pitchFamily="34" charset="0"/>
                <a:ea typeface="Tahoma" panose="020B0604030504040204" pitchFamily="34" charset="0"/>
                <a:cs typeface="Tahoma" panose="020B0604030504040204" pitchFamily="34" charset="0"/>
              </a:rPr>
              <a:t>Así quitó Dios el ganado de vuestro padre, y me lo dio a mí. Y sucedió que al tiempo que las ovejas estaban en celo, alcé yo mis ojos y vi en sueños, y he aquí los machos que cubrían a las hembras eran listados, pintados y abigarrados. Y </a:t>
            </a:r>
            <a:r>
              <a:rPr lang="es-E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me dijo el ángel de Dios en sueños:</a:t>
            </a:r>
            <a:r>
              <a:rPr lang="es-E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600" b="1" dirty="0">
                <a:latin typeface="Tahoma" panose="020B0604030504040204" pitchFamily="34" charset="0"/>
                <a:ea typeface="Tahoma" panose="020B0604030504040204" pitchFamily="34" charset="0"/>
                <a:cs typeface="Tahoma" panose="020B0604030504040204" pitchFamily="34" charset="0"/>
              </a:rPr>
              <a:t>Jacob. Y yo dije: Heme aquí.  </a:t>
            </a:r>
            <a:r>
              <a:rPr lang="es-E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Y él dijo: </a:t>
            </a:r>
            <a:r>
              <a:rPr lang="es-ES" altLang="en-US" sz="2600" b="1" dirty="0">
                <a:latin typeface="Tahoma" panose="020B0604030504040204" pitchFamily="34" charset="0"/>
                <a:ea typeface="Tahoma" panose="020B0604030504040204" pitchFamily="34" charset="0"/>
                <a:cs typeface="Tahoma" panose="020B0604030504040204" pitchFamily="34" charset="0"/>
              </a:rPr>
              <a:t>Alza ahora tus ojos, y verás que todos los machos que cubren a las hembras son listados, pintados y abigarrados;</a:t>
            </a:r>
            <a:r>
              <a:rPr lang="en-US" altLang="en-US" sz="2600" b="1" dirty="0">
                <a:latin typeface="Tahoma" panose="020B0604030504040204" pitchFamily="34" charset="0"/>
                <a:ea typeface="Tahoma" panose="020B0604030504040204" pitchFamily="34" charset="0"/>
                <a:cs typeface="Tahoma" panose="020B0604030504040204" pitchFamily="34" charset="0"/>
              </a:rPr>
              <a:t>…</a:t>
            </a:r>
            <a:r>
              <a:rPr lang="en-US" altLang="en-US" b="1" dirty="0">
                <a:latin typeface="Tahoma" panose="020B0604030504040204" pitchFamily="34" charset="0"/>
                <a:ea typeface="Tahoma" panose="020B0604030504040204" pitchFamily="34" charset="0"/>
                <a:cs typeface="Tahoma" panose="020B0604030504040204" pitchFamily="34" charset="0"/>
              </a:rPr>
              <a:t> </a:t>
            </a:r>
            <a:endParaRPr lang="en-US" altLang="en-US" sz="1200" b="1" dirty="0">
              <a:latin typeface="Tahoma" panose="020B0604030504040204" pitchFamily="34" charset="0"/>
              <a:ea typeface="Tahoma" panose="020B0604030504040204" pitchFamily="34" charset="0"/>
              <a:cs typeface="Tahoma" panose="020B0604030504040204" pitchFamily="34" charset="0"/>
            </a:endParaRPr>
          </a:p>
          <a:p>
            <a:pPr>
              <a:lnSpc>
                <a:spcPct val="90000"/>
              </a:lnSpc>
            </a:pPr>
            <a:endParaRPr lang="en-US" altLang="en-US" sz="1200" b="1" dirty="0">
              <a:latin typeface="Tahoma" panose="020B0604030504040204" pitchFamily="34" charset="0"/>
              <a:ea typeface="Tahoma" panose="020B0604030504040204" pitchFamily="34" charset="0"/>
              <a:cs typeface="Tahoma" panose="020B0604030504040204" pitchFamily="34" charset="0"/>
            </a:endParaRPr>
          </a:p>
          <a:p>
            <a:r>
              <a:rPr lang="en-U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31:55-32:2</a:t>
            </a:r>
            <a:r>
              <a:rPr lang="en-US" altLang="en-US" sz="1000" b="1" dirty="0">
                <a:solidFill>
                  <a:srgbClr val="C00000"/>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a:t>
            </a:r>
            <a:r>
              <a:rPr lang="en-US" altLang="en-US" sz="1000" b="1" dirty="0">
                <a:solidFill>
                  <a:srgbClr val="C00000"/>
                </a:solidFill>
                <a:latin typeface="Tahoma" panose="020B0604030504040204" pitchFamily="34" charset="0"/>
                <a:ea typeface="Tahoma" panose="020B0604030504040204" pitchFamily="34" charset="0"/>
                <a:cs typeface="Tahoma" panose="020B0604030504040204" pitchFamily="34" charset="0"/>
              </a:rPr>
              <a:t> </a:t>
            </a:r>
            <a:r>
              <a:rPr lang="es-ES" altLang="en-US" sz="2600" b="1" dirty="0">
                <a:latin typeface="Tahoma" panose="020B0604030504040204" pitchFamily="34" charset="0"/>
                <a:ea typeface="Tahoma" panose="020B0604030504040204" pitchFamily="34" charset="0"/>
                <a:cs typeface="Tahoma" panose="020B0604030504040204" pitchFamily="34" charset="0"/>
              </a:rPr>
              <a:t>Y se levantó Labán de mañana,</a:t>
            </a:r>
            <a:r>
              <a:rPr lang="es-ES" altLang="en-US" sz="1000" b="1" dirty="0">
                <a:latin typeface="Tahoma" panose="020B0604030504040204" pitchFamily="34" charset="0"/>
                <a:ea typeface="Tahoma" panose="020B0604030504040204" pitchFamily="34" charset="0"/>
                <a:cs typeface="Tahoma" panose="020B0604030504040204" pitchFamily="34" charset="0"/>
              </a:rPr>
              <a:t> </a:t>
            </a:r>
            <a:r>
              <a:rPr lang="es-ES" altLang="en-US" sz="2600" b="1" dirty="0">
                <a:latin typeface="Tahoma" panose="020B0604030504040204" pitchFamily="34" charset="0"/>
                <a:ea typeface="Tahoma" panose="020B0604030504040204" pitchFamily="34" charset="0"/>
                <a:cs typeface="Tahoma" panose="020B0604030504040204" pitchFamily="34" charset="0"/>
              </a:rPr>
              <a:t>y besó sus hijos y sus hijas, y los bendijo; y regresó y se volvió a su lugar.  Jacob siguió su camino, </a:t>
            </a:r>
            <a:r>
              <a:rPr lang="es-E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y le salieron al encuentro ángeles de Dios. </a:t>
            </a:r>
            <a:r>
              <a:rPr lang="es-ES" altLang="en-US" sz="2600" b="1" dirty="0">
                <a:latin typeface="Tahoma" panose="020B0604030504040204" pitchFamily="34" charset="0"/>
                <a:ea typeface="Tahoma" panose="020B0604030504040204" pitchFamily="34" charset="0"/>
                <a:cs typeface="Tahoma" panose="020B0604030504040204" pitchFamily="34" charset="0"/>
              </a:rPr>
              <a:t>Y dijo Jacob cuando los vio: campamento de Dios es este;</a:t>
            </a:r>
            <a:r>
              <a:rPr lang="es-ES" altLang="en-US" sz="1200" b="1" dirty="0">
                <a:latin typeface="Tahoma" panose="020B0604030504040204" pitchFamily="34" charset="0"/>
                <a:ea typeface="Tahoma" panose="020B0604030504040204" pitchFamily="34" charset="0"/>
                <a:cs typeface="Tahoma" panose="020B0604030504040204" pitchFamily="34" charset="0"/>
              </a:rPr>
              <a:t> </a:t>
            </a:r>
            <a:r>
              <a:rPr lang="es-ES" altLang="en-US" sz="2600" b="1" dirty="0">
                <a:latin typeface="Tahoma" panose="020B0604030504040204" pitchFamily="34" charset="0"/>
                <a:ea typeface="Tahoma" panose="020B0604030504040204" pitchFamily="34" charset="0"/>
                <a:cs typeface="Tahoma" panose="020B0604030504040204" pitchFamily="34" charset="0"/>
              </a:rPr>
              <a:t>y</a:t>
            </a:r>
            <a:r>
              <a:rPr lang="es-ES" altLang="en-US" sz="1200" b="1" dirty="0">
                <a:latin typeface="Tahoma" panose="020B0604030504040204" pitchFamily="34" charset="0"/>
                <a:ea typeface="Tahoma" panose="020B0604030504040204" pitchFamily="34" charset="0"/>
                <a:cs typeface="Tahoma" panose="020B0604030504040204" pitchFamily="34" charset="0"/>
              </a:rPr>
              <a:t> </a:t>
            </a:r>
            <a:r>
              <a:rPr lang="es-ES" altLang="en-US" sz="2600" b="1" dirty="0">
                <a:latin typeface="Tahoma" panose="020B0604030504040204" pitchFamily="34" charset="0"/>
                <a:ea typeface="Tahoma" panose="020B0604030504040204" pitchFamily="34" charset="0"/>
                <a:cs typeface="Tahoma" panose="020B0604030504040204" pitchFamily="34" charset="0"/>
              </a:rPr>
              <a:t>llamó el nombre de aquel lugar </a:t>
            </a:r>
            <a:r>
              <a:rPr lang="es-ES" altLang="en-US" sz="2600" b="1" dirty="0" err="1">
                <a:latin typeface="Tahoma" panose="020B0604030504040204" pitchFamily="34" charset="0"/>
                <a:ea typeface="Tahoma" panose="020B0604030504040204" pitchFamily="34" charset="0"/>
                <a:cs typeface="Tahoma" panose="020B0604030504040204" pitchFamily="34" charset="0"/>
              </a:rPr>
              <a:t>Mahanaim</a:t>
            </a:r>
            <a:r>
              <a:rPr lang="es-ES" altLang="en-US" sz="2600" b="1" dirty="0">
                <a:latin typeface="Tahoma" panose="020B0604030504040204" pitchFamily="34" charset="0"/>
                <a:ea typeface="Tahoma" panose="020B0604030504040204" pitchFamily="34" charset="0"/>
                <a:cs typeface="Tahoma" panose="020B0604030504040204" pitchFamily="34" charset="0"/>
              </a:rPr>
              <a:t>.</a:t>
            </a:r>
          </a:p>
        </p:txBody>
      </p:sp>
      <p:sp>
        <p:nvSpPr>
          <p:cNvPr id="96260" name="Text Box 4">
            <a:extLst>
              <a:ext uri="{FF2B5EF4-FFF2-40B4-BE49-F238E27FC236}">
                <a16:creationId xmlns:a16="http://schemas.microsoft.com/office/drawing/2014/main" id="{3153F1D7-CD8E-82A7-41C6-BB10A7C04809}"/>
              </a:ext>
            </a:extLst>
          </p:cNvPr>
          <p:cNvSpPr txBox="1">
            <a:spLocks noChangeArrowheads="1"/>
          </p:cNvSpPr>
          <p:nvPr/>
        </p:nvSpPr>
        <p:spPr bwMode="auto">
          <a:xfrm>
            <a:off x="9601200" y="1173087"/>
            <a:ext cx="2599944"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La ayuda angelical con la reproducción de animales</a:t>
            </a:r>
            <a:endParaRPr lang="en-U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endParaRPr>
          </a:p>
        </p:txBody>
      </p:sp>
      <p:sp>
        <p:nvSpPr>
          <p:cNvPr id="96261" name="Text Box 5">
            <a:extLst>
              <a:ext uri="{FF2B5EF4-FFF2-40B4-BE49-F238E27FC236}">
                <a16:creationId xmlns:a16="http://schemas.microsoft.com/office/drawing/2014/main" id="{05AEED3C-6C79-750E-ABA5-E144424301D6}"/>
              </a:ext>
            </a:extLst>
          </p:cNvPr>
          <p:cNvSpPr txBox="1">
            <a:spLocks noChangeArrowheads="1"/>
          </p:cNvSpPr>
          <p:nvPr/>
        </p:nvSpPr>
        <p:spPr bwMode="auto">
          <a:xfrm>
            <a:off x="9753600" y="4495800"/>
            <a:ext cx="2354317"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a:t>
            </a:r>
            <a:r>
              <a:rPr lang="en-US" altLang="en-US" sz="2800" b="1" dirty="0" err="1">
                <a:solidFill>
                  <a:srgbClr val="C00000"/>
                </a:solidFill>
                <a:latin typeface="Tahoma" panose="020B0604030504040204" pitchFamily="34" charset="0"/>
                <a:ea typeface="Tahoma" panose="020B0604030504040204" pitchFamily="34" charset="0"/>
                <a:cs typeface="Tahoma" panose="020B0604030504040204" pitchFamily="34" charset="0"/>
              </a:rPr>
              <a:t>Qué</a:t>
            </a:r>
            <a:r>
              <a:rPr lang="en-U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rgbClr val="C00000"/>
                </a:solidFill>
                <a:latin typeface="Tahoma" panose="020B0604030504040204" pitchFamily="34" charset="0"/>
                <a:ea typeface="Tahoma" panose="020B0604030504040204" pitchFamily="34" charset="0"/>
                <a:cs typeface="Tahoma" panose="020B0604030504040204" pitchFamily="34" charset="0"/>
              </a:rPr>
              <a:t>hicieron</a:t>
            </a:r>
            <a:r>
              <a:rPr lang="en-U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rgbClr val="C00000"/>
                </a:solidFill>
                <a:latin typeface="Tahoma" panose="020B0604030504040204" pitchFamily="34" charset="0"/>
                <a:ea typeface="Tahoma" panose="020B0604030504040204" pitchFamily="34" charset="0"/>
                <a:cs typeface="Tahoma" panose="020B0604030504040204" pitchFamily="34" charset="0"/>
              </a:rPr>
              <a:t>ellos</a:t>
            </a:r>
            <a:r>
              <a:rPr lang="en-U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a:t>
            </a:r>
          </a:p>
        </p:txBody>
      </p:sp>
      <p:sp>
        <p:nvSpPr>
          <p:cNvPr id="4" name="Text Box 3">
            <a:extLst>
              <a:ext uri="{FF2B5EF4-FFF2-40B4-BE49-F238E27FC236}">
                <a16:creationId xmlns:a16="http://schemas.microsoft.com/office/drawing/2014/main" id="{C5C5AF09-9528-F556-20BD-BD360CBAE80D}"/>
              </a:ext>
            </a:extLst>
          </p:cNvPr>
          <p:cNvSpPr txBox="1">
            <a:spLocks noChangeArrowheads="1"/>
          </p:cNvSpPr>
          <p:nvPr/>
        </p:nvSpPr>
        <p:spPr bwMode="auto">
          <a:xfrm>
            <a:off x="0" y="0"/>
            <a:ext cx="12192000" cy="523220"/>
          </a:xfrm>
          <a:prstGeom prst="rect">
            <a:avLst/>
          </a:prstGeom>
          <a:solidFill>
            <a:srgbClr val="F9F8E0"/>
          </a:solidFill>
          <a:ln>
            <a:noFill/>
          </a:ln>
          <a:effectLst/>
        </p:spPr>
        <p:txBody>
          <a:bodyPr wrap="square">
            <a:spAutoFit/>
          </a:bodyPr>
          <a:lstStyle/>
          <a:p>
            <a:pPr algn="ctr"/>
            <a:r>
              <a:rPr lang="en-US" altLang="en-US" sz="28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Jacob…y los ángeles del Señor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96258">
                                            <p:txEl>
                                              <p:pRg st="0" end="0"/>
                                            </p:txEl>
                                          </p:spTgt>
                                        </p:tgtEl>
                                        <p:attrNameLst>
                                          <p:attrName>style.visibility</p:attrName>
                                        </p:attrNameLst>
                                      </p:cBhvr>
                                      <p:to>
                                        <p:strVal val="visible"/>
                                      </p:to>
                                    </p:set>
                                    <p:animEffect transition="in" filter="dissolve">
                                      <p:cBhvr>
                                        <p:cTn id="7" dur="1000"/>
                                        <p:tgtEl>
                                          <p:spTgt spid="962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5" fill="hold" nodeType="clickEffect">
                                  <p:stCondLst>
                                    <p:cond delay="0"/>
                                  </p:stCondLst>
                                  <p:childTnLst>
                                    <p:set>
                                      <p:cBhvr>
                                        <p:cTn id="11" dur="1" fill="hold">
                                          <p:stCondLst>
                                            <p:cond delay="0"/>
                                          </p:stCondLst>
                                        </p:cTn>
                                        <p:tgtEl>
                                          <p:spTgt spid="96260"/>
                                        </p:tgtEl>
                                        <p:attrNameLst>
                                          <p:attrName>style.visibility</p:attrName>
                                        </p:attrNameLst>
                                      </p:cBhvr>
                                      <p:to>
                                        <p:strVal val="visible"/>
                                      </p:to>
                                    </p:set>
                                    <p:animEffect transition="in" filter="blinds(vertical)">
                                      <p:cBhvr>
                                        <p:cTn id="12" dur="1000"/>
                                        <p:tgtEl>
                                          <p:spTgt spid="96260"/>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96258">
                                            <p:txEl>
                                              <p:pRg st="2" end="2"/>
                                            </p:txEl>
                                          </p:spTgt>
                                        </p:tgtEl>
                                        <p:attrNameLst>
                                          <p:attrName>style.visibility</p:attrName>
                                        </p:attrNameLst>
                                      </p:cBhvr>
                                      <p:to>
                                        <p:strVal val="visible"/>
                                      </p:to>
                                    </p:set>
                                    <p:animEffect transition="in" filter="dissolve">
                                      <p:cBhvr>
                                        <p:cTn id="17" dur="1000"/>
                                        <p:tgtEl>
                                          <p:spTgt spid="962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5" fill="hold" nodeType="clickEffect">
                                  <p:stCondLst>
                                    <p:cond delay="0"/>
                                  </p:stCondLst>
                                  <p:childTnLst>
                                    <p:set>
                                      <p:cBhvr>
                                        <p:cTn id="21" dur="1" fill="hold">
                                          <p:stCondLst>
                                            <p:cond delay="0"/>
                                          </p:stCondLst>
                                        </p:cTn>
                                        <p:tgtEl>
                                          <p:spTgt spid="96261"/>
                                        </p:tgtEl>
                                        <p:attrNameLst>
                                          <p:attrName>style.visibility</p:attrName>
                                        </p:attrNameLst>
                                      </p:cBhvr>
                                      <p:to>
                                        <p:strVal val="visible"/>
                                      </p:to>
                                    </p:set>
                                    <p:animEffect transition="in" filter="blinds(vertical)">
                                      <p:cBhvr>
                                        <p:cTn id="22" dur="1000"/>
                                        <p:tgtEl>
                                          <p:spTgt spid="962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8" grpId="0"/>
      <p:bldP spid="96260" grpId="0"/>
      <p:bldP spid="96261" grpId="0"/>
      <p:bldP spid="4"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a:extLst>
              <a:ext uri="{FF2B5EF4-FFF2-40B4-BE49-F238E27FC236}">
                <a16:creationId xmlns:a16="http://schemas.microsoft.com/office/drawing/2014/main" id="{58645A0F-8286-CF5A-6D37-9CAE9BEBCDEB}"/>
              </a:ext>
            </a:extLst>
          </p:cNvPr>
          <p:cNvSpPr>
            <a:spLocks noChangeArrowheads="1"/>
          </p:cNvSpPr>
          <p:nvPr/>
        </p:nvSpPr>
        <p:spPr bwMode="auto">
          <a:xfrm>
            <a:off x="0" y="845877"/>
            <a:ext cx="9601200" cy="46535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5000"/>
              </a:lnSpc>
            </a:pPr>
            <a:r>
              <a:rPr lang="en-US" altLang="en-US" sz="2600" b="1" dirty="0" err="1">
                <a:solidFill>
                  <a:srgbClr val="C00000"/>
                </a:solidFill>
                <a:latin typeface="Tahoma" panose="020B0604030504040204" pitchFamily="34" charset="0"/>
                <a:ea typeface="Tahoma" panose="020B0604030504040204" pitchFamily="34" charset="0"/>
                <a:cs typeface="Tahoma" panose="020B0604030504040204" pitchFamily="34" charset="0"/>
              </a:rPr>
              <a:t>Gén</a:t>
            </a:r>
            <a:r>
              <a:rPr lang="en-U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 32:23-29 - </a:t>
            </a:r>
            <a:r>
              <a:rPr lang="es-ES" altLang="en-US" sz="2600" b="1" dirty="0">
                <a:latin typeface="Tahoma" panose="020B0604030504040204" pitchFamily="34" charset="0"/>
                <a:ea typeface="Tahoma" panose="020B0604030504040204" pitchFamily="34" charset="0"/>
                <a:cs typeface="Tahoma" panose="020B0604030504040204" pitchFamily="34" charset="0"/>
              </a:rPr>
              <a:t>Así se quedó Jacob solo; y </a:t>
            </a:r>
            <a:r>
              <a:rPr lang="es-E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luchó con él un varón</a:t>
            </a:r>
            <a:r>
              <a:rPr lang="es-ES" altLang="en-US" sz="2600" b="1" dirty="0">
                <a:latin typeface="Tahoma" panose="020B0604030504040204" pitchFamily="34" charset="0"/>
                <a:ea typeface="Tahoma" panose="020B0604030504040204" pitchFamily="34" charset="0"/>
                <a:cs typeface="Tahoma" panose="020B0604030504040204" pitchFamily="34" charset="0"/>
              </a:rPr>
              <a:t> hasta que rayaba el alba.  Y cuando el varón vio que </a:t>
            </a:r>
            <a:r>
              <a:rPr lang="es-E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no podía con él, </a:t>
            </a:r>
            <a:r>
              <a:rPr lang="es-ES" altLang="en-US" sz="2600" b="1" dirty="0">
                <a:latin typeface="Tahoma" panose="020B0604030504040204" pitchFamily="34" charset="0"/>
                <a:ea typeface="Tahoma" panose="020B0604030504040204" pitchFamily="34" charset="0"/>
                <a:cs typeface="Tahoma" panose="020B0604030504040204" pitchFamily="34" charset="0"/>
              </a:rPr>
              <a:t>tocó en el sitio del encaje de su muslo, y se descoyuntó el muslo de Jacob mientras con él luchaba</a:t>
            </a:r>
            <a:r>
              <a:rPr lang="es-E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Y dijo: Déjame, porque raya el alba.  </a:t>
            </a:r>
            <a:r>
              <a:rPr lang="es-ES" altLang="en-US" sz="2600" b="1" dirty="0">
                <a:latin typeface="Tahoma" panose="020B0604030504040204" pitchFamily="34" charset="0"/>
                <a:ea typeface="Tahoma" panose="020B0604030504040204" pitchFamily="34" charset="0"/>
                <a:cs typeface="Tahoma" panose="020B0604030504040204" pitchFamily="34" charset="0"/>
              </a:rPr>
              <a:t>Y Jacob le respondió:  No te dejaré, si no me bendices.  Y el varón le dijo: ¿Cuál es tu nombre? Y él respondió: Jacob.  Y el varón le dijo: No se dirá más tu nombre Jacob, sino Israel; porque </a:t>
            </a:r>
            <a:r>
              <a:rPr lang="es-E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has luchado con Dios y con los hombres, y has vencido.</a:t>
            </a:r>
            <a:r>
              <a:rPr lang="es-E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600" b="1" dirty="0">
                <a:latin typeface="Tahoma" panose="020B0604030504040204" pitchFamily="34" charset="0"/>
                <a:ea typeface="Tahoma" panose="020B0604030504040204" pitchFamily="34" charset="0"/>
                <a:cs typeface="Tahoma" panose="020B0604030504040204" pitchFamily="34" charset="0"/>
              </a:rPr>
              <a:t>Entonces Jacob le preguntó, y dijo: Declárame ahora tu nombre. Y el varón respondió: </a:t>
            </a:r>
            <a:r>
              <a:rPr lang="es-E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¿Por qué me preguntas por mi nombre?  </a:t>
            </a:r>
            <a:r>
              <a:rPr lang="es-ES" altLang="en-US" sz="2600" b="1" dirty="0">
                <a:latin typeface="Tahoma" panose="020B0604030504040204" pitchFamily="34" charset="0"/>
                <a:ea typeface="Tahoma" panose="020B0604030504040204" pitchFamily="34" charset="0"/>
                <a:cs typeface="Tahoma" panose="020B0604030504040204" pitchFamily="34" charset="0"/>
              </a:rPr>
              <a:t>Y lo bendijo allí.</a:t>
            </a:r>
          </a:p>
        </p:txBody>
      </p:sp>
      <p:sp>
        <p:nvSpPr>
          <p:cNvPr id="119811" name="Text Box 3">
            <a:extLst>
              <a:ext uri="{FF2B5EF4-FFF2-40B4-BE49-F238E27FC236}">
                <a16:creationId xmlns:a16="http://schemas.microsoft.com/office/drawing/2014/main" id="{2E55C7C6-7575-8FF0-E7F0-ED4375384C24}"/>
              </a:ext>
            </a:extLst>
          </p:cNvPr>
          <p:cNvSpPr txBox="1">
            <a:spLocks noChangeArrowheads="1"/>
          </p:cNvSpPr>
          <p:nvPr/>
        </p:nvSpPr>
        <p:spPr bwMode="auto">
          <a:xfrm>
            <a:off x="0" y="0"/>
            <a:ext cx="12192000" cy="523220"/>
          </a:xfrm>
          <a:prstGeom prst="rect">
            <a:avLst/>
          </a:prstGeom>
          <a:solidFill>
            <a:srgbClr val="F9F8E0"/>
          </a:solidFill>
          <a:ln>
            <a:noFill/>
          </a:ln>
          <a:effectLst/>
        </p:spPr>
        <p:txBody>
          <a:bodyPr wrap="square">
            <a:spAutoFit/>
          </a:bodyPr>
          <a:lstStyle/>
          <a:p>
            <a:pPr algn="ctr"/>
            <a:r>
              <a:rPr lang="en-US" altLang="en-US" sz="28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Jacob…y los ángeles del Señor</a:t>
            </a:r>
          </a:p>
        </p:txBody>
      </p:sp>
      <p:sp>
        <p:nvSpPr>
          <p:cNvPr id="119812" name="Text Box 4">
            <a:extLst>
              <a:ext uri="{FF2B5EF4-FFF2-40B4-BE49-F238E27FC236}">
                <a16:creationId xmlns:a16="http://schemas.microsoft.com/office/drawing/2014/main" id="{5C3C97F4-6863-F12C-2890-9374A0A2FC4F}"/>
              </a:ext>
            </a:extLst>
          </p:cNvPr>
          <p:cNvSpPr txBox="1">
            <a:spLocks noChangeArrowheads="1"/>
          </p:cNvSpPr>
          <p:nvPr/>
        </p:nvSpPr>
        <p:spPr bwMode="auto">
          <a:xfrm>
            <a:off x="9677400" y="564069"/>
            <a:ext cx="2438400" cy="492443"/>
          </a:xfrm>
          <a:prstGeom prst="rect">
            <a:avLst/>
          </a:prstGeom>
          <a:solidFill>
            <a:srgbClr val="800000"/>
          </a:solidFill>
          <a:ln w="38100">
            <a:solidFill>
              <a:srgbClr val="FF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Un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varón</a:t>
            </a:r>
            <a:endPar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119815" name="Text Box 7">
            <a:extLst>
              <a:ext uri="{FF2B5EF4-FFF2-40B4-BE49-F238E27FC236}">
                <a16:creationId xmlns:a16="http://schemas.microsoft.com/office/drawing/2014/main" id="{B8DD5DA7-69C1-5C42-5245-A052C08DFDB8}"/>
              </a:ext>
            </a:extLst>
          </p:cNvPr>
          <p:cNvSpPr txBox="1">
            <a:spLocks noChangeArrowheads="1"/>
          </p:cNvSpPr>
          <p:nvPr/>
        </p:nvSpPr>
        <p:spPr bwMode="auto">
          <a:xfrm>
            <a:off x="9677400" y="1022892"/>
            <a:ext cx="2438400" cy="892552"/>
          </a:xfrm>
          <a:prstGeom prst="rect">
            <a:avLst/>
          </a:prstGeom>
          <a:solidFill>
            <a:srgbClr val="800000"/>
          </a:solidFill>
          <a:ln w="38100">
            <a:solidFill>
              <a:srgbClr val="FF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No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podía</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con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el</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a:t>
            </a:r>
          </a:p>
        </p:txBody>
      </p:sp>
      <p:sp>
        <p:nvSpPr>
          <p:cNvPr id="119816" name="Text Box 8">
            <a:extLst>
              <a:ext uri="{FF2B5EF4-FFF2-40B4-BE49-F238E27FC236}">
                <a16:creationId xmlns:a16="http://schemas.microsoft.com/office/drawing/2014/main" id="{0111FF39-1D83-5A79-2245-EA1FD93637A2}"/>
              </a:ext>
            </a:extLst>
          </p:cNvPr>
          <p:cNvSpPr txBox="1">
            <a:spLocks noChangeArrowheads="1"/>
          </p:cNvSpPr>
          <p:nvPr/>
        </p:nvSpPr>
        <p:spPr bwMode="auto">
          <a:xfrm>
            <a:off x="9677400" y="1915740"/>
            <a:ext cx="2438400" cy="1292662"/>
          </a:xfrm>
          <a:prstGeom prst="rect">
            <a:avLst/>
          </a:prstGeom>
          <a:solidFill>
            <a:srgbClr val="800000"/>
          </a:solidFill>
          <a:ln w="38100">
            <a:solidFill>
              <a:srgbClr val="FF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Tuvo</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que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pedir</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ser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liberado</a:t>
            </a:r>
            <a:endPar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119817" name="Text Box 9">
            <a:extLst>
              <a:ext uri="{FF2B5EF4-FFF2-40B4-BE49-F238E27FC236}">
                <a16:creationId xmlns:a16="http://schemas.microsoft.com/office/drawing/2014/main" id="{D9125049-13FD-0E02-F337-C416F689BAAD}"/>
              </a:ext>
            </a:extLst>
          </p:cNvPr>
          <p:cNvSpPr txBox="1">
            <a:spLocks noChangeArrowheads="1"/>
          </p:cNvSpPr>
          <p:nvPr/>
        </p:nvSpPr>
        <p:spPr bwMode="auto">
          <a:xfrm>
            <a:off x="9677400" y="3208698"/>
            <a:ext cx="2438400" cy="1692771"/>
          </a:xfrm>
          <a:prstGeom prst="rect">
            <a:avLst/>
          </a:prstGeom>
          <a:solidFill>
            <a:srgbClr val="800000"/>
          </a:solidFill>
          <a:ln w="38100">
            <a:solidFill>
              <a:srgbClr val="FF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Admitió</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que Jacob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tuvo</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la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ventaja</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sobre</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él</a:t>
            </a:r>
            <a:endPar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119818" name="Text Box 10">
            <a:extLst>
              <a:ext uri="{FF2B5EF4-FFF2-40B4-BE49-F238E27FC236}">
                <a16:creationId xmlns:a16="http://schemas.microsoft.com/office/drawing/2014/main" id="{B0E180B8-5EE0-A3DE-F4CD-2856B59DC0E1}"/>
              </a:ext>
            </a:extLst>
          </p:cNvPr>
          <p:cNvSpPr txBox="1">
            <a:spLocks noChangeArrowheads="1"/>
          </p:cNvSpPr>
          <p:nvPr/>
        </p:nvSpPr>
        <p:spPr bwMode="auto">
          <a:xfrm>
            <a:off x="9677400" y="4892988"/>
            <a:ext cx="2438400" cy="892552"/>
          </a:xfrm>
          <a:prstGeom prst="rect">
            <a:avLst/>
          </a:prstGeom>
          <a:solidFill>
            <a:srgbClr val="800000"/>
          </a:solidFill>
          <a:ln w="38100">
            <a:solidFill>
              <a:srgbClr val="FF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No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diría</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su</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nombre</a:t>
            </a:r>
            <a:endPar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119819" name="Text Box 11">
            <a:extLst>
              <a:ext uri="{FF2B5EF4-FFF2-40B4-BE49-F238E27FC236}">
                <a16:creationId xmlns:a16="http://schemas.microsoft.com/office/drawing/2014/main" id="{AE40D6E0-6DF7-4357-FD49-51FD7ED2D68C}"/>
              </a:ext>
            </a:extLst>
          </p:cNvPr>
          <p:cNvSpPr txBox="1">
            <a:spLocks noChangeArrowheads="1"/>
          </p:cNvSpPr>
          <p:nvPr/>
        </p:nvSpPr>
        <p:spPr bwMode="auto">
          <a:xfrm>
            <a:off x="9677400" y="5785540"/>
            <a:ext cx="2438400" cy="892552"/>
          </a:xfrm>
          <a:prstGeom prst="rect">
            <a:avLst/>
          </a:prstGeom>
          <a:solidFill>
            <a:srgbClr val="800000"/>
          </a:solidFill>
          <a:ln w="38100">
            <a:solidFill>
              <a:srgbClr val="FF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Quién</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era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el</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varón</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a:t>
            </a:r>
          </a:p>
        </p:txBody>
      </p:sp>
      <p:sp>
        <p:nvSpPr>
          <p:cNvPr id="119821" name="Rectangle 13">
            <a:extLst>
              <a:ext uri="{FF2B5EF4-FFF2-40B4-BE49-F238E27FC236}">
                <a16:creationId xmlns:a16="http://schemas.microsoft.com/office/drawing/2014/main" id="{E07EE9A6-5A70-C6D7-C6CA-4103AEC73BA9}"/>
              </a:ext>
            </a:extLst>
          </p:cNvPr>
          <p:cNvSpPr>
            <a:spLocks noChangeArrowheads="1"/>
          </p:cNvSpPr>
          <p:nvPr/>
        </p:nvSpPr>
        <p:spPr bwMode="auto">
          <a:xfrm>
            <a:off x="76200" y="5631652"/>
            <a:ext cx="9525000" cy="1200329"/>
          </a:xfrm>
          <a:prstGeom prst="rect">
            <a:avLst/>
          </a:prstGeom>
          <a:solidFill>
            <a:srgbClr val="F9F8E0"/>
          </a:solidFill>
          <a:ln w="57150">
            <a:noFill/>
            <a:miter lim="800000"/>
            <a:headEnd/>
            <a:tailEnd/>
          </a:ln>
          <a:effectLst/>
        </p:spPr>
        <p:txBody>
          <a:bodyPr wrap="square">
            <a:spAutoFit/>
          </a:bodyPr>
          <a:lstStyle/>
          <a:p>
            <a:pPr algn="ctr"/>
            <a:r>
              <a:rPr lang="en-US" altLang="en-US" sz="2400" b="1" dirty="0">
                <a:solidFill>
                  <a:srgbClr val="800000"/>
                </a:solidFill>
                <a:latin typeface="Tahoma" panose="020B0604030504040204" pitchFamily="34" charset="0"/>
                <a:ea typeface="Tahoma" panose="020B0604030504040204" pitchFamily="34" charset="0"/>
                <a:cs typeface="Tahoma" panose="020B0604030504040204" pitchFamily="34" charset="0"/>
              </a:rPr>
              <a:t>Hos 12:4-5 - </a:t>
            </a:r>
            <a:r>
              <a:rPr lang="es-ES" altLang="en-US" sz="2400" b="1" dirty="0">
                <a:latin typeface="Tahoma" panose="020B0604030504040204" pitchFamily="34" charset="0"/>
                <a:ea typeface="Tahoma" panose="020B0604030504040204" pitchFamily="34" charset="0"/>
                <a:cs typeface="Tahoma" panose="020B0604030504040204" pitchFamily="34" charset="0"/>
              </a:rPr>
              <a:t>Venció al ángel, y prevaleció; lloró, y le rogó; en </a:t>
            </a:r>
            <a:r>
              <a:rPr lang="es-ES" altLang="en-US" sz="2400" b="1" dirty="0" err="1">
                <a:latin typeface="Tahoma" panose="020B0604030504040204" pitchFamily="34" charset="0"/>
                <a:ea typeface="Tahoma" panose="020B0604030504040204" pitchFamily="34" charset="0"/>
                <a:cs typeface="Tahoma" panose="020B0604030504040204" pitchFamily="34" charset="0"/>
              </a:rPr>
              <a:t>Bet</a:t>
            </a:r>
            <a:r>
              <a:rPr lang="es-ES" altLang="en-US" sz="2400" b="1" dirty="0">
                <a:latin typeface="Tahoma" panose="020B0604030504040204" pitchFamily="34" charset="0"/>
                <a:ea typeface="Tahoma" panose="020B0604030504040204" pitchFamily="34" charset="0"/>
                <a:cs typeface="Tahoma" panose="020B0604030504040204" pitchFamily="34" charset="0"/>
              </a:rPr>
              <a:t>-el le halló, y allí habló con nosotros.  Mas Jehová es Dios de los ejércitos; Jehová es su nombre.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nodeType="afterEffect">
                                  <p:stCondLst>
                                    <p:cond delay="0"/>
                                  </p:stCondLst>
                                  <p:childTnLst>
                                    <p:set>
                                      <p:cBhvr>
                                        <p:cTn id="6" dur="1" fill="hold">
                                          <p:stCondLst>
                                            <p:cond delay="0"/>
                                          </p:stCondLst>
                                        </p:cTn>
                                        <p:tgtEl>
                                          <p:spTgt spid="119810"/>
                                        </p:tgtEl>
                                        <p:attrNameLst>
                                          <p:attrName>style.visibility</p:attrName>
                                        </p:attrNameLst>
                                      </p:cBhvr>
                                      <p:to>
                                        <p:strVal val="visible"/>
                                      </p:to>
                                    </p:set>
                                    <p:animEffect transition="in" filter="box(out)">
                                      <p:cBhvr>
                                        <p:cTn id="7" dur="1000"/>
                                        <p:tgtEl>
                                          <p:spTgt spid="1198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5" fill="hold" nodeType="clickEffect">
                                  <p:stCondLst>
                                    <p:cond delay="0"/>
                                  </p:stCondLst>
                                  <p:childTnLst>
                                    <p:set>
                                      <p:cBhvr>
                                        <p:cTn id="11" dur="1" fill="hold">
                                          <p:stCondLst>
                                            <p:cond delay="0"/>
                                          </p:stCondLst>
                                        </p:cTn>
                                        <p:tgtEl>
                                          <p:spTgt spid="119812"/>
                                        </p:tgtEl>
                                        <p:attrNameLst>
                                          <p:attrName>style.visibility</p:attrName>
                                        </p:attrNameLst>
                                      </p:cBhvr>
                                      <p:to>
                                        <p:strVal val="visible"/>
                                      </p:to>
                                    </p:set>
                                    <p:animEffect transition="in" filter="blinds(vertical)">
                                      <p:cBhvr>
                                        <p:cTn id="12" dur="1000"/>
                                        <p:tgtEl>
                                          <p:spTgt spid="11981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5" fill="hold" nodeType="clickEffect">
                                  <p:stCondLst>
                                    <p:cond delay="0"/>
                                  </p:stCondLst>
                                  <p:childTnLst>
                                    <p:set>
                                      <p:cBhvr>
                                        <p:cTn id="16" dur="1" fill="hold">
                                          <p:stCondLst>
                                            <p:cond delay="0"/>
                                          </p:stCondLst>
                                        </p:cTn>
                                        <p:tgtEl>
                                          <p:spTgt spid="119815"/>
                                        </p:tgtEl>
                                        <p:attrNameLst>
                                          <p:attrName>style.visibility</p:attrName>
                                        </p:attrNameLst>
                                      </p:cBhvr>
                                      <p:to>
                                        <p:strVal val="visible"/>
                                      </p:to>
                                    </p:set>
                                    <p:animEffect transition="in" filter="blinds(vertical)">
                                      <p:cBhvr>
                                        <p:cTn id="17" dur="1000"/>
                                        <p:tgtEl>
                                          <p:spTgt spid="11981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5" fill="hold" nodeType="clickEffect">
                                  <p:stCondLst>
                                    <p:cond delay="0"/>
                                  </p:stCondLst>
                                  <p:childTnLst>
                                    <p:set>
                                      <p:cBhvr>
                                        <p:cTn id="21" dur="1" fill="hold">
                                          <p:stCondLst>
                                            <p:cond delay="0"/>
                                          </p:stCondLst>
                                        </p:cTn>
                                        <p:tgtEl>
                                          <p:spTgt spid="119816"/>
                                        </p:tgtEl>
                                        <p:attrNameLst>
                                          <p:attrName>style.visibility</p:attrName>
                                        </p:attrNameLst>
                                      </p:cBhvr>
                                      <p:to>
                                        <p:strVal val="visible"/>
                                      </p:to>
                                    </p:set>
                                    <p:animEffect transition="in" filter="blinds(vertical)">
                                      <p:cBhvr>
                                        <p:cTn id="22" dur="1000"/>
                                        <p:tgtEl>
                                          <p:spTgt spid="11981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5" fill="hold" nodeType="clickEffect">
                                  <p:stCondLst>
                                    <p:cond delay="0"/>
                                  </p:stCondLst>
                                  <p:childTnLst>
                                    <p:set>
                                      <p:cBhvr>
                                        <p:cTn id="26" dur="1" fill="hold">
                                          <p:stCondLst>
                                            <p:cond delay="0"/>
                                          </p:stCondLst>
                                        </p:cTn>
                                        <p:tgtEl>
                                          <p:spTgt spid="119817"/>
                                        </p:tgtEl>
                                        <p:attrNameLst>
                                          <p:attrName>style.visibility</p:attrName>
                                        </p:attrNameLst>
                                      </p:cBhvr>
                                      <p:to>
                                        <p:strVal val="visible"/>
                                      </p:to>
                                    </p:set>
                                    <p:animEffect transition="in" filter="blinds(vertical)">
                                      <p:cBhvr>
                                        <p:cTn id="27" dur="1000"/>
                                        <p:tgtEl>
                                          <p:spTgt spid="11981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5" fill="hold" nodeType="clickEffect">
                                  <p:stCondLst>
                                    <p:cond delay="0"/>
                                  </p:stCondLst>
                                  <p:childTnLst>
                                    <p:set>
                                      <p:cBhvr>
                                        <p:cTn id="31" dur="1" fill="hold">
                                          <p:stCondLst>
                                            <p:cond delay="0"/>
                                          </p:stCondLst>
                                        </p:cTn>
                                        <p:tgtEl>
                                          <p:spTgt spid="119818"/>
                                        </p:tgtEl>
                                        <p:attrNameLst>
                                          <p:attrName>style.visibility</p:attrName>
                                        </p:attrNameLst>
                                      </p:cBhvr>
                                      <p:to>
                                        <p:strVal val="visible"/>
                                      </p:to>
                                    </p:set>
                                    <p:animEffect transition="in" filter="blinds(vertical)">
                                      <p:cBhvr>
                                        <p:cTn id="32" dur="1000"/>
                                        <p:tgtEl>
                                          <p:spTgt spid="119818"/>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5" fill="hold" nodeType="clickEffect">
                                  <p:stCondLst>
                                    <p:cond delay="0"/>
                                  </p:stCondLst>
                                  <p:childTnLst>
                                    <p:set>
                                      <p:cBhvr>
                                        <p:cTn id="36" dur="1" fill="hold">
                                          <p:stCondLst>
                                            <p:cond delay="0"/>
                                          </p:stCondLst>
                                        </p:cTn>
                                        <p:tgtEl>
                                          <p:spTgt spid="119819"/>
                                        </p:tgtEl>
                                        <p:attrNameLst>
                                          <p:attrName>style.visibility</p:attrName>
                                        </p:attrNameLst>
                                      </p:cBhvr>
                                      <p:to>
                                        <p:strVal val="visible"/>
                                      </p:to>
                                    </p:set>
                                    <p:animEffect transition="in" filter="blinds(vertical)">
                                      <p:cBhvr>
                                        <p:cTn id="37" dur="1000"/>
                                        <p:tgtEl>
                                          <p:spTgt spid="119819"/>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7" presetClass="entr" presetSubtype="2" fill="hold" nodeType="clickEffect">
                                  <p:stCondLst>
                                    <p:cond delay="0"/>
                                  </p:stCondLst>
                                  <p:childTnLst>
                                    <p:set>
                                      <p:cBhvr>
                                        <p:cTn id="41" dur="1" fill="hold">
                                          <p:stCondLst>
                                            <p:cond delay="0"/>
                                          </p:stCondLst>
                                        </p:cTn>
                                        <p:tgtEl>
                                          <p:spTgt spid="119821"/>
                                        </p:tgtEl>
                                        <p:attrNameLst>
                                          <p:attrName>style.visibility</p:attrName>
                                        </p:attrNameLst>
                                      </p:cBhvr>
                                      <p:to>
                                        <p:strVal val="visible"/>
                                      </p:to>
                                    </p:set>
                                    <p:anim calcmode="lin" valueType="num">
                                      <p:cBhvr>
                                        <p:cTn id="42" dur="1000" fill="hold"/>
                                        <p:tgtEl>
                                          <p:spTgt spid="119821"/>
                                        </p:tgtEl>
                                        <p:attrNameLst>
                                          <p:attrName>ppt_x</p:attrName>
                                        </p:attrNameLst>
                                      </p:cBhvr>
                                      <p:tavLst>
                                        <p:tav tm="0">
                                          <p:val>
                                            <p:strVal val="#ppt_x+#ppt_w/2"/>
                                          </p:val>
                                        </p:tav>
                                        <p:tav tm="100000">
                                          <p:val>
                                            <p:strVal val="#ppt_x"/>
                                          </p:val>
                                        </p:tav>
                                      </p:tavLst>
                                    </p:anim>
                                    <p:anim calcmode="lin" valueType="num">
                                      <p:cBhvr>
                                        <p:cTn id="43" dur="1000" fill="hold"/>
                                        <p:tgtEl>
                                          <p:spTgt spid="119821"/>
                                        </p:tgtEl>
                                        <p:attrNameLst>
                                          <p:attrName>ppt_y</p:attrName>
                                        </p:attrNameLst>
                                      </p:cBhvr>
                                      <p:tavLst>
                                        <p:tav tm="0">
                                          <p:val>
                                            <p:strVal val="#ppt_y"/>
                                          </p:val>
                                        </p:tav>
                                        <p:tav tm="100000">
                                          <p:val>
                                            <p:strVal val="#ppt_y"/>
                                          </p:val>
                                        </p:tav>
                                      </p:tavLst>
                                    </p:anim>
                                    <p:anim calcmode="lin" valueType="num">
                                      <p:cBhvr>
                                        <p:cTn id="44" dur="1000" fill="hold"/>
                                        <p:tgtEl>
                                          <p:spTgt spid="119821"/>
                                        </p:tgtEl>
                                        <p:attrNameLst>
                                          <p:attrName>ppt_w</p:attrName>
                                        </p:attrNameLst>
                                      </p:cBhvr>
                                      <p:tavLst>
                                        <p:tav tm="0">
                                          <p:val>
                                            <p:fltVal val="0"/>
                                          </p:val>
                                        </p:tav>
                                        <p:tav tm="100000">
                                          <p:val>
                                            <p:strVal val="#ppt_w"/>
                                          </p:val>
                                        </p:tav>
                                      </p:tavLst>
                                    </p:anim>
                                    <p:anim calcmode="lin" valueType="num">
                                      <p:cBhvr>
                                        <p:cTn id="45" dur="1000" fill="hold"/>
                                        <p:tgtEl>
                                          <p:spTgt spid="11982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0" grpId="0"/>
      <p:bldP spid="119812" grpId="0" animBg="1"/>
      <p:bldP spid="119815" grpId="0" animBg="1"/>
      <p:bldP spid="119816" grpId="0" animBg="1"/>
      <p:bldP spid="119817" grpId="0" animBg="1"/>
      <p:bldP spid="119818" grpId="0" animBg="1"/>
      <p:bldP spid="119819" grpId="0" animBg="1"/>
      <p:bldP spid="119821"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a:extLst>
              <a:ext uri="{FF2B5EF4-FFF2-40B4-BE49-F238E27FC236}">
                <a16:creationId xmlns:a16="http://schemas.microsoft.com/office/drawing/2014/main" id="{0E8C211F-BD4A-6C75-8A74-1C36E6CC9466}"/>
              </a:ext>
            </a:extLst>
          </p:cNvPr>
          <p:cNvSpPr>
            <a:spLocks noChangeArrowheads="1"/>
          </p:cNvSpPr>
          <p:nvPr/>
        </p:nvSpPr>
        <p:spPr bwMode="auto">
          <a:xfrm>
            <a:off x="381000" y="2514600"/>
            <a:ext cx="7315200" cy="3693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600" b="1" dirty="0" err="1">
                <a:solidFill>
                  <a:srgbClr val="C00000"/>
                </a:solidFill>
                <a:latin typeface="Tahoma" panose="020B0604030504040204" pitchFamily="34" charset="0"/>
                <a:ea typeface="Tahoma" panose="020B0604030504040204" pitchFamily="34" charset="0"/>
                <a:cs typeface="Tahoma" panose="020B0604030504040204" pitchFamily="34" charset="0"/>
              </a:rPr>
              <a:t>Gén</a:t>
            </a:r>
            <a:r>
              <a:rPr lang="en-U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 48:15-16 - </a:t>
            </a:r>
            <a:r>
              <a:rPr lang="es-ES" altLang="en-US" sz="2600" b="1" dirty="0">
                <a:latin typeface="Tahoma" panose="020B0604030504040204" pitchFamily="34" charset="0"/>
                <a:ea typeface="Tahoma" panose="020B0604030504040204" pitchFamily="34" charset="0"/>
                <a:cs typeface="Tahoma" panose="020B0604030504040204" pitchFamily="34" charset="0"/>
              </a:rPr>
              <a:t>Y bendijo a José, diciendo: El Dios en cuya presencia anduvieron mis padres Abraham e Isaac, </a:t>
            </a:r>
            <a:r>
              <a:rPr lang="es-E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el Dios que me mantiene </a:t>
            </a:r>
            <a:r>
              <a:rPr lang="es-ES" altLang="en-US" sz="2600" b="1" dirty="0">
                <a:latin typeface="Tahoma" panose="020B0604030504040204" pitchFamily="34" charset="0"/>
                <a:ea typeface="Tahoma" panose="020B0604030504040204" pitchFamily="34" charset="0"/>
                <a:cs typeface="Tahoma" panose="020B0604030504040204" pitchFamily="34" charset="0"/>
              </a:rPr>
              <a:t>desde que yo soy hasta este día, </a:t>
            </a:r>
            <a:r>
              <a:rPr lang="es-E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el </a:t>
            </a:r>
            <a:r>
              <a:rPr lang="es-ES" altLang="en-US" sz="2600" b="1" dirty="0" err="1">
                <a:solidFill>
                  <a:srgbClr val="C00000"/>
                </a:solidFill>
                <a:latin typeface="Tahoma" panose="020B0604030504040204" pitchFamily="34" charset="0"/>
                <a:ea typeface="Tahoma" panose="020B0604030504040204" pitchFamily="34" charset="0"/>
                <a:cs typeface="Tahoma" panose="020B0604030504040204" pitchFamily="34" charset="0"/>
              </a:rPr>
              <a:t>Angel</a:t>
            </a:r>
            <a:r>
              <a:rPr lang="es-E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 que me liberta de todo mal,</a:t>
            </a:r>
            <a:r>
              <a:rPr lang="es-ES" altLang="en-US" sz="2600" b="1" dirty="0">
                <a:latin typeface="Tahoma" panose="020B0604030504040204" pitchFamily="34" charset="0"/>
                <a:ea typeface="Tahoma" panose="020B0604030504040204" pitchFamily="34" charset="0"/>
                <a:cs typeface="Tahoma" panose="020B0604030504040204" pitchFamily="34" charset="0"/>
              </a:rPr>
              <a:t> bendiga a estos jóvenes; y sea perpetuado en ellos mi nombre, y el nombre de mis padres Abraham e Isaac, y multiplíquense en gran manera en medio de la tierra</a:t>
            </a:r>
            <a:r>
              <a:rPr lang="es-E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a:t>
            </a:r>
          </a:p>
        </p:txBody>
      </p:sp>
      <p:sp>
        <p:nvSpPr>
          <p:cNvPr id="97284" name="Text Box 4">
            <a:extLst>
              <a:ext uri="{FF2B5EF4-FFF2-40B4-BE49-F238E27FC236}">
                <a16:creationId xmlns:a16="http://schemas.microsoft.com/office/drawing/2014/main" id="{872836D2-5579-BA16-F53B-BE7B0BA8B9A6}"/>
              </a:ext>
            </a:extLst>
          </p:cNvPr>
          <p:cNvSpPr txBox="1">
            <a:spLocks noChangeArrowheads="1"/>
          </p:cNvSpPr>
          <p:nvPr/>
        </p:nvSpPr>
        <p:spPr bwMode="auto">
          <a:xfrm>
            <a:off x="8458200" y="3962400"/>
            <a:ext cx="2743200" cy="13161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05000"/>
              </a:lnSpc>
            </a:pPr>
            <a:r>
              <a:rPr lang="es-E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¿Dios hizo todo por medio de Su ángel?</a:t>
            </a:r>
            <a:endParaRPr lang="en-U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endParaRPr>
          </a:p>
        </p:txBody>
      </p:sp>
      <p:sp>
        <p:nvSpPr>
          <p:cNvPr id="4" name="Text Box 3">
            <a:extLst>
              <a:ext uri="{FF2B5EF4-FFF2-40B4-BE49-F238E27FC236}">
                <a16:creationId xmlns:a16="http://schemas.microsoft.com/office/drawing/2014/main" id="{CD105BDE-3463-40F0-BADF-95A706D7C2EB}"/>
              </a:ext>
            </a:extLst>
          </p:cNvPr>
          <p:cNvSpPr txBox="1">
            <a:spLocks noChangeArrowheads="1"/>
          </p:cNvSpPr>
          <p:nvPr/>
        </p:nvSpPr>
        <p:spPr bwMode="auto">
          <a:xfrm>
            <a:off x="0" y="0"/>
            <a:ext cx="12192000" cy="523220"/>
          </a:xfrm>
          <a:prstGeom prst="rect">
            <a:avLst/>
          </a:prstGeom>
          <a:solidFill>
            <a:srgbClr val="F9F8E0"/>
          </a:solidFill>
          <a:ln>
            <a:noFill/>
          </a:ln>
          <a:effectLst/>
        </p:spPr>
        <p:txBody>
          <a:bodyPr wrap="square">
            <a:spAutoFit/>
          </a:bodyPr>
          <a:lstStyle/>
          <a:p>
            <a:pPr algn="ctr"/>
            <a:r>
              <a:rPr lang="en-US" altLang="en-US" sz="28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Jacob…y los ángeles del Señor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ntr" presetSubtype="32" fill="hold" nodeType="afterEffect">
                                  <p:stCondLst>
                                    <p:cond delay="0"/>
                                  </p:stCondLst>
                                  <p:childTnLst>
                                    <p:set>
                                      <p:cBhvr>
                                        <p:cTn id="6" dur="1" fill="hold">
                                          <p:stCondLst>
                                            <p:cond delay="0"/>
                                          </p:stCondLst>
                                        </p:cTn>
                                        <p:tgtEl>
                                          <p:spTgt spid="97282"/>
                                        </p:tgtEl>
                                        <p:attrNameLst>
                                          <p:attrName>style.visibility</p:attrName>
                                        </p:attrNameLst>
                                      </p:cBhvr>
                                      <p:to>
                                        <p:strVal val="visible"/>
                                      </p:to>
                                    </p:set>
                                    <p:animEffect transition="in" filter="diamond(out)">
                                      <p:cBhvr>
                                        <p:cTn id="7" dur="1000"/>
                                        <p:tgtEl>
                                          <p:spTgt spid="972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3" presetClass="entr" presetSubtype="32" fill="hold" nodeType="clickEffect">
                                  <p:stCondLst>
                                    <p:cond delay="0"/>
                                  </p:stCondLst>
                                  <p:iterate type="wd">
                                    <p:tmPct val="3000"/>
                                  </p:iterate>
                                  <p:childTnLst>
                                    <p:set>
                                      <p:cBhvr>
                                        <p:cTn id="11" dur="1" fill="hold">
                                          <p:stCondLst>
                                            <p:cond delay="0"/>
                                          </p:stCondLst>
                                        </p:cTn>
                                        <p:tgtEl>
                                          <p:spTgt spid="97284"/>
                                        </p:tgtEl>
                                        <p:attrNameLst>
                                          <p:attrName>style.visibility</p:attrName>
                                        </p:attrNameLst>
                                      </p:cBhvr>
                                      <p:to>
                                        <p:strVal val="visible"/>
                                      </p:to>
                                    </p:set>
                                    <p:animEffect transition="in" filter="plus(out)">
                                      <p:cBhvr>
                                        <p:cTn id="12" dur="1000"/>
                                        <p:tgtEl>
                                          <p:spTgt spid="97284"/>
                                        </p:tgtEl>
                                      </p:cBhvr>
                                    </p:animEffect>
                                  </p:childTnLst>
                                </p:cTn>
                              </p:par>
                              <p:par>
                                <p:cTn id="13" presetID="9" presetClass="entr" presetSubtype="0"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dissolve">
                                      <p:cBhvr>
                                        <p:cTn id="15"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2" grpId="0"/>
      <p:bldP spid="97284" grpId="0"/>
      <p:bldP spid="4"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a:extLst>
              <a:ext uri="{FF2B5EF4-FFF2-40B4-BE49-F238E27FC236}">
                <a16:creationId xmlns:a16="http://schemas.microsoft.com/office/drawing/2014/main" id="{E84F4118-4FE7-8909-C083-427AAD31CFF6}"/>
              </a:ext>
            </a:extLst>
          </p:cNvPr>
          <p:cNvSpPr>
            <a:spLocks noChangeArrowheads="1"/>
          </p:cNvSpPr>
          <p:nvPr/>
        </p:nvSpPr>
        <p:spPr bwMode="auto">
          <a:xfrm>
            <a:off x="80772" y="605694"/>
            <a:ext cx="9677400" cy="59770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10000"/>
              </a:lnSpc>
            </a:pPr>
            <a:r>
              <a:rPr lang="en-US" altLang="en-US" sz="2500" b="1" dirty="0" err="1">
                <a:latin typeface="Tahoma" panose="020B0604030504040204" pitchFamily="34" charset="0"/>
                <a:ea typeface="Tahoma" panose="020B0604030504040204" pitchFamily="34" charset="0"/>
                <a:cs typeface="Tahoma" panose="020B0604030504040204" pitchFamily="34" charset="0"/>
              </a:rPr>
              <a:t>Anunciar</a:t>
            </a:r>
            <a:r>
              <a:rPr lang="en-US" altLang="en-US" sz="2500" b="1" dirty="0">
                <a:latin typeface="Tahoma" panose="020B0604030504040204" pitchFamily="34" charset="0"/>
                <a:ea typeface="Tahoma" panose="020B0604030504040204" pitchFamily="34" charset="0"/>
                <a:cs typeface="Tahoma" panose="020B0604030504040204" pitchFamily="34" charset="0"/>
              </a:rPr>
              <a:t> un </a:t>
            </a:r>
            <a:r>
              <a:rPr lang="en-US" altLang="en-US" sz="2500" b="1" dirty="0" err="1">
                <a:latin typeface="Tahoma" panose="020B0604030504040204" pitchFamily="34" charset="0"/>
                <a:ea typeface="Tahoma" panose="020B0604030504040204" pitchFamily="34" charset="0"/>
                <a:cs typeface="Tahoma" panose="020B0604030504040204" pitchFamily="34" charset="0"/>
              </a:rPr>
              <a:t>embarazo</a:t>
            </a:r>
            <a:r>
              <a:rPr lang="en-US" altLang="en-US" sz="2500" b="1" dirty="0">
                <a:latin typeface="Tahoma" panose="020B0604030504040204" pitchFamily="34" charset="0"/>
                <a:ea typeface="Tahoma" panose="020B0604030504040204" pitchFamily="34" charset="0"/>
                <a:cs typeface="Tahoma" panose="020B0604030504040204" pitchFamily="34" charset="0"/>
              </a:rPr>
              <a:t> </a:t>
            </a:r>
            <a:r>
              <a:rPr lang="en-US" altLang="en-US" sz="2500" b="1" dirty="0" err="1">
                <a:latin typeface="Tahoma" panose="020B0604030504040204" pitchFamily="34" charset="0"/>
                <a:ea typeface="Tahoma" panose="020B0604030504040204" pitchFamily="34" charset="0"/>
                <a:cs typeface="Tahoma" panose="020B0604030504040204" pitchFamily="34" charset="0"/>
              </a:rPr>
              <a:t>futuro</a:t>
            </a:r>
            <a:endParaRPr lang="en-US" altLang="en-US" sz="2500" b="1" dirty="0">
              <a:latin typeface="Tahoma" panose="020B0604030504040204" pitchFamily="34" charset="0"/>
              <a:ea typeface="Tahoma" panose="020B0604030504040204" pitchFamily="34" charset="0"/>
              <a:cs typeface="Tahoma" panose="020B0604030504040204" pitchFamily="34" charset="0"/>
            </a:endParaRPr>
          </a:p>
          <a:p>
            <a:pPr>
              <a:lnSpc>
                <a:spcPct val="110000"/>
              </a:lnSpc>
            </a:pPr>
            <a:r>
              <a:rPr lang="es-ES" altLang="en-US" sz="2500" b="1" dirty="0">
                <a:latin typeface="Tahoma" panose="020B0604030504040204" pitchFamily="34" charset="0"/>
                <a:ea typeface="Tahoma" panose="020B0604030504040204" pitchFamily="34" charset="0"/>
                <a:cs typeface="Tahoma" panose="020B0604030504040204" pitchFamily="34" charset="0"/>
              </a:rPr>
              <a:t>Encontrar</a:t>
            </a:r>
            <a:r>
              <a:rPr lang="en-US" altLang="en-US" sz="2500" b="1" dirty="0">
                <a:latin typeface="Tahoma" panose="020B0604030504040204" pitchFamily="34" charset="0"/>
                <a:ea typeface="Tahoma" panose="020B0604030504040204" pitchFamily="34" charset="0"/>
                <a:cs typeface="Tahoma" panose="020B0604030504040204" pitchFamily="34" charset="0"/>
              </a:rPr>
              <a:t>/</a:t>
            </a:r>
            <a:r>
              <a:rPr lang="es-ES" altLang="en-US" sz="2500" b="1" dirty="0">
                <a:latin typeface="Tahoma" panose="020B0604030504040204" pitchFamily="34" charset="0"/>
                <a:ea typeface="Tahoma" panose="020B0604030504040204" pitchFamily="34" charset="0"/>
                <a:cs typeface="Tahoma" panose="020B0604030504040204" pitchFamily="34" charset="0"/>
              </a:rPr>
              <a:t>ayudar a una mujer/niño en la angustia</a:t>
            </a:r>
          </a:p>
          <a:p>
            <a:pPr>
              <a:lnSpc>
                <a:spcPct val="110000"/>
              </a:lnSpc>
            </a:pPr>
            <a:r>
              <a:rPr lang="es-ES" altLang="en-US" sz="2500" b="1" dirty="0">
                <a:latin typeface="Tahoma" panose="020B0604030504040204" pitchFamily="34" charset="0"/>
                <a:ea typeface="Tahoma" panose="020B0604030504040204" pitchFamily="34" charset="0"/>
                <a:cs typeface="Tahoma" panose="020B0604030504040204" pitchFamily="34" charset="0"/>
              </a:rPr>
              <a:t>Instruirla sobre donde ir y qué hacer</a:t>
            </a:r>
            <a:endParaRPr lang="en-US" altLang="en-US" sz="2500" b="1" dirty="0">
              <a:latin typeface="Tahoma" panose="020B0604030504040204" pitchFamily="34" charset="0"/>
              <a:ea typeface="Tahoma" panose="020B0604030504040204" pitchFamily="34" charset="0"/>
              <a:cs typeface="Tahoma" panose="020B0604030504040204" pitchFamily="34" charset="0"/>
            </a:endParaRPr>
          </a:p>
          <a:p>
            <a:pPr>
              <a:lnSpc>
                <a:spcPct val="110000"/>
              </a:lnSpc>
            </a:pPr>
            <a:r>
              <a:rPr lang="es-ES" altLang="en-US" sz="2500" b="1" dirty="0">
                <a:latin typeface="Tahoma" panose="020B0604030504040204" pitchFamily="34" charset="0"/>
                <a:ea typeface="Tahoma" panose="020B0604030504040204" pitchFamily="34" charset="0"/>
                <a:cs typeface="Tahoma" panose="020B0604030504040204" pitchFamily="34" charset="0"/>
              </a:rPr>
              <a:t>Prometer la venida de 12 naciones de su hijo</a:t>
            </a:r>
          </a:p>
          <a:p>
            <a:pPr>
              <a:lnSpc>
                <a:spcPct val="110000"/>
              </a:lnSpc>
            </a:pPr>
            <a:r>
              <a:rPr lang="es-ES" altLang="en-US" sz="2500" b="1" dirty="0">
                <a:latin typeface="Tahoma" panose="020B0604030504040204" pitchFamily="34" charset="0"/>
                <a:ea typeface="Tahoma" panose="020B0604030504040204" pitchFamily="34" charset="0"/>
                <a:cs typeface="Tahoma" panose="020B0604030504040204" pitchFamily="34" charset="0"/>
              </a:rPr>
              <a:t>Impedir a Abraham de matar a Isaac</a:t>
            </a:r>
            <a:endParaRPr lang="en-US" altLang="en-US" sz="2500" b="1" dirty="0">
              <a:latin typeface="Tahoma" panose="020B0604030504040204" pitchFamily="34" charset="0"/>
              <a:ea typeface="Tahoma" panose="020B0604030504040204" pitchFamily="34" charset="0"/>
              <a:cs typeface="Tahoma" panose="020B0604030504040204" pitchFamily="34" charset="0"/>
            </a:endParaRPr>
          </a:p>
          <a:p>
            <a:pPr>
              <a:lnSpc>
                <a:spcPct val="110000"/>
              </a:lnSpc>
            </a:pPr>
            <a:r>
              <a:rPr lang="es-ES" altLang="en-US" sz="2500" b="1" dirty="0">
                <a:latin typeface="Tahoma" panose="020B0604030504040204" pitchFamily="34" charset="0"/>
                <a:ea typeface="Tahoma" panose="020B0604030504040204" pitchFamily="34" charset="0"/>
                <a:cs typeface="Tahoma" panose="020B0604030504040204" pitchFamily="34" charset="0"/>
              </a:rPr>
              <a:t>Causar que un carnero se trabe en un matorral</a:t>
            </a:r>
            <a:endParaRPr lang="en-US" altLang="en-US" sz="2500" b="1" dirty="0">
              <a:latin typeface="Tahoma" panose="020B0604030504040204" pitchFamily="34" charset="0"/>
              <a:ea typeface="Tahoma" panose="020B0604030504040204" pitchFamily="34" charset="0"/>
              <a:cs typeface="Tahoma" panose="020B0604030504040204" pitchFamily="34" charset="0"/>
            </a:endParaRPr>
          </a:p>
          <a:p>
            <a:pPr>
              <a:lnSpc>
                <a:spcPct val="110000"/>
              </a:lnSpc>
            </a:pPr>
            <a:r>
              <a:rPr lang="es-ES" altLang="en-US" sz="2500" b="1" dirty="0">
                <a:latin typeface="Tahoma" panose="020B0604030504040204" pitchFamily="34" charset="0"/>
                <a:ea typeface="Tahoma" panose="020B0604030504040204" pitchFamily="34" charset="0"/>
                <a:cs typeface="Tahoma" panose="020B0604030504040204" pitchFamily="34" charset="0"/>
              </a:rPr>
              <a:t>Prometer el nacimiento de una nación, darla una tierra </a:t>
            </a:r>
          </a:p>
          <a:p>
            <a:pPr>
              <a:lnSpc>
                <a:spcPct val="110000"/>
              </a:lnSpc>
            </a:pPr>
            <a:r>
              <a:rPr lang="es-ES" altLang="en-US" sz="2500" b="1" dirty="0">
                <a:latin typeface="Tahoma" panose="020B0604030504040204" pitchFamily="34" charset="0"/>
                <a:ea typeface="Tahoma" panose="020B0604030504040204" pitchFamily="34" charset="0"/>
                <a:cs typeface="Tahoma" panose="020B0604030504040204" pitchFamily="34" charset="0"/>
              </a:rPr>
              <a:t>   específica, y bendecir a todas naciones por un hombre</a:t>
            </a:r>
          </a:p>
          <a:p>
            <a:pPr>
              <a:lnSpc>
                <a:spcPct val="110000"/>
              </a:lnSpc>
            </a:pPr>
            <a:r>
              <a:rPr lang="es-ES" altLang="en-US" sz="2500" b="1" dirty="0">
                <a:latin typeface="Tahoma" panose="020B0604030504040204" pitchFamily="34" charset="0"/>
                <a:ea typeface="Tahoma" panose="020B0604030504040204" pitchFamily="34" charset="0"/>
                <a:cs typeface="Tahoma" panose="020B0604030504040204" pitchFamily="34" charset="0"/>
              </a:rPr>
              <a:t>   específico</a:t>
            </a:r>
            <a:endParaRPr lang="en-US" altLang="en-US" sz="2500" b="1" dirty="0">
              <a:latin typeface="Tahoma" panose="020B0604030504040204" pitchFamily="34" charset="0"/>
              <a:ea typeface="Tahoma" panose="020B0604030504040204" pitchFamily="34" charset="0"/>
              <a:cs typeface="Tahoma" panose="020B0604030504040204" pitchFamily="34" charset="0"/>
            </a:endParaRPr>
          </a:p>
          <a:p>
            <a:pPr>
              <a:lnSpc>
                <a:spcPct val="110000"/>
              </a:lnSpc>
            </a:pPr>
            <a:r>
              <a:rPr lang="es-ES" altLang="en-US" sz="2500" b="1" dirty="0">
                <a:latin typeface="Tahoma" panose="020B0604030504040204" pitchFamily="34" charset="0"/>
                <a:ea typeface="Tahoma" panose="020B0604030504040204" pitchFamily="34" charset="0"/>
                <a:cs typeface="Tahoma" panose="020B0604030504040204" pitchFamily="34" charset="0"/>
              </a:rPr>
              <a:t>Viajar con un criado para encontrar una esposa para el </a:t>
            </a:r>
          </a:p>
          <a:p>
            <a:pPr>
              <a:lnSpc>
                <a:spcPct val="110000"/>
              </a:lnSpc>
            </a:pPr>
            <a:r>
              <a:rPr lang="es-ES" altLang="en-US" sz="2500" b="1" dirty="0">
                <a:latin typeface="Tahoma" panose="020B0604030504040204" pitchFamily="34" charset="0"/>
                <a:ea typeface="Tahoma" panose="020B0604030504040204" pitchFamily="34" charset="0"/>
                <a:cs typeface="Tahoma" panose="020B0604030504040204" pitchFamily="34" charset="0"/>
              </a:rPr>
              <a:t>    hijo de su maestro</a:t>
            </a:r>
          </a:p>
          <a:p>
            <a:pPr>
              <a:lnSpc>
                <a:spcPct val="110000"/>
              </a:lnSpc>
            </a:pPr>
            <a:r>
              <a:rPr lang="es-ES" altLang="en-US" sz="2500" b="1" dirty="0">
                <a:latin typeface="Tahoma" panose="020B0604030504040204" pitchFamily="34" charset="0"/>
                <a:ea typeface="Tahoma" panose="020B0604030504040204" pitchFamily="34" charset="0"/>
                <a:cs typeface="Tahoma" panose="020B0604030504040204" pitchFamily="34" charset="0"/>
              </a:rPr>
              <a:t>Entregar mensajes en sueños a los hombres de Dios</a:t>
            </a:r>
            <a:endParaRPr lang="en-US" altLang="en-US" sz="2500" b="1" dirty="0">
              <a:latin typeface="Tahoma" panose="020B0604030504040204" pitchFamily="34" charset="0"/>
              <a:ea typeface="Tahoma" panose="020B0604030504040204" pitchFamily="34" charset="0"/>
              <a:cs typeface="Tahoma" panose="020B0604030504040204" pitchFamily="34" charset="0"/>
            </a:endParaRPr>
          </a:p>
          <a:p>
            <a:pPr>
              <a:lnSpc>
                <a:spcPct val="110000"/>
              </a:lnSpc>
            </a:pPr>
            <a:r>
              <a:rPr lang="es-ES" altLang="en-US" sz="2500" b="1" dirty="0">
                <a:latin typeface="Tahoma" panose="020B0604030504040204" pitchFamily="34" charset="0"/>
                <a:ea typeface="Tahoma" panose="020B0604030504040204" pitchFamily="34" charset="0"/>
                <a:cs typeface="Tahoma" panose="020B0604030504040204" pitchFamily="34" charset="0"/>
              </a:rPr>
              <a:t>Asistir en criar ganado</a:t>
            </a:r>
          </a:p>
          <a:p>
            <a:pPr>
              <a:lnSpc>
                <a:spcPct val="110000"/>
              </a:lnSpc>
            </a:pPr>
            <a:r>
              <a:rPr lang="es-ES" altLang="en-US" sz="2500" b="1" dirty="0">
                <a:latin typeface="Tahoma" panose="020B0604030504040204" pitchFamily="34" charset="0"/>
                <a:ea typeface="Tahoma" panose="020B0604030504040204" pitchFamily="34" charset="0"/>
                <a:cs typeface="Tahoma" panose="020B0604030504040204" pitchFamily="34" charset="0"/>
              </a:rPr>
              <a:t>Proveer seguridad personal para el hombre de Dios</a:t>
            </a:r>
            <a:endParaRPr lang="en-US" altLang="en-US" sz="2500" b="1" dirty="0">
              <a:latin typeface="Tahoma" panose="020B0604030504040204" pitchFamily="34" charset="0"/>
              <a:ea typeface="Tahoma" panose="020B0604030504040204" pitchFamily="34" charset="0"/>
              <a:cs typeface="Tahoma" panose="020B0604030504040204" pitchFamily="34" charset="0"/>
            </a:endParaRPr>
          </a:p>
        </p:txBody>
      </p:sp>
      <p:sp>
        <p:nvSpPr>
          <p:cNvPr id="98307" name="Text Box 3">
            <a:extLst>
              <a:ext uri="{FF2B5EF4-FFF2-40B4-BE49-F238E27FC236}">
                <a16:creationId xmlns:a16="http://schemas.microsoft.com/office/drawing/2014/main" id="{5F300A73-5567-3B59-C9B8-15C0F9886A61}"/>
              </a:ext>
            </a:extLst>
          </p:cNvPr>
          <p:cNvSpPr txBox="1">
            <a:spLocks noChangeArrowheads="1"/>
          </p:cNvSpPr>
          <p:nvPr/>
        </p:nvSpPr>
        <p:spPr bwMode="auto">
          <a:xfrm>
            <a:off x="0" y="1"/>
            <a:ext cx="12192000" cy="549275"/>
          </a:xfrm>
          <a:prstGeom prst="rect">
            <a:avLst/>
          </a:prstGeom>
          <a:solidFill>
            <a:srgbClr val="F9F8E0"/>
          </a:solidFill>
          <a:ln>
            <a:noFill/>
          </a:ln>
          <a:effectLst/>
        </p:spPr>
        <p:txBody>
          <a:bodyPr wrap="square">
            <a:spAutoFit/>
          </a:bodyPr>
          <a:lstStyle/>
          <a:p>
            <a:pPr algn="ctr"/>
            <a:r>
              <a:rPr lang="es-ES" altLang="en-US" sz="30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A este punto, vemos a ángeles hacer tal servicio como:</a:t>
            </a:r>
            <a:endParaRPr lang="en-US" altLang="en-US" sz="30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98308" name="Text Box 4">
            <a:extLst>
              <a:ext uri="{FF2B5EF4-FFF2-40B4-BE49-F238E27FC236}">
                <a16:creationId xmlns:a16="http://schemas.microsoft.com/office/drawing/2014/main" id="{A791B9F4-68FA-B0FD-4EBC-E52A9CFF2CA7}"/>
              </a:ext>
            </a:extLst>
          </p:cNvPr>
          <p:cNvSpPr txBox="1">
            <a:spLocks noChangeArrowheads="1"/>
          </p:cNvSpPr>
          <p:nvPr/>
        </p:nvSpPr>
        <p:spPr bwMode="auto">
          <a:xfrm>
            <a:off x="9284208" y="858135"/>
            <a:ext cx="2823972" cy="3693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s-ES" altLang="en-US" sz="2600" b="1" dirty="0">
                <a:latin typeface="Tahoma" panose="020B0604030504040204" pitchFamily="34" charset="0"/>
                <a:ea typeface="Tahoma" panose="020B0604030504040204" pitchFamily="34" charset="0"/>
                <a:cs typeface="Tahoma" panose="020B0604030504040204" pitchFamily="34" charset="0"/>
              </a:rPr>
              <a:t>¿Cuántas de éstas cosas parecen ser ordinarias o </a:t>
            </a:r>
            <a:r>
              <a:rPr lang="es-ES" altLang="en-US" sz="2600" b="1" dirty="0" err="1">
                <a:latin typeface="Tahoma" panose="020B0604030504040204" pitchFamily="34" charset="0"/>
                <a:ea typeface="Tahoma" panose="020B0604030504040204" pitchFamily="34" charset="0"/>
                <a:cs typeface="Tahoma" panose="020B0604030504040204" pitchFamily="34" charset="0"/>
              </a:rPr>
              <a:t>rutinárias</a:t>
            </a:r>
            <a:r>
              <a:rPr lang="es-ES" altLang="en-US" sz="2600" b="1" dirty="0">
                <a:latin typeface="Tahoma" panose="020B0604030504040204" pitchFamily="34" charset="0"/>
                <a:ea typeface="Tahoma" panose="020B0604030504040204" pitchFamily="34" charset="0"/>
                <a:cs typeface="Tahoma" panose="020B0604030504040204" pitchFamily="34" charset="0"/>
              </a:rPr>
              <a:t>, como resultado de ‘buena suerte' o planificación inteligente?</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p:txBody>
      </p:sp>
      <p:sp>
        <p:nvSpPr>
          <p:cNvPr id="98314" name="Text Box 10">
            <a:extLst>
              <a:ext uri="{FF2B5EF4-FFF2-40B4-BE49-F238E27FC236}">
                <a16:creationId xmlns:a16="http://schemas.microsoft.com/office/drawing/2014/main" id="{E062D73A-1117-907C-61D8-A1BEAD30668A}"/>
              </a:ext>
            </a:extLst>
          </p:cNvPr>
          <p:cNvSpPr txBox="1">
            <a:spLocks noChangeArrowheads="1"/>
          </p:cNvSpPr>
          <p:nvPr/>
        </p:nvSpPr>
        <p:spPr bwMode="auto">
          <a:xfrm>
            <a:off x="9550908" y="4653080"/>
            <a:ext cx="2590800" cy="2031325"/>
          </a:xfrm>
          <a:prstGeom prst="rect">
            <a:avLst/>
          </a:prstGeom>
          <a:solidFill>
            <a:srgbClr val="F9F8E0"/>
          </a:solidFill>
          <a:ln>
            <a:noFill/>
          </a:ln>
          <a:effectLst/>
        </p:spPr>
        <p:txBody>
          <a:bodyPr wrap="square">
            <a:spAutoFit/>
          </a:bodyPr>
          <a:lstStyle/>
          <a:p>
            <a:pPr algn="ctr">
              <a:lnSpc>
                <a:spcPct val="90000"/>
              </a:lnSpc>
            </a:pPr>
            <a:r>
              <a:rPr lang="es-E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¿Los ángeles nos han ayudado de modos similares?</a:t>
            </a:r>
            <a:endPar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98319" name="AutoShape 15">
            <a:extLst>
              <a:ext uri="{FF2B5EF4-FFF2-40B4-BE49-F238E27FC236}">
                <a16:creationId xmlns:a16="http://schemas.microsoft.com/office/drawing/2014/main" id="{1232D422-0201-297F-0EBE-F6D2D427FBB9}"/>
              </a:ext>
            </a:extLst>
          </p:cNvPr>
          <p:cNvSpPr>
            <a:spLocks/>
          </p:cNvSpPr>
          <p:nvPr/>
        </p:nvSpPr>
        <p:spPr bwMode="auto">
          <a:xfrm>
            <a:off x="8686800" y="774836"/>
            <a:ext cx="533400" cy="5807943"/>
          </a:xfrm>
          <a:prstGeom prst="rightBracket">
            <a:avLst>
              <a:gd name="adj" fmla="val 93136"/>
            </a:avLst>
          </a:prstGeom>
          <a:noFill/>
          <a:ln w="5715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5" fill="hold" nodeType="withEffect">
                                  <p:stCondLst>
                                    <p:cond delay="0"/>
                                  </p:stCondLst>
                                  <p:childTnLst>
                                    <p:set>
                                      <p:cBhvr>
                                        <p:cTn id="6" dur="1" fill="hold">
                                          <p:stCondLst>
                                            <p:cond delay="0"/>
                                          </p:stCondLst>
                                        </p:cTn>
                                        <p:tgtEl>
                                          <p:spTgt spid="98307"/>
                                        </p:tgtEl>
                                        <p:attrNameLst>
                                          <p:attrName>style.visibility</p:attrName>
                                        </p:attrNameLst>
                                      </p:cBhvr>
                                      <p:to>
                                        <p:strVal val="visible"/>
                                      </p:to>
                                    </p:set>
                                    <p:animEffect transition="in" filter="randombar(vertical)">
                                      <p:cBhvr>
                                        <p:cTn id="7" dur="1000"/>
                                        <p:tgtEl>
                                          <p:spTgt spid="98307"/>
                                        </p:tgtEl>
                                      </p:cBhvr>
                                    </p:animEffect>
                                  </p:childTnLst>
                                </p:cTn>
                              </p:par>
                              <p:par>
                                <p:cTn id="8" presetID="9" presetClass="entr" presetSubtype="0" fill="hold" nodeType="withEffect">
                                  <p:stCondLst>
                                    <p:cond delay="0"/>
                                  </p:stCondLst>
                                  <p:iterate type="wd">
                                    <p:tmPct val="1000"/>
                                  </p:iterate>
                                  <p:childTnLst>
                                    <p:set>
                                      <p:cBhvr>
                                        <p:cTn id="9" dur="1" fill="hold">
                                          <p:stCondLst>
                                            <p:cond delay="0"/>
                                          </p:stCondLst>
                                        </p:cTn>
                                        <p:tgtEl>
                                          <p:spTgt spid="98306">
                                            <p:txEl>
                                              <p:pRg st="0" end="0"/>
                                            </p:txEl>
                                          </p:spTgt>
                                        </p:tgtEl>
                                        <p:attrNameLst>
                                          <p:attrName>style.visibility</p:attrName>
                                        </p:attrNameLst>
                                      </p:cBhvr>
                                      <p:to>
                                        <p:strVal val="visible"/>
                                      </p:to>
                                    </p:set>
                                    <p:animEffect transition="in" filter="dissolve">
                                      <p:cBhvr>
                                        <p:cTn id="10" dur="1000"/>
                                        <p:tgtEl>
                                          <p:spTgt spid="98306">
                                            <p:txEl>
                                              <p:pRg st="0" end="0"/>
                                            </p:txEl>
                                          </p:spTgt>
                                        </p:tgtEl>
                                      </p:cBhvr>
                                    </p:animEffect>
                                  </p:childTnLst>
                                </p:cTn>
                              </p:par>
                              <p:par>
                                <p:cTn id="11" presetID="9" presetClass="entr" presetSubtype="0" fill="hold" nodeType="withEffect">
                                  <p:stCondLst>
                                    <p:cond delay="0"/>
                                  </p:stCondLst>
                                  <p:iterate type="wd">
                                    <p:tmPct val="1000"/>
                                  </p:iterate>
                                  <p:childTnLst>
                                    <p:set>
                                      <p:cBhvr>
                                        <p:cTn id="12" dur="1" fill="hold">
                                          <p:stCondLst>
                                            <p:cond delay="0"/>
                                          </p:stCondLst>
                                        </p:cTn>
                                        <p:tgtEl>
                                          <p:spTgt spid="98306">
                                            <p:txEl>
                                              <p:pRg st="1" end="1"/>
                                            </p:txEl>
                                          </p:spTgt>
                                        </p:tgtEl>
                                        <p:attrNameLst>
                                          <p:attrName>style.visibility</p:attrName>
                                        </p:attrNameLst>
                                      </p:cBhvr>
                                      <p:to>
                                        <p:strVal val="visible"/>
                                      </p:to>
                                    </p:set>
                                    <p:animEffect transition="in" filter="dissolve">
                                      <p:cBhvr>
                                        <p:cTn id="13" dur="1000"/>
                                        <p:tgtEl>
                                          <p:spTgt spid="98306">
                                            <p:txEl>
                                              <p:pRg st="1" end="1"/>
                                            </p:txEl>
                                          </p:spTgt>
                                        </p:tgtEl>
                                      </p:cBhvr>
                                    </p:animEffect>
                                  </p:childTnLst>
                                </p:cTn>
                              </p:par>
                              <p:par>
                                <p:cTn id="14" presetID="9" presetClass="entr" presetSubtype="0" fill="hold" nodeType="withEffect">
                                  <p:stCondLst>
                                    <p:cond delay="0"/>
                                  </p:stCondLst>
                                  <p:iterate type="wd">
                                    <p:tmPct val="1000"/>
                                  </p:iterate>
                                  <p:childTnLst>
                                    <p:set>
                                      <p:cBhvr>
                                        <p:cTn id="15" dur="1" fill="hold">
                                          <p:stCondLst>
                                            <p:cond delay="0"/>
                                          </p:stCondLst>
                                        </p:cTn>
                                        <p:tgtEl>
                                          <p:spTgt spid="98306">
                                            <p:txEl>
                                              <p:pRg st="2" end="2"/>
                                            </p:txEl>
                                          </p:spTgt>
                                        </p:tgtEl>
                                        <p:attrNameLst>
                                          <p:attrName>style.visibility</p:attrName>
                                        </p:attrNameLst>
                                      </p:cBhvr>
                                      <p:to>
                                        <p:strVal val="visible"/>
                                      </p:to>
                                    </p:set>
                                    <p:animEffect transition="in" filter="dissolve">
                                      <p:cBhvr>
                                        <p:cTn id="16" dur="1000"/>
                                        <p:tgtEl>
                                          <p:spTgt spid="98306">
                                            <p:txEl>
                                              <p:pRg st="2" end="2"/>
                                            </p:txEl>
                                          </p:spTgt>
                                        </p:tgtEl>
                                      </p:cBhvr>
                                    </p:animEffect>
                                  </p:childTnLst>
                                </p:cTn>
                              </p:par>
                              <p:par>
                                <p:cTn id="17" presetID="9" presetClass="entr" presetSubtype="0" fill="hold" nodeType="withEffect">
                                  <p:stCondLst>
                                    <p:cond delay="0"/>
                                  </p:stCondLst>
                                  <p:iterate type="wd">
                                    <p:tmPct val="1000"/>
                                  </p:iterate>
                                  <p:childTnLst>
                                    <p:set>
                                      <p:cBhvr>
                                        <p:cTn id="18" dur="1" fill="hold">
                                          <p:stCondLst>
                                            <p:cond delay="0"/>
                                          </p:stCondLst>
                                        </p:cTn>
                                        <p:tgtEl>
                                          <p:spTgt spid="98306">
                                            <p:txEl>
                                              <p:pRg st="3" end="3"/>
                                            </p:txEl>
                                          </p:spTgt>
                                        </p:tgtEl>
                                        <p:attrNameLst>
                                          <p:attrName>style.visibility</p:attrName>
                                        </p:attrNameLst>
                                      </p:cBhvr>
                                      <p:to>
                                        <p:strVal val="visible"/>
                                      </p:to>
                                    </p:set>
                                    <p:animEffect transition="in" filter="dissolve">
                                      <p:cBhvr>
                                        <p:cTn id="19" dur="1000"/>
                                        <p:tgtEl>
                                          <p:spTgt spid="98306">
                                            <p:txEl>
                                              <p:pRg st="3" end="3"/>
                                            </p:txEl>
                                          </p:spTgt>
                                        </p:tgtEl>
                                      </p:cBhvr>
                                    </p:animEffect>
                                  </p:childTnLst>
                                </p:cTn>
                              </p:par>
                              <p:par>
                                <p:cTn id="20" presetID="9" presetClass="entr" presetSubtype="0" fill="hold" nodeType="withEffect">
                                  <p:stCondLst>
                                    <p:cond delay="0"/>
                                  </p:stCondLst>
                                  <p:iterate type="wd">
                                    <p:tmPct val="1000"/>
                                  </p:iterate>
                                  <p:childTnLst>
                                    <p:set>
                                      <p:cBhvr>
                                        <p:cTn id="21" dur="1" fill="hold">
                                          <p:stCondLst>
                                            <p:cond delay="0"/>
                                          </p:stCondLst>
                                        </p:cTn>
                                        <p:tgtEl>
                                          <p:spTgt spid="98306">
                                            <p:txEl>
                                              <p:pRg st="4" end="4"/>
                                            </p:txEl>
                                          </p:spTgt>
                                        </p:tgtEl>
                                        <p:attrNameLst>
                                          <p:attrName>style.visibility</p:attrName>
                                        </p:attrNameLst>
                                      </p:cBhvr>
                                      <p:to>
                                        <p:strVal val="visible"/>
                                      </p:to>
                                    </p:set>
                                    <p:animEffect transition="in" filter="dissolve">
                                      <p:cBhvr>
                                        <p:cTn id="22" dur="1000"/>
                                        <p:tgtEl>
                                          <p:spTgt spid="98306">
                                            <p:txEl>
                                              <p:pRg st="4" end="4"/>
                                            </p:txEl>
                                          </p:spTgt>
                                        </p:tgtEl>
                                      </p:cBhvr>
                                    </p:animEffect>
                                  </p:childTnLst>
                                </p:cTn>
                              </p:par>
                              <p:par>
                                <p:cTn id="23" presetID="9" presetClass="entr" presetSubtype="0" fill="hold" nodeType="withEffect">
                                  <p:stCondLst>
                                    <p:cond delay="0"/>
                                  </p:stCondLst>
                                  <p:iterate type="wd">
                                    <p:tmPct val="1000"/>
                                  </p:iterate>
                                  <p:childTnLst>
                                    <p:set>
                                      <p:cBhvr>
                                        <p:cTn id="24" dur="1" fill="hold">
                                          <p:stCondLst>
                                            <p:cond delay="0"/>
                                          </p:stCondLst>
                                        </p:cTn>
                                        <p:tgtEl>
                                          <p:spTgt spid="98306">
                                            <p:txEl>
                                              <p:pRg st="5" end="5"/>
                                            </p:txEl>
                                          </p:spTgt>
                                        </p:tgtEl>
                                        <p:attrNameLst>
                                          <p:attrName>style.visibility</p:attrName>
                                        </p:attrNameLst>
                                      </p:cBhvr>
                                      <p:to>
                                        <p:strVal val="visible"/>
                                      </p:to>
                                    </p:set>
                                    <p:animEffect transition="in" filter="dissolve">
                                      <p:cBhvr>
                                        <p:cTn id="25" dur="1000"/>
                                        <p:tgtEl>
                                          <p:spTgt spid="98306">
                                            <p:txEl>
                                              <p:pRg st="5" end="5"/>
                                            </p:txEl>
                                          </p:spTgt>
                                        </p:tgtEl>
                                      </p:cBhvr>
                                    </p:animEffect>
                                  </p:childTnLst>
                                </p:cTn>
                              </p:par>
                              <p:par>
                                <p:cTn id="26" presetID="9" presetClass="entr" presetSubtype="0" fill="hold" nodeType="withEffect">
                                  <p:stCondLst>
                                    <p:cond delay="0"/>
                                  </p:stCondLst>
                                  <p:iterate type="wd">
                                    <p:tmPct val="1000"/>
                                  </p:iterate>
                                  <p:childTnLst>
                                    <p:set>
                                      <p:cBhvr>
                                        <p:cTn id="27" dur="1" fill="hold">
                                          <p:stCondLst>
                                            <p:cond delay="0"/>
                                          </p:stCondLst>
                                        </p:cTn>
                                        <p:tgtEl>
                                          <p:spTgt spid="98306">
                                            <p:txEl>
                                              <p:pRg st="6" end="6"/>
                                            </p:txEl>
                                          </p:spTgt>
                                        </p:tgtEl>
                                        <p:attrNameLst>
                                          <p:attrName>style.visibility</p:attrName>
                                        </p:attrNameLst>
                                      </p:cBhvr>
                                      <p:to>
                                        <p:strVal val="visible"/>
                                      </p:to>
                                    </p:set>
                                    <p:animEffect transition="in" filter="dissolve">
                                      <p:cBhvr>
                                        <p:cTn id="28" dur="1000"/>
                                        <p:tgtEl>
                                          <p:spTgt spid="98306">
                                            <p:txEl>
                                              <p:pRg st="6" end="6"/>
                                            </p:txEl>
                                          </p:spTgt>
                                        </p:tgtEl>
                                      </p:cBhvr>
                                    </p:animEffect>
                                  </p:childTnLst>
                                </p:cTn>
                              </p:par>
                              <p:par>
                                <p:cTn id="29" presetID="9" presetClass="entr" presetSubtype="0" fill="hold" nodeType="withEffect">
                                  <p:stCondLst>
                                    <p:cond delay="0"/>
                                  </p:stCondLst>
                                  <p:iterate type="wd">
                                    <p:tmPct val="1000"/>
                                  </p:iterate>
                                  <p:childTnLst>
                                    <p:set>
                                      <p:cBhvr>
                                        <p:cTn id="30" dur="1" fill="hold">
                                          <p:stCondLst>
                                            <p:cond delay="0"/>
                                          </p:stCondLst>
                                        </p:cTn>
                                        <p:tgtEl>
                                          <p:spTgt spid="98306">
                                            <p:txEl>
                                              <p:pRg st="7" end="7"/>
                                            </p:txEl>
                                          </p:spTgt>
                                        </p:tgtEl>
                                        <p:attrNameLst>
                                          <p:attrName>style.visibility</p:attrName>
                                        </p:attrNameLst>
                                      </p:cBhvr>
                                      <p:to>
                                        <p:strVal val="visible"/>
                                      </p:to>
                                    </p:set>
                                    <p:animEffect transition="in" filter="dissolve">
                                      <p:cBhvr>
                                        <p:cTn id="31" dur="1000"/>
                                        <p:tgtEl>
                                          <p:spTgt spid="98306">
                                            <p:txEl>
                                              <p:pRg st="7" end="7"/>
                                            </p:txEl>
                                          </p:spTgt>
                                        </p:tgtEl>
                                      </p:cBhvr>
                                    </p:animEffect>
                                  </p:childTnLst>
                                </p:cTn>
                              </p:par>
                              <p:par>
                                <p:cTn id="32" presetID="9" presetClass="entr" presetSubtype="0" fill="hold" nodeType="withEffect">
                                  <p:stCondLst>
                                    <p:cond delay="0"/>
                                  </p:stCondLst>
                                  <p:iterate type="wd">
                                    <p:tmPct val="1000"/>
                                  </p:iterate>
                                  <p:childTnLst>
                                    <p:set>
                                      <p:cBhvr>
                                        <p:cTn id="33" dur="1" fill="hold">
                                          <p:stCondLst>
                                            <p:cond delay="0"/>
                                          </p:stCondLst>
                                        </p:cTn>
                                        <p:tgtEl>
                                          <p:spTgt spid="98306">
                                            <p:txEl>
                                              <p:pRg st="8" end="8"/>
                                            </p:txEl>
                                          </p:spTgt>
                                        </p:tgtEl>
                                        <p:attrNameLst>
                                          <p:attrName>style.visibility</p:attrName>
                                        </p:attrNameLst>
                                      </p:cBhvr>
                                      <p:to>
                                        <p:strVal val="visible"/>
                                      </p:to>
                                    </p:set>
                                    <p:animEffect transition="in" filter="dissolve">
                                      <p:cBhvr>
                                        <p:cTn id="34" dur="1000"/>
                                        <p:tgtEl>
                                          <p:spTgt spid="98306">
                                            <p:txEl>
                                              <p:pRg st="8" end="8"/>
                                            </p:txEl>
                                          </p:spTgt>
                                        </p:tgtEl>
                                      </p:cBhvr>
                                    </p:animEffect>
                                  </p:childTnLst>
                                </p:cTn>
                              </p:par>
                              <p:par>
                                <p:cTn id="35" presetID="9" presetClass="entr" presetSubtype="0" fill="hold" nodeType="withEffect">
                                  <p:stCondLst>
                                    <p:cond delay="0"/>
                                  </p:stCondLst>
                                  <p:iterate type="wd">
                                    <p:tmPct val="1000"/>
                                  </p:iterate>
                                  <p:childTnLst>
                                    <p:set>
                                      <p:cBhvr>
                                        <p:cTn id="36" dur="1" fill="hold">
                                          <p:stCondLst>
                                            <p:cond delay="0"/>
                                          </p:stCondLst>
                                        </p:cTn>
                                        <p:tgtEl>
                                          <p:spTgt spid="98306">
                                            <p:txEl>
                                              <p:pRg st="9" end="9"/>
                                            </p:txEl>
                                          </p:spTgt>
                                        </p:tgtEl>
                                        <p:attrNameLst>
                                          <p:attrName>style.visibility</p:attrName>
                                        </p:attrNameLst>
                                      </p:cBhvr>
                                      <p:to>
                                        <p:strVal val="visible"/>
                                      </p:to>
                                    </p:set>
                                    <p:animEffect transition="in" filter="dissolve">
                                      <p:cBhvr>
                                        <p:cTn id="37" dur="1000"/>
                                        <p:tgtEl>
                                          <p:spTgt spid="98306">
                                            <p:txEl>
                                              <p:pRg st="9" end="9"/>
                                            </p:txEl>
                                          </p:spTgt>
                                        </p:tgtEl>
                                      </p:cBhvr>
                                    </p:animEffect>
                                  </p:childTnLst>
                                </p:cTn>
                              </p:par>
                              <p:par>
                                <p:cTn id="38" presetID="9" presetClass="entr" presetSubtype="0" fill="hold" nodeType="withEffect">
                                  <p:stCondLst>
                                    <p:cond delay="0"/>
                                  </p:stCondLst>
                                  <p:iterate type="wd">
                                    <p:tmPct val="1000"/>
                                  </p:iterate>
                                  <p:childTnLst>
                                    <p:set>
                                      <p:cBhvr>
                                        <p:cTn id="39" dur="1" fill="hold">
                                          <p:stCondLst>
                                            <p:cond delay="0"/>
                                          </p:stCondLst>
                                        </p:cTn>
                                        <p:tgtEl>
                                          <p:spTgt spid="98306">
                                            <p:txEl>
                                              <p:pRg st="10" end="10"/>
                                            </p:txEl>
                                          </p:spTgt>
                                        </p:tgtEl>
                                        <p:attrNameLst>
                                          <p:attrName>style.visibility</p:attrName>
                                        </p:attrNameLst>
                                      </p:cBhvr>
                                      <p:to>
                                        <p:strVal val="visible"/>
                                      </p:to>
                                    </p:set>
                                    <p:animEffect transition="in" filter="dissolve">
                                      <p:cBhvr>
                                        <p:cTn id="40" dur="1000"/>
                                        <p:tgtEl>
                                          <p:spTgt spid="98306">
                                            <p:txEl>
                                              <p:pRg st="10" end="10"/>
                                            </p:txEl>
                                          </p:spTgt>
                                        </p:tgtEl>
                                      </p:cBhvr>
                                    </p:animEffect>
                                  </p:childTnLst>
                                </p:cTn>
                              </p:par>
                              <p:par>
                                <p:cTn id="41" presetID="9" presetClass="entr" presetSubtype="0" fill="hold" nodeType="withEffect">
                                  <p:stCondLst>
                                    <p:cond delay="0"/>
                                  </p:stCondLst>
                                  <p:iterate type="wd">
                                    <p:tmPct val="1000"/>
                                  </p:iterate>
                                  <p:childTnLst>
                                    <p:set>
                                      <p:cBhvr>
                                        <p:cTn id="42" dur="1" fill="hold">
                                          <p:stCondLst>
                                            <p:cond delay="0"/>
                                          </p:stCondLst>
                                        </p:cTn>
                                        <p:tgtEl>
                                          <p:spTgt spid="98306">
                                            <p:txEl>
                                              <p:pRg st="11" end="11"/>
                                            </p:txEl>
                                          </p:spTgt>
                                        </p:tgtEl>
                                        <p:attrNameLst>
                                          <p:attrName>style.visibility</p:attrName>
                                        </p:attrNameLst>
                                      </p:cBhvr>
                                      <p:to>
                                        <p:strVal val="visible"/>
                                      </p:to>
                                    </p:set>
                                    <p:animEffect transition="in" filter="dissolve">
                                      <p:cBhvr>
                                        <p:cTn id="43" dur="1000"/>
                                        <p:tgtEl>
                                          <p:spTgt spid="98306">
                                            <p:txEl>
                                              <p:pRg st="11" end="11"/>
                                            </p:txEl>
                                          </p:spTgt>
                                        </p:tgtEl>
                                      </p:cBhvr>
                                    </p:animEffect>
                                  </p:childTnLst>
                                </p:cTn>
                              </p:par>
                              <p:par>
                                <p:cTn id="44" presetID="9" presetClass="entr" presetSubtype="0" fill="hold" nodeType="withEffect">
                                  <p:stCondLst>
                                    <p:cond delay="0"/>
                                  </p:stCondLst>
                                  <p:iterate type="wd">
                                    <p:tmPct val="1000"/>
                                  </p:iterate>
                                  <p:childTnLst>
                                    <p:set>
                                      <p:cBhvr>
                                        <p:cTn id="45" dur="1" fill="hold">
                                          <p:stCondLst>
                                            <p:cond delay="0"/>
                                          </p:stCondLst>
                                        </p:cTn>
                                        <p:tgtEl>
                                          <p:spTgt spid="98306">
                                            <p:txEl>
                                              <p:pRg st="12" end="12"/>
                                            </p:txEl>
                                          </p:spTgt>
                                        </p:tgtEl>
                                        <p:attrNameLst>
                                          <p:attrName>style.visibility</p:attrName>
                                        </p:attrNameLst>
                                      </p:cBhvr>
                                      <p:to>
                                        <p:strVal val="visible"/>
                                      </p:to>
                                    </p:set>
                                    <p:animEffect transition="in" filter="dissolve">
                                      <p:cBhvr>
                                        <p:cTn id="46" dur="1000"/>
                                        <p:tgtEl>
                                          <p:spTgt spid="98306">
                                            <p:txEl>
                                              <p:pRg st="12" end="12"/>
                                            </p:txEl>
                                          </p:spTgt>
                                        </p:tgtEl>
                                      </p:cBhvr>
                                    </p:animEffect>
                                  </p:childTnLst>
                                </p:cTn>
                              </p:par>
                              <p:par>
                                <p:cTn id="47" presetID="9" presetClass="entr" presetSubtype="0" fill="hold" nodeType="withEffect">
                                  <p:stCondLst>
                                    <p:cond delay="0"/>
                                  </p:stCondLst>
                                  <p:iterate type="wd">
                                    <p:tmPct val="1000"/>
                                  </p:iterate>
                                  <p:childTnLst>
                                    <p:set>
                                      <p:cBhvr>
                                        <p:cTn id="48" dur="1" fill="hold">
                                          <p:stCondLst>
                                            <p:cond delay="0"/>
                                          </p:stCondLst>
                                        </p:cTn>
                                        <p:tgtEl>
                                          <p:spTgt spid="98306">
                                            <p:txEl>
                                              <p:pRg st="13" end="13"/>
                                            </p:txEl>
                                          </p:spTgt>
                                        </p:tgtEl>
                                        <p:attrNameLst>
                                          <p:attrName>style.visibility</p:attrName>
                                        </p:attrNameLst>
                                      </p:cBhvr>
                                      <p:to>
                                        <p:strVal val="visible"/>
                                      </p:to>
                                    </p:set>
                                    <p:animEffect transition="in" filter="dissolve">
                                      <p:cBhvr>
                                        <p:cTn id="49" dur="1000"/>
                                        <p:tgtEl>
                                          <p:spTgt spid="98306">
                                            <p:txEl>
                                              <p:pRg st="13" end="13"/>
                                            </p:txEl>
                                          </p:spTgt>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16" presetClass="entr" presetSubtype="42" fill="hold" nodeType="clickEffect">
                                  <p:stCondLst>
                                    <p:cond delay="0"/>
                                  </p:stCondLst>
                                  <p:childTnLst>
                                    <p:set>
                                      <p:cBhvr>
                                        <p:cTn id="53" dur="1" fill="hold">
                                          <p:stCondLst>
                                            <p:cond delay="0"/>
                                          </p:stCondLst>
                                        </p:cTn>
                                        <p:tgtEl>
                                          <p:spTgt spid="98319"/>
                                        </p:tgtEl>
                                        <p:attrNameLst>
                                          <p:attrName>style.visibility</p:attrName>
                                        </p:attrNameLst>
                                      </p:cBhvr>
                                      <p:to>
                                        <p:strVal val="visible"/>
                                      </p:to>
                                    </p:set>
                                    <p:animEffect transition="in" filter="barn(outHorizontal)">
                                      <p:cBhvr>
                                        <p:cTn id="54" dur="1000"/>
                                        <p:tgtEl>
                                          <p:spTgt spid="98319"/>
                                        </p:tgtEl>
                                      </p:cBhvr>
                                    </p:animEffect>
                                  </p:childTnLst>
                                </p:cTn>
                              </p:par>
                              <p:par>
                                <p:cTn id="55" presetID="14" presetClass="entr" presetSubtype="5" fill="hold" nodeType="withEffect">
                                  <p:stCondLst>
                                    <p:cond delay="0"/>
                                  </p:stCondLst>
                                  <p:iterate type="wd">
                                    <p:tmPct val="2000"/>
                                  </p:iterate>
                                  <p:childTnLst>
                                    <p:set>
                                      <p:cBhvr>
                                        <p:cTn id="56" dur="1" fill="hold">
                                          <p:stCondLst>
                                            <p:cond delay="0"/>
                                          </p:stCondLst>
                                        </p:cTn>
                                        <p:tgtEl>
                                          <p:spTgt spid="98308"/>
                                        </p:tgtEl>
                                        <p:attrNameLst>
                                          <p:attrName>style.visibility</p:attrName>
                                        </p:attrNameLst>
                                      </p:cBhvr>
                                      <p:to>
                                        <p:strVal val="visible"/>
                                      </p:to>
                                    </p:set>
                                    <p:animEffect transition="in" filter="randombar(vertical)">
                                      <p:cBhvr>
                                        <p:cTn id="57" dur="1000"/>
                                        <p:tgtEl>
                                          <p:spTgt spid="98308"/>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6" presetClass="entr" presetSubtype="42" fill="hold" nodeType="clickEffect">
                                  <p:stCondLst>
                                    <p:cond delay="0"/>
                                  </p:stCondLst>
                                  <p:childTnLst>
                                    <p:set>
                                      <p:cBhvr>
                                        <p:cTn id="61" dur="1" fill="hold">
                                          <p:stCondLst>
                                            <p:cond delay="0"/>
                                          </p:stCondLst>
                                        </p:cTn>
                                        <p:tgtEl>
                                          <p:spTgt spid="98314"/>
                                        </p:tgtEl>
                                        <p:attrNameLst>
                                          <p:attrName>style.visibility</p:attrName>
                                        </p:attrNameLst>
                                      </p:cBhvr>
                                      <p:to>
                                        <p:strVal val="visible"/>
                                      </p:to>
                                    </p:set>
                                    <p:animEffect transition="in" filter="barn(outHorizontal)">
                                      <p:cBhvr>
                                        <p:cTn id="62" dur="1000"/>
                                        <p:tgtEl>
                                          <p:spTgt spid="983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7" grpId="0" animBg="1"/>
      <p:bldP spid="98308" grpId="0"/>
      <p:bldP spid="98314"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9" name="AutoShape 13">
            <a:hlinkClick r:id="rId2"/>
            <a:extLst>
              <a:ext uri="{FF2B5EF4-FFF2-40B4-BE49-F238E27FC236}">
                <a16:creationId xmlns:a16="http://schemas.microsoft.com/office/drawing/2014/main" id="{9F459BA2-8E50-2623-65CD-0F9EBDB4EC18}"/>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a:lstStyle/>
          <a:p>
            <a:endParaRPr lang="en-US"/>
          </a:p>
        </p:txBody>
      </p:sp>
      <p:sp>
        <p:nvSpPr>
          <p:cNvPr id="14351" name="AutoShape 15">
            <a:hlinkClick r:id="rId2"/>
            <a:extLst>
              <a:ext uri="{FF2B5EF4-FFF2-40B4-BE49-F238E27FC236}">
                <a16:creationId xmlns:a16="http://schemas.microsoft.com/office/drawing/2014/main" id="{4B2E56E5-14F6-11A8-3BF4-25D5A1CD05BC}"/>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a:lstStyle/>
          <a:p>
            <a:endParaRPr lang="en-US"/>
          </a:p>
        </p:txBody>
      </p:sp>
      <p:sp>
        <p:nvSpPr>
          <p:cNvPr id="14353" name="AutoShape 17">
            <a:hlinkClick r:id="rId2"/>
            <a:extLst>
              <a:ext uri="{FF2B5EF4-FFF2-40B4-BE49-F238E27FC236}">
                <a16:creationId xmlns:a16="http://schemas.microsoft.com/office/drawing/2014/main" id="{B3BBADC9-DC0E-3A44-6108-421E66F9191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a:lstStyle/>
          <a:p>
            <a:endParaRPr lang="en-US"/>
          </a:p>
        </p:txBody>
      </p:sp>
      <p:pic>
        <p:nvPicPr>
          <p:cNvPr id="14360" name="Picture 24">
            <a:extLst>
              <a:ext uri="{FF2B5EF4-FFF2-40B4-BE49-F238E27FC236}">
                <a16:creationId xmlns:a16="http://schemas.microsoft.com/office/drawing/2014/main" id="{5DBA9B1B-6421-E537-CB01-0D69B03BA3E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9125" y="6201"/>
            <a:ext cx="10953750" cy="6851799"/>
          </a:xfrm>
          <a:prstGeom prst="rect">
            <a:avLst/>
          </a:prstGeom>
          <a:noFill/>
          <a:extLst>
            <a:ext uri="{909E8E84-426E-40DD-AFC4-6F175D3DCCD1}">
              <a14:hiddenFill xmlns:a14="http://schemas.microsoft.com/office/drawing/2010/main">
                <a:solidFill>
                  <a:srgbClr val="FFFFFF"/>
                </a:solidFill>
              </a14:hiddenFill>
            </a:ext>
          </a:extLst>
        </p:spPr>
      </p:pic>
      <p:sp>
        <p:nvSpPr>
          <p:cNvPr id="14361" name="Text Box 25">
            <a:extLst>
              <a:ext uri="{FF2B5EF4-FFF2-40B4-BE49-F238E27FC236}">
                <a16:creationId xmlns:a16="http://schemas.microsoft.com/office/drawing/2014/main" id="{BFB867BF-2F17-99D8-0A45-ECAD03D7859C}"/>
              </a:ext>
            </a:extLst>
          </p:cNvPr>
          <p:cNvSpPr txBox="1">
            <a:spLocks noChangeArrowheads="1"/>
          </p:cNvSpPr>
          <p:nvPr/>
        </p:nvSpPr>
        <p:spPr bwMode="auto">
          <a:xfrm>
            <a:off x="2819400" y="381000"/>
            <a:ext cx="8991600" cy="1760610"/>
          </a:xfrm>
          <a:prstGeom prst="rect">
            <a:avLst/>
          </a:prstGeom>
          <a:noFill/>
          <a:ln>
            <a:noFill/>
          </a:ln>
          <a:effectLst>
            <a:outerShdw dist="89803" dir="2700000" algn="ctr" rotWithShape="0">
              <a:srgbClr val="8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lnSpc>
                <a:spcPct val="75000"/>
              </a:lnSpc>
            </a:pPr>
            <a:r>
              <a:rPr lang="en-US" altLang="en-US" sz="4800" b="1" dirty="0">
                <a:solidFill>
                  <a:srgbClr val="FFFF00"/>
                </a:solidFill>
                <a:latin typeface="Harrington" panose="04040505050A02020702" pitchFamily="82" charset="0"/>
              </a:rPr>
              <a:t>Los ANGELES</a:t>
            </a:r>
          </a:p>
          <a:p>
            <a:pPr algn="ctr">
              <a:lnSpc>
                <a:spcPct val="75000"/>
              </a:lnSpc>
            </a:pPr>
            <a:r>
              <a:rPr lang="en-US" altLang="en-US" sz="4800" b="1" dirty="0">
                <a:solidFill>
                  <a:srgbClr val="FFFF00"/>
                </a:solidFill>
                <a:latin typeface="Harrington" panose="04040505050A02020702" pitchFamily="82" charset="0"/>
              </a:rPr>
              <a:t>y la </a:t>
            </a:r>
          </a:p>
          <a:p>
            <a:pPr algn="ctr">
              <a:lnSpc>
                <a:spcPct val="75000"/>
              </a:lnSpc>
            </a:pPr>
            <a:r>
              <a:rPr lang="en-US" altLang="en-US" sz="4800" b="1" dirty="0">
                <a:solidFill>
                  <a:srgbClr val="FFFF00"/>
                </a:solidFill>
                <a:latin typeface="Harrington" panose="04040505050A02020702" pitchFamily="82" charset="0"/>
              </a:rPr>
              <a:t>PROVIDENCIA  DE  DIOS</a:t>
            </a:r>
          </a:p>
        </p:txBody>
      </p:sp>
      <p:sp>
        <p:nvSpPr>
          <p:cNvPr id="14362" name="Rectangle 26">
            <a:extLst>
              <a:ext uri="{FF2B5EF4-FFF2-40B4-BE49-F238E27FC236}">
                <a16:creationId xmlns:a16="http://schemas.microsoft.com/office/drawing/2014/main" id="{4E520657-D4F2-E687-D41D-E361A323538C}"/>
              </a:ext>
            </a:extLst>
          </p:cNvPr>
          <p:cNvSpPr>
            <a:spLocks noChangeArrowheads="1"/>
          </p:cNvSpPr>
          <p:nvPr/>
        </p:nvSpPr>
        <p:spPr bwMode="auto">
          <a:xfrm>
            <a:off x="619125" y="5039951"/>
            <a:ext cx="5867400" cy="17927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85000"/>
              </a:lnSpc>
            </a:pP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¿No son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todos</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ellos</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espíritus</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ministradores</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enviados</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para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servir</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por</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causa de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los</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que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heredarán</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la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salvación</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 Heb. 1:14</a:t>
            </a:r>
          </a:p>
        </p:txBody>
      </p:sp>
    </p:spTree>
  </p:cSld>
  <p:clrMapOvr>
    <a:masterClrMapping/>
  </p:clrMapOvr>
  <mc:AlternateContent xmlns:mc="http://schemas.openxmlformats.org/markup-compatibility/2006" xmlns:p14="http://schemas.microsoft.com/office/powerpoint/2010/main">
    <mc:Choice Requires="p14">
      <p:transition spd="slow" p14:dur="1250">
        <p:split orient="vert"/>
      </p:transition>
    </mc:Choice>
    <mc:Fallback xmlns="">
      <p:transition spd="slow">
        <p:split orient="vert"/>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B8E749FF-C8D4-2175-7AF6-67DA36AC9759}"/>
              </a:ext>
            </a:extLst>
          </p:cNvPr>
          <p:cNvSpPr>
            <a:spLocks noChangeArrowheads="1"/>
          </p:cNvSpPr>
          <p:nvPr/>
        </p:nvSpPr>
        <p:spPr bwMode="auto">
          <a:xfrm>
            <a:off x="76200" y="0"/>
            <a:ext cx="7620000" cy="63786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5000"/>
              </a:lnSpc>
            </a:pPr>
            <a:r>
              <a:rPr lang="es-ES" altLang="en-US" sz="2200" b="1" dirty="0">
                <a:latin typeface="Tahoma" panose="020B0604030504040204" pitchFamily="34" charset="0"/>
                <a:ea typeface="Tahoma" panose="020B0604030504040204" pitchFamily="34" charset="0"/>
                <a:cs typeface="Tahoma" panose="020B0604030504040204" pitchFamily="34" charset="0"/>
              </a:rPr>
              <a:t>En el N.P. la palabra </a:t>
            </a:r>
            <a:r>
              <a:rPr lang="es-ES" altLang="en-US" sz="2200" b="1" i="1" dirty="0" err="1">
                <a:latin typeface="Tahoma" panose="020B0604030504040204" pitchFamily="34" charset="0"/>
                <a:ea typeface="Tahoma" panose="020B0604030504040204" pitchFamily="34" charset="0"/>
                <a:cs typeface="Tahoma" panose="020B0604030504040204" pitchFamily="34" charset="0"/>
              </a:rPr>
              <a:t>aggelos</a:t>
            </a:r>
            <a:r>
              <a:rPr lang="es-ES" altLang="en-US" sz="2200" b="1" dirty="0">
                <a:latin typeface="Tahoma" panose="020B0604030504040204" pitchFamily="34" charset="0"/>
                <a:ea typeface="Tahoma" panose="020B0604030504040204" pitchFamily="34" charset="0"/>
                <a:cs typeface="Tahoma" panose="020B0604030504040204" pitchFamily="34" charset="0"/>
              </a:rPr>
              <a:t>, cuando refiere a un mensajero divino, a menudo es acompañada por una frase que clarifica el sentido, p.ej., 'los ángeles de los cielos' (Mat. 24:36).  Los ángeles pertenecen a una multitud de las huestes celestiales' (</a:t>
            </a:r>
            <a:r>
              <a:rPr lang="es-ES" altLang="en-US" sz="2200" b="1" dirty="0" err="1">
                <a:latin typeface="Tahoma" panose="020B0604030504040204" pitchFamily="34" charset="0"/>
                <a:ea typeface="Tahoma" panose="020B0604030504040204" pitchFamily="34" charset="0"/>
                <a:cs typeface="Tahoma" panose="020B0604030504040204" pitchFamily="34" charset="0"/>
              </a:rPr>
              <a:t>Lc</a:t>
            </a:r>
            <a:r>
              <a:rPr lang="es-ES" altLang="en-US" sz="2200" b="1" dirty="0">
                <a:latin typeface="Tahoma" panose="020B0604030504040204" pitchFamily="34" charset="0"/>
                <a:ea typeface="Tahoma" panose="020B0604030504040204" pitchFamily="34" charset="0"/>
                <a:cs typeface="Tahoma" panose="020B0604030504040204" pitchFamily="34" charset="0"/>
              </a:rPr>
              <a:t> 2:13). En referencia a su naturaleza los llaman 'espíritus' (Hb 1:14).  </a:t>
            </a:r>
            <a:r>
              <a:rPr lang="en-US" altLang="en-US" sz="2200" b="1" dirty="0">
                <a:latin typeface="Tahoma" panose="020B0604030504040204" pitchFamily="34" charset="0"/>
                <a:ea typeface="Tahoma" panose="020B0604030504040204" pitchFamily="34" charset="0"/>
                <a:cs typeface="Tahoma" panose="020B0604030504040204" pitchFamily="34" charset="0"/>
              </a:rPr>
              <a:t>Pablo se </a:t>
            </a:r>
            <a:r>
              <a:rPr lang="en-US" altLang="en-US" sz="2200" b="1" dirty="0" err="1">
                <a:latin typeface="Tahoma" panose="020B0604030504040204" pitchFamily="34" charset="0"/>
                <a:ea typeface="Tahoma" panose="020B0604030504040204" pitchFamily="34" charset="0"/>
                <a:cs typeface="Tahoma" panose="020B0604030504040204" pitchFamily="34" charset="0"/>
              </a:rPr>
              <a:t>refiri</a:t>
            </a:r>
            <a:r>
              <a:rPr lang="es-CO" altLang="en-US" sz="2200" b="1" dirty="0" err="1">
                <a:latin typeface="Tahoma" panose="020B0604030504040204" pitchFamily="34" charset="0"/>
                <a:ea typeface="Tahoma" panose="020B0604030504040204" pitchFamily="34" charset="0"/>
                <a:cs typeface="Tahoma" panose="020B0604030504040204" pitchFamily="34" charset="0"/>
              </a:rPr>
              <a:t>ó</a:t>
            </a:r>
            <a:r>
              <a:rPr lang="es-CO" altLang="en-US" sz="2200" b="1" dirty="0">
                <a:latin typeface="Tahoma" panose="020B0604030504040204" pitchFamily="34" charset="0"/>
                <a:ea typeface="Tahoma" panose="020B0604030504040204" pitchFamily="34" charset="0"/>
                <a:cs typeface="Tahoma" panose="020B0604030504040204" pitchFamily="34" charset="0"/>
              </a:rPr>
              <a:t> a ellos como</a:t>
            </a:r>
            <a:r>
              <a:rPr lang="en-US" altLang="en-US" sz="2200" b="1" dirty="0">
                <a:latin typeface="Tahoma" panose="020B0604030504040204" pitchFamily="34" charset="0"/>
                <a:ea typeface="Tahoma" panose="020B0604030504040204" pitchFamily="34" charset="0"/>
                <a:cs typeface="Tahoma" panose="020B0604030504040204" pitchFamily="34" charset="0"/>
              </a:rPr>
              <a:t>:</a:t>
            </a:r>
          </a:p>
          <a:p>
            <a:pPr>
              <a:lnSpc>
                <a:spcPct val="95000"/>
              </a:lnSpc>
            </a:pPr>
            <a:r>
              <a:rPr lang="en-US" altLang="en-US" sz="2200" b="1" dirty="0">
                <a:latin typeface="Tahoma" panose="020B0604030504040204" pitchFamily="34" charset="0"/>
                <a:ea typeface="Tahoma" panose="020B0604030504040204" pitchFamily="34" charset="0"/>
                <a:cs typeface="Tahoma" panose="020B0604030504040204" pitchFamily="34" charset="0"/>
              </a:rPr>
              <a:t>  	archai, '</a:t>
            </a:r>
            <a:r>
              <a:rPr lang="en-US" altLang="en-US" sz="2200" b="1" dirty="0" err="1">
                <a:latin typeface="Tahoma" panose="020B0604030504040204" pitchFamily="34" charset="0"/>
                <a:ea typeface="Tahoma" panose="020B0604030504040204" pitchFamily="34" charset="0"/>
                <a:cs typeface="Tahoma" panose="020B0604030504040204" pitchFamily="34" charset="0"/>
              </a:rPr>
              <a:t>principados</a:t>
            </a:r>
            <a:r>
              <a:rPr lang="en-US" altLang="en-US" sz="2200" b="1" dirty="0">
                <a:latin typeface="Tahoma" panose="020B0604030504040204" pitchFamily="34" charset="0"/>
                <a:ea typeface="Tahoma" panose="020B0604030504040204" pitchFamily="34" charset="0"/>
                <a:cs typeface="Tahoma" panose="020B0604030504040204" pitchFamily="34" charset="0"/>
              </a:rPr>
              <a:t>', </a:t>
            </a:r>
          </a:p>
          <a:p>
            <a:pPr>
              <a:lnSpc>
                <a:spcPct val="95000"/>
              </a:lnSpc>
            </a:pPr>
            <a:r>
              <a:rPr lang="en-US" altLang="en-US" sz="2200" b="1" dirty="0">
                <a:latin typeface="Tahoma" panose="020B0604030504040204" pitchFamily="34" charset="0"/>
                <a:ea typeface="Tahoma" panose="020B0604030504040204" pitchFamily="34" charset="0"/>
                <a:cs typeface="Tahoma" panose="020B0604030504040204" pitchFamily="34" charset="0"/>
              </a:rPr>
              <a:t>  	</a:t>
            </a:r>
            <a:r>
              <a:rPr lang="en-US" altLang="en-US" sz="2200" b="1" dirty="0" err="1">
                <a:latin typeface="Tahoma" panose="020B0604030504040204" pitchFamily="34" charset="0"/>
                <a:ea typeface="Tahoma" panose="020B0604030504040204" pitchFamily="34" charset="0"/>
                <a:cs typeface="Tahoma" panose="020B0604030504040204" pitchFamily="34" charset="0"/>
              </a:rPr>
              <a:t>exousiai</a:t>
            </a:r>
            <a:r>
              <a:rPr lang="en-US" altLang="en-US" sz="2200" b="1" dirty="0">
                <a:latin typeface="Tahoma" panose="020B0604030504040204" pitchFamily="34" charset="0"/>
                <a:ea typeface="Tahoma" panose="020B0604030504040204" pitchFamily="34" charset="0"/>
                <a:cs typeface="Tahoma" panose="020B0604030504040204" pitchFamily="34" charset="0"/>
              </a:rPr>
              <a:t>, '</a:t>
            </a:r>
            <a:r>
              <a:rPr lang="en-US" altLang="en-US" sz="2200" b="1" dirty="0" err="1">
                <a:latin typeface="Tahoma" panose="020B0604030504040204" pitchFamily="34" charset="0"/>
                <a:ea typeface="Tahoma" panose="020B0604030504040204" pitchFamily="34" charset="0"/>
                <a:cs typeface="Tahoma" panose="020B0604030504040204" pitchFamily="34" charset="0"/>
              </a:rPr>
              <a:t>poderes</a:t>
            </a:r>
            <a:r>
              <a:rPr lang="en-US" altLang="en-US" sz="2200" b="1" dirty="0">
                <a:latin typeface="Tahoma" panose="020B0604030504040204" pitchFamily="34" charset="0"/>
                <a:ea typeface="Tahoma" panose="020B0604030504040204" pitchFamily="34" charset="0"/>
                <a:cs typeface="Tahoma" panose="020B0604030504040204" pitchFamily="34" charset="0"/>
              </a:rPr>
              <a:t>', </a:t>
            </a:r>
          </a:p>
          <a:p>
            <a:pPr>
              <a:lnSpc>
                <a:spcPct val="95000"/>
              </a:lnSpc>
            </a:pPr>
            <a:r>
              <a:rPr lang="en-US" altLang="en-US" sz="2200" b="1" dirty="0">
                <a:latin typeface="Tahoma" panose="020B0604030504040204" pitchFamily="34" charset="0"/>
                <a:ea typeface="Tahoma" panose="020B0604030504040204" pitchFamily="34" charset="0"/>
                <a:cs typeface="Tahoma" panose="020B0604030504040204" pitchFamily="34" charset="0"/>
              </a:rPr>
              <a:t>  	</a:t>
            </a:r>
            <a:r>
              <a:rPr lang="en-US" altLang="en-US" sz="2200" b="1" dirty="0" err="1">
                <a:latin typeface="Tahoma" panose="020B0604030504040204" pitchFamily="34" charset="0"/>
                <a:ea typeface="Tahoma" panose="020B0604030504040204" pitchFamily="34" charset="0"/>
                <a:cs typeface="Tahoma" panose="020B0604030504040204" pitchFamily="34" charset="0"/>
              </a:rPr>
              <a:t>thronoi</a:t>
            </a:r>
            <a:r>
              <a:rPr lang="en-US" altLang="en-US" sz="2200" b="1" dirty="0">
                <a:latin typeface="Tahoma" panose="020B0604030504040204" pitchFamily="34" charset="0"/>
                <a:ea typeface="Tahoma" panose="020B0604030504040204" pitchFamily="34" charset="0"/>
                <a:cs typeface="Tahoma" panose="020B0604030504040204" pitchFamily="34" charset="0"/>
              </a:rPr>
              <a:t>, '</a:t>
            </a:r>
            <a:r>
              <a:rPr lang="en-US" altLang="en-US" sz="2200" b="1" dirty="0" err="1">
                <a:latin typeface="Tahoma" panose="020B0604030504040204" pitchFamily="34" charset="0"/>
                <a:ea typeface="Tahoma" panose="020B0604030504040204" pitchFamily="34" charset="0"/>
                <a:cs typeface="Tahoma" panose="020B0604030504040204" pitchFamily="34" charset="0"/>
              </a:rPr>
              <a:t>tronos</a:t>
            </a:r>
            <a:r>
              <a:rPr lang="en-US" altLang="en-US" sz="2200" b="1" dirty="0">
                <a:latin typeface="Tahoma" panose="020B0604030504040204" pitchFamily="34" charset="0"/>
                <a:ea typeface="Tahoma" panose="020B0604030504040204" pitchFamily="34" charset="0"/>
                <a:cs typeface="Tahoma" panose="020B0604030504040204" pitchFamily="34" charset="0"/>
              </a:rPr>
              <a:t>', </a:t>
            </a:r>
          </a:p>
          <a:p>
            <a:pPr>
              <a:lnSpc>
                <a:spcPct val="95000"/>
              </a:lnSpc>
            </a:pPr>
            <a:r>
              <a:rPr lang="en-US" altLang="en-US" sz="2200" b="1" dirty="0">
                <a:latin typeface="Tahoma" panose="020B0604030504040204" pitchFamily="34" charset="0"/>
                <a:ea typeface="Tahoma" panose="020B0604030504040204" pitchFamily="34" charset="0"/>
                <a:cs typeface="Tahoma" panose="020B0604030504040204" pitchFamily="34" charset="0"/>
              </a:rPr>
              <a:t> 	</a:t>
            </a:r>
            <a:r>
              <a:rPr lang="en-US" altLang="en-US" sz="2200" b="1" dirty="0" err="1">
                <a:latin typeface="Tahoma" panose="020B0604030504040204" pitchFamily="34" charset="0"/>
                <a:ea typeface="Tahoma" panose="020B0604030504040204" pitchFamily="34" charset="0"/>
                <a:cs typeface="Tahoma" panose="020B0604030504040204" pitchFamily="34" charset="0"/>
              </a:rPr>
              <a:t>kuri-otetes</a:t>
            </a:r>
            <a:r>
              <a:rPr lang="en-US" altLang="en-US" sz="2200" b="1" dirty="0">
                <a:latin typeface="Tahoma" panose="020B0604030504040204" pitchFamily="34" charset="0"/>
                <a:ea typeface="Tahoma" panose="020B0604030504040204" pitchFamily="34" charset="0"/>
                <a:cs typeface="Tahoma" panose="020B0604030504040204" pitchFamily="34" charset="0"/>
              </a:rPr>
              <a:t>, '</a:t>
            </a:r>
            <a:r>
              <a:rPr lang="en-US" altLang="en-US" sz="2200" b="1" dirty="0" err="1">
                <a:latin typeface="Tahoma" panose="020B0604030504040204" pitchFamily="34" charset="0"/>
                <a:ea typeface="Tahoma" panose="020B0604030504040204" pitchFamily="34" charset="0"/>
                <a:cs typeface="Tahoma" panose="020B0604030504040204" pitchFamily="34" charset="0"/>
              </a:rPr>
              <a:t>dominios</a:t>
            </a:r>
            <a:r>
              <a:rPr lang="en-US" altLang="en-US" sz="2200" b="1" dirty="0">
                <a:latin typeface="Tahoma" panose="020B0604030504040204" pitchFamily="34" charset="0"/>
                <a:ea typeface="Tahoma" panose="020B0604030504040204" pitchFamily="34" charset="0"/>
                <a:cs typeface="Tahoma" panose="020B0604030504040204" pitchFamily="34" charset="0"/>
              </a:rPr>
              <a:t>', y </a:t>
            </a:r>
          </a:p>
          <a:p>
            <a:pPr>
              <a:lnSpc>
                <a:spcPct val="95000"/>
              </a:lnSpc>
            </a:pPr>
            <a:r>
              <a:rPr lang="en-US" altLang="en-US" sz="2200" b="1" dirty="0">
                <a:latin typeface="Tahoma" panose="020B0604030504040204" pitchFamily="34" charset="0"/>
                <a:ea typeface="Tahoma" panose="020B0604030504040204" pitchFamily="34" charset="0"/>
                <a:cs typeface="Tahoma" panose="020B0604030504040204" pitchFamily="34" charset="0"/>
              </a:rPr>
              <a:t>  	</a:t>
            </a:r>
            <a:r>
              <a:rPr lang="en-US" altLang="en-US" sz="2200" b="1" dirty="0" err="1">
                <a:latin typeface="Tahoma" panose="020B0604030504040204" pitchFamily="34" charset="0"/>
                <a:ea typeface="Tahoma" panose="020B0604030504040204" pitchFamily="34" charset="0"/>
                <a:cs typeface="Tahoma" panose="020B0604030504040204" pitchFamily="34" charset="0"/>
              </a:rPr>
              <a:t>dunameis</a:t>
            </a:r>
            <a:r>
              <a:rPr lang="en-US" altLang="en-US" sz="2200" b="1" dirty="0">
                <a:latin typeface="Tahoma" panose="020B0604030504040204" pitchFamily="34" charset="0"/>
                <a:ea typeface="Tahoma" panose="020B0604030504040204" pitchFamily="34" charset="0"/>
                <a:cs typeface="Tahoma" panose="020B0604030504040204" pitchFamily="34" charset="0"/>
              </a:rPr>
              <a:t>, '</a:t>
            </a:r>
            <a:r>
              <a:rPr lang="en-US" altLang="en-US" sz="2200" b="1" dirty="0" err="1">
                <a:latin typeface="Tahoma" panose="020B0604030504040204" pitchFamily="34" charset="0"/>
                <a:ea typeface="Tahoma" panose="020B0604030504040204" pitchFamily="34" charset="0"/>
                <a:cs typeface="Tahoma" panose="020B0604030504040204" pitchFamily="34" charset="0"/>
              </a:rPr>
              <a:t>poderes</a:t>
            </a:r>
            <a:r>
              <a:rPr lang="en-US" altLang="en-US" sz="2200" b="1" dirty="0">
                <a:latin typeface="Tahoma" panose="020B0604030504040204" pitchFamily="34" charset="0"/>
                <a:ea typeface="Tahoma" panose="020B0604030504040204" pitchFamily="34" charset="0"/>
                <a:cs typeface="Tahoma" panose="020B0604030504040204" pitchFamily="34" charset="0"/>
              </a:rPr>
              <a:t>'.</a:t>
            </a:r>
          </a:p>
          <a:p>
            <a:pPr>
              <a:lnSpc>
                <a:spcPct val="95000"/>
              </a:lnSpc>
            </a:pPr>
            <a:endParaRPr lang="en-US" altLang="en-US" sz="1200" b="1" dirty="0">
              <a:latin typeface="Tahoma" panose="020B0604030504040204" pitchFamily="34" charset="0"/>
              <a:ea typeface="Tahoma" panose="020B0604030504040204" pitchFamily="34" charset="0"/>
              <a:cs typeface="Tahoma" panose="020B0604030504040204" pitchFamily="34" charset="0"/>
            </a:endParaRPr>
          </a:p>
          <a:p>
            <a:pPr>
              <a:lnSpc>
                <a:spcPct val="95000"/>
              </a:lnSpc>
            </a:pPr>
            <a:r>
              <a:rPr lang="es-ES" altLang="en-US" sz="2200" b="1" dirty="0">
                <a:latin typeface="Tahoma" panose="020B0604030504040204" pitchFamily="34" charset="0"/>
                <a:ea typeface="Tahoma" panose="020B0604030504040204" pitchFamily="34" charset="0"/>
                <a:cs typeface="Tahoma" panose="020B0604030504040204" pitchFamily="34" charset="0"/>
              </a:rPr>
              <a:t>Los primeros 4 son usados en sentido bueno en Col 1:16, donde se dice que éstos fueron creados por Cristo y para Él; en la mayoría de los otros textos ellos parecen representar poderes malos. Pablo dice que nuestra lucha es contra ellos (Ef. 6:12), y que Cristo triunfa sobre los principados y poderes (Col 2:15).</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p:txBody>
      </p:sp>
      <p:sp>
        <p:nvSpPr>
          <p:cNvPr id="63491" name="Rectangle 3">
            <a:extLst>
              <a:ext uri="{FF2B5EF4-FFF2-40B4-BE49-F238E27FC236}">
                <a16:creationId xmlns:a16="http://schemas.microsoft.com/office/drawing/2014/main" id="{EA850D61-3699-B0C0-C7CA-616C2C28C640}"/>
              </a:ext>
            </a:extLst>
          </p:cNvPr>
          <p:cNvSpPr>
            <a:spLocks noChangeArrowheads="1"/>
          </p:cNvSpPr>
          <p:nvPr/>
        </p:nvSpPr>
        <p:spPr bwMode="auto">
          <a:xfrm>
            <a:off x="7880684" y="685800"/>
            <a:ext cx="4311316" cy="2308324"/>
          </a:xfrm>
          <a:prstGeom prst="rect">
            <a:avLst/>
          </a:prstGeom>
          <a:solidFill>
            <a:srgbClr val="FFFF00"/>
          </a:solidFill>
          <a:ln w="19050">
            <a:solidFill>
              <a:srgbClr val="FFFF00"/>
            </a:solidFill>
            <a:miter lim="800000"/>
            <a:headEnd/>
            <a:tailEnd/>
          </a:ln>
          <a:effectLst/>
        </p:spPr>
        <p:txBody>
          <a:bodyPr wrap="square">
            <a:spAutoFit/>
          </a:bodyPr>
          <a:lstStyle/>
          <a:p>
            <a:pPr algn="ctr"/>
            <a:r>
              <a:rPr lang="en-US" altLang="en-US" sz="2400" b="1" dirty="0">
                <a:latin typeface="Tahoma" panose="020B0604030504040204" pitchFamily="34" charset="0"/>
                <a:ea typeface="Tahoma" panose="020B0604030504040204" pitchFamily="34" charset="0"/>
                <a:cs typeface="Tahoma" panose="020B0604030504040204" pitchFamily="34" charset="0"/>
              </a:rPr>
              <a:t>¿No son </a:t>
            </a:r>
            <a:r>
              <a:rPr lang="en-US" altLang="en-US" sz="2400" b="1" dirty="0" err="1">
                <a:latin typeface="Tahoma" panose="020B0604030504040204" pitchFamily="34" charset="0"/>
                <a:ea typeface="Tahoma" panose="020B0604030504040204" pitchFamily="34" charset="0"/>
                <a:cs typeface="Tahoma" panose="020B0604030504040204" pitchFamily="34" charset="0"/>
              </a:rPr>
              <a:t>todos</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err="1">
                <a:latin typeface="Tahoma" panose="020B0604030504040204" pitchFamily="34" charset="0"/>
                <a:ea typeface="Tahoma" panose="020B0604030504040204" pitchFamily="34" charset="0"/>
                <a:cs typeface="Tahoma" panose="020B0604030504040204" pitchFamily="34" charset="0"/>
              </a:rPr>
              <a:t>ellos</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err="1">
                <a:latin typeface="Tahoma" panose="020B0604030504040204" pitchFamily="34" charset="0"/>
                <a:ea typeface="Tahoma" panose="020B0604030504040204" pitchFamily="34" charset="0"/>
                <a:cs typeface="Tahoma" panose="020B0604030504040204" pitchFamily="34" charset="0"/>
              </a:rPr>
              <a:t>espíritus</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err="1">
                <a:latin typeface="Tahoma" panose="020B0604030504040204" pitchFamily="34" charset="0"/>
                <a:ea typeface="Tahoma" panose="020B0604030504040204" pitchFamily="34" charset="0"/>
                <a:cs typeface="Tahoma" panose="020B0604030504040204" pitchFamily="34" charset="0"/>
              </a:rPr>
              <a:t>ministradores</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err="1">
                <a:latin typeface="Tahoma" panose="020B0604030504040204" pitchFamily="34" charset="0"/>
                <a:ea typeface="Tahoma" panose="020B0604030504040204" pitchFamily="34" charset="0"/>
                <a:cs typeface="Tahoma" panose="020B0604030504040204" pitchFamily="34" charset="0"/>
              </a:rPr>
              <a:t>enviados</a:t>
            </a:r>
            <a:r>
              <a:rPr lang="en-US" altLang="en-US" sz="2400" b="1" dirty="0">
                <a:latin typeface="Tahoma" panose="020B0604030504040204" pitchFamily="34" charset="0"/>
                <a:ea typeface="Tahoma" panose="020B0604030504040204" pitchFamily="34" charset="0"/>
                <a:cs typeface="Tahoma" panose="020B0604030504040204" pitchFamily="34" charset="0"/>
              </a:rPr>
              <a:t> para </a:t>
            </a:r>
            <a:r>
              <a:rPr lang="en-US" altLang="en-US" sz="2400" b="1" dirty="0" err="1">
                <a:latin typeface="Tahoma" panose="020B0604030504040204" pitchFamily="34" charset="0"/>
                <a:ea typeface="Tahoma" panose="020B0604030504040204" pitchFamily="34" charset="0"/>
                <a:cs typeface="Tahoma" panose="020B0604030504040204" pitchFamily="34" charset="0"/>
              </a:rPr>
              <a:t>servir</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err="1">
                <a:latin typeface="Tahoma" panose="020B0604030504040204" pitchFamily="34" charset="0"/>
                <a:ea typeface="Tahoma" panose="020B0604030504040204" pitchFamily="34" charset="0"/>
                <a:cs typeface="Tahoma" panose="020B0604030504040204" pitchFamily="34" charset="0"/>
              </a:rPr>
              <a:t>por</a:t>
            </a:r>
            <a:r>
              <a:rPr lang="en-US" altLang="en-US" sz="2400" b="1" dirty="0">
                <a:latin typeface="Tahoma" panose="020B0604030504040204" pitchFamily="34" charset="0"/>
                <a:ea typeface="Tahoma" panose="020B0604030504040204" pitchFamily="34" charset="0"/>
                <a:cs typeface="Tahoma" panose="020B0604030504040204" pitchFamily="34" charset="0"/>
              </a:rPr>
              <a:t> causa de </a:t>
            </a:r>
            <a:r>
              <a:rPr lang="en-US" altLang="en-US" sz="2400" b="1" dirty="0" err="1">
                <a:latin typeface="Tahoma" panose="020B0604030504040204" pitchFamily="34" charset="0"/>
                <a:ea typeface="Tahoma" panose="020B0604030504040204" pitchFamily="34" charset="0"/>
                <a:cs typeface="Tahoma" panose="020B0604030504040204" pitchFamily="34" charset="0"/>
              </a:rPr>
              <a:t>los</a:t>
            </a:r>
            <a:r>
              <a:rPr lang="en-US" altLang="en-US" sz="2400" b="1" dirty="0">
                <a:latin typeface="Tahoma" panose="020B0604030504040204" pitchFamily="34" charset="0"/>
                <a:ea typeface="Tahoma" panose="020B0604030504040204" pitchFamily="34" charset="0"/>
                <a:cs typeface="Tahoma" panose="020B0604030504040204" pitchFamily="34" charset="0"/>
              </a:rPr>
              <a:t> que </a:t>
            </a:r>
            <a:r>
              <a:rPr lang="en-US" altLang="en-US" sz="2400" b="1" dirty="0" err="1">
                <a:latin typeface="Tahoma" panose="020B0604030504040204" pitchFamily="34" charset="0"/>
                <a:ea typeface="Tahoma" panose="020B0604030504040204" pitchFamily="34" charset="0"/>
                <a:cs typeface="Tahoma" panose="020B0604030504040204" pitchFamily="34" charset="0"/>
              </a:rPr>
              <a:t>heredarán</a:t>
            </a:r>
            <a:r>
              <a:rPr lang="en-US" altLang="en-US" sz="2400" b="1" dirty="0">
                <a:latin typeface="Tahoma" panose="020B0604030504040204" pitchFamily="34" charset="0"/>
                <a:ea typeface="Tahoma" panose="020B0604030504040204" pitchFamily="34" charset="0"/>
                <a:cs typeface="Tahoma" panose="020B0604030504040204" pitchFamily="34" charset="0"/>
              </a:rPr>
              <a:t> la </a:t>
            </a:r>
            <a:r>
              <a:rPr lang="en-US" altLang="en-US" sz="2400" b="1" dirty="0" err="1">
                <a:latin typeface="Tahoma" panose="020B0604030504040204" pitchFamily="34" charset="0"/>
                <a:ea typeface="Tahoma" panose="020B0604030504040204" pitchFamily="34" charset="0"/>
                <a:cs typeface="Tahoma" panose="020B0604030504040204" pitchFamily="34" charset="0"/>
              </a:rPr>
              <a:t>salvación</a:t>
            </a:r>
            <a:r>
              <a:rPr lang="en-US" altLang="en-US" sz="2400" b="1" dirty="0">
                <a:latin typeface="Tahoma" panose="020B0604030504040204" pitchFamily="34" charset="0"/>
                <a:ea typeface="Tahoma" panose="020B0604030504040204" pitchFamily="34" charset="0"/>
                <a:cs typeface="Tahoma" panose="020B0604030504040204" pitchFamily="34" charset="0"/>
              </a:rPr>
              <a:t>?</a:t>
            </a:r>
          </a:p>
          <a:p>
            <a:pPr algn="ctr"/>
            <a:r>
              <a:rPr lang="en-US" altLang="en-US" sz="2400" b="1" dirty="0">
                <a:latin typeface="Tahoma" panose="020B0604030504040204" pitchFamily="34" charset="0"/>
                <a:ea typeface="Tahoma" panose="020B0604030504040204" pitchFamily="34" charset="0"/>
                <a:cs typeface="Tahoma" panose="020B0604030504040204" pitchFamily="34" charset="0"/>
              </a:rPr>
              <a:t>Heb. 1:14</a:t>
            </a:r>
          </a:p>
        </p:txBody>
      </p:sp>
      <p:sp>
        <p:nvSpPr>
          <p:cNvPr id="63494" name="Rectangle 6">
            <a:extLst>
              <a:ext uri="{FF2B5EF4-FFF2-40B4-BE49-F238E27FC236}">
                <a16:creationId xmlns:a16="http://schemas.microsoft.com/office/drawing/2014/main" id="{30A09BED-EF25-381E-0B89-D691BDCA8332}"/>
              </a:ext>
            </a:extLst>
          </p:cNvPr>
          <p:cNvSpPr>
            <a:spLocks noChangeArrowheads="1"/>
          </p:cNvSpPr>
          <p:nvPr/>
        </p:nvSpPr>
        <p:spPr bwMode="auto">
          <a:xfrm>
            <a:off x="7861634" y="3962400"/>
            <a:ext cx="4311316" cy="1938992"/>
          </a:xfrm>
          <a:prstGeom prst="rect">
            <a:avLst/>
          </a:prstGeom>
          <a:solidFill>
            <a:srgbClr val="FFFF00"/>
          </a:solidFill>
          <a:ln w="19050">
            <a:solidFill>
              <a:srgbClr val="FFFF00"/>
            </a:solidFill>
            <a:miter lim="800000"/>
            <a:headEnd/>
            <a:tailEnd/>
          </a:ln>
          <a:effectLst/>
        </p:spPr>
        <p:txBody>
          <a:bodyPr wrap="square">
            <a:spAutoFit/>
          </a:bodyPr>
          <a:lstStyle/>
          <a:p>
            <a:pPr algn="ctr"/>
            <a:r>
              <a:rPr lang="en-US" altLang="en-US" sz="2400" b="1" dirty="0">
                <a:latin typeface="Tahoma" panose="020B0604030504040204" pitchFamily="34" charset="0"/>
                <a:ea typeface="Tahoma" panose="020B0604030504040204" pitchFamily="34" charset="0"/>
                <a:cs typeface="Tahoma" panose="020B0604030504040204" pitchFamily="34" charset="0"/>
              </a:rPr>
              <a:t>No </a:t>
            </a:r>
            <a:r>
              <a:rPr lang="en-US" altLang="en-US" sz="2400" b="1" dirty="0" err="1">
                <a:latin typeface="Tahoma" panose="020B0604030504040204" pitchFamily="34" charset="0"/>
                <a:ea typeface="Tahoma" panose="020B0604030504040204" pitchFamily="34" charset="0"/>
                <a:cs typeface="Tahoma" panose="020B0604030504040204" pitchFamily="34" charset="0"/>
              </a:rPr>
              <a:t>os</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err="1">
                <a:latin typeface="Tahoma" panose="020B0604030504040204" pitchFamily="34" charset="0"/>
                <a:ea typeface="Tahoma" panose="020B0604030504040204" pitchFamily="34" charset="0"/>
                <a:cs typeface="Tahoma" panose="020B0604030504040204" pitchFamily="34" charset="0"/>
              </a:rPr>
              <a:t>olvidéis</a:t>
            </a:r>
            <a:r>
              <a:rPr lang="en-US" altLang="en-US" sz="2400" b="1" dirty="0">
                <a:latin typeface="Tahoma" panose="020B0604030504040204" pitchFamily="34" charset="0"/>
                <a:ea typeface="Tahoma" panose="020B0604030504040204" pitchFamily="34" charset="0"/>
                <a:cs typeface="Tahoma" panose="020B0604030504040204" pitchFamily="34" charset="0"/>
              </a:rPr>
              <a:t> de </a:t>
            </a:r>
            <a:r>
              <a:rPr lang="en-US" altLang="en-US" sz="2400" b="1" dirty="0" err="1">
                <a:latin typeface="Tahoma" panose="020B0604030504040204" pitchFamily="34" charset="0"/>
                <a:ea typeface="Tahoma" panose="020B0604030504040204" pitchFamily="34" charset="0"/>
                <a:cs typeface="Tahoma" panose="020B0604030504040204" pitchFamily="34" charset="0"/>
              </a:rPr>
              <a:t>mostrar</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err="1">
                <a:latin typeface="Tahoma" panose="020B0604030504040204" pitchFamily="34" charset="0"/>
                <a:ea typeface="Tahoma" panose="020B0604030504040204" pitchFamily="34" charset="0"/>
                <a:cs typeface="Tahoma" panose="020B0604030504040204" pitchFamily="34" charset="0"/>
              </a:rPr>
              <a:t>hospitalidad</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err="1">
                <a:latin typeface="Tahoma" panose="020B0604030504040204" pitchFamily="34" charset="0"/>
                <a:ea typeface="Tahoma" panose="020B0604030504040204" pitchFamily="34" charset="0"/>
                <a:cs typeface="Tahoma" panose="020B0604030504040204" pitchFamily="34" charset="0"/>
              </a:rPr>
              <a:t>porque</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err="1">
                <a:latin typeface="Tahoma" panose="020B0604030504040204" pitchFamily="34" charset="0"/>
                <a:ea typeface="Tahoma" panose="020B0604030504040204" pitchFamily="34" charset="0"/>
                <a:cs typeface="Tahoma" panose="020B0604030504040204" pitchFamily="34" charset="0"/>
              </a:rPr>
              <a:t>por</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err="1">
                <a:latin typeface="Tahoma" panose="020B0604030504040204" pitchFamily="34" charset="0"/>
                <a:ea typeface="Tahoma" panose="020B0604030504040204" pitchFamily="34" charset="0"/>
                <a:cs typeface="Tahoma" panose="020B0604030504040204" pitchFamily="34" charset="0"/>
              </a:rPr>
              <a:t>ella</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err="1">
                <a:latin typeface="Tahoma" panose="020B0604030504040204" pitchFamily="34" charset="0"/>
                <a:ea typeface="Tahoma" panose="020B0604030504040204" pitchFamily="34" charset="0"/>
                <a:cs typeface="Tahoma" panose="020B0604030504040204" pitchFamily="34" charset="0"/>
              </a:rPr>
              <a:t>algunos</a:t>
            </a:r>
            <a:r>
              <a:rPr lang="en-US" altLang="en-US" sz="2400" b="1" dirty="0">
                <a:latin typeface="Tahoma" panose="020B0604030504040204" pitchFamily="34" charset="0"/>
                <a:ea typeface="Tahoma" panose="020B0604030504040204" pitchFamily="34" charset="0"/>
                <a:cs typeface="Tahoma" panose="020B0604030504040204" pitchFamily="34" charset="0"/>
              </a:rPr>
              <a:t>, sin </a:t>
            </a:r>
            <a:r>
              <a:rPr lang="en-US" altLang="en-US" sz="2400" b="1" dirty="0" err="1">
                <a:latin typeface="Tahoma" panose="020B0604030504040204" pitchFamily="34" charset="0"/>
                <a:ea typeface="Tahoma" panose="020B0604030504040204" pitchFamily="34" charset="0"/>
                <a:cs typeface="Tahoma" panose="020B0604030504040204" pitchFamily="34" charset="0"/>
              </a:rPr>
              <a:t>saberlo</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err="1">
                <a:latin typeface="Tahoma" panose="020B0604030504040204" pitchFamily="34" charset="0"/>
                <a:ea typeface="Tahoma" panose="020B0604030504040204" pitchFamily="34" charset="0"/>
                <a:cs typeface="Tahoma" panose="020B0604030504040204" pitchFamily="34" charset="0"/>
              </a:rPr>
              <a:t>hospedaron</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err="1">
                <a:latin typeface="Tahoma" panose="020B0604030504040204" pitchFamily="34" charset="0"/>
                <a:ea typeface="Tahoma" panose="020B0604030504040204" pitchFamily="34" charset="0"/>
                <a:cs typeface="Tahoma" panose="020B0604030504040204" pitchFamily="34" charset="0"/>
              </a:rPr>
              <a:t>ángeles</a:t>
            </a:r>
            <a:r>
              <a:rPr lang="en-US" altLang="en-US" sz="2400" b="1" dirty="0">
                <a:latin typeface="Tahoma" panose="020B0604030504040204" pitchFamily="34" charset="0"/>
                <a:ea typeface="Tahoma" panose="020B0604030504040204" pitchFamily="34" charset="0"/>
                <a:cs typeface="Tahoma" panose="020B0604030504040204" pitchFamily="34" charset="0"/>
              </a:rPr>
              <a:t>.</a:t>
            </a:r>
          </a:p>
          <a:p>
            <a:pPr algn="ctr"/>
            <a:r>
              <a:rPr lang="en-US" altLang="en-US" sz="2400" b="1" dirty="0">
                <a:latin typeface="Tahoma" panose="020B0604030504040204" pitchFamily="34" charset="0"/>
                <a:ea typeface="Tahoma" panose="020B0604030504040204" pitchFamily="34" charset="0"/>
                <a:cs typeface="Tahoma" panose="020B0604030504040204" pitchFamily="34" charset="0"/>
              </a:rPr>
              <a:t>Heb. 13:2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63490">
                                            <p:txEl>
                                              <p:pRg st="0" end="0"/>
                                            </p:txEl>
                                          </p:spTgt>
                                        </p:tgtEl>
                                        <p:attrNameLst>
                                          <p:attrName>style.visibility</p:attrName>
                                        </p:attrNameLst>
                                      </p:cBhvr>
                                      <p:to>
                                        <p:strVal val="visible"/>
                                      </p:to>
                                    </p:set>
                                    <p:animEffect transition="in" filter="dissolve">
                                      <p:cBhvr>
                                        <p:cTn id="7" dur="1000"/>
                                        <p:tgtEl>
                                          <p:spTgt spid="63490">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63490">
                                            <p:txEl>
                                              <p:pRg st="1" end="1"/>
                                            </p:txEl>
                                          </p:spTgt>
                                        </p:tgtEl>
                                        <p:attrNameLst>
                                          <p:attrName>style.visibility</p:attrName>
                                        </p:attrNameLst>
                                      </p:cBhvr>
                                      <p:to>
                                        <p:strVal val="visible"/>
                                      </p:to>
                                    </p:set>
                                    <p:animEffect transition="in" filter="dissolve">
                                      <p:cBhvr>
                                        <p:cTn id="10" dur="1000"/>
                                        <p:tgtEl>
                                          <p:spTgt spid="63490">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63490">
                                            <p:txEl>
                                              <p:pRg st="2" end="2"/>
                                            </p:txEl>
                                          </p:spTgt>
                                        </p:tgtEl>
                                        <p:attrNameLst>
                                          <p:attrName>style.visibility</p:attrName>
                                        </p:attrNameLst>
                                      </p:cBhvr>
                                      <p:to>
                                        <p:strVal val="visible"/>
                                      </p:to>
                                    </p:set>
                                    <p:animEffect transition="in" filter="dissolve">
                                      <p:cBhvr>
                                        <p:cTn id="13" dur="1000"/>
                                        <p:tgtEl>
                                          <p:spTgt spid="63490">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63490">
                                            <p:txEl>
                                              <p:pRg st="3" end="3"/>
                                            </p:txEl>
                                          </p:spTgt>
                                        </p:tgtEl>
                                        <p:attrNameLst>
                                          <p:attrName>style.visibility</p:attrName>
                                        </p:attrNameLst>
                                      </p:cBhvr>
                                      <p:to>
                                        <p:strVal val="visible"/>
                                      </p:to>
                                    </p:set>
                                    <p:animEffect transition="in" filter="dissolve">
                                      <p:cBhvr>
                                        <p:cTn id="16" dur="1000"/>
                                        <p:tgtEl>
                                          <p:spTgt spid="63490">
                                            <p:txEl>
                                              <p:pRg st="3" end="3"/>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63490">
                                            <p:txEl>
                                              <p:pRg st="4" end="4"/>
                                            </p:txEl>
                                          </p:spTgt>
                                        </p:tgtEl>
                                        <p:attrNameLst>
                                          <p:attrName>style.visibility</p:attrName>
                                        </p:attrNameLst>
                                      </p:cBhvr>
                                      <p:to>
                                        <p:strVal val="visible"/>
                                      </p:to>
                                    </p:set>
                                    <p:animEffect transition="in" filter="dissolve">
                                      <p:cBhvr>
                                        <p:cTn id="19" dur="1000"/>
                                        <p:tgtEl>
                                          <p:spTgt spid="63490">
                                            <p:txEl>
                                              <p:pRg st="4" end="4"/>
                                            </p:txEl>
                                          </p:spTgt>
                                        </p:tgtEl>
                                      </p:cBhvr>
                                    </p:animEffect>
                                  </p:childTnLst>
                                </p:cTn>
                              </p:par>
                              <p:par>
                                <p:cTn id="20" presetID="9" presetClass="entr" presetSubtype="0" fill="hold" nodeType="withEffect">
                                  <p:stCondLst>
                                    <p:cond delay="0"/>
                                  </p:stCondLst>
                                  <p:childTnLst>
                                    <p:set>
                                      <p:cBhvr>
                                        <p:cTn id="21" dur="1" fill="hold">
                                          <p:stCondLst>
                                            <p:cond delay="0"/>
                                          </p:stCondLst>
                                        </p:cTn>
                                        <p:tgtEl>
                                          <p:spTgt spid="63490">
                                            <p:txEl>
                                              <p:pRg st="5" end="5"/>
                                            </p:txEl>
                                          </p:spTgt>
                                        </p:tgtEl>
                                        <p:attrNameLst>
                                          <p:attrName>style.visibility</p:attrName>
                                        </p:attrNameLst>
                                      </p:cBhvr>
                                      <p:to>
                                        <p:strVal val="visible"/>
                                      </p:to>
                                    </p:set>
                                    <p:animEffect transition="in" filter="dissolve">
                                      <p:cBhvr>
                                        <p:cTn id="22" dur="1000"/>
                                        <p:tgtEl>
                                          <p:spTgt spid="63490">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63490">
                                            <p:txEl>
                                              <p:pRg st="7" end="7"/>
                                            </p:txEl>
                                          </p:spTgt>
                                        </p:tgtEl>
                                        <p:attrNameLst>
                                          <p:attrName>style.visibility</p:attrName>
                                        </p:attrNameLst>
                                      </p:cBhvr>
                                      <p:to>
                                        <p:strVal val="visible"/>
                                      </p:to>
                                    </p:set>
                                    <p:animEffect transition="in" filter="dissolve">
                                      <p:cBhvr>
                                        <p:cTn id="27" dur="1000"/>
                                        <p:tgtEl>
                                          <p:spTgt spid="63490">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5" fill="hold" nodeType="clickEffect">
                                  <p:stCondLst>
                                    <p:cond delay="0"/>
                                  </p:stCondLst>
                                  <p:childTnLst>
                                    <p:set>
                                      <p:cBhvr>
                                        <p:cTn id="31" dur="1" fill="hold">
                                          <p:stCondLst>
                                            <p:cond delay="0"/>
                                          </p:stCondLst>
                                        </p:cTn>
                                        <p:tgtEl>
                                          <p:spTgt spid="63494"/>
                                        </p:tgtEl>
                                        <p:attrNameLst>
                                          <p:attrName>style.visibility</p:attrName>
                                        </p:attrNameLst>
                                      </p:cBhvr>
                                      <p:to>
                                        <p:strVal val="visible"/>
                                      </p:to>
                                    </p:set>
                                    <p:animEffect transition="in" filter="randombar(vertical)">
                                      <p:cBhvr>
                                        <p:cTn id="32" dur="1000"/>
                                        <p:tgtEl>
                                          <p:spTgt spid="634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0" grpId="0"/>
      <p:bldP spid="6349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BFF6D09E-B460-3873-B099-C6E0F8EE59BC}"/>
              </a:ext>
            </a:extLst>
          </p:cNvPr>
          <p:cNvSpPr>
            <a:spLocks noChangeArrowheads="1"/>
          </p:cNvSpPr>
          <p:nvPr/>
        </p:nvSpPr>
        <p:spPr bwMode="auto">
          <a:xfrm>
            <a:off x="76200" y="609601"/>
            <a:ext cx="7010400" cy="634019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s-ES" altLang="en-US" sz="2200" b="1" dirty="0">
                <a:latin typeface="Tahoma" panose="020B0604030504040204" pitchFamily="34" charset="0"/>
                <a:ea typeface="Tahoma" panose="020B0604030504040204" pitchFamily="34" charset="0"/>
                <a:cs typeface="Tahoma" panose="020B0604030504040204" pitchFamily="34" charset="0"/>
              </a:rPr>
              <a:t>Los ángeles estaban presentes en la creación del mundo, y tan llenos de maravilla y alegría que ‘</a:t>
            </a:r>
            <a:r>
              <a:rPr lang="en-US" altLang="en-US" sz="2200" b="1" dirty="0" err="1">
                <a:latin typeface="Tahoma" panose="020B0604030504040204" pitchFamily="34" charset="0"/>
                <a:ea typeface="Tahoma" panose="020B0604030504040204" pitchFamily="34" charset="0"/>
                <a:cs typeface="Tahoma" panose="020B0604030504040204" pitchFamily="34" charset="0"/>
              </a:rPr>
              <a:t>gritaban</a:t>
            </a:r>
            <a:r>
              <a:rPr lang="en-US" altLang="en-US" sz="2200" b="1" dirty="0">
                <a:latin typeface="Tahoma" panose="020B0604030504040204" pitchFamily="34" charset="0"/>
                <a:ea typeface="Tahoma" panose="020B0604030504040204" pitchFamily="34" charset="0"/>
                <a:cs typeface="Tahoma" panose="020B0604030504040204" pitchFamily="34" charset="0"/>
              </a:rPr>
              <a:t> de </a:t>
            </a:r>
            <a:r>
              <a:rPr lang="en-US" altLang="en-US" sz="2200" b="1" dirty="0" err="1">
                <a:latin typeface="Tahoma" panose="020B0604030504040204" pitchFamily="34" charset="0"/>
                <a:ea typeface="Tahoma" panose="020B0604030504040204" pitchFamily="34" charset="0"/>
                <a:cs typeface="Tahoma" panose="020B0604030504040204" pitchFamily="34" charset="0"/>
              </a:rPr>
              <a:t>gozo</a:t>
            </a:r>
            <a:r>
              <a:rPr lang="en-US" altLang="en-US" sz="2200" b="1" dirty="0">
                <a:latin typeface="Tahoma" panose="020B0604030504040204" pitchFamily="34" charset="0"/>
                <a:ea typeface="Tahoma" panose="020B0604030504040204" pitchFamily="34" charset="0"/>
                <a:cs typeface="Tahoma" panose="020B0604030504040204" pitchFamily="34" charset="0"/>
              </a:rPr>
              <a:t> </a:t>
            </a:r>
            <a:r>
              <a:rPr lang="es-ES" altLang="en-US" sz="2200" b="1" dirty="0">
                <a:latin typeface="Tahoma" panose="020B0604030504040204" pitchFamily="34" charset="0"/>
                <a:ea typeface="Tahoma" panose="020B0604030504040204" pitchFamily="34" charset="0"/>
                <a:cs typeface="Tahoma" panose="020B0604030504040204" pitchFamily="34" charset="0"/>
              </a:rPr>
              <a:t>' (Job 38:7).</a:t>
            </a:r>
          </a:p>
          <a:p>
            <a:endParaRPr lang="en-US" altLang="en-US" sz="1000" b="1" dirty="0">
              <a:latin typeface="Tahoma" panose="020B0604030504040204" pitchFamily="34" charset="0"/>
              <a:ea typeface="Tahoma" panose="020B0604030504040204" pitchFamily="34" charset="0"/>
              <a:cs typeface="Tahoma" panose="020B0604030504040204" pitchFamily="34" charset="0"/>
            </a:endParaRPr>
          </a:p>
          <a:p>
            <a:r>
              <a:rPr lang="es-ES" altLang="en-US" sz="2200" b="1" dirty="0">
                <a:latin typeface="Tahoma" panose="020B0604030504040204" pitchFamily="34" charset="0"/>
                <a:ea typeface="Tahoma" panose="020B0604030504040204" pitchFamily="34" charset="0"/>
                <a:cs typeface="Tahoma" panose="020B0604030504040204" pitchFamily="34" charset="0"/>
              </a:rPr>
              <a:t>En su aspecto externo, ellos a menudo aparecían en la forma humana, y a veces fueron confundidos por los hombres </a:t>
            </a:r>
            <a:r>
              <a:rPr lang="en-US" altLang="en-US" sz="2200" b="1" dirty="0">
                <a:latin typeface="Tahoma" panose="020B0604030504040204" pitchFamily="34" charset="0"/>
                <a:ea typeface="Tahoma" panose="020B0604030504040204" pitchFamily="34" charset="0"/>
                <a:cs typeface="Tahoma" panose="020B0604030504040204" pitchFamily="34" charset="0"/>
              </a:rPr>
              <a:t>(</a:t>
            </a:r>
            <a:r>
              <a:rPr lang="en-US" altLang="en-US" sz="2200" b="1" dirty="0" err="1">
                <a:latin typeface="Tahoma" panose="020B0604030504040204" pitchFamily="34" charset="0"/>
                <a:ea typeface="Tahoma" panose="020B0604030504040204" pitchFamily="34" charset="0"/>
                <a:cs typeface="Tahoma" panose="020B0604030504040204" pitchFamily="34" charset="0"/>
              </a:rPr>
              <a:t>Gén</a:t>
            </a:r>
            <a:r>
              <a:rPr lang="en-US" altLang="en-US" sz="2200" b="1" dirty="0">
                <a:latin typeface="Tahoma" panose="020B0604030504040204" pitchFamily="34" charset="0"/>
                <a:ea typeface="Tahoma" panose="020B0604030504040204" pitchFamily="34" charset="0"/>
                <a:cs typeface="Tahoma" panose="020B0604030504040204" pitchFamily="34" charset="0"/>
              </a:rPr>
              <a:t> 18:2,16; 19:1). </a:t>
            </a:r>
          </a:p>
          <a:p>
            <a:endParaRPr lang="en-US" altLang="en-US" sz="1600" b="1" dirty="0">
              <a:latin typeface="Tahoma" panose="020B0604030504040204" pitchFamily="34" charset="0"/>
              <a:ea typeface="Tahoma" panose="020B0604030504040204" pitchFamily="34" charset="0"/>
              <a:cs typeface="Tahoma" panose="020B0604030504040204" pitchFamily="34" charset="0"/>
            </a:endParaRPr>
          </a:p>
          <a:p>
            <a:r>
              <a:rPr lang="es-ES" altLang="en-US" sz="2200" b="1" dirty="0">
                <a:latin typeface="Tahoma" panose="020B0604030504040204" pitchFamily="34" charset="0"/>
                <a:ea typeface="Tahoma" panose="020B0604030504040204" pitchFamily="34" charset="0"/>
                <a:cs typeface="Tahoma" panose="020B0604030504040204" pitchFamily="34" charset="0"/>
              </a:rPr>
              <a:t>Los ángeles son mensajeros e instrumentos de la voluntad de Dios. En varios casos ellos son representados como ángeles que destruyen: Dios envió a dos ángeles para destruir Sodoma (</a:t>
            </a:r>
            <a:r>
              <a:rPr lang="es-ES" altLang="en-US" sz="2200" b="1" dirty="0" err="1">
                <a:latin typeface="Tahoma" panose="020B0604030504040204" pitchFamily="34" charset="0"/>
                <a:ea typeface="Tahoma" panose="020B0604030504040204" pitchFamily="34" charset="0"/>
                <a:cs typeface="Tahoma" panose="020B0604030504040204" pitchFamily="34" charset="0"/>
              </a:rPr>
              <a:t>Gén</a:t>
            </a:r>
            <a:r>
              <a:rPr lang="es-ES" altLang="en-US" sz="2200" b="1" dirty="0">
                <a:latin typeface="Tahoma" panose="020B0604030504040204" pitchFamily="34" charset="0"/>
                <a:ea typeface="Tahoma" panose="020B0604030504040204" pitchFamily="34" charset="0"/>
                <a:cs typeface="Tahoma" panose="020B0604030504040204" pitchFamily="34" charset="0"/>
              </a:rPr>
              <a:t> 19:13); cuando David numeró a la gente, un ángel los destruyó con pestilencia (2 Sam 24:16); un ángel destruyó el ejército asirio (2 Rey 19:35); y Ezequiel oyó a seis ángeles mandados destruir a los pecadores en Jerusalén (</a:t>
            </a:r>
            <a:r>
              <a:rPr lang="es-ES" altLang="en-US" sz="2200" b="1" dirty="0" err="1">
                <a:latin typeface="Tahoma" panose="020B0604030504040204" pitchFamily="34" charset="0"/>
                <a:ea typeface="Tahoma" panose="020B0604030504040204" pitchFamily="34" charset="0"/>
                <a:cs typeface="Tahoma" panose="020B0604030504040204" pitchFamily="34" charset="0"/>
              </a:rPr>
              <a:t>Eze</a:t>
            </a:r>
            <a:r>
              <a:rPr lang="es-ES" altLang="en-US" sz="2200" b="1" dirty="0">
                <a:latin typeface="Tahoma" panose="020B0604030504040204" pitchFamily="34" charset="0"/>
                <a:ea typeface="Tahoma" panose="020B0604030504040204" pitchFamily="34" charset="0"/>
                <a:cs typeface="Tahoma" panose="020B0604030504040204" pitchFamily="34" charset="0"/>
              </a:rPr>
              <a:t> 9:1,5,7).</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p:txBody>
      </p:sp>
      <p:sp>
        <p:nvSpPr>
          <p:cNvPr id="64515" name="Rectangle 3">
            <a:extLst>
              <a:ext uri="{FF2B5EF4-FFF2-40B4-BE49-F238E27FC236}">
                <a16:creationId xmlns:a16="http://schemas.microsoft.com/office/drawing/2014/main" id="{4D79E1B9-F056-1530-71F6-C634D7A483FD}"/>
              </a:ext>
            </a:extLst>
          </p:cNvPr>
          <p:cNvSpPr>
            <a:spLocks noChangeArrowheads="1"/>
          </p:cNvSpPr>
          <p:nvPr/>
        </p:nvSpPr>
        <p:spPr bwMode="auto">
          <a:xfrm>
            <a:off x="0" y="1"/>
            <a:ext cx="12192000" cy="538163"/>
          </a:xfrm>
          <a:prstGeom prst="rect">
            <a:avLst/>
          </a:prstGeom>
          <a:solidFill>
            <a:srgbClr val="F9F8E0"/>
          </a:solidFill>
          <a:ln w="19050">
            <a:solidFill>
              <a:srgbClr val="FFFF00"/>
            </a:solidFill>
            <a:miter lim="800000"/>
            <a:headEnd/>
            <a:tailEnd/>
          </a:ln>
          <a:effectLst/>
        </p:spPr>
        <p:txBody>
          <a:bodyPr wrap="square">
            <a:spAutoFit/>
          </a:bodyPr>
          <a:lstStyle/>
          <a:p>
            <a:pPr algn="ctr"/>
            <a:r>
              <a:rPr lang="en-US" altLang="en-US" sz="2800" b="1" dirty="0" err="1">
                <a:latin typeface="Tahoma" panose="020B0604030504040204" pitchFamily="34" charset="0"/>
                <a:ea typeface="Tahoma" panose="020B0604030504040204" pitchFamily="34" charset="0"/>
                <a:cs typeface="Tahoma" panose="020B0604030504040204" pitchFamily="34" charset="0"/>
              </a:rPr>
              <a:t>Naturaleza</a:t>
            </a:r>
            <a:r>
              <a:rPr lang="en-US" altLang="en-US" sz="2800" b="1" dirty="0">
                <a:latin typeface="Tahoma" panose="020B0604030504040204" pitchFamily="34" charset="0"/>
                <a:ea typeface="Tahoma" panose="020B0604030504040204" pitchFamily="34" charset="0"/>
                <a:cs typeface="Tahoma" panose="020B0604030504040204" pitchFamily="34" charset="0"/>
              </a:rPr>
              <a:t>, </a:t>
            </a:r>
            <a:r>
              <a:rPr lang="en-US" altLang="en-US" sz="2800" b="1" dirty="0" err="1">
                <a:latin typeface="Tahoma" panose="020B0604030504040204" pitchFamily="34" charset="0"/>
                <a:ea typeface="Tahoma" panose="020B0604030504040204" pitchFamily="34" charset="0"/>
                <a:cs typeface="Tahoma" panose="020B0604030504040204" pitchFamily="34" charset="0"/>
              </a:rPr>
              <a:t>Apariencia</a:t>
            </a:r>
            <a:r>
              <a:rPr lang="en-US" altLang="en-US" sz="2800" b="1" dirty="0">
                <a:latin typeface="Tahoma" panose="020B0604030504040204" pitchFamily="34" charset="0"/>
                <a:ea typeface="Tahoma" panose="020B0604030504040204" pitchFamily="34" charset="0"/>
                <a:cs typeface="Tahoma" panose="020B0604030504040204" pitchFamily="34" charset="0"/>
              </a:rPr>
              <a:t>, y </a:t>
            </a:r>
            <a:r>
              <a:rPr lang="en-US" altLang="en-US" sz="2800" b="1" dirty="0" err="1">
                <a:latin typeface="Tahoma" panose="020B0604030504040204" pitchFamily="34" charset="0"/>
                <a:ea typeface="Tahoma" panose="020B0604030504040204" pitchFamily="34" charset="0"/>
                <a:cs typeface="Tahoma" panose="020B0604030504040204" pitchFamily="34" charset="0"/>
              </a:rPr>
              <a:t>Trabajo</a:t>
            </a:r>
            <a:r>
              <a:rPr lang="en-US" altLang="en-US" sz="2800" b="1" dirty="0">
                <a:latin typeface="Tahoma" panose="020B0604030504040204" pitchFamily="34" charset="0"/>
                <a:ea typeface="Tahoma" panose="020B0604030504040204" pitchFamily="34" charset="0"/>
                <a:cs typeface="Tahoma" panose="020B0604030504040204" pitchFamily="34" charset="0"/>
              </a:rPr>
              <a:t> de </a:t>
            </a:r>
            <a:r>
              <a:rPr lang="en-US" altLang="en-US" sz="2800" b="1" dirty="0" err="1">
                <a:latin typeface="Tahoma" panose="020B0604030504040204" pitchFamily="34" charset="0"/>
                <a:ea typeface="Tahoma" panose="020B0604030504040204" pitchFamily="34" charset="0"/>
                <a:cs typeface="Tahoma" panose="020B0604030504040204" pitchFamily="34" charset="0"/>
              </a:rPr>
              <a:t>los</a:t>
            </a:r>
            <a:r>
              <a:rPr lang="en-US" altLang="en-US" sz="2800" b="1" dirty="0">
                <a:latin typeface="Tahoma" panose="020B0604030504040204" pitchFamily="34" charset="0"/>
                <a:ea typeface="Tahoma" panose="020B0604030504040204" pitchFamily="34" charset="0"/>
                <a:cs typeface="Tahoma" panose="020B0604030504040204" pitchFamily="34" charset="0"/>
              </a:rPr>
              <a:t> </a:t>
            </a:r>
            <a:r>
              <a:rPr lang="es-CO" altLang="en-US" sz="2800" b="1" dirty="0">
                <a:latin typeface="Tahoma" panose="020B0604030504040204" pitchFamily="34" charset="0"/>
                <a:ea typeface="Tahoma" panose="020B0604030504040204" pitchFamily="34" charset="0"/>
                <a:cs typeface="Tahoma" panose="020B0604030504040204" pitchFamily="34" charset="0"/>
              </a:rPr>
              <a:t>Ángeles</a:t>
            </a:r>
            <a:endParaRPr lang="en-US" altLang="en-US" sz="2800" b="1" dirty="0">
              <a:latin typeface="Tahoma" panose="020B0604030504040204" pitchFamily="34" charset="0"/>
              <a:ea typeface="Tahoma" panose="020B0604030504040204" pitchFamily="34" charset="0"/>
              <a:cs typeface="Tahoma" panose="020B0604030504040204" pitchFamily="34" charset="0"/>
            </a:endParaRPr>
          </a:p>
        </p:txBody>
      </p:sp>
      <p:sp>
        <p:nvSpPr>
          <p:cNvPr id="64517" name="Rectangle 5">
            <a:extLst>
              <a:ext uri="{FF2B5EF4-FFF2-40B4-BE49-F238E27FC236}">
                <a16:creationId xmlns:a16="http://schemas.microsoft.com/office/drawing/2014/main" id="{BD156DD2-2BEA-17E0-E61D-B6B1018977A7}"/>
              </a:ext>
            </a:extLst>
          </p:cNvPr>
          <p:cNvSpPr>
            <a:spLocks noChangeArrowheads="1"/>
          </p:cNvSpPr>
          <p:nvPr/>
        </p:nvSpPr>
        <p:spPr bwMode="auto">
          <a:xfrm>
            <a:off x="7353300" y="1066800"/>
            <a:ext cx="4848225" cy="54414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200" b="1" dirty="0" err="1">
                <a:latin typeface="Tahoma" panose="020B0604030504040204" pitchFamily="34" charset="0"/>
                <a:ea typeface="Tahoma" panose="020B0604030504040204" pitchFamily="34" charset="0"/>
                <a:cs typeface="Tahoma" panose="020B0604030504040204" pitchFamily="34" charset="0"/>
              </a:rPr>
              <a:t>Gén</a:t>
            </a:r>
            <a:r>
              <a:rPr lang="en-US" altLang="en-US" sz="2200" b="1" dirty="0">
                <a:latin typeface="Tahoma" panose="020B0604030504040204" pitchFamily="34" charset="0"/>
                <a:ea typeface="Tahoma" panose="020B0604030504040204" pitchFamily="34" charset="0"/>
                <a:cs typeface="Tahoma" panose="020B0604030504040204" pitchFamily="34" charset="0"/>
              </a:rPr>
              <a:t> 18:2 - Abraham</a:t>
            </a:r>
            <a:r>
              <a:rPr lang="es-ES" altLang="en-US" sz="2200" b="1" dirty="0">
                <a:latin typeface="Tahoma" panose="020B0604030504040204" pitchFamily="34" charset="0"/>
                <a:ea typeface="Tahoma" panose="020B0604030504040204" pitchFamily="34" charset="0"/>
                <a:cs typeface="Tahoma" panose="020B0604030504040204" pitchFamily="34" charset="0"/>
              </a:rPr>
              <a:t> alzó sus ojos y miró, y he aquí tres varones que estaban junto a él; y cuando los vio, salió corriendo de la puerta de su tienda a recibirlos, y se postró en tierra.</a:t>
            </a:r>
          </a:p>
          <a:p>
            <a:pPr algn="ctr">
              <a:lnSpc>
                <a:spcPct val="90000"/>
              </a:lnSpc>
            </a:pPr>
            <a:endParaRPr lang="en-US" altLang="en-US" sz="2200" b="1" dirty="0">
              <a:latin typeface="Tahoma" panose="020B0604030504040204" pitchFamily="34" charset="0"/>
              <a:ea typeface="Tahoma" panose="020B0604030504040204" pitchFamily="34" charset="0"/>
              <a:cs typeface="Tahoma" panose="020B0604030504040204" pitchFamily="34" charset="0"/>
            </a:endParaRPr>
          </a:p>
          <a:p>
            <a:pPr algn="ctr"/>
            <a:r>
              <a:rPr lang="en-US" altLang="en-US" sz="2200" b="1" dirty="0">
                <a:latin typeface="Tahoma" panose="020B0604030504040204" pitchFamily="34" charset="0"/>
                <a:ea typeface="Tahoma" panose="020B0604030504040204" pitchFamily="34" charset="0"/>
                <a:cs typeface="Tahoma" panose="020B0604030504040204" pitchFamily="34" charset="0"/>
              </a:rPr>
              <a:t>18:16 - </a:t>
            </a:r>
            <a:r>
              <a:rPr lang="es-ES" altLang="en-US" sz="2200" b="1" dirty="0">
                <a:latin typeface="Tahoma" panose="020B0604030504040204" pitchFamily="34" charset="0"/>
                <a:ea typeface="Tahoma" panose="020B0604030504040204" pitchFamily="34" charset="0"/>
                <a:cs typeface="Tahoma" panose="020B0604030504040204" pitchFamily="34" charset="0"/>
              </a:rPr>
              <a:t>Y los varones se levantaron de allí, y miraron hacia Sodoma; y Abraham iba con ellos acompañándolos.</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a:p>
            <a:pPr algn="ctr">
              <a:lnSpc>
                <a:spcPct val="90000"/>
              </a:lnSpc>
            </a:pPr>
            <a:endParaRPr lang="en-US" altLang="en-US" sz="2200" b="1" dirty="0">
              <a:latin typeface="Tahoma" panose="020B0604030504040204" pitchFamily="34" charset="0"/>
              <a:ea typeface="Tahoma" panose="020B0604030504040204" pitchFamily="34" charset="0"/>
              <a:cs typeface="Tahoma" panose="020B0604030504040204" pitchFamily="34" charset="0"/>
            </a:endParaRPr>
          </a:p>
          <a:p>
            <a:pPr algn="ctr"/>
            <a:r>
              <a:rPr lang="en-US" altLang="en-US" sz="2200" b="1" dirty="0">
                <a:latin typeface="Tahoma" panose="020B0604030504040204" pitchFamily="34" charset="0"/>
                <a:ea typeface="Tahoma" panose="020B0604030504040204" pitchFamily="34" charset="0"/>
                <a:cs typeface="Tahoma" panose="020B0604030504040204" pitchFamily="34" charset="0"/>
              </a:rPr>
              <a:t>19:1 - </a:t>
            </a:r>
            <a:r>
              <a:rPr lang="es-ES" altLang="en-US" sz="2200" b="1" dirty="0">
                <a:latin typeface="Tahoma" panose="020B0604030504040204" pitchFamily="34" charset="0"/>
                <a:ea typeface="Tahoma" panose="020B0604030504040204" pitchFamily="34" charset="0"/>
                <a:cs typeface="Tahoma" panose="020B0604030504040204" pitchFamily="34" charset="0"/>
              </a:rPr>
              <a:t>Llegaron, pues, los dos ángeles a Sodoma a la caída de la tarde; y Lot estaba sentado a la puerta de Sodoma.</a:t>
            </a:r>
          </a:p>
        </p:txBody>
      </p:sp>
      <p:sp>
        <p:nvSpPr>
          <p:cNvPr id="2" name="Rectangle 1">
            <a:extLst>
              <a:ext uri="{FF2B5EF4-FFF2-40B4-BE49-F238E27FC236}">
                <a16:creationId xmlns:a16="http://schemas.microsoft.com/office/drawing/2014/main" id="{588FE2B7-D187-EE54-4B81-330A83AA5104}"/>
              </a:ext>
            </a:extLst>
          </p:cNvPr>
          <p:cNvSpPr/>
          <p:nvPr/>
        </p:nvSpPr>
        <p:spPr>
          <a:xfrm>
            <a:off x="76200" y="3264407"/>
            <a:ext cx="6934200" cy="35814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37" fill="hold" nodeType="withEffect">
                                  <p:stCondLst>
                                    <p:cond delay="0"/>
                                  </p:stCondLst>
                                  <p:childTnLst>
                                    <p:set>
                                      <p:cBhvr>
                                        <p:cTn id="6" dur="1" fill="hold">
                                          <p:stCondLst>
                                            <p:cond delay="0"/>
                                          </p:stCondLst>
                                        </p:cTn>
                                        <p:tgtEl>
                                          <p:spTgt spid="64515"/>
                                        </p:tgtEl>
                                        <p:attrNameLst>
                                          <p:attrName>style.visibility</p:attrName>
                                        </p:attrNameLst>
                                      </p:cBhvr>
                                      <p:to>
                                        <p:strVal val="visible"/>
                                      </p:to>
                                    </p:set>
                                    <p:animEffect transition="in" filter="barn(outVertical)">
                                      <p:cBhvr>
                                        <p:cTn id="7" dur="1000"/>
                                        <p:tgtEl>
                                          <p:spTgt spid="6451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iterate type="wd">
                                    <p:tmPct val="1000"/>
                                  </p:iterate>
                                  <p:childTnLst>
                                    <p:set>
                                      <p:cBhvr>
                                        <p:cTn id="11" dur="1" fill="hold">
                                          <p:stCondLst>
                                            <p:cond delay="0"/>
                                          </p:stCondLst>
                                        </p:cTn>
                                        <p:tgtEl>
                                          <p:spTgt spid="64514"/>
                                        </p:tgtEl>
                                        <p:attrNameLst>
                                          <p:attrName>style.visibility</p:attrName>
                                        </p:attrNameLst>
                                      </p:cBhvr>
                                      <p:to>
                                        <p:strVal val="visible"/>
                                      </p:to>
                                    </p:set>
                                    <p:animEffect transition="in" filter="checkerboard(across)">
                                      <p:cBhvr>
                                        <p:cTn id="12" dur="1000"/>
                                        <p:tgtEl>
                                          <p:spTgt spid="6451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32" fill="hold" nodeType="clickEffect">
                                  <p:stCondLst>
                                    <p:cond delay="0"/>
                                  </p:stCondLst>
                                  <p:iterate type="wd">
                                    <p:tmPct val="1000"/>
                                  </p:iterate>
                                  <p:childTnLst>
                                    <p:set>
                                      <p:cBhvr>
                                        <p:cTn id="16" dur="1" fill="hold">
                                          <p:stCondLst>
                                            <p:cond delay="0"/>
                                          </p:stCondLst>
                                        </p:cTn>
                                        <p:tgtEl>
                                          <p:spTgt spid="64517">
                                            <p:txEl>
                                              <p:pRg st="0" end="0"/>
                                            </p:txEl>
                                          </p:spTgt>
                                        </p:tgtEl>
                                        <p:attrNameLst>
                                          <p:attrName>style.visibility</p:attrName>
                                        </p:attrNameLst>
                                      </p:cBhvr>
                                      <p:to>
                                        <p:strVal val="visible"/>
                                      </p:to>
                                    </p:set>
                                    <p:animEffect transition="in" filter="circle(out)">
                                      <p:cBhvr>
                                        <p:cTn id="17" dur="1000"/>
                                        <p:tgtEl>
                                          <p:spTgt spid="64517">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6" presetClass="entr" presetSubtype="32" fill="hold" nodeType="clickEffect">
                                  <p:stCondLst>
                                    <p:cond delay="0"/>
                                  </p:stCondLst>
                                  <p:iterate type="wd">
                                    <p:tmPct val="1000"/>
                                  </p:iterate>
                                  <p:childTnLst>
                                    <p:set>
                                      <p:cBhvr>
                                        <p:cTn id="21" dur="1" fill="hold">
                                          <p:stCondLst>
                                            <p:cond delay="0"/>
                                          </p:stCondLst>
                                        </p:cTn>
                                        <p:tgtEl>
                                          <p:spTgt spid="64517">
                                            <p:txEl>
                                              <p:pRg st="2" end="2"/>
                                            </p:txEl>
                                          </p:spTgt>
                                        </p:tgtEl>
                                        <p:attrNameLst>
                                          <p:attrName>style.visibility</p:attrName>
                                        </p:attrNameLst>
                                      </p:cBhvr>
                                      <p:to>
                                        <p:strVal val="visible"/>
                                      </p:to>
                                    </p:set>
                                    <p:animEffect transition="in" filter="circle(out)">
                                      <p:cBhvr>
                                        <p:cTn id="22" dur="1000"/>
                                        <p:tgtEl>
                                          <p:spTgt spid="64517">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6" presetClass="entr" presetSubtype="32" fill="hold" nodeType="clickEffect">
                                  <p:stCondLst>
                                    <p:cond delay="0"/>
                                  </p:stCondLst>
                                  <p:iterate type="wd">
                                    <p:tmPct val="1000"/>
                                  </p:iterate>
                                  <p:childTnLst>
                                    <p:set>
                                      <p:cBhvr>
                                        <p:cTn id="26" dur="1" fill="hold">
                                          <p:stCondLst>
                                            <p:cond delay="0"/>
                                          </p:stCondLst>
                                        </p:cTn>
                                        <p:tgtEl>
                                          <p:spTgt spid="64517">
                                            <p:txEl>
                                              <p:pRg st="4" end="4"/>
                                            </p:txEl>
                                          </p:spTgt>
                                        </p:tgtEl>
                                        <p:attrNameLst>
                                          <p:attrName>style.visibility</p:attrName>
                                        </p:attrNameLst>
                                      </p:cBhvr>
                                      <p:to>
                                        <p:strVal val="visible"/>
                                      </p:to>
                                    </p:set>
                                    <p:animEffect transition="in" filter="circle(out)">
                                      <p:cBhvr>
                                        <p:cTn id="27" dur="1000"/>
                                        <p:tgtEl>
                                          <p:spTgt spid="6451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xit" presetSubtype="0" fill="hold" grpId="0" nodeType="clickEffect">
                                  <p:stCondLst>
                                    <p:cond delay="0"/>
                                  </p:stCondLst>
                                  <p:childTnLst>
                                    <p:animEffect transition="out" filter="dissolve">
                                      <p:cBhvr>
                                        <p:cTn id="31" dur="1000"/>
                                        <p:tgtEl>
                                          <p:spTgt spid="2"/>
                                        </p:tgtEl>
                                      </p:cBhvr>
                                    </p:animEffect>
                                    <p:set>
                                      <p:cBhvr>
                                        <p:cTn id="32" dur="1" fill="hold">
                                          <p:stCondLst>
                                            <p:cond delay="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4" grpId="0" animBg="1"/>
      <p:bldP spid="64515" grpId="0" animBg="1"/>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Rectangle 2">
            <a:extLst>
              <a:ext uri="{FF2B5EF4-FFF2-40B4-BE49-F238E27FC236}">
                <a16:creationId xmlns:a16="http://schemas.microsoft.com/office/drawing/2014/main" id="{A9DA54AB-B867-33A0-E17F-EC84B2875FE1}"/>
              </a:ext>
            </a:extLst>
          </p:cNvPr>
          <p:cNvSpPr>
            <a:spLocks noChangeArrowheads="1"/>
          </p:cNvSpPr>
          <p:nvPr/>
        </p:nvSpPr>
        <p:spPr bwMode="auto">
          <a:xfrm>
            <a:off x="76200" y="840967"/>
            <a:ext cx="7620000" cy="60170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s-ES" altLang="en-US" sz="2200" b="1" dirty="0">
                <a:latin typeface="Tahoma" panose="020B0604030504040204" pitchFamily="34" charset="0"/>
                <a:ea typeface="Tahoma" panose="020B0604030504040204" pitchFamily="34" charset="0"/>
                <a:cs typeface="Tahoma" panose="020B0604030504040204" pitchFamily="34" charset="0"/>
              </a:rPr>
              <a:t>La frase “el ejército de los cielos' es aplicada a la compañía de ángeles debido a su gloria, a lo innumerable de estos (Dan 7:10). Ellos son vistos estando de pie a la mano derecha y la mano izquierda del Jehová (1 Rey 22:19). Así Dios, quién es sobre todos ellos, continuamente en todas partes del A.P. es llamado “Dios de los ejércitos,' “Jehová de los ejércitos.'</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a:p>
            <a:pPr>
              <a:lnSpc>
                <a:spcPct val="95000"/>
              </a:lnSpc>
            </a:pPr>
            <a:endParaRPr lang="en-US" altLang="en-US" sz="1600" b="1" dirty="0">
              <a:latin typeface="Tahoma" panose="020B0604030504040204" pitchFamily="34" charset="0"/>
              <a:ea typeface="Tahoma" panose="020B0604030504040204" pitchFamily="34" charset="0"/>
              <a:cs typeface="Tahoma" panose="020B0604030504040204" pitchFamily="34" charset="0"/>
            </a:endParaRPr>
          </a:p>
          <a:p>
            <a:pPr>
              <a:lnSpc>
                <a:spcPct val="95000"/>
              </a:lnSpc>
            </a:pPr>
            <a:r>
              <a:rPr lang="es-ES" altLang="en-US" sz="2200" b="1" dirty="0">
                <a:latin typeface="Tahoma" panose="020B0604030504040204" pitchFamily="34" charset="0"/>
                <a:ea typeface="Tahoma" panose="020B0604030504040204" pitchFamily="34" charset="0"/>
                <a:cs typeface="Tahoma" panose="020B0604030504040204" pitchFamily="34" charset="0"/>
              </a:rPr>
              <a:t>En esta multitud ciertas figuras son prominentes, y unos son identificados. El ángel que aparece a Josué se llama 'el príncipe del </a:t>
            </a:r>
            <a:r>
              <a:rPr lang="es-ES" altLang="en-US" sz="2200" b="1" dirty="0" err="1">
                <a:latin typeface="Tahoma" panose="020B0604030504040204" pitchFamily="34" charset="0"/>
                <a:ea typeface="Tahoma" panose="020B0604030504040204" pitchFamily="34" charset="0"/>
                <a:cs typeface="Tahoma" panose="020B0604030504040204" pitchFamily="34" charset="0"/>
              </a:rPr>
              <a:t>ej</a:t>
            </a:r>
            <a:r>
              <a:rPr lang="es-CO" altLang="en-US" sz="2200" b="1" dirty="0" err="1">
                <a:latin typeface="Tahoma" panose="020B0604030504040204" pitchFamily="34" charset="0"/>
                <a:ea typeface="Tahoma" panose="020B0604030504040204" pitchFamily="34" charset="0"/>
                <a:cs typeface="Tahoma" panose="020B0604030504040204" pitchFamily="34" charset="0"/>
              </a:rPr>
              <a:t>ército</a:t>
            </a:r>
            <a:r>
              <a:rPr lang="es-ES" altLang="en-US" sz="2200" b="1" dirty="0">
                <a:latin typeface="Tahoma" panose="020B0604030504040204" pitchFamily="34" charset="0"/>
                <a:ea typeface="Tahoma" panose="020B0604030504040204" pitchFamily="34" charset="0"/>
                <a:cs typeface="Tahoma" panose="020B0604030504040204" pitchFamily="34" charset="0"/>
              </a:rPr>
              <a:t> de </a:t>
            </a:r>
            <a:r>
              <a:rPr lang="es-ES" altLang="en-US" sz="2200" b="1" dirty="0" err="1">
                <a:latin typeface="Tahoma" panose="020B0604030504040204" pitchFamily="34" charset="0"/>
                <a:ea typeface="Tahoma" panose="020B0604030504040204" pitchFamily="34" charset="0"/>
                <a:cs typeface="Tahoma" panose="020B0604030504040204" pitchFamily="34" charset="0"/>
              </a:rPr>
              <a:t>Jehova</a:t>
            </a:r>
            <a:r>
              <a:rPr lang="es-ES" altLang="en-US" sz="2200" b="1" dirty="0">
                <a:latin typeface="Tahoma" panose="020B0604030504040204" pitchFamily="34" charset="0"/>
                <a:ea typeface="Tahoma" panose="020B0604030504040204" pitchFamily="34" charset="0"/>
                <a:cs typeface="Tahoma" panose="020B0604030504040204" pitchFamily="34" charset="0"/>
              </a:rPr>
              <a:t>' (Josué 5:14). El ángel que interpretó la visión de Daniel en Dan 10:5, como el ángel que interpretó la visión en 7:16, es sin nombre; pero otras visiones de Daniel fueron explicadas por el ángel Gabriel, llamado 'el varón Gabriel,' quién habló 'con voz de hombre' (9:21; 8:16)</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p:txBody>
      </p:sp>
      <p:sp>
        <p:nvSpPr>
          <p:cNvPr id="65539" name="Rectangle 3">
            <a:extLst>
              <a:ext uri="{FF2B5EF4-FFF2-40B4-BE49-F238E27FC236}">
                <a16:creationId xmlns:a16="http://schemas.microsoft.com/office/drawing/2014/main" id="{8A9150F8-A453-001D-16AE-968627CB2C84}"/>
              </a:ext>
            </a:extLst>
          </p:cNvPr>
          <p:cNvSpPr>
            <a:spLocks noChangeArrowheads="1"/>
          </p:cNvSpPr>
          <p:nvPr/>
        </p:nvSpPr>
        <p:spPr bwMode="auto">
          <a:xfrm>
            <a:off x="0" y="1"/>
            <a:ext cx="12192000" cy="538163"/>
          </a:xfrm>
          <a:prstGeom prst="rect">
            <a:avLst/>
          </a:prstGeom>
          <a:solidFill>
            <a:srgbClr val="F9F8E0"/>
          </a:solidFill>
          <a:ln w="19050">
            <a:noFill/>
            <a:miter lim="800000"/>
            <a:headEnd/>
            <a:tailEnd/>
          </a:ln>
          <a:effectLst/>
        </p:spPr>
        <p:txBody>
          <a:bodyPr wrap="square">
            <a:spAutoFit/>
          </a:bodyPr>
          <a:lstStyle/>
          <a:p>
            <a:pPr algn="ctr"/>
            <a:r>
              <a:rPr lang="en-US" altLang="en-US" sz="2800" b="1">
                <a:latin typeface="Tahoma" panose="020B0604030504040204" pitchFamily="34" charset="0"/>
                <a:ea typeface="Tahoma" panose="020B0604030504040204" pitchFamily="34" charset="0"/>
                <a:cs typeface="Tahoma" panose="020B0604030504040204" pitchFamily="34" charset="0"/>
              </a:rPr>
              <a:t>La Multitud de los Ángeles</a:t>
            </a:r>
          </a:p>
        </p:txBody>
      </p:sp>
      <p:sp>
        <p:nvSpPr>
          <p:cNvPr id="65540" name="Rectangle 4">
            <a:extLst>
              <a:ext uri="{FF2B5EF4-FFF2-40B4-BE49-F238E27FC236}">
                <a16:creationId xmlns:a16="http://schemas.microsoft.com/office/drawing/2014/main" id="{1FBC1A46-C730-D8A6-70CB-1518751CE51D}"/>
              </a:ext>
            </a:extLst>
          </p:cNvPr>
          <p:cNvSpPr>
            <a:spLocks noChangeArrowheads="1"/>
          </p:cNvSpPr>
          <p:nvPr/>
        </p:nvSpPr>
        <p:spPr bwMode="auto">
          <a:xfrm>
            <a:off x="7924800" y="879067"/>
            <a:ext cx="4267200"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400" b="1" dirty="0">
                <a:latin typeface="Tahoma" panose="020B0604030504040204" pitchFamily="34" charset="0"/>
                <a:ea typeface="Tahoma" panose="020B0604030504040204" pitchFamily="34" charset="0"/>
                <a:cs typeface="Tahoma" panose="020B0604030504040204" pitchFamily="34" charset="0"/>
              </a:rPr>
              <a:t>Dan 7:9-10 - </a:t>
            </a:r>
            <a:r>
              <a:rPr lang="en-U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a:t>
            </a:r>
            <a:r>
              <a:rPr lang="es-E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se sentó un Anciano de días, cuyo vestido era blanco como la nieve, y el pelo de su cabeza como lana limpia; su trono llama de fuego, y las ruedas del mismo, fuego ardiente. Un río de fuego procedía y salía de delante de él; millares de millares le servían, y millones de millones asistían delante de él; el Juez se sentó, y los libros fueron abiertos.</a:t>
            </a:r>
          </a:p>
        </p:txBody>
      </p:sp>
      <p:sp>
        <p:nvSpPr>
          <p:cNvPr id="2" name="Rectangle 1">
            <a:extLst>
              <a:ext uri="{FF2B5EF4-FFF2-40B4-BE49-F238E27FC236}">
                <a16:creationId xmlns:a16="http://schemas.microsoft.com/office/drawing/2014/main" id="{F41EE8DB-12C9-BD95-F24B-E26AC74DD959}"/>
              </a:ext>
            </a:extLst>
          </p:cNvPr>
          <p:cNvSpPr/>
          <p:nvPr/>
        </p:nvSpPr>
        <p:spPr>
          <a:xfrm>
            <a:off x="0" y="3695222"/>
            <a:ext cx="7620000" cy="31242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ntr" presetSubtype="32" fill="hold" nodeType="withEffect">
                                  <p:stCondLst>
                                    <p:cond delay="0"/>
                                  </p:stCondLst>
                                  <p:childTnLst>
                                    <p:set>
                                      <p:cBhvr>
                                        <p:cTn id="6" dur="1" fill="hold">
                                          <p:stCondLst>
                                            <p:cond delay="0"/>
                                          </p:stCondLst>
                                        </p:cTn>
                                        <p:tgtEl>
                                          <p:spTgt spid="65539"/>
                                        </p:tgtEl>
                                        <p:attrNameLst>
                                          <p:attrName>style.visibility</p:attrName>
                                        </p:attrNameLst>
                                      </p:cBhvr>
                                      <p:to>
                                        <p:strVal val="visible"/>
                                      </p:to>
                                    </p:set>
                                    <p:animEffect transition="in" filter="diamond(out)">
                                      <p:cBhvr>
                                        <p:cTn id="7" dur="1000"/>
                                        <p:tgtEl>
                                          <p:spTgt spid="65539"/>
                                        </p:tgtEl>
                                      </p:cBhvr>
                                    </p:animEffect>
                                  </p:childTnLst>
                                </p:cTn>
                              </p:par>
                            </p:childTnLst>
                          </p:cTn>
                        </p:par>
                        <p:par>
                          <p:cTn id="8" fill="hold" nodeType="afterGroup">
                            <p:stCondLst>
                              <p:cond delay="1000"/>
                            </p:stCondLst>
                            <p:childTnLst>
                              <p:par>
                                <p:cTn id="9" presetID="8" presetClass="entr" presetSubtype="32" fill="hold" nodeType="afterEffect">
                                  <p:stCondLst>
                                    <p:cond delay="0"/>
                                  </p:stCondLst>
                                  <p:iterate type="wd">
                                    <p:tmPct val="1000"/>
                                  </p:iterate>
                                  <p:childTnLst>
                                    <p:set>
                                      <p:cBhvr>
                                        <p:cTn id="10" dur="1" fill="hold">
                                          <p:stCondLst>
                                            <p:cond delay="0"/>
                                          </p:stCondLst>
                                        </p:cTn>
                                        <p:tgtEl>
                                          <p:spTgt spid="65538"/>
                                        </p:tgtEl>
                                        <p:attrNameLst>
                                          <p:attrName>style.visibility</p:attrName>
                                        </p:attrNameLst>
                                      </p:cBhvr>
                                      <p:to>
                                        <p:strVal val="visible"/>
                                      </p:to>
                                    </p:set>
                                    <p:animEffect transition="in" filter="diamond(out)">
                                      <p:cBhvr>
                                        <p:cTn id="11" dur="1000"/>
                                        <p:tgtEl>
                                          <p:spTgt spid="65538"/>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1" presetClass="entr" presetSubtype="2" fill="hold" nodeType="clickEffect">
                                  <p:stCondLst>
                                    <p:cond delay="0"/>
                                  </p:stCondLst>
                                  <p:iterate type="wd">
                                    <p:tmPct val="2000"/>
                                  </p:iterate>
                                  <p:childTnLst>
                                    <p:set>
                                      <p:cBhvr>
                                        <p:cTn id="15" dur="1" fill="hold">
                                          <p:stCondLst>
                                            <p:cond delay="0"/>
                                          </p:stCondLst>
                                        </p:cTn>
                                        <p:tgtEl>
                                          <p:spTgt spid="65540"/>
                                        </p:tgtEl>
                                        <p:attrNameLst>
                                          <p:attrName>style.visibility</p:attrName>
                                        </p:attrNameLst>
                                      </p:cBhvr>
                                      <p:to>
                                        <p:strVal val="visible"/>
                                      </p:to>
                                    </p:set>
                                    <p:animEffect transition="in" filter="wheel(2)">
                                      <p:cBhvr>
                                        <p:cTn id="16" dur="500"/>
                                        <p:tgtEl>
                                          <p:spTgt spid="65540"/>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xit" presetSubtype="0" fill="hold" grpId="0" nodeType="clickEffect">
                                  <p:stCondLst>
                                    <p:cond delay="0"/>
                                  </p:stCondLst>
                                  <p:childTnLst>
                                    <p:animEffect transition="out" filter="dissolve">
                                      <p:cBhvr>
                                        <p:cTn id="20" dur="1000"/>
                                        <p:tgtEl>
                                          <p:spTgt spid="2"/>
                                        </p:tgtEl>
                                      </p:cBhvr>
                                    </p:animEffect>
                                    <p:set>
                                      <p:cBhvr>
                                        <p:cTn id="21" dur="1" fill="hold">
                                          <p:stCondLst>
                                            <p:cond delay="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8" grpId="0"/>
      <p:bldP spid="65539" grpId="0" animBg="1"/>
      <p:bldP spid="65540" grpId="0"/>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882C674B-44AD-8193-EB72-A69639A327CB}"/>
              </a:ext>
            </a:extLst>
          </p:cNvPr>
          <p:cNvSpPr>
            <a:spLocks noChangeArrowheads="1"/>
          </p:cNvSpPr>
          <p:nvPr/>
        </p:nvSpPr>
        <p:spPr bwMode="auto">
          <a:xfrm>
            <a:off x="171450" y="1143000"/>
            <a:ext cx="5410200" cy="50999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05000"/>
              </a:lnSpc>
            </a:pPr>
            <a:r>
              <a:rPr lang="es-ES" altLang="en-US" sz="2400" b="1" dirty="0">
                <a:latin typeface="Tahoma" panose="020B0604030504040204" pitchFamily="34" charset="0"/>
                <a:ea typeface="Tahoma" panose="020B0604030504040204" pitchFamily="34" charset="0"/>
                <a:cs typeface="Tahoma" panose="020B0604030504040204" pitchFamily="34" charset="0"/>
              </a:rPr>
              <a:t>Daniel se refiere 'al príncipe de Persia,' 'y el príncipe de Grecia' (Dan 10:18). Éstos son ángeles a quienes fueron confiados el cargo de, y posiblemente la regla sobre, ciertos pueblos. El más notable entre ellos es Miguel, descrito como 'uno de los príncipes principales,' 'el gran príncipe que está de parte de los hijos de tu pueblo,' y, más brevemente como, ‘vuestro príncipe,‘ y como un </a:t>
            </a:r>
            <a:r>
              <a:rPr lang="en-US" altLang="en-US" sz="2400" b="1" dirty="0">
                <a:latin typeface="Tahoma" panose="020B0604030504040204" pitchFamily="34" charset="0"/>
                <a:ea typeface="Tahoma" panose="020B0604030504040204" pitchFamily="34" charset="0"/>
                <a:cs typeface="Tahoma" panose="020B0604030504040204" pitchFamily="34" charset="0"/>
              </a:rPr>
              <a:t>‘</a:t>
            </a:r>
            <a:r>
              <a:rPr lang="en-US" altLang="en-US" sz="2400" b="1" dirty="0" err="1">
                <a:latin typeface="Tahoma" panose="020B0604030504040204" pitchFamily="34" charset="0"/>
                <a:ea typeface="Tahoma" panose="020B0604030504040204" pitchFamily="34" charset="0"/>
                <a:cs typeface="Tahoma" panose="020B0604030504040204" pitchFamily="34" charset="0"/>
              </a:rPr>
              <a:t>arcángel</a:t>
            </a:r>
            <a:r>
              <a:rPr lang="en-US" altLang="en-US" sz="2400" b="1" dirty="0">
                <a:latin typeface="Tahoma" panose="020B0604030504040204" pitchFamily="34" charset="0"/>
                <a:ea typeface="Tahoma" panose="020B0604030504040204" pitchFamily="34" charset="0"/>
                <a:cs typeface="Tahoma" panose="020B0604030504040204" pitchFamily="34" charset="0"/>
              </a:rPr>
              <a:t>’ (Judas 9)</a:t>
            </a:r>
          </a:p>
        </p:txBody>
      </p:sp>
      <p:sp>
        <p:nvSpPr>
          <p:cNvPr id="66563" name="Rectangle 3">
            <a:extLst>
              <a:ext uri="{FF2B5EF4-FFF2-40B4-BE49-F238E27FC236}">
                <a16:creationId xmlns:a16="http://schemas.microsoft.com/office/drawing/2014/main" id="{6766F733-2B2B-001C-9E1E-BC4928752892}"/>
              </a:ext>
            </a:extLst>
          </p:cNvPr>
          <p:cNvSpPr>
            <a:spLocks noChangeArrowheads="1"/>
          </p:cNvSpPr>
          <p:nvPr/>
        </p:nvSpPr>
        <p:spPr bwMode="auto">
          <a:xfrm>
            <a:off x="0" y="1"/>
            <a:ext cx="12192000" cy="538163"/>
          </a:xfrm>
          <a:prstGeom prst="rect">
            <a:avLst/>
          </a:prstGeom>
          <a:solidFill>
            <a:srgbClr val="F9F8E0"/>
          </a:solidFill>
          <a:ln w="19050">
            <a:noFill/>
            <a:miter lim="800000"/>
            <a:headEnd/>
            <a:tailEnd/>
          </a:ln>
          <a:effectLst/>
        </p:spPr>
        <p:txBody>
          <a:bodyPr wrap="square">
            <a:spAutoFit/>
          </a:bodyPr>
          <a:lstStyle/>
          <a:p>
            <a:pPr algn="ctr"/>
            <a:r>
              <a:rPr lang="en-US" altLang="en-US" sz="28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La Multitud de los Ángeles</a:t>
            </a:r>
          </a:p>
        </p:txBody>
      </p:sp>
      <p:sp>
        <p:nvSpPr>
          <p:cNvPr id="66564" name="Rectangle 4">
            <a:extLst>
              <a:ext uri="{FF2B5EF4-FFF2-40B4-BE49-F238E27FC236}">
                <a16:creationId xmlns:a16="http://schemas.microsoft.com/office/drawing/2014/main" id="{A3EE7B38-8CC1-4126-4F27-1AAF900B0A7E}"/>
              </a:ext>
            </a:extLst>
          </p:cNvPr>
          <p:cNvSpPr>
            <a:spLocks noChangeArrowheads="1"/>
          </p:cNvSpPr>
          <p:nvPr/>
        </p:nvSpPr>
        <p:spPr bwMode="auto">
          <a:xfrm>
            <a:off x="5810250" y="1066801"/>
            <a:ext cx="6400800"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Dan 10:18-21 - </a:t>
            </a:r>
            <a:r>
              <a:rPr lang="es-ES" altLang="en-US" sz="2400" b="1" dirty="0">
                <a:latin typeface="Tahoma" panose="020B0604030504040204" pitchFamily="34" charset="0"/>
                <a:ea typeface="Tahoma" panose="020B0604030504040204" pitchFamily="34" charset="0"/>
                <a:cs typeface="Tahoma" panose="020B0604030504040204" pitchFamily="34" charset="0"/>
              </a:rPr>
              <a:t>Y aquel que tenía semejanza de hombre me tocó otra vez, y me fortaleció, y me dijo: Muy amado, no temas; la paz sea contigo; esfuérzate y aliéntate. Y mientras él me hablaba, recobré las fuerzas, y dije: Hable mi señor, porque me has fortalecido. El me dijo: ¿Sabes por qué he venido a ti? Pues ahora tengo que volver para pelear contra el príncipe de Persia; y al terminar con él, el príncipe de Grecia vendrá. Pero yo te declararé lo que está escrito en el libro de la verdad; y ninguno me ayuda contra ellos, sino Miguel vuestro príncipe.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 fill="hold" nodeType="withEffect">
                                  <p:stCondLst>
                                    <p:cond delay="0"/>
                                  </p:stCondLst>
                                  <p:childTnLst>
                                    <p:set>
                                      <p:cBhvr>
                                        <p:cTn id="6" dur="1" fill="hold">
                                          <p:stCondLst>
                                            <p:cond delay="0"/>
                                          </p:stCondLst>
                                        </p:cTn>
                                        <p:tgtEl>
                                          <p:spTgt spid="66562"/>
                                        </p:tgtEl>
                                        <p:attrNameLst>
                                          <p:attrName>style.visibility</p:attrName>
                                        </p:attrNameLst>
                                      </p:cBhvr>
                                      <p:to>
                                        <p:strVal val="visible"/>
                                      </p:to>
                                    </p:set>
                                    <p:anim calcmode="lin" valueType="num">
                                      <p:cBhvr>
                                        <p:cTn id="7" dur="1000" fill="hold"/>
                                        <p:tgtEl>
                                          <p:spTgt spid="66562"/>
                                        </p:tgtEl>
                                        <p:attrNameLst>
                                          <p:attrName>ppt_x</p:attrName>
                                        </p:attrNameLst>
                                      </p:cBhvr>
                                      <p:tavLst>
                                        <p:tav tm="0">
                                          <p:val>
                                            <p:strVal val="#ppt_x"/>
                                          </p:val>
                                        </p:tav>
                                        <p:tav tm="100000">
                                          <p:val>
                                            <p:strVal val="#ppt_x"/>
                                          </p:val>
                                        </p:tav>
                                      </p:tavLst>
                                    </p:anim>
                                    <p:anim calcmode="lin" valueType="num">
                                      <p:cBhvr>
                                        <p:cTn id="8" dur="1000" fill="hold"/>
                                        <p:tgtEl>
                                          <p:spTgt spid="66562"/>
                                        </p:tgtEl>
                                        <p:attrNameLst>
                                          <p:attrName>ppt_y</p:attrName>
                                        </p:attrNameLst>
                                      </p:cBhvr>
                                      <p:tavLst>
                                        <p:tav tm="0">
                                          <p:val>
                                            <p:strVal val="#ppt_y-#ppt_h/2"/>
                                          </p:val>
                                        </p:tav>
                                        <p:tav tm="100000">
                                          <p:val>
                                            <p:strVal val="#ppt_y"/>
                                          </p:val>
                                        </p:tav>
                                      </p:tavLst>
                                    </p:anim>
                                    <p:anim calcmode="lin" valueType="num">
                                      <p:cBhvr>
                                        <p:cTn id="9" dur="1000" fill="hold"/>
                                        <p:tgtEl>
                                          <p:spTgt spid="66562"/>
                                        </p:tgtEl>
                                        <p:attrNameLst>
                                          <p:attrName>ppt_w</p:attrName>
                                        </p:attrNameLst>
                                      </p:cBhvr>
                                      <p:tavLst>
                                        <p:tav tm="0">
                                          <p:val>
                                            <p:strVal val="#ppt_w"/>
                                          </p:val>
                                        </p:tav>
                                        <p:tav tm="100000">
                                          <p:val>
                                            <p:strVal val="#ppt_w"/>
                                          </p:val>
                                        </p:tav>
                                      </p:tavLst>
                                    </p:anim>
                                    <p:anim calcmode="lin" valueType="num">
                                      <p:cBhvr>
                                        <p:cTn id="10" dur="1000" fill="hold"/>
                                        <p:tgtEl>
                                          <p:spTgt spid="66562"/>
                                        </p:tgtEl>
                                        <p:attrNameLst>
                                          <p:attrName>ppt_h</p:attrName>
                                        </p:attrNameLst>
                                      </p:cBhvr>
                                      <p:tavLst>
                                        <p:tav tm="0">
                                          <p:val>
                                            <p:fltVal val="0"/>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nodeType="clickEffect">
                                  <p:stCondLst>
                                    <p:cond delay="0"/>
                                  </p:stCondLst>
                                  <p:childTnLst>
                                    <p:set>
                                      <p:cBhvr>
                                        <p:cTn id="14" dur="1" fill="hold">
                                          <p:stCondLst>
                                            <p:cond delay="0"/>
                                          </p:stCondLst>
                                        </p:cTn>
                                        <p:tgtEl>
                                          <p:spTgt spid="66564"/>
                                        </p:tgtEl>
                                        <p:attrNameLst>
                                          <p:attrName>style.visibility</p:attrName>
                                        </p:attrNameLst>
                                      </p:cBhvr>
                                      <p:to>
                                        <p:strVal val="visible"/>
                                      </p:to>
                                    </p:set>
                                    <p:anim calcmode="lin" valueType="num">
                                      <p:cBhvr>
                                        <p:cTn id="15" dur="1000" fill="hold"/>
                                        <p:tgtEl>
                                          <p:spTgt spid="66564"/>
                                        </p:tgtEl>
                                        <p:attrNameLst>
                                          <p:attrName>ppt_x</p:attrName>
                                        </p:attrNameLst>
                                      </p:cBhvr>
                                      <p:tavLst>
                                        <p:tav tm="0">
                                          <p:val>
                                            <p:strVal val="#ppt_x-#ppt_w/2"/>
                                          </p:val>
                                        </p:tav>
                                        <p:tav tm="100000">
                                          <p:val>
                                            <p:strVal val="#ppt_x"/>
                                          </p:val>
                                        </p:tav>
                                      </p:tavLst>
                                    </p:anim>
                                    <p:anim calcmode="lin" valueType="num">
                                      <p:cBhvr>
                                        <p:cTn id="16" dur="1000" fill="hold"/>
                                        <p:tgtEl>
                                          <p:spTgt spid="66564"/>
                                        </p:tgtEl>
                                        <p:attrNameLst>
                                          <p:attrName>ppt_y</p:attrName>
                                        </p:attrNameLst>
                                      </p:cBhvr>
                                      <p:tavLst>
                                        <p:tav tm="0">
                                          <p:val>
                                            <p:strVal val="#ppt_y"/>
                                          </p:val>
                                        </p:tav>
                                        <p:tav tm="100000">
                                          <p:val>
                                            <p:strVal val="#ppt_y"/>
                                          </p:val>
                                        </p:tav>
                                      </p:tavLst>
                                    </p:anim>
                                    <p:anim calcmode="lin" valueType="num">
                                      <p:cBhvr>
                                        <p:cTn id="17" dur="1000" fill="hold"/>
                                        <p:tgtEl>
                                          <p:spTgt spid="66564"/>
                                        </p:tgtEl>
                                        <p:attrNameLst>
                                          <p:attrName>ppt_w</p:attrName>
                                        </p:attrNameLst>
                                      </p:cBhvr>
                                      <p:tavLst>
                                        <p:tav tm="0">
                                          <p:val>
                                            <p:fltVal val="0"/>
                                          </p:val>
                                        </p:tav>
                                        <p:tav tm="100000">
                                          <p:val>
                                            <p:strVal val="#ppt_w"/>
                                          </p:val>
                                        </p:tav>
                                      </p:tavLst>
                                    </p:anim>
                                    <p:anim calcmode="lin" valueType="num">
                                      <p:cBhvr>
                                        <p:cTn id="18" dur="1000" fill="hold"/>
                                        <p:tgtEl>
                                          <p:spTgt spid="6656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2" grpId="0"/>
      <p:bldP spid="66564"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6AFAFF1D-0B9D-AF62-2070-20EB3AD80C0F}"/>
              </a:ext>
            </a:extLst>
          </p:cNvPr>
          <p:cNvSpPr>
            <a:spLocks noChangeArrowheads="1"/>
          </p:cNvSpPr>
          <p:nvPr/>
        </p:nvSpPr>
        <p:spPr bwMode="auto">
          <a:xfrm>
            <a:off x="28575" y="762000"/>
            <a:ext cx="11963400" cy="6309420"/>
          </a:xfrm>
          <a:prstGeom prst="rect">
            <a:avLst/>
          </a:prstGeom>
          <a:noFill/>
          <a:ln>
            <a:noFill/>
          </a:ln>
          <a:effectLst/>
        </p:spPr>
        <p:txBody>
          <a:bodyPr wrap="square">
            <a:spAutoFit/>
          </a:bodyPr>
          <a:lstStyle/>
          <a:p>
            <a:pPr algn="ctr"/>
            <a:r>
              <a:rPr lang="es-ES" altLang="en-US" sz="2300" b="1" dirty="0">
                <a:latin typeface="Tahoma" panose="020B0604030504040204" pitchFamily="34" charset="0"/>
                <a:ea typeface="Tahoma" panose="020B0604030504040204" pitchFamily="34" charset="0"/>
                <a:cs typeface="Tahoma" panose="020B0604030504040204" pitchFamily="34" charset="0"/>
              </a:rPr>
              <a:t>De igual manera como ellos fueron muy activos al principio de la historia del A.P., cuando nacía la nación de Dios, así aparecen con frecuencia en relación al nacimiento de Jesús, y también cuando la nueva orden de cosas comienza con Su resurrección.</a:t>
            </a:r>
            <a:endParaRPr lang="en-US" altLang="en-US" sz="2300" b="1" dirty="0">
              <a:latin typeface="Tahoma" panose="020B0604030504040204" pitchFamily="34" charset="0"/>
              <a:ea typeface="Tahoma" panose="020B0604030504040204" pitchFamily="34" charset="0"/>
              <a:cs typeface="Tahoma" panose="020B0604030504040204" pitchFamily="34" charset="0"/>
            </a:endParaRPr>
          </a:p>
          <a:p>
            <a:pPr algn="ctr"/>
            <a:endParaRPr lang="en-US" altLang="en-US" sz="600" b="1" dirty="0">
              <a:latin typeface="Tahoma" panose="020B0604030504040204" pitchFamily="34" charset="0"/>
              <a:ea typeface="Tahoma" panose="020B0604030504040204" pitchFamily="34" charset="0"/>
              <a:cs typeface="Tahoma" panose="020B0604030504040204" pitchFamily="34" charset="0"/>
            </a:endParaRPr>
          </a:p>
          <a:p>
            <a:pPr algn="ctr"/>
            <a:r>
              <a:rPr lang="es-ES" altLang="en-US" sz="2300" b="1" dirty="0">
                <a:latin typeface="Tahoma" panose="020B0604030504040204" pitchFamily="34" charset="0"/>
                <a:ea typeface="Tahoma" panose="020B0604030504040204" pitchFamily="34" charset="0"/>
                <a:cs typeface="Tahoma" panose="020B0604030504040204" pitchFamily="34" charset="0"/>
              </a:rPr>
              <a:t>Un ángel aparece 3 veces por sueños a José (Mat 1:20; 2:13,19).  El ángel Gabriel aparece a Zacarías, y luego a María (</a:t>
            </a:r>
            <a:r>
              <a:rPr lang="es-ES" altLang="en-US" sz="2300" b="1" dirty="0" err="1">
                <a:latin typeface="Tahoma" panose="020B0604030504040204" pitchFamily="34" charset="0"/>
                <a:ea typeface="Tahoma" panose="020B0604030504040204" pitchFamily="34" charset="0"/>
                <a:cs typeface="Tahoma" panose="020B0604030504040204" pitchFamily="34" charset="0"/>
              </a:rPr>
              <a:t>Lc</a:t>
            </a:r>
            <a:r>
              <a:rPr lang="es-ES" altLang="en-US" sz="2300" b="1" dirty="0">
                <a:latin typeface="Tahoma" panose="020B0604030504040204" pitchFamily="34" charset="0"/>
                <a:ea typeface="Tahoma" panose="020B0604030504040204" pitchFamily="34" charset="0"/>
                <a:cs typeface="Tahoma" panose="020B0604030504040204" pitchFamily="34" charset="0"/>
              </a:rPr>
              <a:t> 1).  Un ángel anuncia a los pastores el nacimiento de Jesús y estaba con 'una multitud de las huestes celestiales,' alabando a Dios (</a:t>
            </a:r>
            <a:r>
              <a:rPr lang="es-ES" altLang="en-US" sz="2300" b="1" dirty="0" err="1">
                <a:latin typeface="Tahoma" panose="020B0604030504040204" pitchFamily="34" charset="0"/>
                <a:ea typeface="Tahoma" panose="020B0604030504040204" pitchFamily="34" charset="0"/>
                <a:cs typeface="Tahoma" panose="020B0604030504040204" pitchFamily="34" charset="0"/>
              </a:rPr>
              <a:t>Lc</a:t>
            </a:r>
            <a:r>
              <a:rPr lang="es-ES" altLang="en-US" sz="2300" b="1" dirty="0">
                <a:latin typeface="Tahoma" panose="020B0604030504040204" pitchFamily="34" charset="0"/>
                <a:ea typeface="Tahoma" panose="020B0604030504040204" pitchFamily="34" charset="0"/>
                <a:cs typeface="Tahoma" panose="020B0604030504040204" pitchFamily="34" charset="0"/>
              </a:rPr>
              <a:t> 2:8-14).</a:t>
            </a:r>
            <a:endParaRPr lang="en-US" altLang="en-US" sz="2300" b="1" dirty="0">
              <a:latin typeface="Tahoma" panose="020B0604030504040204" pitchFamily="34" charset="0"/>
              <a:ea typeface="Tahoma" panose="020B0604030504040204" pitchFamily="34" charset="0"/>
              <a:cs typeface="Tahoma" panose="020B0604030504040204" pitchFamily="34" charset="0"/>
            </a:endParaRPr>
          </a:p>
          <a:p>
            <a:pPr algn="ctr"/>
            <a:endParaRPr lang="en-US" altLang="en-US" sz="600" b="1" dirty="0">
              <a:latin typeface="Tahoma" panose="020B0604030504040204" pitchFamily="34" charset="0"/>
              <a:ea typeface="Tahoma" panose="020B0604030504040204" pitchFamily="34" charset="0"/>
              <a:cs typeface="Tahoma" panose="020B0604030504040204" pitchFamily="34" charset="0"/>
            </a:endParaRPr>
          </a:p>
          <a:p>
            <a:pPr algn="ctr"/>
            <a:r>
              <a:rPr lang="es-ES" altLang="en-US" sz="2300" b="1" dirty="0">
                <a:latin typeface="Tahoma" panose="020B0604030504040204" pitchFamily="34" charset="0"/>
                <a:ea typeface="Tahoma" panose="020B0604030504040204" pitchFamily="34" charset="0"/>
                <a:cs typeface="Tahoma" panose="020B0604030504040204" pitchFamily="34" charset="0"/>
              </a:rPr>
              <a:t>Cuando Jesús es tentado, y durante la agonía del jardín de Getsemaní, los ángeles aparecen para animarlo (Mat 4:11; </a:t>
            </a:r>
            <a:r>
              <a:rPr lang="es-ES" altLang="en-US" sz="2300" b="1" dirty="0" err="1">
                <a:latin typeface="Tahoma" panose="020B0604030504040204" pitchFamily="34" charset="0"/>
                <a:ea typeface="Tahoma" panose="020B0604030504040204" pitchFamily="34" charset="0"/>
                <a:cs typeface="Tahoma" panose="020B0604030504040204" pitchFamily="34" charset="0"/>
              </a:rPr>
              <a:t>Lc</a:t>
            </a:r>
            <a:r>
              <a:rPr lang="es-ES" altLang="en-US" sz="2300" b="1" dirty="0">
                <a:latin typeface="Tahoma" panose="020B0604030504040204" pitchFamily="34" charset="0"/>
                <a:ea typeface="Tahoma" panose="020B0604030504040204" pitchFamily="34" charset="0"/>
                <a:cs typeface="Tahoma" panose="020B0604030504040204" pitchFamily="34" charset="0"/>
              </a:rPr>
              <a:t> 22:43).  Juan 5:4 dice que un ángel </a:t>
            </a:r>
            <a:r>
              <a:rPr lang="es-ES" altLang="en-US" sz="2300" b="1" dirty="0" err="1">
                <a:latin typeface="Tahoma" panose="020B0604030504040204" pitchFamily="34" charset="0"/>
                <a:ea typeface="Tahoma" panose="020B0604030504040204" pitchFamily="34" charset="0"/>
                <a:cs typeface="Tahoma" panose="020B0604030504040204" pitchFamily="34" charset="0"/>
              </a:rPr>
              <a:t>descend</a:t>
            </a:r>
            <a:r>
              <a:rPr lang="es-CO" altLang="en-US" sz="2300" b="1" dirty="0" err="1">
                <a:latin typeface="Tahoma" panose="020B0604030504040204" pitchFamily="34" charset="0"/>
                <a:ea typeface="Tahoma" panose="020B0604030504040204" pitchFamily="34" charset="0"/>
                <a:cs typeface="Tahoma" panose="020B0604030504040204" pitchFamily="34" charset="0"/>
              </a:rPr>
              <a:t>ía</a:t>
            </a:r>
            <a:r>
              <a:rPr lang="es-CO" altLang="en-US" sz="2300" b="1" dirty="0">
                <a:latin typeface="Tahoma" panose="020B0604030504040204" pitchFamily="34" charset="0"/>
                <a:ea typeface="Tahoma" panose="020B0604030504040204" pitchFamily="34" charset="0"/>
                <a:cs typeface="Tahoma" panose="020B0604030504040204" pitchFamily="34" charset="0"/>
              </a:rPr>
              <a:t> al estanque</a:t>
            </a:r>
            <a:r>
              <a:rPr lang="es-ES" altLang="en-US" sz="2300" b="1" dirty="0">
                <a:latin typeface="Tahoma" panose="020B0604030504040204" pitchFamily="34" charset="0"/>
                <a:ea typeface="Tahoma" panose="020B0604030504040204" pitchFamily="34" charset="0"/>
                <a:cs typeface="Tahoma" panose="020B0604030504040204" pitchFamily="34" charset="0"/>
              </a:rPr>
              <a:t> para agitar el agua.  Un ángel removió la piedra de la tumba de Jesús (Mat 28:2); los ángeles son vistos allí por unas mujeres (</a:t>
            </a:r>
            <a:r>
              <a:rPr lang="es-ES" altLang="en-US" sz="2300" b="1" dirty="0" err="1">
                <a:latin typeface="Tahoma" panose="020B0604030504040204" pitchFamily="34" charset="0"/>
                <a:ea typeface="Tahoma" panose="020B0604030504040204" pitchFamily="34" charset="0"/>
                <a:cs typeface="Tahoma" panose="020B0604030504040204" pitchFamily="34" charset="0"/>
              </a:rPr>
              <a:t>Lc</a:t>
            </a:r>
            <a:r>
              <a:rPr lang="es-ES" altLang="en-US" sz="2300" b="1" dirty="0">
                <a:latin typeface="Tahoma" panose="020B0604030504040204" pitchFamily="34" charset="0"/>
                <a:ea typeface="Tahoma" panose="020B0604030504040204" pitchFamily="34" charset="0"/>
                <a:cs typeface="Tahoma" panose="020B0604030504040204" pitchFamily="34" charset="0"/>
              </a:rPr>
              <a:t> 24:22) y por María Magdalena (</a:t>
            </a:r>
            <a:r>
              <a:rPr lang="es-ES" altLang="en-US" sz="2300" b="1" dirty="0" err="1">
                <a:latin typeface="Tahoma" panose="020B0604030504040204" pitchFamily="34" charset="0"/>
                <a:ea typeface="Tahoma" panose="020B0604030504040204" pitchFamily="34" charset="0"/>
                <a:cs typeface="Tahoma" panose="020B0604030504040204" pitchFamily="34" charset="0"/>
              </a:rPr>
              <a:t>Jn</a:t>
            </a:r>
            <a:r>
              <a:rPr lang="es-ES" altLang="en-US" sz="2300" b="1" dirty="0">
                <a:latin typeface="Tahoma" panose="020B0604030504040204" pitchFamily="34" charset="0"/>
                <a:ea typeface="Tahoma" panose="020B0604030504040204" pitchFamily="34" charset="0"/>
                <a:cs typeface="Tahoma" panose="020B0604030504040204" pitchFamily="34" charset="0"/>
              </a:rPr>
              <a:t> 20:18).</a:t>
            </a:r>
            <a:endParaRPr lang="en-US" altLang="en-US" sz="2300" b="1" dirty="0">
              <a:latin typeface="Tahoma" panose="020B0604030504040204" pitchFamily="34" charset="0"/>
              <a:ea typeface="Tahoma" panose="020B0604030504040204" pitchFamily="34" charset="0"/>
              <a:cs typeface="Tahoma" panose="020B0604030504040204" pitchFamily="34" charset="0"/>
            </a:endParaRPr>
          </a:p>
          <a:p>
            <a:pPr algn="ctr"/>
            <a:endParaRPr lang="en-US" altLang="en-US" sz="1050" dirty="0"/>
          </a:p>
          <a:p>
            <a:pPr algn="ctr"/>
            <a:r>
              <a:rPr lang="es-ES" altLang="en-US" sz="2300" b="1" dirty="0">
                <a:latin typeface="Tahoma" panose="020B0604030504040204" pitchFamily="34" charset="0"/>
                <a:ea typeface="Tahoma" panose="020B0604030504040204" pitchFamily="34" charset="0"/>
                <a:cs typeface="Tahoma" panose="020B0604030504040204" pitchFamily="34" charset="0"/>
              </a:rPr>
              <a:t>Un ángel libera a los apóstoles de la prisión, dirige a Felipe, aparece a Pedro por un sueño, lo libera de la prisión, golpea a Herodes con una enfermedad, y aparece a Pablo por un sueño  </a:t>
            </a:r>
            <a:r>
              <a:rPr lang="en-US" altLang="en-US" sz="2300" b="1" dirty="0">
                <a:latin typeface="Tahoma" panose="020B0604030504040204" pitchFamily="34" charset="0"/>
                <a:ea typeface="Tahoma" panose="020B0604030504040204" pitchFamily="34" charset="0"/>
                <a:cs typeface="Tahoma" panose="020B0604030504040204" pitchFamily="34" charset="0"/>
              </a:rPr>
              <a:t>(</a:t>
            </a:r>
            <a:r>
              <a:rPr lang="en-US" altLang="en-US" sz="2300" b="1" dirty="0" err="1">
                <a:latin typeface="Tahoma" panose="020B0604030504040204" pitchFamily="34" charset="0"/>
                <a:ea typeface="Tahoma" panose="020B0604030504040204" pitchFamily="34" charset="0"/>
                <a:cs typeface="Tahoma" panose="020B0604030504040204" pitchFamily="34" charset="0"/>
              </a:rPr>
              <a:t>Hech</a:t>
            </a:r>
            <a:r>
              <a:rPr lang="en-US" altLang="en-US" sz="2300" b="1" dirty="0">
                <a:latin typeface="Tahoma" panose="020B0604030504040204" pitchFamily="34" charset="0"/>
                <a:ea typeface="Tahoma" panose="020B0604030504040204" pitchFamily="34" charset="0"/>
                <a:cs typeface="Tahoma" panose="020B0604030504040204" pitchFamily="34" charset="0"/>
              </a:rPr>
              <a:t> 5:19; 8:26; 10:3; 12:7ff; 12:23; 27:23).</a:t>
            </a:r>
          </a:p>
        </p:txBody>
      </p:sp>
      <p:sp>
        <p:nvSpPr>
          <p:cNvPr id="67587" name="Rectangle 3">
            <a:extLst>
              <a:ext uri="{FF2B5EF4-FFF2-40B4-BE49-F238E27FC236}">
                <a16:creationId xmlns:a16="http://schemas.microsoft.com/office/drawing/2014/main" id="{CE33C921-8084-C128-5B11-A080851EA0BC}"/>
              </a:ext>
            </a:extLst>
          </p:cNvPr>
          <p:cNvSpPr>
            <a:spLocks noChangeArrowheads="1"/>
          </p:cNvSpPr>
          <p:nvPr/>
        </p:nvSpPr>
        <p:spPr bwMode="auto">
          <a:xfrm>
            <a:off x="0" y="1"/>
            <a:ext cx="12192000" cy="584775"/>
          </a:xfrm>
          <a:prstGeom prst="rect">
            <a:avLst/>
          </a:prstGeom>
          <a:solidFill>
            <a:srgbClr val="F9F8E0"/>
          </a:solidFill>
          <a:ln w="19050">
            <a:noFill/>
            <a:miter lim="800000"/>
            <a:headEnd/>
            <a:tailEnd/>
          </a:ln>
          <a:effectLst/>
        </p:spPr>
        <p:txBody>
          <a:bodyPr wrap="square">
            <a:spAutoFit/>
          </a:bodyPr>
          <a:lstStyle/>
          <a:p>
            <a:pPr algn="ctr"/>
            <a:r>
              <a:rPr lang="en-US" altLang="en-US" sz="3200" b="1" dirty="0">
                <a:solidFill>
                  <a:sysClr val="windowText" lastClr="000000"/>
                </a:solidFill>
              </a:rPr>
              <a:t>En </a:t>
            </a:r>
            <a:r>
              <a:rPr lang="en-US" altLang="en-US" sz="3200" b="1" dirty="0" err="1">
                <a:solidFill>
                  <a:sysClr val="windowText" lastClr="000000"/>
                </a:solidFill>
              </a:rPr>
              <a:t>el</a:t>
            </a:r>
            <a:r>
              <a:rPr lang="en-US" altLang="en-US" sz="3200" b="1" dirty="0">
                <a:solidFill>
                  <a:sysClr val="windowText" lastClr="000000"/>
                </a:solidFill>
              </a:rPr>
              <a:t> Nuevo </a:t>
            </a:r>
            <a:r>
              <a:rPr lang="en-US" altLang="en-US" sz="3200" b="1" dirty="0" err="1">
                <a:solidFill>
                  <a:sysClr val="windowText" lastClr="000000"/>
                </a:solidFill>
              </a:rPr>
              <a:t>Pacto</a:t>
            </a:r>
            <a:endParaRPr lang="en-US" altLang="en-US" sz="3200" b="1" dirty="0">
              <a:solidFill>
                <a:sysClr val="windowText" lastClr="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67587"/>
                                        </p:tgtEl>
                                        <p:attrNameLst>
                                          <p:attrName>style.visibility</p:attrName>
                                        </p:attrNameLst>
                                      </p:cBhvr>
                                      <p:to>
                                        <p:strVal val="visible"/>
                                      </p:to>
                                    </p:set>
                                    <p:animEffect transition="in" filter="dissolve">
                                      <p:cBhvr>
                                        <p:cTn id="7" dur="1000"/>
                                        <p:tgtEl>
                                          <p:spTgt spid="67587"/>
                                        </p:tgtEl>
                                      </p:cBhvr>
                                    </p:animEffect>
                                  </p:childTnLst>
                                </p:cTn>
                              </p:par>
                              <p:par>
                                <p:cTn id="8" presetID="9" presetClass="entr" presetSubtype="0" fill="hold" nodeType="withEffect">
                                  <p:stCondLst>
                                    <p:cond delay="0"/>
                                  </p:stCondLst>
                                  <p:childTnLst>
                                    <p:set>
                                      <p:cBhvr>
                                        <p:cTn id="9" dur="1" fill="hold">
                                          <p:stCondLst>
                                            <p:cond delay="0"/>
                                          </p:stCondLst>
                                        </p:cTn>
                                        <p:tgtEl>
                                          <p:spTgt spid="67586">
                                            <p:txEl>
                                              <p:pRg st="0" end="0"/>
                                            </p:txEl>
                                          </p:spTgt>
                                        </p:tgtEl>
                                        <p:attrNameLst>
                                          <p:attrName>style.visibility</p:attrName>
                                        </p:attrNameLst>
                                      </p:cBhvr>
                                      <p:to>
                                        <p:strVal val="visible"/>
                                      </p:to>
                                    </p:set>
                                    <p:animEffect transition="in" filter="dissolve">
                                      <p:cBhvr>
                                        <p:cTn id="10" dur="1000"/>
                                        <p:tgtEl>
                                          <p:spTgt spid="67586">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67586">
                                            <p:txEl>
                                              <p:pRg st="2" end="2"/>
                                            </p:txEl>
                                          </p:spTgt>
                                        </p:tgtEl>
                                        <p:attrNameLst>
                                          <p:attrName>style.visibility</p:attrName>
                                        </p:attrNameLst>
                                      </p:cBhvr>
                                      <p:to>
                                        <p:strVal val="visible"/>
                                      </p:to>
                                    </p:set>
                                    <p:animEffect transition="in" filter="dissolve">
                                      <p:cBhvr>
                                        <p:cTn id="15" dur="1000"/>
                                        <p:tgtEl>
                                          <p:spTgt spid="67586">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nodeType="clickEffect">
                                  <p:stCondLst>
                                    <p:cond delay="0"/>
                                  </p:stCondLst>
                                  <p:childTnLst>
                                    <p:set>
                                      <p:cBhvr>
                                        <p:cTn id="19" dur="1" fill="hold">
                                          <p:stCondLst>
                                            <p:cond delay="0"/>
                                          </p:stCondLst>
                                        </p:cTn>
                                        <p:tgtEl>
                                          <p:spTgt spid="67586">
                                            <p:txEl>
                                              <p:pRg st="4" end="4"/>
                                            </p:txEl>
                                          </p:spTgt>
                                        </p:tgtEl>
                                        <p:attrNameLst>
                                          <p:attrName>style.visibility</p:attrName>
                                        </p:attrNameLst>
                                      </p:cBhvr>
                                      <p:to>
                                        <p:strVal val="visible"/>
                                      </p:to>
                                    </p:set>
                                    <p:animEffect transition="in" filter="dissolve">
                                      <p:cBhvr>
                                        <p:cTn id="20" dur="1000"/>
                                        <p:tgtEl>
                                          <p:spTgt spid="67586">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nodeType="clickEffect">
                                  <p:stCondLst>
                                    <p:cond delay="0"/>
                                  </p:stCondLst>
                                  <p:childTnLst>
                                    <p:set>
                                      <p:cBhvr>
                                        <p:cTn id="24" dur="1" fill="hold">
                                          <p:stCondLst>
                                            <p:cond delay="0"/>
                                          </p:stCondLst>
                                        </p:cTn>
                                        <p:tgtEl>
                                          <p:spTgt spid="67586">
                                            <p:txEl>
                                              <p:pRg st="6" end="6"/>
                                            </p:txEl>
                                          </p:spTgt>
                                        </p:tgtEl>
                                        <p:attrNameLst>
                                          <p:attrName>style.visibility</p:attrName>
                                        </p:attrNameLst>
                                      </p:cBhvr>
                                      <p:to>
                                        <p:strVal val="visible"/>
                                      </p:to>
                                    </p:set>
                                    <p:animEffect transition="in" filter="dissolve">
                                      <p:cBhvr>
                                        <p:cTn id="25" dur="1000"/>
                                        <p:tgtEl>
                                          <p:spTgt spid="6758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6" grpId="0"/>
      <p:bldP spid="6758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a:extLst>
              <a:ext uri="{FF2B5EF4-FFF2-40B4-BE49-F238E27FC236}">
                <a16:creationId xmlns:a16="http://schemas.microsoft.com/office/drawing/2014/main" id="{B52EB0C1-DB97-64B8-BC61-439D5C8D75FA}"/>
              </a:ext>
            </a:extLst>
          </p:cNvPr>
          <p:cNvSpPr>
            <a:spLocks noChangeArrowheads="1"/>
          </p:cNvSpPr>
          <p:nvPr/>
        </p:nvSpPr>
        <p:spPr bwMode="auto">
          <a:xfrm>
            <a:off x="85725" y="1447800"/>
            <a:ext cx="86106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s-ES" altLang="en-US" sz="2400" b="1" dirty="0">
                <a:latin typeface="Tahoma" panose="020B0604030504040204" pitchFamily="34" charset="0"/>
                <a:ea typeface="Tahoma" panose="020B0604030504040204" pitchFamily="34" charset="0"/>
                <a:cs typeface="Tahoma" panose="020B0604030504040204" pitchFamily="34" charset="0"/>
              </a:rPr>
              <a:t>Jesús habla de </a:t>
            </a:r>
            <a:r>
              <a:rPr lang="en-US" altLang="en-US" sz="2400" b="1" dirty="0">
                <a:latin typeface="Tahoma" panose="020B0604030504040204" pitchFamily="34" charset="0"/>
                <a:ea typeface="Tahoma" panose="020B0604030504040204" pitchFamily="34" charset="0"/>
                <a:cs typeface="Tahoma" panose="020B0604030504040204" pitchFamily="34" charset="0"/>
              </a:rPr>
              <a:t>‘</a:t>
            </a:r>
            <a:r>
              <a:rPr lang="es-ES" altLang="en-US" sz="2400" b="1" dirty="0">
                <a:latin typeface="Tahoma" panose="020B0604030504040204" pitchFamily="34" charset="0"/>
                <a:ea typeface="Tahoma" panose="020B0604030504040204" pitchFamily="34" charset="0"/>
                <a:cs typeface="Tahoma" panose="020B0604030504040204" pitchFamily="34" charset="0"/>
              </a:rPr>
              <a:t>los ángeles de Dios en el cielo' (Mat 22:30), y ‘del diablo y sus ángeles' (Mat 25:41).  Jesús habla de ‘los santos ángeles’ (Mc 8:38); ellos no tienen ningún género, ni deseos físicos (Mat 22:30); ellos llevan a Lázaro al seno de Abraham (</a:t>
            </a:r>
            <a:r>
              <a:rPr lang="es-ES" altLang="en-US" sz="2400" b="1" dirty="0" err="1">
                <a:latin typeface="Tahoma" panose="020B0604030504040204" pitchFamily="34" charset="0"/>
                <a:ea typeface="Tahoma" panose="020B0604030504040204" pitchFamily="34" charset="0"/>
                <a:cs typeface="Tahoma" panose="020B0604030504040204" pitchFamily="34" charset="0"/>
              </a:rPr>
              <a:t>Lc</a:t>
            </a:r>
            <a:r>
              <a:rPr lang="es-ES" altLang="en-US" sz="2400" b="1" dirty="0">
                <a:latin typeface="Tahoma" panose="020B0604030504040204" pitchFamily="34" charset="0"/>
                <a:ea typeface="Tahoma" panose="020B0604030504040204" pitchFamily="34" charset="0"/>
                <a:cs typeface="Tahoma" panose="020B0604030504040204" pitchFamily="34" charset="0"/>
              </a:rPr>
              <a:t> 16:22); ellos podrían haber rescatado a Jesús, si Él lo deseara (Mat 26:53); ellos lo acompañarán en el día final (Mat 25:31) y </a:t>
            </a:r>
            <a:r>
              <a:rPr lang="en-US" altLang="en-US" sz="2400" b="1" dirty="0">
                <a:latin typeface="Tahoma" panose="020B0604030504040204" pitchFamily="34" charset="0"/>
                <a:ea typeface="Tahoma" panose="020B0604030504040204" pitchFamily="34" charset="0"/>
                <a:cs typeface="Tahoma" panose="020B0604030504040204" pitchFamily="34" charset="0"/>
              </a:rPr>
              <a:t>‘</a:t>
            </a:r>
            <a:r>
              <a:rPr lang="es-ES" altLang="en-US" sz="2400" b="1" dirty="0">
                <a:latin typeface="Tahoma" panose="020B0604030504040204" pitchFamily="34" charset="0"/>
                <a:ea typeface="Tahoma" panose="020B0604030504040204" pitchFamily="34" charset="0"/>
                <a:cs typeface="Tahoma" panose="020B0604030504040204" pitchFamily="34" charset="0"/>
              </a:rPr>
              <a:t>apartarán a los malos de entre los justos’ (Mat 13:41,49).  Ellos se gozan por el arrepentimiento de un pecador (</a:t>
            </a:r>
            <a:r>
              <a:rPr lang="es-ES" altLang="en-US" sz="2400" b="1" dirty="0" err="1">
                <a:latin typeface="Tahoma" panose="020B0604030504040204" pitchFamily="34" charset="0"/>
                <a:ea typeface="Tahoma" panose="020B0604030504040204" pitchFamily="34" charset="0"/>
                <a:cs typeface="Tahoma" panose="020B0604030504040204" pitchFamily="34" charset="0"/>
              </a:rPr>
              <a:t>Lc</a:t>
            </a:r>
            <a:r>
              <a:rPr lang="es-ES" altLang="en-US" sz="2400" b="1" dirty="0">
                <a:latin typeface="Tahoma" panose="020B0604030504040204" pitchFamily="34" charset="0"/>
                <a:ea typeface="Tahoma" panose="020B0604030504040204" pitchFamily="34" charset="0"/>
                <a:cs typeface="Tahoma" panose="020B0604030504040204" pitchFamily="34" charset="0"/>
              </a:rPr>
              <a:t> 15:10); y oirán al Hijo confesar o negar a aquellos que le han confesado o negado a El delante de los hombres (</a:t>
            </a:r>
            <a:r>
              <a:rPr lang="es-ES" altLang="en-US" sz="2400" b="1" dirty="0" err="1">
                <a:latin typeface="Tahoma" panose="020B0604030504040204" pitchFamily="34" charset="0"/>
                <a:ea typeface="Tahoma" panose="020B0604030504040204" pitchFamily="34" charset="0"/>
                <a:cs typeface="Tahoma" panose="020B0604030504040204" pitchFamily="34" charset="0"/>
              </a:rPr>
              <a:t>Lc</a:t>
            </a:r>
            <a:r>
              <a:rPr lang="es-ES" altLang="en-US" sz="2400" b="1" dirty="0">
                <a:latin typeface="Tahoma" panose="020B0604030504040204" pitchFamily="34" charset="0"/>
                <a:ea typeface="Tahoma" panose="020B0604030504040204" pitchFamily="34" charset="0"/>
                <a:cs typeface="Tahoma" panose="020B0604030504040204" pitchFamily="34" charset="0"/>
              </a:rPr>
              <a:t> 12:8f).  Ellos están especialmente interesados en los niños, “los pequeños de Dios” (Mat 18:10).</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68612" name="Rectangle 4">
            <a:extLst>
              <a:ext uri="{FF2B5EF4-FFF2-40B4-BE49-F238E27FC236}">
                <a16:creationId xmlns:a16="http://schemas.microsoft.com/office/drawing/2014/main" id="{0E3A4AB8-8C43-5B72-F81D-2589F26EF62B}"/>
              </a:ext>
            </a:extLst>
          </p:cNvPr>
          <p:cNvSpPr>
            <a:spLocks noChangeArrowheads="1"/>
          </p:cNvSpPr>
          <p:nvPr/>
        </p:nvSpPr>
        <p:spPr bwMode="auto">
          <a:xfrm>
            <a:off x="9067800" y="1825762"/>
            <a:ext cx="3048000"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400" b="1" dirty="0">
                <a:solidFill>
                  <a:srgbClr val="C00000"/>
                </a:solidFill>
                <a:latin typeface="Tahoma" panose="020B0604030504040204" pitchFamily="34" charset="0"/>
                <a:ea typeface="Tahoma" panose="020B0604030504040204" pitchFamily="34" charset="0"/>
                <a:cs typeface="Tahoma" panose="020B0604030504040204" pitchFamily="34" charset="0"/>
              </a:rPr>
              <a:t>Mat 18:10 - </a:t>
            </a:r>
            <a:r>
              <a:rPr lang="es-ES" altLang="en-US" sz="2400" b="1" dirty="0">
                <a:latin typeface="Tahoma" panose="020B0604030504040204" pitchFamily="34" charset="0"/>
                <a:ea typeface="Tahoma" panose="020B0604030504040204" pitchFamily="34" charset="0"/>
                <a:cs typeface="Tahoma" panose="020B0604030504040204" pitchFamily="34" charset="0"/>
              </a:rPr>
              <a:t>Mirad que no menospreciéis a uno de estos pequeños; porque os digo que sus ángeles en los cielos ven siempre el rostro de mi Padre que está en los cielos</a:t>
            </a:r>
          </a:p>
        </p:txBody>
      </p:sp>
      <p:sp>
        <p:nvSpPr>
          <p:cNvPr id="4" name="Rectangle 3">
            <a:extLst>
              <a:ext uri="{FF2B5EF4-FFF2-40B4-BE49-F238E27FC236}">
                <a16:creationId xmlns:a16="http://schemas.microsoft.com/office/drawing/2014/main" id="{BE98E6EA-6FB8-B8E0-7B2B-4559CF2BF905}"/>
              </a:ext>
            </a:extLst>
          </p:cNvPr>
          <p:cNvSpPr>
            <a:spLocks noChangeArrowheads="1"/>
          </p:cNvSpPr>
          <p:nvPr/>
        </p:nvSpPr>
        <p:spPr bwMode="auto">
          <a:xfrm>
            <a:off x="0" y="1"/>
            <a:ext cx="12192000" cy="584775"/>
          </a:xfrm>
          <a:prstGeom prst="rect">
            <a:avLst/>
          </a:prstGeom>
          <a:solidFill>
            <a:srgbClr val="F9F8E0"/>
          </a:solidFill>
          <a:ln w="19050">
            <a:noFill/>
            <a:miter lim="800000"/>
            <a:headEnd/>
            <a:tailEnd/>
          </a:ln>
          <a:effectLst/>
        </p:spPr>
        <p:txBody>
          <a:bodyPr wrap="square">
            <a:spAutoFit/>
          </a:bodyPr>
          <a:lstStyle/>
          <a:p>
            <a:pPr algn="ctr"/>
            <a:r>
              <a:rPr lang="en-US" altLang="en-US" sz="3200" b="1" dirty="0">
                <a:solidFill>
                  <a:sysClr val="windowText" lastClr="000000"/>
                </a:solidFill>
              </a:rPr>
              <a:t>En </a:t>
            </a:r>
            <a:r>
              <a:rPr lang="en-US" altLang="en-US" sz="3200" b="1" dirty="0" err="1">
                <a:solidFill>
                  <a:sysClr val="windowText" lastClr="000000"/>
                </a:solidFill>
              </a:rPr>
              <a:t>el</a:t>
            </a:r>
            <a:r>
              <a:rPr lang="en-US" altLang="en-US" sz="3200" b="1" dirty="0">
                <a:solidFill>
                  <a:sysClr val="windowText" lastClr="000000"/>
                </a:solidFill>
              </a:rPr>
              <a:t> Nuevo </a:t>
            </a:r>
            <a:r>
              <a:rPr lang="en-US" altLang="en-US" sz="3200" b="1" dirty="0" err="1">
                <a:solidFill>
                  <a:sysClr val="windowText" lastClr="000000"/>
                </a:solidFill>
              </a:rPr>
              <a:t>Pacto</a:t>
            </a:r>
            <a:endParaRPr lang="en-US" altLang="en-US" sz="3200" b="1" dirty="0">
              <a:solidFill>
                <a:sysClr val="windowText" lastClr="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ntr" presetSubtype="32" fill="hold" nodeType="withEffect">
                                  <p:stCondLst>
                                    <p:cond delay="0"/>
                                  </p:stCondLst>
                                  <p:iterate type="wd">
                                    <p:tmPct val="1000"/>
                                  </p:iterate>
                                  <p:childTnLst>
                                    <p:set>
                                      <p:cBhvr>
                                        <p:cTn id="6" dur="1" fill="hold">
                                          <p:stCondLst>
                                            <p:cond delay="0"/>
                                          </p:stCondLst>
                                        </p:cTn>
                                        <p:tgtEl>
                                          <p:spTgt spid="68610"/>
                                        </p:tgtEl>
                                        <p:attrNameLst>
                                          <p:attrName>style.visibility</p:attrName>
                                        </p:attrNameLst>
                                      </p:cBhvr>
                                      <p:to>
                                        <p:strVal val="visible"/>
                                      </p:to>
                                    </p:set>
                                    <p:animEffect transition="in" filter="circle(out)">
                                      <p:cBhvr>
                                        <p:cTn id="7" dur="500"/>
                                        <p:tgtEl>
                                          <p:spTgt spid="686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nodeType="clickEffect">
                                  <p:stCondLst>
                                    <p:cond delay="0"/>
                                  </p:stCondLst>
                                  <p:iterate type="wd">
                                    <p:tmPct val="2000"/>
                                  </p:iterate>
                                  <p:childTnLst>
                                    <p:set>
                                      <p:cBhvr>
                                        <p:cTn id="11" dur="1" fill="hold">
                                          <p:stCondLst>
                                            <p:cond delay="0"/>
                                          </p:stCondLst>
                                        </p:cTn>
                                        <p:tgtEl>
                                          <p:spTgt spid="68612"/>
                                        </p:tgtEl>
                                        <p:attrNameLst>
                                          <p:attrName>style.visibility</p:attrName>
                                        </p:attrNameLst>
                                      </p:cBhvr>
                                      <p:to>
                                        <p:strVal val="visible"/>
                                      </p:to>
                                    </p:set>
                                    <p:animEffect transition="in" filter="slide(fromTop)">
                                      <p:cBhvr>
                                        <p:cTn id="12" dur="1000"/>
                                        <p:tgtEl>
                                          <p:spTgt spid="686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0" grpId="1"/>
      <p:bldP spid="68612" grpId="0"/>
      <p:bldP spid="4" grpId="0" animBg="1"/>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2517</TotalTime>
  <Words>5003</Words>
  <Application>Microsoft Office PowerPoint</Application>
  <PresentationFormat>Widescreen</PresentationFormat>
  <Paragraphs>242</Paragraphs>
  <Slides>35</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Arial</vt:lpstr>
      <vt:lpstr>Calibri</vt:lpstr>
      <vt:lpstr>Calibri Light</vt:lpstr>
      <vt:lpstr>Harrington</vt:lpstr>
      <vt:lpstr>Tahoma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WOODMONT CHURCH OF CHRIST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ROYCE CHANDLER</dc:creator>
  <cp:lastModifiedBy>ROYCE CHANDLER</cp:lastModifiedBy>
  <cp:revision>322</cp:revision>
  <dcterms:created xsi:type="dcterms:W3CDTF">2006-01-19T23:48:47Z</dcterms:created>
  <dcterms:modified xsi:type="dcterms:W3CDTF">2024-10-17T22:52:26Z</dcterms:modified>
</cp:coreProperties>
</file>