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7" r:id="rId3"/>
    <p:sldId id="298" r:id="rId4"/>
    <p:sldId id="299" r:id="rId5"/>
    <p:sldId id="300" r:id="rId6"/>
    <p:sldId id="301" r:id="rId7"/>
    <p:sldId id="302" r:id="rId8"/>
    <p:sldId id="261" r:id="rId9"/>
    <p:sldId id="272" r:id="rId10"/>
    <p:sldId id="276" r:id="rId11"/>
    <p:sldId id="278" r:id="rId12"/>
    <p:sldId id="291" r:id="rId13"/>
    <p:sldId id="285" r:id="rId14"/>
    <p:sldId id="286" r:id="rId15"/>
    <p:sldId id="292" r:id="rId16"/>
    <p:sldId id="304" r:id="rId17"/>
    <p:sldId id="279" r:id="rId18"/>
    <p:sldId id="294" r:id="rId19"/>
    <p:sldId id="293" r:id="rId20"/>
    <p:sldId id="277" r:id="rId21"/>
    <p:sldId id="295" r:id="rId22"/>
    <p:sldId id="282" r:id="rId23"/>
    <p:sldId id="283" r:id="rId24"/>
    <p:sldId id="281" r:id="rId25"/>
    <p:sldId id="284" r:id="rId26"/>
    <p:sldId id="30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7D9"/>
    <a:srgbClr val="DBD8AD"/>
    <a:srgbClr val="FFFFFF"/>
    <a:srgbClr val="FF3300"/>
    <a:srgbClr val="800000"/>
    <a:srgbClr val="CC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2000" autoAdjust="0"/>
  </p:normalViewPr>
  <p:slideViewPr>
    <p:cSldViewPr>
      <p:cViewPr varScale="1">
        <p:scale>
          <a:sx n="111" d="100"/>
          <a:sy n="111" d="100"/>
        </p:scale>
        <p:origin x="558"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12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FEC9D84D-012C-44AA-A7FB-96C727543C14}" type="slidenum">
              <a:rPr lang="en-US" altLang="en-US" smtClean="0"/>
              <a:pPr>
                <a:defRPr/>
              </a:pPr>
              <a:t>‹#›</a:t>
            </a:fld>
            <a:endParaRPr lang="en-US" altLang="en-US"/>
          </a:p>
        </p:txBody>
      </p:sp>
    </p:spTree>
    <p:extLst>
      <p:ext uri="{BB962C8B-B14F-4D97-AF65-F5344CB8AC3E}">
        <p14:creationId xmlns:p14="http://schemas.microsoft.com/office/powerpoint/2010/main" val="3445828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06D7E3B1-80B2-4139-83E5-3211AE19EA2C}" type="slidenum">
              <a:rPr lang="en-US" altLang="en-US" smtClean="0"/>
              <a:pPr>
                <a:defRPr/>
              </a:pPr>
              <a:t>‹#›</a:t>
            </a:fld>
            <a:endParaRPr lang="en-US" altLang="en-US"/>
          </a:p>
        </p:txBody>
      </p:sp>
    </p:spTree>
    <p:extLst>
      <p:ext uri="{BB962C8B-B14F-4D97-AF65-F5344CB8AC3E}">
        <p14:creationId xmlns:p14="http://schemas.microsoft.com/office/powerpoint/2010/main" val="91943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6B74B16-3EB7-40D9-A398-D192E9044AA0}" type="slidenum">
              <a:rPr lang="en-US" altLang="en-US" smtClean="0"/>
              <a:pPr>
                <a:defRPr/>
              </a:pPr>
              <a:t>‹#›</a:t>
            </a:fld>
            <a:endParaRPr lang="en-US" altLang="en-US"/>
          </a:p>
        </p:txBody>
      </p:sp>
    </p:spTree>
    <p:extLst>
      <p:ext uri="{BB962C8B-B14F-4D97-AF65-F5344CB8AC3E}">
        <p14:creationId xmlns:p14="http://schemas.microsoft.com/office/powerpoint/2010/main" val="4289813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C0F61195-4509-4A2B-B2EA-0F5216493B4E}" type="slidenum">
              <a:rPr lang="en-US" altLang="en-US" smtClean="0"/>
              <a:pPr>
                <a:defRPr/>
              </a:pPr>
              <a:t>‹#›</a:t>
            </a:fld>
            <a:endParaRPr lang="en-US" altLang="en-US"/>
          </a:p>
        </p:txBody>
      </p:sp>
    </p:spTree>
    <p:extLst>
      <p:ext uri="{BB962C8B-B14F-4D97-AF65-F5344CB8AC3E}">
        <p14:creationId xmlns:p14="http://schemas.microsoft.com/office/powerpoint/2010/main" val="1026217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70121D0-CA16-493C-A607-D570C9EBDC62}" type="slidenum">
              <a:rPr lang="en-US" altLang="en-US" smtClean="0"/>
              <a:pPr>
                <a:defRPr/>
              </a:pPr>
              <a:t>‹#›</a:t>
            </a:fld>
            <a:endParaRPr lang="en-US" altLang="en-US"/>
          </a:p>
        </p:txBody>
      </p:sp>
    </p:spTree>
    <p:extLst>
      <p:ext uri="{BB962C8B-B14F-4D97-AF65-F5344CB8AC3E}">
        <p14:creationId xmlns:p14="http://schemas.microsoft.com/office/powerpoint/2010/main" val="285749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C80BE03F-3C09-474C-AB0A-809599112AAF}" type="slidenum">
              <a:rPr lang="en-US" altLang="en-US" smtClean="0"/>
              <a:pPr>
                <a:defRPr/>
              </a:pPr>
              <a:t>‹#›</a:t>
            </a:fld>
            <a:endParaRPr lang="en-US" altLang="en-US"/>
          </a:p>
        </p:txBody>
      </p:sp>
    </p:spTree>
    <p:extLst>
      <p:ext uri="{BB962C8B-B14F-4D97-AF65-F5344CB8AC3E}">
        <p14:creationId xmlns:p14="http://schemas.microsoft.com/office/powerpoint/2010/main" val="2669501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A727A9EF-F0DD-4110-8E9B-79FD38457543}" type="slidenum">
              <a:rPr lang="en-US" altLang="en-US" smtClean="0"/>
              <a:pPr>
                <a:defRPr/>
              </a:pPr>
              <a:t>‹#›</a:t>
            </a:fld>
            <a:endParaRPr lang="en-US" altLang="en-US"/>
          </a:p>
        </p:txBody>
      </p:sp>
    </p:spTree>
    <p:extLst>
      <p:ext uri="{BB962C8B-B14F-4D97-AF65-F5344CB8AC3E}">
        <p14:creationId xmlns:p14="http://schemas.microsoft.com/office/powerpoint/2010/main" val="1546551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D1769D42-7EA3-4759-B446-11B99931574B}" type="slidenum">
              <a:rPr lang="en-US" altLang="en-US" smtClean="0"/>
              <a:pPr>
                <a:defRPr/>
              </a:pPr>
              <a:t>‹#›</a:t>
            </a:fld>
            <a:endParaRPr lang="en-US" altLang="en-US"/>
          </a:p>
        </p:txBody>
      </p:sp>
    </p:spTree>
    <p:extLst>
      <p:ext uri="{BB962C8B-B14F-4D97-AF65-F5344CB8AC3E}">
        <p14:creationId xmlns:p14="http://schemas.microsoft.com/office/powerpoint/2010/main" val="10102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E3898D90-FE79-451C-96D1-6A43F1C67FEB}" type="slidenum">
              <a:rPr lang="en-US" altLang="en-US" smtClean="0"/>
              <a:pPr>
                <a:defRPr/>
              </a:pPr>
              <a:t>‹#›</a:t>
            </a:fld>
            <a:endParaRPr lang="en-US" altLang="en-US"/>
          </a:p>
        </p:txBody>
      </p:sp>
    </p:spTree>
    <p:extLst>
      <p:ext uri="{BB962C8B-B14F-4D97-AF65-F5344CB8AC3E}">
        <p14:creationId xmlns:p14="http://schemas.microsoft.com/office/powerpoint/2010/main" val="23650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27B4BBAD-101A-4FA0-A2F6-35714B075DE3}" type="slidenum">
              <a:rPr lang="en-US" altLang="en-US" smtClean="0"/>
              <a:pPr>
                <a:defRPr/>
              </a:pPr>
              <a:t>‹#›</a:t>
            </a:fld>
            <a:endParaRPr lang="en-US" altLang="en-US"/>
          </a:p>
        </p:txBody>
      </p:sp>
    </p:spTree>
    <p:extLst>
      <p:ext uri="{BB962C8B-B14F-4D97-AF65-F5344CB8AC3E}">
        <p14:creationId xmlns:p14="http://schemas.microsoft.com/office/powerpoint/2010/main" val="1729111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36444A04-AAEF-41D2-8CAB-4881626D57EF}" type="slidenum">
              <a:rPr lang="en-US" altLang="en-US" smtClean="0"/>
              <a:pPr>
                <a:defRPr/>
              </a:pPr>
              <a:t>‹#›</a:t>
            </a:fld>
            <a:endParaRPr lang="en-US" altLang="en-US"/>
          </a:p>
        </p:txBody>
      </p:sp>
    </p:spTree>
    <p:extLst>
      <p:ext uri="{BB962C8B-B14F-4D97-AF65-F5344CB8AC3E}">
        <p14:creationId xmlns:p14="http://schemas.microsoft.com/office/powerpoint/2010/main" val="3938798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2F8A184-6FE6-467D-B772-FA7502A9B71F}" type="slidenum">
              <a:rPr lang="en-US" altLang="en-US" smtClean="0"/>
              <a:pPr>
                <a:defRPr/>
              </a:pPr>
              <a:t>‹#›</a:t>
            </a:fld>
            <a:endParaRPr lang="en-US" altLang="en-US"/>
          </a:p>
        </p:txBody>
      </p:sp>
    </p:spTree>
    <p:extLst>
      <p:ext uri="{BB962C8B-B14F-4D97-AF65-F5344CB8AC3E}">
        <p14:creationId xmlns:p14="http://schemas.microsoft.com/office/powerpoint/2010/main" val="4023905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2EA4B05-171E-4806-84CE-CFC7062349C1}"/>
              </a:ext>
            </a:extLst>
          </p:cNvPr>
          <p:cNvSpPr>
            <a:spLocks noChangeArrowheads="1"/>
          </p:cNvSpPr>
          <p:nvPr/>
        </p:nvSpPr>
        <p:spPr bwMode="auto">
          <a:xfrm>
            <a:off x="4267200" y="64135"/>
            <a:ext cx="7924800" cy="97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5000"/>
              </a:lnSpc>
            </a:pPr>
            <a:r>
              <a:rPr lang="es-ES" altLang="en-US" sz="3000" dirty="0">
                <a:solidFill>
                  <a:srgbClr val="FFFF00"/>
                </a:solidFill>
              </a:rPr>
              <a:t>Elías entró en un tiempo crítico</a:t>
            </a:r>
          </a:p>
          <a:p>
            <a:pPr algn="ctr">
              <a:lnSpc>
                <a:spcPct val="95000"/>
              </a:lnSpc>
            </a:pPr>
            <a:r>
              <a:rPr lang="es-ES" altLang="en-US" sz="3000" dirty="0">
                <a:solidFill>
                  <a:srgbClr val="FFFF00"/>
                </a:solidFill>
              </a:rPr>
              <a:t>en la historia de Israel</a:t>
            </a:r>
            <a:r>
              <a:rPr lang="en-US" altLang="en-US" sz="3000" dirty="0">
                <a:solidFill>
                  <a:srgbClr val="FFFF00"/>
                </a:solidFill>
              </a:rPr>
              <a:t>:</a:t>
            </a:r>
          </a:p>
        </p:txBody>
      </p:sp>
      <p:sp>
        <p:nvSpPr>
          <p:cNvPr id="27651" name="Rectangle 3">
            <a:extLst>
              <a:ext uri="{FF2B5EF4-FFF2-40B4-BE49-F238E27FC236}">
                <a16:creationId xmlns:a16="http://schemas.microsoft.com/office/drawing/2014/main" id="{0679BDC1-AAB3-4077-B2F5-CC62554D5B81}"/>
              </a:ext>
            </a:extLst>
          </p:cNvPr>
          <p:cNvSpPr>
            <a:spLocks noChangeArrowheads="1"/>
          </p:cNvSpPr>
          <p:nvPr/>
        </p:nvSpPr>
        <p:spPr bwMode="auto">
          <a:xfrm>
            <a:off x="4267200" y="1029481"/>
            <a:ext cx="7924800" cy="5828519"/>
          </a:xfrm>
          <a:prstGeom prst="rect">
            <a:avLst/>
          </a:prstGeom>
          <a:solidFill>
            <a:srgbClr val="F7F7D9"/>
          </a:solidFill>
          <a:ln>
            <a:noFill/>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5000"/>
              </a:lnSpc>
            </a:pPr>
            <a:r>
              <a:rPr lang="es-ES" sz="2800" dirty="0"/>
              <a:t>Y comenzó á reinar </a:t>
            </a:r>
            <a:r>
              <a:rPr lang="es-ES" sz="2800" dirty="0" err="1"/>
              <a:t>Acab</a:t>
            </a:r>
            <a:r>
              <a:rPr lang="es-ES" sz="2800" dirty="0"/>
              <a:t> hijo de </a:t>
            </a:r>
            <a:r>
              <a:rPr lang="es-ES" sz="2800" dirty="0" err="1"/>
              <a:t>Omri</a:t>
            </a:r>
            <a:r>
              <a:rPr lang="es-ES" sz="2800" dirty="0"/>
              <a:t> sobre Israel el año treinta y ocho de Asa rey de Judá. Y reinó </a:t>
            </a:r>
            <a:r>
              <a:rPr lang="es-ES" sz="2800" dirty="0" err="1"/>
              <a:t>Acab</a:t>
            </a:r>
            <a:r>
              <a:rPr lang="es-ES" sz="2800" dirty="0"/>
              <a:t> hijo de </a:t>
            </a:r>
            <a:r>
              <a:rPr lang="es-ES" sz="2800" dirty="0" err="1"/>
              <a:t>Omri</a:t>
            </a:r>
            <a:r>
              <a:rPr lang="es-ES" sz="2800" dirty="0"/>
              <a:t> sobre Israel en Samaria veintidós años. Y </a:t>
            </a:r>
            <a:r>
              <a:rPr lang="es-ES" sz="2800" dirty="0" err="1"/>
              <a:t>Acab</a:t>
            </a:r>
            <a:r>
              <a:rPr lang="es-ES" sz="2800" dirty="0"/>
              <a:t> hijo de </a:t>
            </a:r>
            <a:r>
              <a:rPr lang="es-ES" sz="2800" dirty="0" err="1"/>
              <a:t>Omri</a:t>
            </a:r>
            <a:r>
              <a:rPr lang="es-ES" sz="2800" dirty="0"/>
              <a:t> hizo lo malo á los ojos de Jehová sobre todos los que fueron antes de él; Porque le </a:t>
            </a:r>
            <a:r>
              <a:rPr lang="es-ES" sz="2800" dirty="0" err="1"/>
              <a:t>fué</a:t>
            </a:r>
            <a:r>
              <a:rPr lang="es-ES" sz="2800" dirty="0"/>
              <a:t> ligera cosa andar en los pecados de Jeroboam hijo de Nabat, y tomó por mujer á Jezabel hija de </a:t>
            </a:r>
            <a:r>
              <a:rPr lang="es-ES" sz="2800" dirty="0" err="1"/>
              <a:t>Ethbaal</a:t>
            </a:r>
            <a:r>
              <a:rPr lang="es-ES" sz="2800" dirty="0"/>
              <a:t> rey de los Sidonios, y </a:t>
            </a:r>
            <a:r>
              <a:rPr lang="es-ES" sz="2800" dirty="0" err="1"/>
              <a:t>fué</a:t>
            </a:r>
            <a:r>
              <a:rPr lang="es-ES" sz="2800" dirty="0"/>
              <a:t> y sirvió á Baal, y lo adoró. E hizo altar á Baal, en el templo de Baal que él edificó en Samaria. Hizo también </a:t>
            </a:r>
            <a:r>
              <a:rPr lang="es-ES" sz="2800" dirty="0" err="1"/>
              <a:t>Acab</a:t>
            </a:r>
            <a:r>
              <a:rPr lang="es-ES" sz="2800" dirty="0"/>
              <a:t>  un bosque; y añadió </a:t>
            </a:r>
            <a:r>
              <a:rPr lang="es-ES" sz="2800" dirty="0" err="1"/>
              <a:t>Acab</a:t>
            </a:r>
            <a:r>
              <a:rPr lang="es-ES" sz="2800" dirty="0"/>
              <a:t> haciendo provocar á ira á Jehová Dios de Israel, más que todos los reyes de Israel que antes de él habían sido</a:t>
            </a:r>
            <a:r>
              <a:rPr lang="en-US" altLang="en-US" sz="2800" dirty="0"/>
              <a:t>. </a:t>
            </a:r>
            <a:r>
              <a:rPr lang="en-US" altLang="en-US" sz="2800" dirty="0">
                <a:solidFill>
                  <a:srgbClr val="800000"/>
                </a:solidFill>
              </a:rPr>
              <a:t>- 1 Reyes 16:29-33</a:t>
            </a:r>
          </a:p>
        </p:txBody>
      </p:sp>
      <p:pic>
        <p:nvPicPr>
          <p:cNvPr id="9220" name="Picture 7" descr="ELIJAH WITH AHAB AND JEZEBEL">
            <a:extLst>
              <a:ext uri="{FF2B5EF4-FFF2-40B4-BE49-F238E27FC236}">
                <a16:creationId xmlns:a16="http://schemas.microsoft.com/office/drawing/2014/main" id="{B27EC41F-44F3-40A3-83E5-8506034DEB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083" t="3999" r="2083" b="3999"/>
          <a:stretch>
            <a:fillRect/>
          </a:stretch>
        </p:blipFill>
        <p:spPr bwMode="auto">
          <a:xfrm>
            <a:off x="0" y="0"/>
            <a:ext cx="3962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6" name="Rectangle 8">
            <a:extLst>
              <a:ext uri="{FF2B5EF4-FFF2-40B4-BE49-F238E27FC236}">
                <a16:creationId xmlns:a16="http://schemas.microsoft.com/office/drawing/2014/main" id="{9E692D89-E064-4AE0-B570-22F3CFAF059F}"/>
              </a:ext>
            </a:extLst>
          </p:cNvPr>
          <p:cNvSpPr>
            <a:spLocks noChangeArrowheads="1"/>
          </p:cNvSpPr>
          <p:nvPr/>
        </p:nvSpPr>
        <p:spPr bwMode="auto">
          <a:xfrm>
            <a:off x="0" y="4180344"/>
            <a:ext cx="4114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r>
              <a:rPr lang="en-US" altLang="en-US" sz="2800" u="sng" dirty="0">
                <a:solidFill>
                  <a:srgbClr val="FFFF00"/>
                </a:solidFill>
              </a:rPr>
              <a:t>bosque</a:t>
            </a:r>
            <a:r>
              <a:rPr lang="en-US" altLang="en-US" sz="2800" dirty="0">
                <a:solidFill>
                  <a:srgbClr val="FFFF00"/>
                </a:solidFill>
              </a:rPr>
              <a:t>:</a:t>
            </a:r>
            <a:r>
              <a:rPr lang="en-US" altLang="en-US" sz="2800" dirty="0">
                <a:solidFill>
                  <a:schemeClr val="bg1"/>
                </a:solidFill>
              </a:rPr>
              <a:t> un árbol o poste '</a:t>
            </a:r>
            <a:r>
              <a:rPr lang="en-US" altLang="en-US" sz="2800" dirty="0" err="1">
                <a:solidFill>
                  <a:schemeClr val="bg1"/>
                </a:solidFill>
              </a:rPr>
              <a:t>sagrado</a:t>
            </a:r>
            <a:r>
              <a:rPr lang="en-US" altLang="en-US" sz="2800" dirty="0">
                <a:solidFill>
                  <a:schemeClr val="bg1"/>
                </a:solidFill>
              </a:rPr>
              <a:t>' o que </a:t>
            </a:r>
            <a:r>
              <a:rPr lang="en-US" altLang="en-US" sz="2800" dirty="0" err="1">
                <a:solidFill>
                  <a:schemeClr val="bg1"/>
                </a:solidFill>
              </a:rPr>
              <a:t>estuvo</a:t>
            </a:r>
            <a:r>
              <a:rPr lang="en-US" altLang="en-US" sz="2800" dirty="0">
                <a:solidFill>
                  <a:schemeClr val="bg1"/>
                </a:solidFill>
              </a:rPr>
              <a:t> </a:t>
            </a:r>
            <a:r>
              <a:rPr lang="en-US" altLang="en-US" sz="2800" dirty="0" err="1">
                <a:solidFill>
                  <a:schemeClr val="bg1"/>
                </a:solidFill>
              </a:rPr>
              <a:t>cerca</a:t>
            </a:r>
            <a:r>
              <a:rPr lang="en-US" altLang="en-US" sz="2800" dirty="0">
                <a:solidFill>
                  <a:schemeClr val="bg1"/>
                </a:solidFill>
              </a:rPr>
              <a:t> de sitios </a:t>
            </a:r>
            <a:r>
              <a:rPr lang="en-US" altLang="en-US" sz="2800" dirty="0" err="1">
                <a:solidFill>
                  <a:schemeClr val="bg1"/>
                </a:solidFill>
              </a:rPr>
              <a:t>religiosos</a:t>
            </a:r>
            <a:r>
              <a:rPr lang="en-US" altLang="en-US" sz="2800" dirty="0">
                <a:solidFill>
                  <a:schemeClr val="bg1"/>
                </a:solidFill>
              </a:rPr>
              <a:t>  </a:t>
            </a:r>
            <a:r>
              <a:rPr lang="en-US" altLang="en-US" sz="2800" dirty="0" err="1">
                <a:solidFill>
                  <a:schemeClr val="bg1"/>
                </a:solidFill>
              </a:rPr>
              <a:t>Canaanitas</a:t>
            </a:r>
            <a:r>
              <a:rPr lang="en-US" altLang="en-US" sz="2800" dirty="0">
                <a:solidFill>
                  <a:schemeClr val="bg1"/>
                </a:solidFill>
              </a:rPr>
              <a:t> para </a:t>
            </a:r>
            <a:r>
              <a:rPr lang="en-US" altLang="en-US" sz="2800" dirty="0" err="1">
                <a:solidFill>
                  <a:schemeClr val="bg1"/>
                </a:solidFill>
              </a:rPr>
              <a:t>honrar</a:t>
            </a:r>
            <a:r>
              <a:rPr lang="en-US" altLang="en-US" sz="2800" dirty="0">
                <a:solidFill>
                  <a:schemeClr val="bg1"/>
                </a:solidFill>
              </a:rPr>
              <a:t> a la </a:t>
            </a:r>
            <a:r>
              <a:rPr lang="en-US" altLang="en-US" sz="2800" dirty="0" err="1">
                <a:solidFill>
                  <a:schemeClr val="bg1"/>
                </a:solidFill>
              </a:rPr>
              <a:t>diosa</a:t>
            </a:r>
            <a:r>
              <a:rPr lang="en-US" altLang="en-US" sz="2800" dirty="0">
                <a:solidFill>
                  <a:schemeClr val="bg1"/>
                </a:solidFill>
              </a:rPr>
              <a:t>-madre </a:t>
            </a:r>
            <a:r>
              <a:rPr lang="en-US" altLang="en-US" sz="2800" dirty="0" err="1">
                <a:solidFill>
                  <a:schemeClr val="bg1"/>
                </a:solidFill>
              </a:rPr>
              <a:t>Ugaritica</a:t>
            </a:r>
            <a:r>
              <a:rPr lang="en-US" altLang="en-US" sz="2800" dirty="0">
                <a:solidFill>
                  <a:schemeClr val="bg1"/>
                </a:solidFill>
              </a:rPr>
              <a:t>, </a:t>
            </a:r>
            <a:r>
              <a:rPr lang="en-US" altLang="en-US" sz="2800" dirty="0" err="1">
                <a:solidFill>
                  <a:schemeClr val="bg1"/>
                </a:solidFill>
              </a:rPr>
              <a:t>Aserah</a:t>
            </a:r>
            <a:endParaRPr lang="en-US" altLang="en-US" sz="2800" dirty="0">
              <a:solidFill>
                <a:schemeClr val="bg1"/>
              </a:solidFill>
            </a:endParaRPr>
          </a:p>
        </p:txBody>
      </p:sp>
      <p:sp>
        <p:nvSpPr>
          <p:cNvPr id="27658" name="Oval 10">
            <a:extLst>
              <a:ext uri="{FF2B5EF4-FFF2-40B4-BE49-F238E27FC236}">
                <a16:creationId xmlns:a16="http://schemas.microsoft.com/office/drawing/2014/main" id="{D863088E-15F4-419F-A08B-AA1FFA6B13E3}"/>
              </a:ext>
            </a:extLst>
          </p:cNvPr>
          <p:cNvSpPr>
            <a:spLocks noChangeArrowheads="1"/>
          </p:cNvSpPr>
          <p:nvPr/>
        </p:nvSpPr>
        <p:spPr bwMode="auto">
          <a:xfrm>
            <a:off x="6629400" y="5029200"/>
            <a:ext cx="1828800" cy="620634"/>
          </a:xfrm>
          <a:prstGeom prst="ellipse">
            <a:avLst/>
          </a:prstGeom>
          <a:noFill/>
          <a:ln w="571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endParaRPr lang="en-US"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27651"/>
                                        </p:tgtEl>
                                        <p:attrNameLst>
                                          <p:attrName>style.visibility</p:attrName>
                                        </p:attrNameLst>
                                      </p:cBhvr>
                                      <p:to>
                                        <p:strVal val="visible"/>
                                      </p:to>
                                    </p:set>
                                    <p:animEffect transition="in" filter="strips(downRight)">
                                      <p:cBhvr>
                                        <p:cTn id="7" dur="1000"/>
                                        <p:tgtEl>
                                          <p:spTgt spid="2765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288" fill="hold" nodeType="clickEffect">
                                  <p:stCondLst>
                                    <p:cond delay="0"/>
                                  </p:stCondLst>
                                  <p:childTnLst>
                                    <p:set>
                                      <p:cBhvr>
                                        <p:cTn id="11" dur="1" fill="hold">
                                          <p:stCondLst>
                                            <p:cond delay="0"/>
                                          </p:stCondLst>
                                        </p:cTn>
                                        <p:tgtEl>
                                          <p:spTgt spid="27658"/>
                                        </p:tgtEl>
                                        <p:attrNameLst>
                                          <p:attrName>style.visibility</p:attrName>
                                        </p:attrNameLst>
                                      </p:cBhvr>
                                      <p:to>
                                        <p:strVal val="visible"/>
                                      </p:to>
                                    </p:set>
                                    <p:anim calcmode="lin" valueType="num">
                                      <p:cBhvr>
                                        <p:cTn id="12" dur="1000" fill="hold"/>
                                        <p:tgtEl>
                                          <p:spTgt spid="27658"/>
                                        </p:tgtEl>
                                        <p:attrNameLst>
                                          <p:attrName>ppt_w</p:attrName>
                                        </p:attrNameLst>
                                      </p:cBhvr>
                                      <p:tavLst>
                                        <p:tav tm="0">
                                          <p:val>
                                            <p:strVal val="4/3*#ppt_w"/>
                                          </p:val>
                                        </p:tav>
                                        <p:tav tm="100000">
                                          <p:val>
                                            <p:strVal val="#ppt_w"/>
                                          </p:val>
                                        </p:tav>
                                      </p:tavLst>
                                    </p:anim>
                                    <p:anim calcmode="lin" valueType="num">
                                      <p:cBhvr>
                                        <p:cTn id="13" dur="1000" fill="hold"/>
                                        <p:tgtEl>
                                          <p:spTgt spid="27658"/>
                                        </p:tgtEl>
                                        <p:attrNameLst>
                                          <p:attrName>ppt_h</p:attrName>
                                        </p:attrNameLst>
                                      </p:cBhvr>
                                      <p:tavLst>
                                        <p:tav tm="0">
                                          <p:val>
                                            <p:strVal val="4/3*#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32" fill="hold" grpId="0" nodeType="clickEffect">
                                  <p:stCondLst>
                                    <p:cond delay="0"/>
                                  </p:stCondLst>
                                  <p:iterate type="wd">
                                    <p:tmPct val="1000"/>
                                  </p:iterate>
                                  <p:childTnLst>
                                    <p:set>
                                      <p:cBhvr>
                                        <p:cTn id="17" dur="1" fill="hold">
                                          <p:stCondLst>
                                            <p:cond delay="0"/>
                                          </p:stCondLst>
                                        </p:cTn>
                                        <p:tgtEl>
                                          <p:spTgt spid="27656"/>
                                        </p:tgtEl>
                                        <p:attrNameLst>
                                          <p:attrName>style.visibility</p:attrName>
                                        </p:attrNameLst>
                                      </p:cBhvr>
                                      <p:to>
                                        <p:strVal val="visible"/>
                                      </p:to>
                                    </p:set>
                                    <p:animEffect transition="in" filter="circle(out)">
                                      <p:cBhvr>
                                        <p:cTn id="18" dur="1000"/>
                                        <p:tgtEl>
                                          <p:spTgt spid="27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nimBg="1"/>
      <p:bldP spid="2765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9702" name="Text Box 6">
            <a:extLst>
              <a:ext uri="{FF2B5EF4-FFF2-40B4-BE49-F238E27FC236}">
                <a16:creationId xmlns:a16="http://schemas.microsoft.com/office/drawing/2014/main" id="{6E8C4532-18AD-447C-98CA-9AB23D57FCC0}"/>
              </a:ext>
            </a:extLst>
          </p:cNvPr>
          <p:cNvSpPr txBox="1">
            <a:spLocks noChangeArrowheads="1"/>
          </p:cNvSpPr>
          <p:nvPr/>
        </p:nvSpPr>
        <p:spPr bwMode="auto">
          <a:xfrm>
            <a:off x="5024120" y="3727161"/>
            <a:ext cx="56388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r>
              <a:rPr lang="en-US" altLang="en-US" sz="3000" dirty="0">
                <a:solidFill>
                  <a:srgbClr val="FFFF00"/>
                </a:solidFill>
              </a:rPr>
              <a:t>¿De </a:t>
            </a:r>
            <a:r>
              <a:rPr lang="en-US" altLang="en-US" sz="3000" dirty="0" err="1">
                <a:solidFill>
                  <a:srgbClr val="FFFF00"/>
                </a:solidFill>
              </a:rPr>
              <a:t>dónde</a:t>
            </a:r>
            <a:r>
              <a:rPr lang="en-US" altLang="en-US" sz="3000" dirty="0">
                <a:solidFill>
                  <a:srgbClr val="FFFF00"/>
                </a:solidFill>
              </a:rPr>
              <a:t> vino </a:t>
            </a:r>
            <a:r>
              <a:rPr lang="en-US" altLang="en-US" sz="3000" dirty="0" err="1">
                <a:solidFill>
                  <a:srgbClr val="FFFF00"/>
                </a:solidFill>
              </a:rPr>
              <a:t>esto</a:t>
            </a:r>
            <a:r>
              <a:rPr lang="en-US" altLang="en-US" sz="3000" dirty="0">
                <a:solidFill>
                  <a:srgbClr val="FFFF00"/>
                </a:solidFill>
              </a:rPr>
              <a:t>?</a:t>
            </a:r>
          </a:p>
        </p:txBody>
      </p:sp>
      <p:sp>
        <p:nvSpPr>
          <p:cNvPr id="29700" name="Rectangle 4">
            <a:extLst>
              <a:ext uri="{FF2B5EF4-FFF2-40B4-BE49-F238E27FC236}">
                <a16:creationId xmlns:a16="http://schemas.microsoft.com/office/drawing/2014/main" id="{61219D6A-C1D1-44AB-BA3D-F1052991FCB1}"/>
              </a:ext>
            </a:extLst>
          </p:cNvPr>
          <p:cNvSpPr>
            <a:spLocks noChangeArrowheads="1"/>
          </p:cNvSpPr>
          <p:nvPr/>
        </p:nvSpPr>
        <p:spPr bwMode="auto">
          <a:xfrm>
            <a:off x="3949823" y="1111251"/>
            <a:ext cx="8224520" cy="2554545"/>
          </a:xfrm>
          <a:prstGeom prst="rect">
            <a:avLst/>
          </a:prstGeom>
          <a:solidFill>
            <a:srgbClr val="DBD8A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r>
              <a:rPr lang="es-ES" sz="3200" dirty="0"/>
              <a:t>Entonces Elías </a:t>
            </a:r>
            <a:r>
              <a:rPr lang="es-ES" sz="3200" dirty="0" err="1"/>
              <a:t>Tisbita</a:t>
            </a:r>
            <a:r>
              <a:rPr lang="es-ES" sz="3200" dirty="0"/>
              <a:t>, que era de los moradores de Galaad, dijo á </a:t>
            </a:r>
            <a:r>
              <a:rPr lang="es-ES" sz="3200" dirty="0" err="1"/>
              <a:t>Acab</a:t>
            </a:r>
            <a:r>
              <a:rPr lang="es-ES" sz="3200" dirty="0"/>
              <a:t>: Vive Jehová Dios de Israel, delante del cual estoy, que no habrá lluvia ni rocío en estos años, sino por mi palabra.</a:t>
            </a:r>
            <a:r>
              <a:rPr lang="en-US" altLang="en-US" sz="3000" dirty="0">
                <a:solidFill>
                  <a:srgbClr val="800000"/>
                </a:solidFill>
              </a:rPr>
              <a:t>17:1</a:t>
            </a:r>
            <a:endParaRPr lang="en-US" altLang="en-US" sz="3000" dirty="0"/>
          </a:p>
        </p:txBody>
      </p:sp>
      <p:sp>
        <p:nvSpPr>
          <p:cNvPr id="29703" name="Text Box 7">
            <a:extLst>
              <a:ext uri="{FF2B5EF4-FFF2-40B4-BE49-F238E27FC236}">
                <a16:creationId xmlns:a16="http://schemas.microsoft.com/office/drawing/2014/main" id="{4971E7DB-2B88-49E3-A6B4-2B4A7AAFED0E}"/>
              </a:ext>
            </a:extLst>
          </p:cNvPr>
          <p:cNvSpPr txBox="1">
            <a:spLocks noChangeArrowheads="1"/>
          </p:cNvSpPr>
          <p:nvPr/>
        </p:nvSpPr>
        <p:spPr bwMode="auto">
          <a:xfrm>
            <a:off x="5024120" y="5377960"/>
            <a:ext cx="63246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r>
              <a:rPr lang="es-ES" altLang="en-US" sz="3000" dirty="0">
                <a:solidFill>
                  <a:srgbClr val="FFFF00"/>
                </a:solidFill>
              </a:rPr>
              <a:t>¿Recuerdan las advertencias sobre las bendiciones y maldiciones futuras,</a:t>
            </a:r>
          </a:p>
          <a:p>
            <a:pPr algn="ctr"/>
            <a:r>
              <a:rPr lang="es-ES" altLang="en-US" sz="3000" dirty="0">
                <a:solidFill>
                  <a:srgbClr val="FFFF00"/>
                </a:solidFill>
              </a:rPr>
              <a:t>en </a:t>
            </a:r>
            <a:r>
              <a:rPr lang="es-ES" altLang="en-US" sz="3000" dirty="0" err="1">
                <a:solidFill>
                  <a:srgbClr val="FFFF00"/>
                </a:solidFill>
              </a:rPr>
              <a:t>Deut</a:t>
            </a:r>
            <a:r>
              <a:rPr lang="es-ES" altLang="en-US" sz="3000" dirty="0">
                <a:solidFill>
                  <a:srgbClr val="FFFF00"/>
                </a:solidFill>
              </a:rPr>
              <a:t>. 28-30?</a:t>
            </a:r>
            <a:endParaRPr lang="en-US" altLang="en-US" sz="3000" dirty="0">
              <a:solidFill>
                <a:srgbClr val="FFFF00"/>
              </a:solidFill>
            </a:endParaRPr>
          </a:p>
        </p:txBody>
      </p:sp>
      <p:sp>
        <p:nvSpPr>
          <p:cNvPr id="29712" name="AutoShape 16">
            <a:extLst>
              <a:ext uri="{FF2B5EF4-FFF2-40B4-BE49-F238E27FC236}">
                <a16:creationId xmlns:a16="http://schemas.microsoft.com/office/drawing/2014/main" id="{00CF3256-E5CE-4470-9733-CDB15E26DD68}"/>
              </a:ext>
            </a:extLst>
          </p:cNvPr>
          <p:cNvSpPr>
            <a:spLocks noChangeArrowheads="1"/>
          </p:cNvSpPr>
          <p:nvPr/>
        </p:nvSpPr>
        <p:spPr bwMode="auto">
          <a:xfrm rot="5400000">
            <a:off x="7525866" y="4614054"/>
            <a:ext cx="1151561" cy="485775"/>
          </a:xfrm>
          <a:prstGeom prst="homePlate">
            <a:avLst>
              <a:gd name="adj" fmla="val 50245"/>
            </a:avLst>
          </a:prstGeom>
          <a:solidFill>
            <a:srgbClr val="FFFFFF"/>
          </a:solidFill>
          <a:ln w="9525">
            <a:solidFill>
              <a:schemeClr val="tx1"/>
            </a:solidFill>
            <a:miter lim="800000"/>
            <a:headEnd/>
            <a:tailEnd/>
          </a:ln>
          <a:effectLst>
            <a:outerShdw dist="71842" dir="2700000" algn="ctr" rotWithShape="0">
              <a:srgbClr val="FF3300"/>
            </a:outerShdw>
          </a:effectLst>
        </p:spPr>
        <p:txBody>
          <a:bodyPr wrap="none" anchor="ct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endParaRPr lang="en-US" altLang="en-US"/>
          </a:p>
        </p:txBody>
      </p:sp>
      <p:pic>
        <p:nvPicPr>
          <p:cNvPr id="8" name="Picture 7" descr="ELIJAH WITH AHAB AND JEZEBEL">
            <a:extLst>
              <a:ext uri="{FF2B5EF4-FFF2-40B4-BE49-F238E27FC236}">
                <a16:creationId xmlns:a16="http://schemas.microsoft.com/office/drawing/2014/main" id="{C82A7E0B-F274-440C-AB02-F4953B56C6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083" t="3999" r="2083" b="3999"/>
          <a:stretch>
            <a:fillRect/>
          </a:stretch>
        </p:blipFill>
        <p:spPr bwMode="auto">
          <a:xfrm>
            <a:off x="0" y="0"/>
            <a:ext cx="3962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a:extLst>
              <a:ext uri="{FF2B5EF4-FFF2-40B4-BE49-F238E27FC236}">
                <a16:creationId xmlns:a16="http://schemas.microsoft.com/office/drawing/2014/main" id="{6A85E191-27E5-44F9-A57E-A437A340DFD5}"/>
              </a:ext>
            </a:extLst>
          </p:cNvPr>
          <p:cNvSpPr>
            <a:spLocks noChangeArrowheads="1"/>
          </p:cNvSpPr>
          <p:nvPr/>
        </p:nvSpPr>
        <p:spPr bwMode="auto">
          <a:xfrm>
            <a:off x="4267200" y="156699"/>
            <a:ext cx="7924800" cy="97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5000"/>
              </a:lnSpc>
            </a:pPr>
            <a:r>
              <a:rPr lang="es-ES" altLang="en-US" sz="3000" dirty="0">
                <a:solidFill>
                  <a:srgbClr val="FFFF00"/>
                </a:solidFill>
              </a:rPr>
              <a:t>Elías entró en un tiempo crítico</a:t>
            </a:r>
          </a:p>
          <a:p>
            <a:pPr algn="ctr">
              <a:lnSpc>
                <a:spcPct val="95000"/>
              </a:lnSpc>
            </a:pPr>
            <a:r>
              <a:rPr lang="es-ES" altLang="en-US" sz="3000" dirty="0">
                <a:solidFill>
                  <a:srgbClr val="FFFF00"/>
                </a:solidFill>
              </a:rPr>
              <a:t>en la historia de Israel</a:t>
            </a:r>
            <a:r>
              <a:rPr lang="en-US" altLang="en-US" sz="3000" dirty="0">
                <a:solidFill>
                  <a:srgbClr val="FFFF00"/>
                </a:solidFill>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 fill="hold" grpId="0" nodeType="withEffect">
                                  <p:stCondLst>
                                    <p:cond delay="0"/>
                                  </p:stCondLst>
                                  <p:childTnLst>
                                    <p:set>
                                      <p:cBhvr>
                                        <p:cTn id="6" dur="1" fill="hold">
                                          <p:stCondLst>
                                            <p:cond delay="0"/>
                                          </p:stCondLst>
                                        </p:cTn>
                                        <p:tgtEl>
                                          <p:spTgt spid="29700"/>
                                        </p:tgtEl>
                                        <p:attrNameLst>
                                          <p:attrName>style.visibility</p:attrName>
                                        </p:attrNameLst>
                                      </p:cBhvr>
                                      <p:to>
                                        <p:strVal val="visible"/>
                                      </p:to>
                                    </p:set>
                                    <p:anim calcmode="lin" valueType="num">
                                      <p:cBhvr>
                                        <p:cTn id="7" dur="1000" fill="hold"/>
                                        <p:tgtEl>
                                          <p:spTgt spid="29700"/>
                                        </p:tgtEl>
                                        <p:attrNameLst>
                                          <p:attrName>ppt_x</p:attrName>
                                        </p:attrNameLst>
                                      </p:cBhvr>
                                      <p:tavLst>
                                        <p:tav tm="0">
                                          <p:val>
                                            <p:strVal val="#ppt_x"/>
                                          </p:val>
                                        </p:tav>
                                        <p:tav tm="100000">
                                          <p:val>
                                            <p:strVal val="#ppt_x"/>
                                          </p:val>
                                        </p:tav>
                                      </p:tavLst>
                                    </p:anim>
                                    <p:anim calcmode="lin" valueType="num">
                                      <p:cBhvr>
                                        <p:cTn id="8" dur="1000" fill="hold"/>
                                        <p:tgtEl>
                                          <p:spTgt spid="29700"/>
                                        </p:tgtEl>
                                        <p:attrNameLst>
                                          <p:attrName>ppt_y</p:attrName>
                                        </p:attrNameLst>
                                      </p:cBhvr>
                                      <p:tavLst>
                                        <p:tav tm="0">
                                          <p:val>
                                            <p:strVal val="#ppt_y-#ppt_h/2"/>
                                          </p:val>
                                        </p:tav>
                                        <p:tav tm="100000">
                                          <p:val>
                                            <p:strVal val="#ppt_y"/>
                                          </p:val>
                                        </p:tav>
                                      </p:tavLst>
                                    </p:anim>
                                    <p:anim calcmode="lin" valueType="num">
                                      <p:cBhvr>
                                        <p:cTn id="9" dur="1000" fill="hold"/>
                                        <p:tgtEl>
                                          <p:spTgt spid="29700"/>
                                        </p:tgtEl>
                                        <p:attrNameLst>
                                          <p:attrName>ppt_w</p:attrName>
                                        </p:attrNameLst>
                                      </p:cBhvr>
                                      <p:tavLst>
                                        <p:tav tm="0">
                                          <p:val>
                                            <p:strVal val="#ppt_w"/>
                                          </p:val>
                                        </p:tav>
                                        <p:tav tm="100000">
                                          <p:val>
                                            <p:strVal val="#ppt_w"/>
                                          </p:val>
                                        </p:tav>
                                      </p:tavLst>
                                    </p:anim>
                                    <p:anim calcmode="lin" valueType="num">
                                      <p:cBhvr>
                                        <p:cTn id="10" dur="1000" fill="hold"/>
                                        <p:tgtEl>
                                          <p:spTgt spid="29700"/>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iterate type="lt">
                                    <p:tmPct val="0"/>
                                  </p:iterate>
                                  <p:childTnLst>
                                    <p:set>
                                      <p:cBhvr>
                                        <p:cTn id="14" dur="1" fill="hold">
                                          <p:stCondLst>
                                            <p:cond delay="0"/>
                                          </p:stCondLst>
                                        </p:cTn>
                                        <p:tgtEl>
                                          <p:spTgt spid="29702"/>
                                        </p:tgtEl>
                                        <p:attrNameLst>
                                          <p:attrName>style.visibility</p:attrName>
                                        </p:attrNameLst>
                                      </p:cBhvr>
                                      <p:to>
                                        <p:strVal val="visible"/>
                                      </p:to>
                                    </p:set>
                                    <p:animEffect transition="in" filter="dissolve">
                                      <p:cBhvr>
                                        <p:cTn id="15" dur="1000"/>
                                        <p:tgtEl>
                                          <p:spTgt spid="29702"/>
                                        </p:tgtEl>
                                      </p:cBhvr>
                                    </p:animEffect>
                                  </p:childTnLst>
                                </p:cTn>
                              </p:par>
                              <p:par>
                                <p:cTn id="16" presetID="9" presetClass="entr" presetSubtype="0" fill="hold" grpId="1" nodeType="withEffect">
                                  <p:stCondLst>
                                    <p:cond delay="0"/>
                                  </p:stCondLst>
                                  <p:iterate type="lt">
                                    <p:tmPct val="0"/>
                                  </p:iterate>
                                  <p:childTnLst>
                                    <p:set>
                                      <p:cBhvr>
                                        <p:cTn id="17" dur="1" fill="hold">
                                          <p:stCondLst>
                                            <p:cond delay="0"/>
                                          </p:stCondLst>
                                        </p:cTn>
                                        <p:tgtEl>
                                          <p:spTgt spid="29702"/>
                                        </p:tgtEl>
                                        <p:attrNameLst>
                                          <p:attrName>style.visibility</p:attrName>
                                        </p:attrNameLst>
                                      </p:cBhvr>
                                      <p:to>
                                        <p:strVal val="visible"/>
                                      </p:to>
                                    </p:set>
                                    <p:animEffect transition="in" filter="dissolve">
                                      <p:cBhvr>
                                        <p:cTn id="18" dur="1000"/>
                                        <p:tgtEl>
                                          <p:spTgt spid="2970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5" presetClass="entr" presetSubtype="0" fill="hold" nodeType="clickEffect">
                                  <p:stCondLst>
                                    <p:cond delay="0"/>
                                  </p:stCondLst>
                                  <p:childTnLst>
                                    <p:set>
                                      <p:cBhvr>
                                        <p:cTn id="22" dur="1" fill="hold">
                                          <p:stCondLst>
                                            <p:cond delay="0"/>
                                          </p:stCondLst>
                                        </p:cTn>
                                        <p:tgtEl>
                                          <p:spTgt spid="29712"/>
                                        </p:tgtEl>
                                        <p:attrNameLst>
                                          <p:attrName>style.visibility</p:attrName>
                                        </p:attrNameLst>
                                      </p:cBhvr>
                                      <p:to>
                                        <p:strVal val="visible"/>
                                      </p:to>
                                    </p:set>
                                    <p:animEffect transition="in" filter="fade">
                                      <p:cBhvr>
                                        <p:cTn id="23" dur="1000"/>
                                        <p:tgtEl>
                                          <p:spTgt spid="29712"/>
                                        </p:tgtEl>
                                      </p:cBhvr>
                                    </p:animEffect>
                                    <p:anim calcmode="lin" valueType="num">
                                      <p:cBhvr>
                                        <p:cTn id="24" dur="1000" fill="hold"/>
                                        <p:tgtEl>
                                          <p:spTgt spid="29712"/>
                                        </p:tgtEl>
                                        <p:attrNameLst>
                                          <p:attrName>style.rotation</p:attrName>
                                        </p:attrNameLst>
                                      </p:cBhvr>
                                      <p:tavLst>
                                        <p:tav tm="0">
                                          <p:val>
                                            <p:fltVal val="720"/>
                                          </p:val>
                                        </p:tav>
                                        <p:tav tm="100000">
                                          <p:val>
                                            <p:fltVal val="0"/>
                                          </p:val>
                                        </p:tav>
                                      </p:tavLst>
                                    </p:anim>
                                    <p:anim calcmode="lin" valueType="num">
                                      <p:cBhvr>
                                        <p:cTn id="25" dur="1000" fill="hold"/>
                                        <p:tgtEl>
                                          <p:spTgt spid="29712"/>
                                        </p:tgtEl>
                                        <p:attrNameLst>
                                          <p:attrName>ppt_h</p:attrName>
                                        </p:attrNameLst>
                                      </p:cBhvr>
                                      <p:tavLst>
                                        <p:tav tm="0">
                                          <p:val>
                                            <p:fltVal val="0"/>
                                          </p:val>
                                        </p:tav>
                                        <p:tav tm="100000">
                                          <p:val>
                                            <p:strVal val="#ppt_h"/>
                                          </p:val>
                                        </p:tav>
                                      </p:tavLst>
                                    </p:anim>
                                    <p:anim calcmode="lin" valueType="num">
                                      <p:cBhvr>
                                        <p:cTn id="26" dur="1000" fill="hold"/>
                                        <p:tgtEl>
                                          <p:spTgt spid="29712"/>
                                        </p:tgtEl>
                                        <p:attrNameLst>
                                          <p:attrName>ppt_w</p:attrName>
                                        </p:attrNameLst>
                                      </p:cBhvr>
                                      <p:tavLst>
                                        <p:tav tm="0">
                                          <p:val>
                                            <p:fltVal val="0"/>
                                          </p:val>
                                        </p:tav>
                                        <p:tav tm="100000">
                                          <p:val>
                                            <p:strVal val="#ppt_w"/>
                                          </p:val>
                                        </p:tav>
                                      </p:tavLst>
                                    </p:anim>
                                  </p:childTnLst>
                                </p:cTn>
                              </p:par>
                              <p:par>
                                <p:cTn id="27" presetID="13" presetClass="entr" presetSubtype="16" fill="hold" nodeType="withEffect">
                                  <p:stCondLst>
                                    <p:cond delay="0"/>
                                  </p:stCondLst>
                                  <p:childTnLst>
                                    <p:set>
                                      <p:cBhvr>
                                        <p:cTn id="28" dur="1" fill="hold">
                                          <p:stCondLst>
                                            <p:cond delay="0"/>
                                          </p:stCondLst>
                                        </p:cTn>
                                        <p:tgtEl>
                                          <p:spTgt spid="29712"/>
                                        </p:tgtEl>
                                        <p:attrNameLst>
                                          <p:attrName>style.visibility</p:attrName>
                                        </p:attrNameLst>
                                      </p:cBhvr>
                                      <p:to>
                                        <p:strVal val="visible"/>
                                      </p:to>
                                    </p:set>
                                    <p:animEffect transition="in" filter="plus(in)">
                                      <p:cBhvr>
                                        <p:cTn id="29" dur="1000"/>
                                        <p:tgtEl>
                                          <p:spTgt spid="29712"/>
                                        </p:tgtEl>
                                      </p:cBhvr>
                                    </p:animEffect>
                                  </p:childTnLst>
                                </p:cTn>
                              </p:par>
                              <p:par>
                                <p:cTn id="30" presetID="2" presetClass="entr" presetSubtype="6" fill="hold" grpId="0" nodeType="withEffect">
                                  <p:stCondLst>
                                    <p:cond delay="0"/>
                                  </p:stCondLst>
                                  <p:iterate type="wd">
                                    <p:tmPct val="1000"/>
                                  </p:iterate>
                                  <p:childTnLst>
                                    <p:set>
                                      <p:cBhvr>
                                        <p:cTn id="31" dur="1" fill="hold">
                                          <p:stCondLst>
                                            <p:cond delay="0"/>
                                          </p:stCondLst>
                                        </p:cTn>
                                        <p:tgtEl>
                                          <p:spTgt spid="29703"/>
                                        </p:tgtEl>
                                        <p:attrNameLst>
                                          <p:attrName>style.visibility</p:attrName>
                                        </p:attrNameLst>
                                      </p:cBhvr>
                                      <p:to>
                                        <p:strVal val="visible"/>
                                      </p:to>
                                    </p:set>
                                    <p:anim calcmode="lin" valueType="num">
                                      <p:cBhvr additive="base">
                                        <p:cTn id="32" dur="1000" fill="hold"/>
                                        <p:tgtEl>
                                          <p:spTgt spid="29703"/>
                                        </p:tgtEl>
                                        <p:attrNameLst>
                                          <p:attrName>ppt_x</p:attrName>
                                        </p:attrNameLst>
                                      </p:cBhvr>
                                      <p:tavLst>
                                        <p:tav tm="0">
                                          <p:val>
                                            <p:strVal val="1+#ppt_w/2"/>
                                          </p:val>
                                        </p:tav>
                                        <p:tav tm="100000">
                                          <p:val>
                                            <p:strVal val="#ppt_x"/>
                                          </p:val>
                                        </p:tav>
                                      </p:tavLst>
                                    </p:anim>
                                    <p:anim calcmode="lin" valueType="num">
                                      <p:cBhvr additive="base">
                                        <p:cTn id="33" dur="1000" fill="hold"/>
                                        <p:tgtEl>
                                          <p:spTgt spid="297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p:bldP spid="29702" grpId="1"/>
      <p:bldP spid="29700" grpId="0" animBg="1"/>
      <p:bldP spid="2970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8916" name="Rectangle 4">
            <a:extLst>
              <a:ext uri="{FF2B5EF4-FFF2-40B4-BE49-F238E27FC236}">
                <a16:creationId xmlns:a16="http://schemas.microsoft.com/office/drawing/2014/main" id="{0613EF67-65DD-4F1A-B8CE-C4F0A3B7F563}"/>
              </a:ext>
            </a:extLst>
          </p:cNvPr>
          <p:cNvSpPr>
            <a:spLocks noChangeArrowheads="1"/>
          </p:cNvSpPr>
          <p:nvPr/>
        </p:nvSpPr>
        <p:spPr bwMode="auto">
          <a:xfrm>
            <a:off x="1752600" y="2323328"/>
            <a:ext cx="92202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r>
              <a:rPr lang="en-US" altLang="en-US" sz="3000" dirty="0" err="1">
                <a:solidFill>
                  <a:srgbClr val="FFFF00"/>
                </a:solidFill>
              </a:rPr>
              <a:t>Deut</a:t>
            </a:r>
            <a:r>
              <a:rPr lang="en-US" altLang="en-US" sz="3000" dirty="0">
                <a:solidFill>
                  <a:srgbClr val="FFFF00"/>
                </a:solidFill>
              </a:rPr>
              <a:t> 27:11-14 -</a:t>
            </a:r>
            <a:r>
              <a:rPr lang="en-US" altLang="en-US" sz="3000" dirty="0">
                <a:solidFill>
                  <a:schemeClr val="bg1"/>
                </a:solidFill>
              </a:rPr>
              <a:t> </a:t>
            </a:r>
            <a:r>
              <a:rPr lang="es-ES" sz="3200" dirty="0">
                <a:solidFill>
                  <a:schemeClr val="bg1"/>
                </a:solidFill>
              </a:rPr>
              <a:t>Y mandó Moisés al pueblo en aquel día, diciendo:  estos estarán sobre el monte de </a:t>
            </a:r>
            <a:r>
              <a:rPr lang="es-ES" sz="3200" dirty="0" err="1">
                <a:solidFill>
                  <a:schemeClr val="bg1"/>
                </a:solidFill>
              </a:rPr>
              <a:t>Gerizim</a:t>
            </a:r>
            <a:r>
              <a:rPr lang="es-ES" sz="3200" dirty="0">
                <a:solidFill>
                  <a:schemeClr val="bg1"/>
                </a:solidFill>
              </a:rPr>
              <a:t> para bendecir al pueblo, cuando hubiereis pasado el Jordán: Simeón, y Leví, y Judá, é </a:t>
            </a:r>
            <a:r>
              <a:rPr lang="es-ES" sz="3200" dirty="0" err="1">
                <a:solidFill>
                  <a:schemeClr val="bg1"/>
                </a:solidFill>
              </a:rPr>
              <a:t>Issachâr</a:t>
            </a:r>
            <a:r>
              <a:rPr lang="es-ES" sz="3200" dirty="0">
                <a:solidFill>
                  <a:schemeClr val="bg1"/>
                </a:solidFill>
              </a:rPr>
              <a:t>, y José y Benjamín.  Y estos estarán para pronunciar la maldición en el de </a:t>
            </a:r>
            <a:r>
              <a:rPr lang="es-ES" sz="3200" dirty="0" err="1">
                <a:solidFill>
                  <a:schemeClr val="bg1"/>
                </a:solidFill>
              </a:rPr>
              <a:t>Ebal</a:t>
            </a:r>
            <a:r>
              <a:rPr lang="es-ES" sz="3200" dirty="0">
                <a:solidFill>
                  <a:schemeClr val="bg1"/>
                </a:solidFill>
              </a:rPr>
              <a:t>: Rubén, Gad, y Aser, y Zabulón, Dan, y </a:t>
            </a:r>
            <a:r>
              <a:rPr lang="es-ES" sz="3200" dirty="0" err="1">
                <a:solidFill>
                  <a:schemeClr val="bg1"/>
                </a:solidFill>
              </a:rPr>
              <a:t>Nephtalí</a:t>
            </a:r>
            <a:r>
              <a:rPr lang="es-ES" sz="3200" dirty="0">
                <a:solidFill>
                  <a:schemeClr val="bg1"/>
                </a:solidFill>
              </a:rPr>
              <a:t>.  Y hablarán los Levitas, y dirán á todo varón de Israel en alta voz:</a:t>
            </a:r>
          </a:p>
          <a:p>
            <a:r>
              <a:rPr lang="es-ES" sz="3200" i="1" dirty="0">
                <a:solidFill>
                  <a:srgbClr val="FFFF00"/>
                </a:solidFill>
              </a:rPr>
              <a:t>Maldito el hombre que</a:t>
            </a:r>
            <a:r>
              <a:rPr lang="en-US" altLang="en-US" sz="3000" i="1" dirty="0">
                <a:solidFill>
                  <a:srgbClr val="FFFF00"/>
                </a:solidFill>
              </a:rPr>
              <a:t>: …</a:t>
            </a:r>
          </a:p>
        </p:txBody>
      </p:sp>
    </p:spTree>
    <p:extLst>
      <p:ext uri="{BB962C8B-B14F-4D97-AF65-F5344CB8AC3E}">
        <p14:creationId xmlns:p14="http://schemas.microsoft.com/office/powerpoint/2010/main" val="424888846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withEffect">
                                  <p:stCondLst>
                                    <p:cond delay="0"/>
                                  </p:stCondLst>
                                  <p:iterate type="wd">
                                    <p:tmPct val="1000"/>
                                  </p:iterate>
                                  <p:childTnLst>
                                    <p:set>
                                      <p:cBhvr>
                                        <p:cTn id="6" dur="1" fill="hold">
                                          <p:stCondLst>
                                            <p:cond delay="0"/>
                                          </p:stCondLst>
                                        </p:cTn>
                                        <p:tgtEl>
                                          <p:spTgt spid="38916"/>
                                        </p:tgtEl>
                                        <p:attrNameLst>
                                          <p:attrName>style.visibility</p:attrName>
                                        </p:attrNameLst>
                                      </p:cBhvr>
                                      <p:to>
                                        <p:strVal val="visible"/>
                                      </p:to>
                                    </p:set>
                                    <p:animEffect transition="in" filter="barn(outVertical)">
                                      <p:cBhvr>
                                        <p:cTn id="7" dur="10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8917" name="Rectangle 5">
            <a:extLst>
              <a:ext uri="{FF2B5EF4-FFF2-40B4-BE49-F238E27FC236}">
                <a16:creationId xmlns:a16="http://schemas.microsoft.com/office/drawing/2014/main" id="{CF74D24B-8BE1-45B7-9449-65C932913DFA}"/>
              </a:ext>
            </a:extLst>
          </p:cNvPr>
          <p:cNvSpPr>
            <a:spLocks noChangeArrowheads="1"/>
          </p:cNvSpPr>
          <p:nvPr/>
        </p:nvSpPr>
        <p:spPr bwMode="auto">
          <a:xfrm>
            <a:off x="152400" y="1194911"/>
            <a:ext cx="10439400" cy="5663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r>
              <a:rPr lang="en-US" altLang="en-US" sz="3000" dirty="0">
                <a:solidFill>
                  <a:schemeClr val="bg1"/>
                </a:solidFill>
              </a:rPr>
              <a:t>- </a:t>
            </a:r>
            <a:r>
              <a:rPr lang="es-ES" sz="3000" dirty="0">
                <a:solidFill>
                  <a:schemeClr val="bg1"/>
                </a:solidFill>
              </a:rPr>
              <a:t>hiciere escultura </a:t>
            </a:r>
            <a:r>
              <a:rPr lang="es-ES" sz="3000" dirty="0" err="1">
                <a:solidFill>
                  <a:schemeClr val="bg1"/>
                </a:solidFill>
              </a:rPr>
              <a:t>ó</a:t>
            </a:r>
            <a:r>
              <a:rPr lang="es-ES" sz="3000" dirty="0">
                <a:solidFill>
                  <a:schemeClr val="bg1"/>
                </a:solidFill>
              </a:rPr>
              <a:t> imagen de fundición</a:t>
            </a:r>
            <a:endParaRPr lang="en-US" altLang="en-US" sz="3000" dirty="0">
              <a:solidFill>
                <a:schemeClr val="bg1"/>
              </a:solidFill>
            </a:endParaRPr>
          </a:p>
          <a:p>
            <a:r>
              <a:rPr lang="en-US" altLang="en-US" sz="3000" dirty="0">
                <a:solidFill>
                  <a:schemeClr val="bg1"/>
                </a:solidFill>
              </a:rPr>
              <a:t>- </a:t>
            </a:r>
            <a:r>
              <a:rPr lang="en-US" sz="3000" dirty="0" err="1">
                <a:solidFill>
                  <a:schemeClr val="bg1"/>
                </a:solidFill>
              </a:rPr>
              <a:t>deshonrare</a:t>
            </a:r>
            <a:r>
              <a:rPr lang="en-US" sz="3000" dirty="0">
                <a:solidFill>
                  <a:schemeClr val="bg1"/>
                </a:solidFill>
              </a:rPr>
              <a:t> á </a:t>
            </a:r>
            <a:r>
              <a:rPr lang="en-US" sz="3000" dirty="0" err="1">
                <a:solidFill>
                  <a:schemeClr val="bg1"/>
                </a:solidFill>
              </a:rPr>
              <a:t>su</a:t>
            </a:r>
            <a:r>
              <a:rPr lang="en-US" sz="3000" dirty="0">
                <a:solidFill>
                  <a:schemeClr val="bg1"/>
                </a:solidFill>
              </a:rPr>
              <a:t> padre ó á </a:t>
            </a:r>
            <a:r>
              <a:rPr lang="en-US" sz="3000" dirty="0" err="1">
                <a:solidFill>
                  <a:schemeClr val="bg1"/>
                </a:solidFill>
              </a:rPr>
              <a:t>su</a:t>
            </a:r>
            <a:r>
              <a:rPr lang="en-US" sz="3000" dirty="0">
                <a:solidFill>
                  <a:schemeClr val="bg1"/>
                </a:solidFill>
              </a:rPr>
              <a:t> </a:t>
            </a:r>
            <a:r>
              <a:rPr lang="en-US" sz="3000" dirty="0" err="1">
                <a:solidFill>
                  <a:schemeClr val="bg1"/>
                </a:solidFill>
              </a:rPr>
              <a:t>madre</a:t>
            </a:r>
            <a:endParaRPr lang="en-US" altLang="en-US" sz="3000" dirty="0">
              <a:solidFill>
                <a:schemeClr val="bg1"/>
              </a:solidFill>
            </a:endParaRPr>
          </a:p>
          <a:p>
            <a:r>
              <a:rPr lang="en-US" altLang="en-US" sz="3000" dirty="0">
                <a:solidFill>
                  <a:schemeClr val="bg1"/>
                </a:solidFill>
              </a:rPr>
              <a:t>- </a:t>
            </a:r>
            <a:r>
              <a:rPr lang="es-ES" sz="3000" dirty="0">
                <a:solidFill>
                  <a:schemeClr val="bg1"/>
                </a:solidFill>
              </a:rPr>
              <a:t>redujere el término de su prójimo</a:t>
            </a:r>
            <a:endParaRPr lang="en-US" altLang="en-US" sz="3000" dirty="0">
              <a:solidFill>
                <a:schemeClr val="bg1"/>
              </a:solidFill>
            </a:endParaRPr>
          </a:p>
          <a:p>
            <a:r>
              <a:rPr lang="en-US" altLang="en-US" sz="3000" dirty="0">
                <a:solidFill>
                  <a:schemeClr val="bg1"/>
                </a:solidFill>
              </a:rPr>
              <a:t>- </a:t>
            </a:r>
            <a:r>
              <a:rPr lang="es-ES" sz="3000" dirty="0">
                <a:solidFill>
                  <a:schemeClr val="bg1"/>
                </a:solidFill>
              </a:rPr>
              <a:t>hiciere errar al ciego en el camino</a:t>
            </a:r>
            <a:endParaRPr lang="en-US" altLang="en-US" sz="3000" dirty="0">
              <a:solidFill>
                <a:schemeClr val="bg1"/>
              </a:solidFill>
            </a:endParaRPr>
          </a:p>
          <a:p>
            <a:r>
              <a:rPr lang="es-ES" sz="3000" dirty="0">
                <a:solidFill>
                  <a:schemeClr val="bg1"/>
                </a:solidFill>
              </a:rPr>
              <a:t>- torciere el derecho del extranjero, del huérfano, y de la viuda</a:t>
            </a:r>
          </a:p>
          <a:p>
            <a:r>
              <a:rPr lang="es-ES" sz="3200" dirty="0">
                <a:solidFill>
                  <a:schemeClr val="bg1"/>
                </a:solidFill>
              </a:rPr>
              <a:t>- </a:t>
            </a:r>
            <a:r>
              <a:rPr lang="es-ES" sz="3000" dirty="0">
                <a:solidFill>
                  <a:schemeClr val="bg1"/>
                </a:solidFill>
              </a:rPr>
              <a:t>se echare con la mujer de su padre</a:t>
            </a:r>
          </a:p>
          <a:p>
            <a:r>
              <a:rPr lang="en-US" altLang="en-US" sz="3000" dirty="0">
                <a:solidFill>
                  <a:schemeClr val="bg1"/>
                </a:solidFill>
              </a:rPr>
              <a:t>- </a:t>
            </a:r>
            <a:r>
              <a:rPr lang="es-ES" sz="3000" dirty="0">
                <a:solidFill>
                  <a:schemeClr val="bg1"/>
                </a:solidFill>
              </a:rPr>
              <a:t>tuviere parte con cualquiera bestia</a:t>
            </a:r>
            <a:endParaRPr lang="en-US" altLang="en-US" sz="3000" dirty="0">
              <a:solidFill>
                <a:schemeClr val="bg1"/>
              </a:solidFill>
            </a:endParaRPr>
          </a:p>
          <a:p>
            <a:r>
              <a:rPr lang="en-US" altLang="en-US" sz="3000" dirty="0">
                <a:solidFill>
                  <a:schemeClr val="bg1"/>
                </a:solidFill>
              </a:rPr>
              <a:t>- </a:t>
            </a:r>
            <a:r>
              <a:rPr lang="es-ES" sz="3000" dirty="0">
                <a:solidFill>
                  <a:schemeClr val="bg1"/>
                </a:solidFill>
              </a:rPr>
              <a:t>se echare con su hermana, hija de su padre, </a:t>
            </a:r>
            <a:r>
              <a:rPr lang="es-ES" sz="3000" dirty="0" err="1">
                <a:solidFill>
                  <a:schemeClr val="bg1"/>
                </a:solidFill>
              </a:rPr>
              <a:t>ó</a:t>
            </a:r>
            <a:r>
              <a:rPr lang="es-ES" sz="3000" dirty="0">
                <a:solidFill>
                  <a:schemeClr val="bg1"/>
                </a:solidFill>
              </a:rPr>
              <a:t> hija de su madre</a:t>
            </a:r>
            <a:endParaRPr lang="en-US" altLang="en-US" sz="3000" dirty="0">
              <a:solidFill>
                <a:schemeClr val="bg1"/>
              </a:solidFill>
            </a:endParaRPr>
          </a:p>
          <a:p>
            <a:r>
              <a:rPr lang="en-US" altLang="en-US" sz="3000" dirty="0">
                <a:solidFill>
                  <a:schemeClr val="bg1"/>
                </a:solidFill>
              </a:rPr>
              <a:t>- </a:t>
            </a:r>
            <a:r>
              <a:rPr lang="es-ES" sz="3000" dirty="0">
                <a:solidFill>
                  <a:schemeClr val="bg1"/>
                </a:solidFill>
              </a:rPr>
              <a:t>se echare con su suegra</a:t>
            </a:r>
            <a:endParaRPr lang="en-US" altLang="en-US" sz="3000" dirty="0">
              <a:solidFill>
                <a:schemeClr val="bg1"/>
              </a:solidFill>
            </a:endParaRPr>
          </a:p>
          <a:p>
            <a:r>
              <a:rPr lang="en-US" altLang="en-US" sz="3000" dirty="0">
                <a:solidFill>
                  <a:schemeClr val="bg1"/>
                </a:solidFill>
              </a:rPr>
              <a:t>- </a:t>
            </a:r>
            <a:r>
              <a:rPr lang="en-US" sz="3000" dirty="0" err="1">
                <a:solidFill>
                  <a:schemeClr val="bg1"/>
                </a:solidFill>
              </a:rPr>
              <a:t>hiriere</a:t>
            </a:r>
            <a:r>
              <a:rPr lang="en-US" sz="3000" dirty="0">
                <a:solidFill>
                  <a:schemeClr val="bg1"/>
                </a:solidFill>
              </a:rPr>
              <a:t> á </a:t>
            </a:r>
            <a:r>
              <a:rPr lang="en-US" sz="3000" dirty="0" err="1">
                <a:solidFill>
                  <a:schemeClr val="bg1"/>
                </a:solidFill>
              </a:rPr>
              <a:t>su</a:t>
            </a:r>
            <a:r>
              <a:rPr lang="en-US" sz="3000" dirty="0">
                <a:solidFill>
                  <a:schemeClr val="bg1"/>
                </a:solidFill>
              </a:rPr>
              <a:t> </a:t>
            </a:r>
            <a:r>
              <a:rPr lang="en-US" sz="3000" dirty="0" err="1">
                <a:solidFill>
                  <a:schemeClr val="bg1"/>
                </a:solidFill>
              </a:rPr>
              <a:t>prójimo</a:t>
            </a:r>
            <a:r>
              <a:rPr lang="en-US" sz="3000" dirty="0">
                <a:solidFill>
                  <a:schemeClr val="bg1"/>
                </a:solidFill>
              </a:rPr>
              <a:t> </a:t>
            </a:r>
            <a:r>
              <a:rPr lang="en-US" sz="3000" dirty="0" err="1">
                <a:solidFill>
                  <a:schemeClr val="bg1"/>
                </a:solidFill>
              </a:rPr>
              <a:t>ocultamente</a:t>
            </a:r>
            <a:endParaRPr lang="en-US" altLang="en-US" sz="3000" dirty="0">
              <a:solidFill>
                <a:schemeClr val="bg1"/>
              </a:solidFill>
            </a:endParaRPr>
          </a:p>
          <a:p>
            <a:r>
              <a:rPr lang="en-US" altLang="en-US" sz="3000" dirty="0">
                <a:solidFill>
                  <a:schemeClr val="bg1"/>
                </a:solidFill>
              </a:rPr>
              <a:t>- </a:t>
            </a:r>
            <a:r>
              <a:rPr lang="es-ES" sz="3000" dirty="0">
                <a:solidFill>
                  <a:schemeClr val="bg1"/>
                </a:solidFill>
              </a:rPr>
              <a:t>recibiere don para herir de muerte al inocente</a:t>
            </a:r>
            <a:endParaRPr lang="en-US" altLang="en-US" sz="3000" dirty="0">
              <a:solidFill>
                <a:schemeClr val="bg1"/>
              </a:solidFill>
            </a:endParaRPr>
          </a:p>
          <a:p>
            <a:r>
              <a:rPr lang="en-US" altLang="en-US" sz="3000" dirty="0">
                <a:solidFill>
                  <a:schemeClr val="bg1"/>
                </a:solidFill>
              </a:rPr>
              <a:t>- </a:t>
            </a:r>
            <a:r>
              <a:rPr lang="es-ES" sz="3000" dirty="0">
                <a:solidFill>
                  <a:schemeClr val="bg1"/>
                </a:solidFill>
              </a:rPr>
              <a:t>no confirmare las palabras de esta ley para cumplirlas</a:t>
            </a:r>
            <a:endParaRPr lang="en-US" altLang="en-US" sz="3000" dirty="0">
              <a:solidFill>
                <a:schemeClr val="bg1"/>
              </a:solidFill>
            </a:endParaRPr>
          </a:p>
        </p:txBody>
      </p:sp>
      <p:sp>
        <p:nvSpPr>
          <p:cNvPr id="38918" name="Rectangle 6">
            <a:extLst>
              <a:ext uri="{FF2B5EF4-FFF2-40B4-BE49-F238E27FC236}">
                <a16:creationId xmlns:a16="http://schemas.microsoft.com/office/drawing/2014/main" id="{1BA7DC91-687E-4E03-9612-98E9B14EB15E}"/>
              </a:ext>
            </a:extLst>
          </p:cNvPr>
          <p:cNvSpPr>
            <a:spLocks noChangeArrowheads="1"/>
          </p:cNvSpPr>
          <p:nvPr/>
        </p:nvSpPr>
        <p:spPr bwMode="auto">
          <a:xfrm>
            <a:off x="10591800" y="4644317"/>
            <a:ext cx="1600200" cy="2213683"/>
          </a:xfrm>
          <a:prstGeom prst="rect">
            <a:avLst/>
          </a:prstGeom>
          <a:solidFill>
            <a:srgbClr val="F7F7D9"/>
          </a:solidFill>
          <a:ln>
            <a:noFill/>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110000"/>
              </a:lnSpc>
            </a:pPr>
            <a:r>
              <a:rPr lang="es-ES" sz="3200" dirty="0"/>
              <a:t>Y dirá todo el pueblo:</a:t>
            </a:r>
          </a:p>
          <a:p>
            <a:pPr algn="ctr">
              <a:lnSpc>
                <a:spcPct val="110000"/>
              </a:lnSpc>
            </a:pPr>
            <a:r>
              <a:rPr lang="en-US" altLang="en-US" sz="3000" dirty="0">
                <a:solidFill>
                  <a:srgbClr val="800000"/>
                </a:solidFill>
              </a:rPr>
              <a:t>"Amen!"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iterate type="wd">
                                    <p:tmPct val="1000"/>
                                  </p:iterate>
                                  <p:childTnLst>
                                    <p:set>
                                      <p:cBhvr>
                                        <p:cTn id="6" dur="1" fill="hold">
                                          <p:stCondLst>
                                            <p:cond delay="0"/>
                                          </p:stCondLst>
                                        </p:cTn>
                                        <p:tgtEl>
                                          <p:spTgt spid="38917"/>
                                        </p:tgtEl>
                                        <p:attrNameLst>
                                          <p:attrName>style.visibility</p:attrName>
                                        </p:attrNameLst>
                                      </p:cBhvr>
                                      <p:to>
                                        <p:strVal val="visible"/>
                                      </p:to>
                                    </p:set>
                                    <p:animEffect transition="in" filter="slide(fromTop)">
                                      <p:cBhvr>
                                        <p:cTn id="7" dur="1000"/>
                                        <p:tgtEl>
                                          <p:spTgt spid="389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38918"/>
                                        </p:tgtEl>
                                        <p:attrNameLst>
                                          <p:attrName>style.visibility</p:attrName>
                                        </p:attrNameLst>
                                      </p:cBhvr>
                                      <p:to>
                                        <p:strVal val="visible"/>
                                      </p:to>
                                    </p:set>
                                    <p:anim calcmode="lin" valueType="num">
                                      <p:cBhvr>
                                        <p:cTn id="12" dur="1000" fill="hold"/>
                                        <p:tgtEl>
                                          <p:spTgt spid="38918"/>
                                        </p:tgtEl>
                                        <p:attrNameLst>
                                          <p:attrName>ppt_h</p:attrName>
                                        </p:attrNameLst>
                                      </p:cBhvr>
                                      <p:tavLst>
                                        <p:tav tm="0">
                                          <p:val>
                                            <p:strVal val="#ppt_h/20"/>
                                          </p:val>
                                        </p:tav>
                                        <p:tav tm="50000">
                                          <p:val>
                                            <p:strVal val="#ppt_h/20"/>
                                          </p:val>
                                        </p:tav>
                                        <p:tav tm="100000">
                                          <p:val>
                                            <p:strVal val="#ppt_h"/>
                                          </p:val>
                                        </p:tav>
                                      </p:tavLst>
                                    </p:anim>
                                    <p:anim calcmode="lin" valueType="num">
                                      <p:cBhvr>
                                        <p:cTn id="13" dur="1000" fill="hold"/>
                                        <p:tgtEl>
                                          <p:spTgt spid="38918"/>
                                        </p:tgtEl>
                                        <p:attrNameLst>
                                          <p:attrName>ppt_w</p:attrName>
                                        </p:attrNameLst>
                                      </p:cBhvr>
                                      <p:tavLst>
                                        <p:tav tm="0">
                                          <p:val>
                                            <p:strVal val="#ppt_w+.3"/>
                                          </p:val>
                                        </p:tav>
                                        <p:tav tm="50000">
                                          <p:val>
                                            <p:strVal val="#ppt_w+.3"/>
                                          </p:val>
                                        </p:tav>
                                        <p:tav tm="100000">
                                          <p:val>
                                            <p:strVal val="#ppt_w"/>
                                          </p:val>
                                        </p:tav>
                                      </p:tavLst>
                                    </p:anim>
                                    <p:anim calcmode="lin" valueType="num">
                                      <p:cBhvr>
                                        <p:cTn id="14" dur="1000" fill="hold"/>
                                        <p:tgtEl>
                                          <p:spTgt spid="38918"/>
                                        </p:tgtEl>
                                        <p:attrNameLst>
                                          <p:attrName>ppt_x</p:attrName>
                                        </p:attrNameLst>
                                      </p:cBhvr>
                                      <p:tavLst>
                                        <p:tav tm="0">
                                          <p:val>
                                            <p:strVal val="#ppt_x-.3"/>
                                          </p:val>
                                        </p:tav>
                                        <p:tav tm="50000">
                                          <p:val>
                                            <p:strVal val="#ppt_x"/>
                                          </p:val>
                                        </p:tav>
                                        <p:tav tm="100000">
                                          <p:val>
                                            <p:strVal val="#ppt_x"/>
                                          </p:val>
                                        </p:tav>
                                      </p:tavLst>
                                    </p:anim>
                                    <p:anim calcmode="lin" valueType="num">
                                      <p:cBhvr>
                                        <p:cTn id="15" dur="1000" fill="hold"/>
                                        <p:tgtEl>
                                          <p:spTgt spid="389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p:bldP spid="389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396233E8-19D7-4CD8-85A2-662BB9B740E5}"/>
              </a:ext>
            </a:extLst>
          </p:cNvPr>
          <p:cNvSpPr>
            <a:spLocks noChangeArrowheads="1"/>
          </p:cNvSpPr>
          <p:nvPr/>
        </p:nvSpPr>
        <p:spPr bwMode="auto">
          <a:xfrm>
            <a:off x="0" y="0"/>
            <a:ext cx="12192000" cy="7032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r>
              <a:rPr lang="en-US" altLang="en-US" sz="2800" i="1" dirty="0">
                <a:solidFill>
                  <a:schemeClr val="bg1"/>
                </a:solidFill>
              </a:rPr>
              <a:t>28:1-13 -</a:t>
            </a:r>
            <a:r>
              <a:rPr lang="en-US" altLang="en-US" sz="2800" i="1" dirty="0">
                <a:solidFill>
                  <a:srgbClr val="FFFF00"/>
                </a:solidFill>
              </a:rPr>
              <a:t> </a:t>
            </a:r>
            <a:r>
              <a:rPr lang="es-ES" sz="2800" dirty="0">
                <a:solidFill>
                  <a:srgbClr val="FFFF00"/>
                </a:solidFill>
              </a:rPr>
              <a:t>Y será que, si oyeres diligente la voz de Jehová tu Dios, para guardar, para poner por obra todos sus mandamientos que yo te prescribo hoy, vendrán sobre ti todas estas bendiciones</a:t>
            </a:r>
            <a:r>
              <a:rPr lang="en-US" altLang="en-US" sz="2800" i="1" dirty="0">
                <a:solidFill>
                  <a:srgbClr val="FFFF00"/>
                </a:solidFill>
              </a:rPr>
              <a:t>…</a:t>
            </a:r>
          </a:p>
          <a:p>
            <a:pPr eaLnBrk="1" hangingPunct="1"/>
            <a:endParaRPr lang="en-US" altLang="en-US" sz="300" i="1" dirty="0">
              <a:solidFill>
                <a:schemeClr val="bg1"/>
              </a:solidFill>
            </a:endParaRPr>
          </a:p>
          <a:p>
            <a:r>
              <a:rPr lang="en-US" altLang="en-US" sz="2800" i="1" dirty="0">
                <a:solidFill>
                  <a:schemeClr val="bg1"/>
                </a:solidFill>
              </a:rPr>
              <a:t>- </a:t>
            </a:r>
            <a:r>
              <a:rPr lang="es-ES" altLang="en-US" sz="2800" dirty="0">
                <a:solidFill>
                  <a:schemeClr val="bg1"/>
                </a:solidFill>
              </a:rPr>
              <a:t>b</a:t>
            </a:r>
            <a:r>
              <a:rPr lang="es-ES" sz="2800" dirty="0">
                <a:solidFill>
                  <a:schemeClr val="bg1"/>
                </a:solidFill>
              </a:rPr>
              <a:t>endito serás tú en la ciudad y en el campo</a:t>
            </a:r>
            <a:endParaRPr lang="en-US" altLang="en-US" sz="2800" i="1" dirty="0">
              <a:solidFill>
                <a:schemeClr val="bg1"/>
              </a:solidFill>
            </a:endParaRPr>
          </a:p>
          <a:p>
            <a:pPr>
              <a:buFontTx/>
              <a:buChar char="-"/>
            </a:pPr>
            <a:r>
              <a:rPr lang="es-ES" sz="2800" dirty="0">
                <a:solidFill>
                  <a:schemeClr val="bg1"/>
                </a:solidFill>
              </a:rPr>
              <a:t> bendito el fruto de tu vientre</a:t>
            </a:r>
            <a:r>
              <a:rPr lang="en-US" altLang="en-US" sz="2800" i="1" dirty="0">
                <a:solidFill>
                  <a:schemeClr val="bg1"/>
                </a:solidFill>
              </a:rPr>
              <a:t> (y de </a:t>
            </a:r>
            <a:r>
              <a:rPr lang="en-US" altLang="en-US" sz="2800" i="1" dirty="0" err="1">
                <a:solidFill>
                  <a:schemeClr val="bg1"/>
                </a:solidFill>
              </a:rPr>
              <a:t>todos</a:t>
            </a:r>
            <a:r>
              <a:rPr lang="en-US" altLang="en-US" sz="2800" i="1" dirty="0">
                <a:solidFill>
                  <a:schemeClr val="bg1"/>
                </a:solidFill>
              </a:rPr>
              <a:t> los </a:t>
            </a:r>
            <a:r>
              <a:rPr lang="en-US" altLang="en-US" sz="2800" i="1" dirty="0" err="1">
                <a:solidFill>
                  <a:schemeClr val="bg1"/>
                </a:solidFill>
              </a:rPr>
              <a:t>bestias</a:t>
            </a:r>
            <a:r>
              <a:rPr lang="en-US" altLang="en-US" sz="2800" i="1" dirty="0">
                <a:solidFill>
                  <a:schemeClr val="bg1"/>
                </a:solidFill>
              </a:rPr>
              <a:t>) </a:t>
            </a:r>
          </a:p>
          <a:p>
            <a:r>
              <a:rPr lang="en-US" altLang="en-US" sz="2800" i="1" dirty="0">
                <a:solidFill>
                  <a:schemeClr val="bg1"/>
                </a:solidFill>
              </a:rPr>
              <a:t>- </a:t>
            </a:r>
            <a:r>
              <a:rPr lang="es-ES" altLang="en-US" sz="2800" dirty="0">
                <a:solidFill>
                  <a:schemeClr val="bg1"/>
                </a:solidFill>
              </a:rPr>
              <a:t>b</a:t>
            </a:r>
            <a:r>
              <a:rPr lang="es-ES" sz="2800" dirty="0">
                <a:solidFill>
                  <a:schemeClr val="bg1"/>
                </a:solidFill>
              </a:rPr>
              <a:t>endito tu canastillo y tus sobras</a:t>
            </a:r>
            <a:endParaRPr lang="en-US" altLang="en-US" sz="2800" i="1" dirty="0">
              <a:solidFill>
                <a:schemeClr val="bg1"/>
              </a:solidFill>
            </a:endParaRPr>
          </a:p>
          <a:p>
            <a:r>
              <a:rPr lang="en-US" altLang="en-US" sz="2800" i="1" dirty="0">
                <a:solidFill>
                  <a:schemeClr val="bg1"/>
                </a:solidFill>
              </a:rPr>
              <a:t>- </a:t>
            </a:r>
            <a:r>
              <a:rPr lang="es-ES" altLang="en-US" sz="2800" dirty="0">
                <a:solidFill>
                  <a:schemeClr val="bg1"/>
                </a:solidFill>
              </a:rPr>
              <a:t>b</a:t>
            </a:r>
            <a:r>
              <a:rPr lang="es-ES" sz="2800" dirty="0">
                <a:solidFill>
                  <a:schemeClr val="bg1"/>
                </a:solidFill>
              </a:rPr>
              <a:t>endito serás en tu entrar, y en tu salir</a:t>
            </a:r>
            <a:endParaRPr lang="en-US" altLang="en-US" sz="2800" i="1" dirty="0">
              <a:solidFill>
                <a:schemeClr val="bg1"/>
              </a:solidFill>
            </a:endParaRPr>
          </a:p>
          <a:p>
            <a:pPr>
              <a:buFontTx/>
              <a:buChar char="-"/>
            </a:pPr>
            <a:r>
              <a:rPr lang="en-US" altLang="en-US" sz="2800" i="1" dirty="0">
                <a:solidFill>
                  <a:schemeClr val="bg1"/>
                </a:solidFill>
              </a:rPr>
              <a:t> </a:t>
            </a:r>
            <a:r>
              <a:rPr lang="es-ES" altLang="en-US" sz="2800" dirty="0">
                <a:solidFill>
                  <a:schemeClr val="bg1"/>
                </a:solidFill>
              </a:rPr>
              <a:t>p</a:t>
            </a:r>
            <a:r>
              <a:rPr lang="es-ES" sz="2800" dirty="0">
                <a:solidFill>
                  <a:schemeClr val="bg1"/>
                </a:solidFill>
              </a:rPr>
              <a:t>ondrá Jehová á tus enemigos </a:t>
            </a:r>
            <a:r>
              <a:rPr lang="pt-BR" sz="2800" dirty="0">
                <a:solidFill>
                  <a:schemeClr val="bg1"/>
                </a:solidFill>
              </a:rPr>
              <a:t>de rota batida delante de ti</a:t>
            </a:r>
            <a:endParaRPr lang="en-US" altLang="en-US" sz="2800" i="1" dirty="0">
              <a:solidFill>
                <a:schemeClr val="bg1"/>
              </a:solidFill>
            </a:endParaRPr>
          </a:p>
          <a:p>
            <a:pPr>
              <a:buFontTx/>
              <a:buChar char="-"/>
            </a:pPr>
            <a:r>
              <a:rPr lang="en-US" altLang="en-US" sz="2800" i="1" dirty="0">
                <a:solidFill>
                  <a:schemeClr val="bg1"/>
                </a:solidFill>
              </a:rPr>
              <a:t> </a:t>
            </a:r>
            <a:r>
              <a:rPr lang="es-ES" sz="2800" dirty="0">
                <a:solidFill>
                  <a:schemeClr val="bg1"/>
                </a:solidFill>
              </a:rPr>
              <a:t>bendiciones en tus graneros, y en todo aquello en que pusieres tu mano</a:t>
            </a:r>
            <a:endParaRPr lang="en-US" altLang="en-US" sz="2800" i="1" dirty="0">
              <a:solidFill>
                <a:schemeClr val="bg1"/>
              </a:solidFill>
            </a:endParaRPr>
          </a:p>
          <a:p>
            <a:pPr>
              <a:buFontTx/>
              <a:buChar char="-"/>
            </a:pPr>
            <a:r>
              <a:rPr lang="en-US" altLang="en-US" sz="2800" i="1" dirty="0">
                <a:solidFill>
                  <a:schemeClr val="bg1"/>
                </a:solidFill>
              </a:rPr>
              <a:t> </a:t>
            </a:r>
            <a:r>
              <a:rPr lang="es-ES" altLang="en-US" sz="2800" dirty="0">
                <a:solidFill>
                  <a:schemeClr val="bg1"/>
                </a:solidFill>
              </a:rPr>
              <a:t>c</a:t>
            </a:r>
            <a:r>
              <a:rPr lang="es-ES" sz="2800" dirty="0">
                <a:solidFill>
                  <a:schemeClr val="bg1"/>
                </a:solidFill>
              </a:rPr>
              <a:t>onfirmarte ha Jehová por pueblo suyo santo</a:t>
            </a:r>
            <a:endParaRPr lang="en-US" altLang="en-US" sz="2800" i="1" dirty="0">
              <a:solidFill>
                <a:schemeClr val="bg1"/>
              </a:solidFill>
            </a:endParaRPr>
          </a:p>
          <a:p>
            <a:pPr>
              <a:buFontTx/>
              <a:buChar char="-"/>
            </a:pPr>
            <a:r>
              <a:rPr lang="en-US" altLang="en-US" sz="2800" i="1" dirty="0">
                <a:solidFill>
                  <a:schemeClr val="bg1"/>
                </a:solidFill>
              </a:rPr>
              <a:t> </a:t>
            </a:r>
            <a:r>
              <a:rPr lang="es-ES" sz="2800" dirty="0">
                <a:solidFill>
                  <a:schemeClr val="bg1"/>
                </a:solidFill>
              </a:rPr>
              <a:t>todos los pueblos de la tierra te temerán</a:t>
            </a:r>
            <a:endParaRPr lang="en-US" altLang="en-US" sz="2800" i="1" dirty="0">
              <a:solidFill>
                <a:schemeClr val="bg1"/>
              </a:solidFill>
            </a:endParaRPr>
          </a:p>
          <a:p>
            <a:pPr>
              <a:buFontTx/>
              <a:buChar char="-"/>
            </a:pPr>
            <a:r>
              <a:rPr lang="en-US" altLang="en-US" sz="2800" i="1" dirty="0">
                <a:solidFill>
                  <a:schemeClr val="bg1"/>
                </a:solidFill>
              </a:rPr>
              <a:t> </a:t>
            </a:r>
            <a:r>
              <a:rPr lang="es-ES" sz="2800" dirty="0">
                <a:solidFill>
                  <a:schemeClr val="bg1"/>
                </a:solidFill>
              </a:rPr>
              <a:t>te hará Jehová sobreabundar en bienes</a:t>
            </a:r>
          </a:p>
          <a:p>
            <a:pPr>
              <a:buFontTx/>
              <a:buChar char="-"/>
            </a:pPr>
            <a:r>
              <a:rPr lang="en-US" altLang="en-US" sz="2800" i="1" dirty="0">
                <a:solidFill>
                  <a:schemeClr val="bg1"/>
                </a:solidFill>
              </a:rPr>
              <a:t> </a:t>
            </a:r>
            <a:r>
              <a:rPr lang="es-ES" altLang="en-US" sz="2800" dirty="0">
                <a:solidFill>
                  <a:schemeClr val="bg1"/>
                </a:solidFill>
              </a:rPr>
              <a:t>a</a:t>
            </a:r>
            <a:r>
              <a:rPr lang="es-ES" sz="2800" dirty="0">
                <a:solidFill>
                  <a:schemeClr val="bg1"/>
                </a:solidFill>
              </a:rPr>
              <a:t>brirte ha Jehová su buen depósito, el cielo, para dar lluvia</a:t>
            </a:r>
            <a:endParaRPr lang="en-US" altLang="en-US" sz="2800" i="1" dirty="0">
              <a:solidFill>
                <a:schemeClr val="bg1"/>
              </a:solidFill>
            </a:endParaRPr>
          </a:p>
          <a:p>
            <a:r>
              <a:rPr lang="en-US" altLang="en-US" sz="2800" i="1" dirty="0">
                <a:solidFill>
                  <a:schemeClr val="bg1"/>
                </a:solidFill>
              </a:rPr>
              <a:t>- </a:t>
            </a:r>
            <a:r>
              <a:rPr lang="en-US" sz="2800" dirty="0" err="1">
                <a:solidFill>
                  <a:schemeClr val="bg1"/>
                </a:solidFill>
              </a:rPr>
              <a:t>prestarás</a:t>
            </a:r>
            <a:r>
              <a:rPr lang="en-US" sz="2800" dirty="0">
                <a:solidFill>
                  <a:schemeClr val="bg1"/>
                </a:solidFill>
              </a:rPr>
              <a:t> á </a:t>
            </a:r>
            <a:r>
              <a:rPr lang="en-US" sz="2800" dirty="0" err="1">
                <a:solidFill>
                  <a:schemeClr val="bg1"/>
                </a:solidFill>
              </a:rPr>
              <a:t>muchas</a:t>
            </a:r>
            <a:r>
              <a:rPr lang="en-US" sz="2800" dirty="0">
                <a:solidFill>
                  <a:schemeClr val="bg1"/>
                </a:solidFill>
              </a:rPr>
              <a:t> </a:t>
            </a:r>
            <a:r>
              <a:rPr lang="en-US" sz="2800" dirty="0" err="1">
                <a:solidFill>
                  <a:schemeClr val="bg1"/>
                </a:solidFill>
              </a:rPr>
              <a:t>gentes</a:t>
            </a:r>
            <a:r>
              <a:rPr lang="en-US" sz="2800" dirty="0">
                <a:solidFill>
                  <a:schemeClr val="bg1"/>
                </a:solidFill>
              </a:rPr>
              <a:t>, y </a:t>
            </a:r>
            <a:r>
              <a:rPr lang="en-US" sz="2800" dirty="0" err="1">
                <a:solidFill>
                  <a:schemeClr val="bg1"/>
                </a:solidFill>
              </a:rPr>
              <a:t>tú</a:t>
            </a:r>
            <a:r>
              <a:rPr lang="en-US" sz="2800" dirty="0">
                <a:solidFill>
                  <a:schemeClr val="bg1"/>
                </a:solidFill>
              </a:rPr>
              <a:t> no </a:t>
            </a:r>
            <a:r>
              <a:rPr lang="en-US" sz="2800" dirty="0" err="1">
                <a:solidFill>
                  <a:schemeClr val="bg1"/>
                </a:solidFill>
              </a:rPr>
              <a:t>tomarás</a:t>
            </a:r>
            <a:r>
              <a:rPr lang="en-US" sz="2800" dirty="0">
                <a:solidFill>
                  <a:schemeClr val="bg1"/>
                </a:solidFill>
              </a:rPr>
              <a:t> </a:t>
            </a:r>
            <a:r>
              <a:rPr lang="en-US" sz="2800" dirty="0" err="1">
                <a:solidFill>
                  <a:schemeClr val="bg1"/>
                </a:solidFill>
              </a:rPr>
              <a:t>emprestado</a:t>
            </a:r>
            <a:endParaRPr lang="en-US" altLang="en-US" sz="2800" i="1" dirty="0">
              <a:solidFill>
                <a:schemeClr val="bg1"/>
              </a:solidFill>
            </a:endParaRPr>
          </a:p>
          <a:p>
            <a:pPr>
              <a:buFontTx/>
              <a:buChar char="-"/>
            </a:pPr>
            <a:r>
              <a:rPr lang="en-US" altLang="en-US" sz="2800" i="1" dirty="0">
                <a:solidFill>
                  <a:schemeClr val="bg1"/>
                </a:solidFill>
              </a:rPr>
              <a:t> </a:t>
            </a:r>
            <a:r>
              <a:rPr lang="es-ES" sz="2800" dirty="0">
                <a:solidFill>
                  <a:schemeClr val="bg1"/>
                </a:solidFill>
              </a:rPr>
              <a:t>te pondrá Jehová por cabeza, y no por cola</a:t>
            </a:r>
            <a:r>
              <a:rPr lang="en-US" altLang="en-US" sz="2800" i="1" dirty="0">
                <a:solidFill>
                  <a:schemeClr val="bg1"/>
                </a:solidFill>
              </a:rPr>
              <a:t>. </a:t>
            </a:r>
          </a:p>
          <a:p>
            <a:r>
              <a:rPr lang="en-US" altLang="en-US" sz="2800" i="1" dirty="0">
                <a:solidFill>
                  <a:schemeClr val="bg1"/>
                </a:solidFill>
              </a:rPr>
              <a:t>- </a:t>
            </a:r>
            <a:r>
              <a:rPr lang="es-ES" sz="2800" dirty="0">
                <a:solidFill>
                  <a:schemeClr val="bg1"/>
                </a:solidFill>
              </a:rPr>
              <a:t>estarás encima solamente, y no 	estarás debajo</a:t>
            </a:r>
            <a:endParaRPr lang="en-US" altLang="en-US" sz="2800"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nodeType="withEffect">
                                  <p:stCondLst>
                                    <p:cond delay="0"/>
                                  </p:stCondLst>
                                  <p:iterate type="wd">
                                    <p:tmPct val="1000"/>
                                  </p:iterate>
                                  <p:childTnLst>
                                    <p:set>
                                      <p:cBhvr>
                                        <p:cTn id="6" dur="1" fill="hold">
                                          <p:stCondLst>
                                            <p:cond delay="0"/>
                                          </p:stCondLst>
                                        </p:cTn>
                                        <p:tgtEl>
                                          <p:spTgt spid="40962">
                                            <p:txEl>
                                              <p:pRg st="0" end="0"/>
                                            </p:txEl>
                                          </p:spTgt>
                                        </p:tgtEl>
                                        <p:attrNameLst>
                                          <p:attrName>style.visibility</p:attrName>
                                        </p:attrNameLst>
                                      </p:cBhvr>
                                      <p:to>
                                        <p:strVal val="visible"/>
                                      </p:to>
                                    </p:set>
                                    <p:anim calcmode="lin" valueType="num">
                                      <p:cBhvr>
                                        <p:cTn id="7" dur="1000" fill="hold"/>
                                        <p:tgtEl>
                                          <p:spTgt spid="40962">
                                            <p:txEl>
                                              <p:pRg st="0" end="0"/>
                                            </p:txEl>
                                          </p:spTgt>
                                        </p:tgtEl>
                                        <p:attrNameLst>
                                          <p:attrName>ppt_x</p:attrName>
                                        </p:attrNameLst>
                                      </p:cBhvr>
                                      <p:tavLst>
                                        <p:tav tm="0">
                                          <p:val>
                                            <p:strVal val="#ppt_x+#ppt_w/2"/>
                                          </p:val>
                                        </p:tav>
                                        <p:tav tm="100000">
                                          <p:val>
                                            <p:strVal val="#ppt_x"/>
                                          </p:val>
                                        </p:tav>
                                      </p:tavLst>
                                    </p:anim>
                                    <p:anim calcmode="lin" valueType="num">
                                      <p:cBhvr>
                                        <p:cTn id="8" dur="1000" fill="hold"/>
                                        <p:tgtEl>
                                          <p:spTgt spid="40962">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40962">
                                            <p:txEl>
                                              <p:pRg st="0" end="0"/>
                                            </p:txEl>
                                          </p:spTgt>
                                        </p:tgtEl>
                                        <p:attrNameLst>
                                          <p:attrName>ppt_w</p:attrName>
                                        </p:attrNameLst>
                                      </p:cBhvr>
                                      <p:tavLst>
                                        <p:tav tm="0">
                                          <p:val>
                                            <p:fltVal val="0"/>
                                          </p:val>
                                        </p:tav>
                                        <p:tav tm="100000">
                                          <p:val>
                                            <p:strVal val="#ppt_w"/>
                                          </p:val>
                                        </p:tav>
                                      </p:tavLst>
                                    </p:anim>
                                    <p:anim calcmode="lin" valueType="num">
                                      <p:cBhvr>
                                        <p:cTn id="10" dur="1000" fill="hold"/>
                                        <p:tgtEl>
                                          <p:spTgt spid="4096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nodeType="clickEffect">
                                  <p:stCondLst>
                                    <p:cond delay="0"/>
                                  </p:stCondLst>
                                  <p:iterate type="wd">
                                    <p:tmPct val="3000"/>
                                  </p:iterate>
                                  <p:childTnLst>
                                    <p:set>
                                      <p:cBhvr>
                                        <p:cTn id="14" dur="1" fill="hold">
                                          <p:stCondLst>
                                            <p:cond delay="0"/>
                                          </p:stCondLst>
                                        </p:cTn>
                                        <p:tgtEl>
                                          <p:spTgt spid="40962">
                                            <p:txEl>
                                              <p:pRg st="2" end="2"/>
                                            </p:txEl>
                                          </p:spTgt>
                                        </p:tgtEl>
                                        <p:attrNameLst>
                                          <p:attrName>style.visibility</p:attrName>
                                        </p:attrNameLst>
                                      </p:cBhvr>
                                      <p:to>
                                        <p:strVal val="visible"/>
                                      </p:to>
                                    </p:set>
                                    <p:anim calcmode="lin" valueType="num">
                                      <p:cBhvr additive="base">
                                        <p:cTn id="15" dur="1000" fill="hold"/>
                                        <p:tgtEl>
                                          <p:spTgt spid="40962">
                                            <p:txEl>
                                              <p:pRg st="2" end="2"/>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4096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iterate type="wd">
                                    <p:tmPct val="3000"/>
                                  </p:iterate>
                                  <p:childTnLst>
                                    <p:set>
                                      <p:cBhvr>
                                        <p:cTn id="18" dur="1" fill="hold">
                                          <p:stCondLst>
                                            <p:cond delay="0"/>
                                          </p:stCondLst>
                                        </p:cTn>
                                        <p:tgtEl>
                                          <p:spTgt spid="40962">
                                            <p:txEl>
                                              <p:pRg st="3" end="3"/>
                                            </p:txEl>
                                          </p:spTgt>
                                        </p:tgtEl>
                                        <p:attrNameLst>
                                          <p:attrName>style.visibility</p:attrName>
                                        </p:attrNameLst>
                                      </p:cBhvr>
                                      <p:to>
                                        <p:strVal val="visible"/>
                                      </p:to>
                                    </p:set>
                                    <p:anim calcmode="lin" valueType="num">
                                      <p:cBhvr additive="base">
                                        <p:cTn id="19" dur="1000" fill="hold"/>
                                        <p:tgtEl>
                                          <p:spTgt spid="40962">
                                            <p:txEl>
                                              <p:pRg st="3" end="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4096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iterate type="wd">
                                    <p:tmPct val="3000"/>
                                  </p:iterate>
                                  <p:childTnLst>
                                    <p:set>
                                      <p:cBhvr>
                                        <p:cTn id="22" dur="1" fill="hold">
                                          <p:stCondLst>
                                            <p:cond delay="0"/>
                                          </p:stCondLst>
                                        </p:cTn>
                                        <p:tgtEl>
                                          <p:spTgt spid="40962">
                                            <p:txEl>
                                              <p:pRg st="4" end="4"/>
                                            </p:txEl>
                                          </p:spTgt>
                                        </p:tgtEl>
                                        <p:attrNameLst>
                                          <p:attrName>style.visibility</p:attrName>
                                        </p:attrNameLst>
                                      </p:cBhvr>
                                      <p:to>
                                        <p:strVal val="visible"/>
                                      </p:to>
                                    </p:set>
                                    <p:anim calcmode="lin" valueType="num">
                                      <p:cBhvr additive="base">
                                        <p:cTn id="23" dur="1000" fill="hold"/>
                                        <p:tgtEl>
                                          <p:spTgt spid="40962">
                                            <p:txEl>
                                              <p:pRg st="4" end="4"/>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40962">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iterate type="wd">
                                    <p:tmPct val="3000"/>
                                  </p:iterate>
                                  <p:childTnLst>
                                    <p:set>
                                      <p:cBhvr>
                                        <p:cTn id="26" dur="1" fill="hold">
                                          <p:stCondLst>
                                            <p:cond delay="0"/>
                                          </p:stCondLst>
                                        </p:cTn>
                                        <p:tgtEl>
                                          <p:spTgt spid="40962">
                                            <p:txEl>
                                              <p:pRg st="5" end="5"/>
                                            </p:txEl>
                                          </p:spTgt>
                                        </p:tgtEl>
                                        <p:attrNameLst>
                                          <p:attrName>style.visibility</p:attrName>
                                        </p:attrNameLst>
                                      </p:cBhvr>
                                      <p:to>
                                        <p:strVal val="visible"/>
                                      </p:to>
                                    </p:set>
                                    <p:anim calcmode="lin" valueType="num">
                                      <p:cBhvr additive="base">
                                        <p:cTn id="27" dur="1000" fill="hold"/>
                                        <p:tgtEl>
                                          <p:spTgt spid="40962">
                                            <p:txEl>
                                              <p:pRg st="5" end="5"/>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40962">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iterate type="wd">
                                    <p:tmPct val="3000"/>
                                  </p:iterate>
                                  <p:childTnLst>
                                    <p:set>
                                      <p:cBhvr>
                                        <p:cTn id="30" dur="1" fill="hold">
                                          <p:stCondLst>
                                            <p:cond delay="0"/>
                                          </p:stCondLst>
                                        </p:cTn>
                                        <p:tgtEl>
                                          <p:spTgt spid="40962">
                                            <p:txEl>
                                              <p:pRg st="6" end="6"/>
                                            </p:txEl>
                                          </p:spTgt>
                                        </p:tgtEl>
                                        <p:attrNameLst>
                                          <p:attrName>style.visibility</p:attrName>
                                        </p:attrNameLst>
                                      </p:cBhvr>
                                      <p:to>
                                        <p:strVal val="visible"/>
                                      </p:to>
                                    </p:set>
                                    <p:anim calcmode="lin" valueType="num">
                                      <p:cBhvr additive="base">
                                        <p:cTn id="31" dur="1000" fill="hold"/>
                                        <p:tgtEl>
                                          <p:spTgt spid="40962">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40962">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iterate type="wd">
                                    <p:tmPct val="3000"/>
                                  </p:iterate>
                                  <p:childTnLst>
                                    <p:set>
                                      <p:cBhvr>
                                        <p:cTn id="34" dur="1" fill="hold">
                                          <p:stCondLst>
                                            <p:cond delay="0"/>
                                          </p:stCondLst>
                                        </p:cTn>
                                        <p:tgtEl>
                                          <p:spTgt spid="40962">
                                            <p:txEl>
                                              <p:pRg st="7" end="7"/>
                                            </p:txEl>
                                          </p:spTgt>
                                        </p:tgtEl>
                                        <p:attrNameLst>
                                          <p:attrName>style.visibility</p:attrName>
                                        </p:attrNameLst>
                                      </p:cBhvr>
                                      <p:to>
                                        <p:strVal val="visible"/>
                                      </p:to>
                                    </p:set>
                                    <p:anim calcmode="lin" valueType="num">
                                      <p:cBhvr additive="base">
                                        <p:cTn id="35" dur="1000" fill="hold"/>
                                        <p:tgtEl>
                                          <p:spTgt spid="40962">
                                            <p:txEl>
                                              <p:pRg st="7" end="7"/>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40962">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iterate type="wd">
                                    <p:tmPct val="3000"/>
                                  </p:iterate>
                                  <p:childTnLst>
                                    <p:set>
                                      <p:cBhvr>
                                        <p:cTn id="38" dur="1" fill="hold">
                                          <p:stCondLst>
                                            <p:cond delay="0"/>
                                          </p:stCondLst>
                                        </p:cTn>
                                        <p:tgtEl>
                                          <p:spTgt spid="40962">
                                            <p:txEl>
                                              <p:pRg st="8" end="8"/>
                                            </p:txEl>
                                          </p:spTgt>
                                        </p:tgtEl>
                                        <p:attrNameLst>
                                          <p:attrName>style.visibility</p:attrName>
                                        </p:attrNameLst>
                                      </p:cBhvr>
                                      <p:to>
                                        <p:strVal val="visible"/>
                                      </p:to>
                                    </p:set>
                                    <p:anim calcmode="lin" valueType="num">
                                      <p:cBhvr additive="base">
                                        <p:cTn id="39" dur="1000" fill="hold"/>
                                        <p:tgtEl>
                                          <p:spTgt spid="40962">
                                            <p:txEl>
                                              <p:pRg st="8" end="8"/>
                                            </p:txEl>
                                          </p:spTgt>
                                        </p:tgtEl>
                                        <p:attrNameLst>
                                          <p:attrName>ppt_x</p:attrName>
                                        </p:attrNameLst>
                                      </p:cBhvr>
                                      <p:tavLst>
                                        <p:tav tm="0">
                                          <p:val>
                                            <p:strVal val="0-#ppt_w/2"/>
                                          </p:val>
                                        </p:tav>
                                        <p:tav tm="100000">
                                          <p:val>
                                            <p:strVal val="#ppt_x"/>
                                          </p:val>
                                        </p:tav>
                                      </p:tavLst>
                                    </p:anim>
                                    <p:anim calcmode="lin" valueType="num">
                                      <p:cBhvr additive="base">
                                        <p:cTn id="40" dur="1000" fill="hold"/>
                                        <p:tgtEl>
                                          <p:spTgt spid="40962">
                                            <p:txEl>
                                              <p:pRg st="8" end="8"/>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iterate type="wd">
                                    <p:tmPct val="3000"/>
                                  </p:iterate>
                                  <p:childTnLst>
                                    <p:set>
                                      <p:cBhvr>
                                        <p:cTn id="42" dur="1" fill="hold">
                                          <p:stCondLst>
                                            <p:cond delay="0"/>
                                          </p:stCondLst>
                                        </p:cTn>
                                        <p:tgtEl>
                                          <p:spTgt spid="40962">
                                            <p:txEl>
                                              <p:pRg st="9" end="9"/>
                                            </p:txEl>
                                          </p:spTgt>
                                        </p:tgtEl>
                                        <p:attrNameLst>
                                          <p:attrName>style.visibility</p:attrName>
                                        </p:attrNameLst>
                                      </p:cBhvr>
                                      <p:to>
                                        <p:strVal val="visible"/>
                                      </p:to>
                                    </p:set>
                                    <p:anim calcmode="lin" valueType="num">
                                      <p:cBhvr additive="base">
                                        <p:cTn id="43" dur="1000" fill="hold"/>
                                        <p:tgtEl>
                                          <p:spTgt spid="40962">
                                            <p:txEl>
                                              <p:pRg st="9" end="9"/>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40962">
                                            <p:txEl>
                                              <p:pRg st="9" end="9"/>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iterate type="wd">
                                    <p:tmPct val="3000"/>
                                  </p:iterate>
                                  <p:childTnLst>
                                    <p:set>
                                      <p:cBhvr>
                                        <p:cTn id="46" dur="1" fill="hold">
                                          <p:stCondLst>
                                            <p:cond delay="0"/>
                                          </p:stCondLst>
                                        </p:cTn>
                                        <p:tgtEl>
                                          <p:spTgt spid="40962">
                                            <p:txEl>
                                              <p:pRg st="10" end="10"/>
                                            </p:txEl>
                                          </p:spTgt>
                                        </p:tgtEl>
                                        <p:attrNameLst>
                                          <p:attrName>style.visibility</p:attrName>
                                        </p:attrNameLst>
                                      </p:cBhvr>
                                      <p:to>
                                        <p:strVal val="visible"/>
                                      </p:to>
                                    </p:set>
                                    <p:anim calcmode="lin" valueType="num">
                                      <p:cBhvr additive="base">
                                        <p:cTn id="47" dur="1000" fill="hold"/>
                                        <p:tgtEl>
                                          <p:spTgt spid="40962">
                                            <p:txEl>
                                              <p:pRg st="10" end="10"/>
                                            </p:txEl>
                                          </p:spTgt>
                                        </p:tgtEl>
                                        <p:attrNameLst>
                                          <p:attrName>ppt_x</p:attrName>
                                        </p:attrNameLst>
                                      </p:cBhvr>
                                      <p:tavLst>
                                        <p:tav tm="0">
                                          <p:val>
                                            <p:strVal val="0-#ppt_w/2"/>
                                          </p:val>
                                        </p:tav>
                                        <p:tav tm="100000">
                                          <p:val>
                                            <p:strVal val="#ppt_x"/>
                                          </p:val>
                                        </p:tav>
                                      </p:tavLst>
                                    </p:anim>
                                    <p:anim calcmode="lin" valueType="num">
                                      <p:cBhvr additive="base">
                                        <p:cTn id="48" dur="1000" fill="hold"/>
                                        <p:tgtEl>
                                          <p:spTgt spid="40962">
                                            <p:txEl>
                                              <p:pRg st="10" end="10"/>
                                            </p:txEl>
                                          </p:spTgt>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iterate type="wd">
                                    <p:tmPct val="3000"/>
                                  </p:iterate>
                                  <p:childTnLst>
                                    <p:set>
                                      <p:cBhvr>
                                        <p:cTn id="50" dur="1" fill="hold">
                                          <p:stCondLst>
                                            <p:cond delay="0"/>
                                          </p:stCondLst>
                                        </p:cTn>
                                        <p:tgtEl>
                                          <p:spTgt spid="40962">
                                            <p:txEl>
                                              <p:pRg st="11" end="11"/>
                                            </p:txEl>
                                          </p:spTgt>
                                        </p:tgtEl>
                                        <p:attrNameLst>
                                          <p:attrName>style.visibility</p:attrName>
                                        </p:attrNameLst>
                                      </p:cBhvr>
                                      <p:to>
                                        <p:strVal val="visible"/>
                                      </p:to>
                                    </p:set>
                                    <p:anim calcmode="lin" valueType="num">
                                      <p:cBhvr additive="base">
                                        <p:cTn id="51" dur="1000" fill="hold"/>
                                        <p:tgtEl>
                                          <p:spTgt spid="40962">
                                            <p:txEl>
                                              <p:pRg st="11" end="11"/>
                                            </p:txEl>
                                          </p:spTgt>
                                        </p:tgtEl>
                                        <p:attrNameLst>
                                          <p:attrName>ppt_x</p:attrName>
                                        </p:attrNameLst>
                                      </p:cBhvr>
                                      <p:tavLst>
                                        <p:tav tm="0">
                                          <p:val>
                                            <p:strVal val="0-#ppt_w/2"/>
                                          </p:val>
                                        </p:tav>
                                        <p:tav tm="100000">
                                          <p:val>
                                            <p:strVal val="#ppt_x"/>
                                          </p:val>
                                        </p:tav>
                                      </p:tavLst>
                                    </p:anim>
                                    <p:anim calcmode="lin" valueType="num">
                                      <p:cBhvr additive="base">
                                        <p:cTn id="52" dur="1000" fill="hold"/>
                                        <p:tgtEl>
                                          <p:spTgt spid="40962">
                                            <p:txEl>
                                              <p:pRg st="11" end="11"/>
                                            </p:txEl>
                                          </p:spTgt>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iterate type="wd">
                                    <p:tmPct val="3000"/>
                                  </p:iterate>
                                  <p:childTnLst>
                                    <p:set>
                                      <p:cBhvr>
                                        <p:cTn id="54" dur="1" fill="hold">
                                          <p:stCondLst>
                                            <p:cond delay="0"/>
                                          </p:stCondLst>
                                        </p:cTn>
                                        <p:tgtEl>
                                          <p:spTgt spid="40962">
                                            <p:txEl>
                                              <p:pRg st="12" end="12"/>
                                            </p:txEl>
                                          </p:spTgt>
                                        </p:tgtEl>
                                        <p:attrNameLst>
                                          <p:attrName>style.visibility</p:attrName>
                                        </p:attrNameLst>
                                      </p:cBhvr>
                                      <p:to>
                                        <p:strVal val="visible"/>
                                      </p:to>
                                    </p:set>
                                    <p:anim calcmode="lin" valueType="num">
                                      <p:cBhvr additive="base">
                                        <p:cTn id="55" dur="1000" fill="hold"/>
                                        <p:tgtEl>
                                          <p:spTgt spid="40962">
                                            <p:txEl>
                                              <p:pRg st="12" end="12"/>
                                            </p:txEl>
                                          </p:spTgt>
                                        </p:tgtEl>
                                        <p:attrNameLst>
                                          <p:attrName>ppt_x</p:attrName>
                                        </p:attrNameLst>
                                      </p:cBhvr>
                                      <p:tavLst>
                                        <p:tav tm="0">
                                          <p:val>
                                            <p:strVal val="0-#ppt_w/2"/>
                                          </p:val>
                                        </p:tav>
                                        <p:tav tm="100000">
                                          <p:val>
                                            <p:strVal val="#ppt_x"/>
                                          </p:val>
                                        </p:tav>
                                      </p:tavLst>
                                    </p:anim>
                                    <p:anim calcmode="lin" valueType="num">
                                      <p:cBhvr additive="base">
                                        <p:cTn id="56" dur="1000" fill="hold"/>
                                        <p:tgtEl>
                                          <p:spTgt spid="40962">
                                            <p:txEl>
                                              <p:pRg st="12" end="12"/>
                                            </p:txEl>
                                          </p:spTgt>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iterate type="wd">
                                    <p:tmPct val="3000"/>
                                  </p:iterate>
                                  <p:childTnLst>
                                    <p:set>
                                      <p:cBhvr>
                                        <p:cTn id="58" dur="1" fill="hold">
                                          <p:stCondLst>
                                            <p:cond delay="0"/>
                                          </p:stCondLst>
                                        </p:cTn>
                                        <p:tgtEl>
                                          <p:spTgt spid="40962">
                                            <p:txEl>
                                              <p:pRg st="13" end="13"/>
                                            </p:txEl>
                                          </p:spTgt>
                                        </p:tgtEl>
                                        <p:attrNameLst>
                                          <p:attrName>style.visibility</p:attrName>
                                        </p:attrNameLst>
                                      </p:cBhvr>
                                      <p:to>
                                        <p:strVal val="visible"/>
                                      </p:to>
                                    </p:set>
                                    <p:anim calcmode="lin" valueType="num">
                                      <p:cBhvr additive="base">
                                        <p:cTn id="59" dur="1000" fill="hold"/>
                                        <p:tgtEl>
                                          <p:spTgt spid="40962">
                                            <p:txEl>
                                              <p:pRg st="13" end="13"/>
                                            </p:txEl>
                                          </p:spTgt>
                                        </p:tgtEl>
                                        <p:attrNameLst>
                                          <p:attrName>ppt_x</p:attrName>
                                        </p:attrNameLst>
                                      </p:cBhvr>
                                      <p:tavLst>
                                        <p:tav tm="0">
                                          <p:val>
                                            <p:strVal val="0-#ppt_w/2"/>
                                          </p:val>
                                        </p:tav>
                                        <p:tav tm="100000">
                                          <p:val>
                                            <p:strVal val="#ppt_x"/>
                                          </p:val>
                                        </p:tav>
                                      </p:tavLst>
                                    </p:anim>
                                    <p:anim calcmode="lin" valueType="num">
                                      <p:cBhvr additive="base">
                                        <p:cTn id="60" dur="1000" fill="hold"/>
                                        <p:tgtEl>
                                          <p:spTgt spid="40962">
                                            <p:txEl>
                                              <p:pRg st="13" end="13"/>
                                            </p:txEl>
                                          </p:spTgt>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iterate type="wd">
                                    <p:tmPct val="3000"/>
                                  </p:iterate>
                                  <p:childTnLst>
                                    <p:set>
                                      <p:cBhvr>
                                        <p:cTn id="62" dur="1" fill="hold">
                                          <p:stCondLst>
                                            <p:cond delay="0"/>
                                          </p:stCondLst>
                                        </p:cTn>
                                        <p:tgtEl>
                                          <p:spTgt spid="40962">
                                            <p:txEl>
                                              <p:pRg st="14" end="14"/>
                                            </p:txEl>
                                          </p:spTgt>
                                        </p:tgtEl>
                                        <p:attrNameLst>
                                          <p:attrName>style.visibility</p:attrName>
                                        </p:attrNameLst>
                                      </p:cBhvr>
                                      <p:to>
                                        <p:strVal val="visible"/>
                                      </p:to>
                                    </p:set>
                                    <p:anim calcmode="lin" valueType="num">
                                      <p:cBhvr additive="base">
                                        <p:cTn id="63" dur="1000" fill="hold"/>
                                        <p:tgtEl>
                                          <p:spTgt spid="40962">
                                            <p:txEl>
                                              <p:pRg st="14" end="14"/>
                                            </p:txEl>
                                          </p:spTgt>
                                        </p:tgtEl>
                                        <p:attrNameLst>
                                          <p:attrName>ppt_x</p:attrName>
                                        </p:attrNameLst>
                                      </p:cBhvr>
                                      <p:tavLst>
                                        <p:tav tm="0">
                                          <p:val>
                                            <p:strVal val="0-#ppt_w/2"/>
                                          </p:val>
                                        </p:tav>
                                        <p:tav tm="100000">
                                          <p:val>
                                            <p:strVal val="#ppt_x"/>
                                          </p:val>
                                        </p:tav>
                                      </p:tavLst>
                                    </p:anim>
                                    <p:anim calcmode="lin" valueType="num">
                                      <p:cBhvr additive="base">
                                        <p:cTn id="64" dur="1000" fill="hold"/>
                                        <p:tgtEl>
                                          <p:spTgt spid="40962">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65" name="Rectangle 5">
            <a:extLst>
              <a:ext uri="{FF2B5EF4-FFF2-40B4-BE49-F238E27FC236}">
                <a16:creationId xmlns:a16="http://schemas.microsoft.com/office/drawing/2014/main" id="{7EE7CCD3-D353-4AE4-908C-21AA17241AEB}"/>
              </a:ext>
            </a:extLst>
          </p:cNvPr>
          <p:cNvSpPr>
            <a:spLocks noChangeArrowheads="1"/>
          </p:cNvSpPr>
          <p:nvPr/>
        </p:nvSpPr>
        <p:spPr bwMode="auto">
          <a:xfrm>
            <a:off x="0" y="1"/>
            <a:ext cx="12192000" cy="701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r>
              <a:rPr lang="en-US" altLang="en-US" sz="2800" i="1" dirty="0">
                <a:solidFill>
                  <a:schemeClr val="bg1"/>
                </a:solidFill>
              </a:rPr>
              <a:t>28:15 -</a:t>
            </a:r>
            <a:r>
              <a:rPr lang="en-US" altLang="en-US" sz="2800" i="1" dirty="0">
                <a:solidFill>
                  <a:srgbClr val="FFFF00"/>
                </a:solidFill>
              </a:rPr>
              <a:t> </a:t>
            </a:r>
            <a:r>
              <a:rPr lang="es-ES" sz="2800" dirty="0">
                <a:solidFill>
                  <a:srgbClr val="FFFF00"/>
                </a:solidFill>
              </a:rPr>
              <a:t>Y será, si no oyeres la voz de Jehová tu Dios, para cuidar de poner por obra todos sus mandamientos y sus estatutos, que yo te intimo hoy, que vendrán sobre ti todas estas maldiciones</a:t>
            </a:r>
            <a:r>
              <a:rPr lang="en-US" altLang="en-US" sz="2800" i="1" dirty="0">
                <a:solidFill>
                  <a:srgbClr val="FFFF00"/>
                </a:solidFill>
              </a:rPr>
              <a:t>…</a:t>
            </a:r>
          </a:p>
          <a:p>
            <a:pPr eaLnBrk="1" hangingPunct="1"/>
            <a:endParaRPr lang="en-US" altLang="en-US" sz="200" i="1" dirty="0">
              <a:solidFill>
                <a:srgbClr val="FFFF00"/>
              </a:solidFill>
            </a:endParaRPr>
          </a:p>
          <a:p>
            <a:pPr eaLnBrk="1" hangingPunct="1"/>
            <a:r>
              <a:rPr lang="en-US" altLang="en-US" sz="2800" i="1" dirty="0">
                <a:solidFill>
                  <a:schemeClr val="bg1"/>
                </a:solidFill>
              </a:rPr>
              <a:t>- </a:t>
            </a:r>
            <a:r>
              <a:rPr lang="en-US" altLang="en-US" sz="2800" i="1" dirty="0" err="1">
                <a:solidFill>
                  <a:schemeClr val="bg1"/>
                </a:solidFill>
              </a:rPr>
              <a:t>en</a:t>
            </a:r>
            <a:r>
              <a:rPr lang="en-US" altLang="en-US" sz="2800" i="1" dirty="0">
                <a:solidFill>
                  <a:schemeClr val="bg1"/>
                </a:solidFill>
              </a:rPr>
              <a:t> la ciudad y </a:t>
            </a:r>
            <a:r>
              <a:rPr lang="en-US" altLang="en-US" sz="2800" i="1" dirty="0" err="1">
                <a:solidFill>
                  <a:schemeClr val="bg1"/>
                </a:solidFill>
              </a:rPr>
              <a:t>en</a:t>
            </a:r>
            <a:r>
              <a:rPr lang="en-US" altLang="en-US" sz="2800" i="1" dirty="0">
                <a:solidFill>
                  <a:schemeClr val="bg1"/>
                </a:solidFill>
              </a:rPr>
              <a:t> el campo</a:t>
            </a:r>
          </a:p>
          <a:p>
            <a:r>
              <a:rPr lang="en-US" altLang="en-US" sz="2800" i="1" dirty="0">
                <a:solidFill>
                  <a:schemeClr val="bg1"/>
                </a:solidFill>
              </a:rPr>
              <a:t>- </a:t>
            </a:r>
            <a:r>
              <a:rPr lang="en-US" altLang="en-US" sz="2800" i="1" dirty="0" err="1">
                <a:solidFill>
                  <a:schemeClr val="bg1"/>
                </a:solidFill>
              </a:rPr>
              <a:t>en</a:t>
            </a:r>
            <a:r>
              <a:rPr lang="en-US" altLang="en-US" sz="2800" i="1" dirty="0">
                <a:solidFill>
                  <a:schemeClr val="bg1"/>
                </a:solidFill>
              </a:rPr>
              <a:t> </a:t>
            </a:r>
            <a:r>
              <a:rPr lang="es-ES" sz="2800" dirty="0">
                <a:solidFill>
                  <a:schemeClr val="bg1"/>
                </a:solidFill>
              </a:rPr>
              <a:t>tu canasta y tu artesa de amasar</a:t>
            </a:r>
            <a:endParaRPr lang="en-US" altLang="en-US" sz="2800" i="1" dirty="0">
              <a:solidFill>
                <a:schemeClr val="bg1"/>
              </a:solidFill>
            </a:endParaRPr>
          </a:p>
          <a:p>
            <a:pPr>
              <a:buFontTx/>
              <a:buChar char="-"/>
            </a:pPr>
            <a:r>
              <a:rPr lang="en-US" altLang="en-US" sz="2800" i="1" dirty="0">
                <a:solidFill>
                  <a:schemeClr val="bg1"/>
                </a:solidFill>
              </a:rPr>
              <a:t> </a:t>
            </a:r>
            <a:r>
              <a:rPr lang="en-US" altLang="en-US" sz="2800" i="1" dirty="0" err="1">
                <a:solidFill>
                  <a:schemeClr val="bg1"/>
                </a:solidFill>
              </a:rPr>
              <a:t>en</a:t>
            </a:r>
            <a:r>
              <a:rPr lang="en-US" altLang="en-US" sz="2800" i="1" dirty="0">
                <a:solidFill>
                  <a:schemeClr val="bg1"/>
                </a:solidFill>
              </a:rPr>
              <a:t> </a:t>
            </a:r>
            <a:r>
              <a:rPr lang="es-ES" sz="2800" dirty="0">
                <a:solidFill>
                  <a:schemeClr val="bg1"/>
                </a:solidFill>
              </a:rPr>
              <a:t>el fruto de tu vientre</a:t>
            </a:r>
            <a:r>
              <a:rPr lang="en-US" altLang="en-US" sz="2800" i="1" dirty="0">
                <a:solidFill>
                  <a:schemeClr val="bg1"/>
                </a:solidFill>
              </a:rPr>
              <a:t> (y de </a:t>
            </a:r>
            <a:r>
              <a:rPr lang="en-US" altLang="en-US" sz="2800" i="1" dirty="0" err="1">
                <a:solidFill>
                  <a:schemeClr val="bg1"/>
                </a:solidFill>
              </a:rPr>
              <a:t>todos</a:t>
            </a:r>
            <a:r>
              <a:rPr lang="en-US" altLang="en-US" sz="2800" i="1" dirty="0">
                <a:solidFill>
                  <a:schemeClr val="bg1"/>
                </a:solidFill>
              </a:rPr>
              <a:t> los </a:t>
            </a:r>
            <a:r>
              <a:rPr lang="en-US" altLang="en-US" sz="2800" i="1" dirty="0" err="1">
                <a:solidFill>
                  <a:schemeClr val="bg1"/>
                </a:solidFill>
              </a:rPr>
              <a:t>bestias</a:t>
            </a:r>
            <a:r>
              <a:rPr lang="en-US" altLang="en-US" sz="2800" i="1" dirty="0">
                <a:solidFill>
                  <a:schemeClr val="bg1"/>
                </a:solidFill>
              </a:rPr>
              <a:t>)</a:t>
            </a:r>
          </a:p>
          <a:p>
            <a:pPr eaLnBrk="1" hangingPunct="1">
              <a:buFontTx/>
              <a:buChar char="-"/>
            </a:pPr>
            <a:r>
              <a:rPr lang="en-US" altLang="en-US" sz="2800" i="1" dirty="0">
                <a:solidFill>
                  <a:schemeClr val="bg1"/>
                </a:solidFill>
              </a:rPr>
              <a:t> el </a:t>
            </a:r>
            <a:r>
              <a:rPr lang="en-US" altLang="en-US" sz="2800" i="1" dirty="0" err="1">
                <a:solidFill>
                  <a:schemeClr val="bg1"/>
                </a:solidFill>
              </a:rPr>
              <a:t>fruto</a:t>
            </a:r>
            <a:r>
              <a:rPr lang="en-US" altLang="en-US" sz="2800" i="1" dirty="0">
                <a:solidFill>
                  <a:schemeClr val="bg1"/>
                </a:solidFill>
              </a:rPr>
              <a:t> de </a:t>
            </a:r>
            <a:r>
              <a:rPr lang="en-US" altLang="en-US" sz="2800" i="1" dirty="0" err="1">
                <a:solidFill>
                  <a:schemeClr val="bg1"/>
                </a:solidFill>
              </a:rPr>
              <a:t>tu</a:t>
            </a:r>
            <a:r>
              <a:rPr lang="en-US" altLang="en-US" sz="2800" i="1" dirty="0">
                <a:solidFill>
                  <a:schemeClr val="bg1"/>
                </a:solidFill>
              </a:rPr>
              <a:t> tierra, la </a:t>
            </a:r>
            <a:r>
              <a:rPr lang="en-US" altLang="en-US" sz="2800" i="1" dirty="0" err="1">
                <a:solidFill>
                  <a:schemeClr val="bg1"/>
                </a:solidFill>
              </a:rPr>
              <a:t>cria</a:t>
            </a:r>
            <a:r>
              <a:rPr lang="en-US" altLang="en-US" sz="2800" i="1" dirty="0">
                <a:solidFill>
                  <a:schemeClr val="bg1"/>
                </a:solidFill>
              </a:rPr>
              <a:t> de </a:t>
            </a:r>
            <a:r>
              <a:rPr lang="en-US" altLang="en-US" sz="2800" i="1" dirty="0" err="1">
                <a:solidFill>
                  <a:schemeClr val="bg1"/>
                </a:solidFill>
              </a:rPr>
              <a:t>tus</a:t>
            </a:r>
            <a:r>
              <a:rPr lang="en-US" altLang="en-US" sz="2800" i="1" dirty="0">
                <a:solidFill>
                  <a:schemeClr val="bg1"/>
                </a:solidFill>
              </a:rPr>
              <a:t> </a:t>
            </a:r>
            <a:r>
              <a:rPr lang="en-US" altLang="en-US" sz="2800" i="1" dirty="0" err="1">
                <a:solidFill>
                  <a:schemeClr val="bg1"/>
                </a:solidFill>
              </a:rPr>
              <a:t>vacas</a:t>
            </a:r>
            <a:r>
              <a:rPr lang="en-US" altLang="en-US" sz="2800" i="1" dirty="0">
                <a:solidFill>
                  <a:schemeClr val="bg1"/>
                </a:solidFill>
              </a:rPr>
              <a:t>, los </a:t>
            </a:r>
            <a:r>
              <a:rPr lang="en-US" altLang="en-US" sz="2800" i="1" dirty="0" err="1">
                <a:solidFill>
                  <a:schemeClr val="bg1"/>
                </a:solidFill>
              </a:rPr>
              <a:t>rebaños</a:t>
            </a:r>
            <a:r>
              <a:rPr lang="en-US" altLang="en-US" sz="2800" i="1" dirty="0">
                <a:solidFill>
                  <a:schemeClr val="bg1"/>
                </a:solidFill>
              </a:rPr>
              <a:t> de </a:t>
            </a:r>
            <a:r>
              <a:rPr lang="en-US" altLang="en-US" sz="2800" i="1" dirty="0" err="1">
                <a:solidFill>
                  <a:schemeClr val="bg1"/>
                </a:solidFill>
              </a:rPr>
              <a:t>tus</a:t>
            </a:r>
            <a:r>
              <a:rPr lang="en-US" altLang="en-US" sz="2800" i="1" dirty="0">
                <a:solidFill>
                  <a:schemeClr val="bg1"/>
                </a:solidFill>
              </a:rPr>
              <a:t> </a:t>
            </a:r>
            <a:r>
              <a:rPr lang="en-US" altLang="en-US" sz="2800" i="1" dirty="0" err="1">
                <a:solidFill>
                  <a:schemeClr val="bg1"/>
                </a:solidFill>
              </a:rPr>
              <a:t>ovejas</a:t>
            </a:r>
            <a:endParaRPr lang="en-US" altLang="en-US" sz="2800" i="1" dirty="0">
              <a:solidFill>
                <a:schemeClr val="bg1"/>
              </a:solidFill>
            </a:endParaRPr>
          </a:p>
          <a:p>
            <a:r>
              <a:rPr lang="en-US" altLang="en-US" sz="2800" i="1" dirty="0">
                <a:solidFill>
                  <a:schemeClr val="bg1"/>
                </a:solidFill>
              </a:rPr>
              <a:t>- </a:t>
            </a:r>
            <a:r>
              <a:rPr lang="es-ES" sz="2800" dirty="0">
                <a:solidFill>
                  <a:schemeClr val="bg1"/>
                </a:solidFill>
              </a:rPr>
              <a:t>en tu entrar y en tu salir</a:t>
            </a:r>
            <a:endParaRPr lang="en-US" altLang="en-US" sz="2800" i="1" dirty="0">
              <a:solidFill>
                <a:schemeClr val="bg1"/>
              </a:solidFill>
            </a:endParaRPr>
          </a:p>
          <a:p>
            <a:pPr eaLnBrk="1" hangingPunct="1">
              <a:buFontTx/>
              <a:buChar char="-"/>
            </a:pPr>
            <a:r>
              <a:rPr lang="en-US" altLang="en-US" sz="2800" i="1" dirty="0">
                <a:solidFill>
                  <a:schemeClr val="bg1"/>
                </a:solidFill>
              </a:rPr>
              <a:t> </a:t>
            </a:r>
            <a:r>
              <a:rPr lang="en-US" altLang="en-US" sz="2800" i="1" dirty="0" err="1">
                <a:solidFill>
                  <a:schemeClr val="bg1"/>
                </a:solidFill>
              </a:rPr>
              <a:t>Jehová</a:t>
            </a:r>
            <a:r>
              <a:rPr lang="en-US" altLang="en-US" sz="2000" i="1" dirty="0">
                <a:solidFill>
                  <a:schemeClr val="bg1"/>
                </a:solidFill>
              </a:rPr>
              <a:t> </a:t>
            </a:r>
            <a:r>
              <a:rPr lang="en-US" altLang="en-US" sz="2800" i="1" dirty="0" err="1">
                <a:solidFill>
                  <a:schemeClr val="bg1"/>
                </a:solidFill>
              </a:rPr>
              <a:t>enviará</a:t>
            </a:r>
            <a:r>
              <a:rPr lang="en-US" altLang="en-US" sz="2800" i="1" dirty="0">
                <a:solidFill>
                  <a:schemeClr val="bg1"/>
                </a:solidFill>
              </a:rPr>
              <a:t> </a:t>
            </a:r>
            <a:r>
              <a:rPr lang="en-US" altLang="en-US" sz="2800" i="1" dirty="0" err="1">
                <a:solidFill>
                  <a:schemeClr val="bg1"/>
                </a:solidFill>
              </a:rPr>
              <a:t>maldición</a:t>
            </a:r>
            <a:r>
              <a:rPr lang="en-US" altLang="en-US" sz="2800" i="1" dirty="0">
                <a:solidFill>
                  <a:schemeClr val="bg1"/>
                </a:solidFill>
              </a:rPr>
              <a:t>,</a:t>
            </a:r>
            <a:r>
              <a:rPr lang="en-US" altLang="en-US" sz="2000" i="1" dirty="0">
                <a:solidFill>
                  <a:schemeClr val="bg1"/>
                </a:solidFill>
              </a:rPr>
              <a:t> </a:t>
            </a:r>
            <a:r>
              <a:rPr lang="en-US" altLang="en-US" sz="2800" i="1" dirty="0" err="1">
                <a:solidFill>
                  <a:schemeClr val="bg1"/>
                </a:solidFill>
              </a:rPr>
              <a:t>quebranto</a:t>
            </a:r>
            <a:r>
              <a:rPr lang="en-US" altLang="en-US" sz="2800" i="1" dirty="0">
                <a:solidFill>
                  <a:schemeClr val="bg1"/>
                </a:solidFill>
              </a:rPr>
              <a:t>,</a:t>
            </a:r>
            <a:r>
              <a:rPr lang="en-US" altLang="en-US" sz="2000" i="1" dirty="0">
                <a:solidFill>
                  <a:schemeClr val="bg1"/>
                </a:solidFill>
              </a:rPr>
              <a:t> </a:t>
            </a:r>
            <a:r>
              <a:rPr lang="en-US" altLang="en-US" sz="2800" i="1" dirty="0">
                <a:solidFill>
                  <a:schemeClr val="bg1"/>
                </a:solidFill>
              </a:rPr>
              <a:t>y </a:t>
            </a:r>
            <a:r>
              <a:rPr lang="en-US" altLang="en-US" sz="2800" i="1" dirty="0" err="1">
                <a:solidFill>
                  <a:schemeClr val="bg1"/>
                </a:solidFill>
              </a:rPr>
              <a:t>asombro</a:t>
            </a:r>
            <a:r>
              <a:rPr lang="en-US" altLang="en-US" sz="2800" i="1" dirty="0">
                <a:solidFill>
                  <a:schemeClr val="bg1"/>
                </a:solidFill>
              </a:rPr>
              <a:t> </a:t>
            </a:r>
            <a:r>
              <a:rPr lang="en-US" altLang="en-US" sz="2800" i="1" dirty="0" err="1">
                <a:solidFill>
                  <a:schemeClr val="bg1"/>
                </a:solidFill>
              </a:rPr>
              <a:t>en</a:t>
            </a:r>
            <a:r>
              <a:rPr lang="en-US" altLang="en-US" sz="2000" i="1" dirty="0">
                <a:solidFill>
                  <a:schemeClr val="bg1"/>
                </a:solidFill>
              </a:rPr>
              <a:t> </a:t>
            </a:r>
            <a:r>
              <a:rPr lang="en-US" altLang="en-US" sz="2800" i="1" dirty="0" err="1">
                <a:solidFill>
                  <a:schemeClr val="bg1"/>
                </a:solidFill>
              </a:rPr>
              <a:t>todo</a:t>
            </a:r>
            <a:r>
              <a:rPr lang="en-US" altLang="en-US" sz="2800" i="1" dirty="0">
                <a:solidFill>
                  <a:schemeClr val="bg1"/>
                </a:solidFill>
              </a:rPr>
              <a:t> </a:t>
            </a:r>
            <a:r>
              <a:rPr lang="en-US" altLang="en-US" sz="2800" i="1" dirty="0" err="1">
                <a:solidFill>
                  <a:schemeClr val="bg1"/>
                </a:solidFill>
              </a:rPr>
              <a:t>cuanto</a:t>
            </a:r>
            <a:r>
              <a:rPr lang="en-US" altLang="en-US" sz="2800" i="1" dirty="0">
                <a:solidFill>
                  <a:schemeClr val="bg1"/>
                </a:solidFill>
              </a:rPr>
              <a:t> </a:t>
            </a:r>
            <a:r>
              <a:rPr lang="en-US" altLang="en-US" sz="2800" i="1" dirty="0" err="1">
                <a:solidFill>
                  <a:schemeClr val="bg1"/>
                </a:solidFill>
              </a:rPr>
              <a:t>pusieres</a:t>
            </a:r>
            <a:r>
              <a:rPr lang="en-US" altLang="en-US" sz="2000" i="1" dirty="0">
                <a:solidFill>
                  <a:schemeClr val="bg1"/>
                </a:solidFill>
              </a:rPr>
              <a:t> </a:t>
            </a:r>
            <a:r>
              <a:rPr lang="en-US" altLang="en-US" sz="2800" i="1" dirty="0">
                <a:solidFill>
                  <a:schemeClr val="bg1"/>
                </a:solidFill>
              </a:rPr>
              <a:t>mano</a:t>
            </a:r>
          </a:p>
          <a:p>
            <a:pPr>
              <a:buFontTx/>
              <a:buChar char="-"/>
            </a:pPr>
            <a:r>
              <a:rPr lang="en-US" altLang="en-US" sz="2800" i="1" dirty="0">
                <a:solidFill>
                  <a:schemeClr val="bg1"/>
                </a:solidFill>
              </a:rPr>
              <a:t> </a:t>
            </a:r>
            <a:r>
              <a:rPr lang="en-US" altLang="en-US" sz="2800" i="1" dirty="0" err="1">
                <a:solidFill>
                  <a:schemeClr val="bg1"/>
                </a:solidFill>
              </a:rPr>
              <a:t>Jehová</a:t>
            </a:r>
            <a:r>
              <a:rPr lang="en-US" altLang="en-US" sz="2000" i="1" dirty="0">
                <a:solidFill>
                  <a:schemeClr val="bg1"/>
                </a:solidFill>
              </a:rPr>
              <a:t> </a:t>
            </a:r>
            <a:r>
              <a:rPr lang="en-US" altLang="en-US" sz="2800" i="1" dirty="0" err="1">
                <a:solidFill>
                  <a:schemeClr val="bg1"/>
                </a:solidFill>
              </a:rPr>
              <a:t>traerá</a:t>
            </a:r>
            <a:r>
              <a:rPr lang="en-US" altLang="en-US" sz="2800" i="1" dirty="0">
                <a:solidFill>
                  <a:schemeClr val="bg1"/>
                </a:solidFill>
              </a:rPr>
              <a:t> </a:t>
            </a:r>
            <a:r>
              <a:rPr lang="en-US" altLang="en-US" sz="2800" i="1" dirty="0" err="1">
                <a:solidFill>
                  <a:schemeClr val="bg1"/>
                </a:solidFill>
              </a:rPr>
              <a:t>mortandad</a:t>
            </a:r>
            <a:r>
              <a:rPr lang="en-US" altLang="en-US" sz="2800" i="1" dirty="0">
                <a:solidFill>
                  <a:schemeClr val="bg1"/>
                </a:solidFill>
              </a:rPr>
              <a:t>, </a:t>
            </a:r>
            <a:r>
              <a:rPr lang="en-US" altLang="en-US" sz="2800" i="1" dirty="0" err="1">
                <a:solidFill>
                  <a:schemeClr val="bg1"/>
                </a:solidFill>
              </a:rPr>
              <a:t>tísis</a:t>
            </a:r>
            <a:r>
              <a:rPr lang="en-US" altLang="en-US" sz="2800" i="1" dirty="0">
                <a:solidFill>
                  <a:schemeClr val="bg1"/>
                </a:solidFill>
              </a:rPr>
              <a:t>, </a:t>
            </a:r>
            <a:r>
              <a:rPr lang="en-US" altLang="en-US" sz="2800" i="1" dirty="0" err="1">
                <a:solidFill>
                  <a:schemeClr val="bg1"/>
                </a:solidFill>
              </a:rPr>
              <a:t>fiebre</a:t>
            </a:r>
            <a:r>
              <a:rPr lang="en-US" altLang="en-US" sz="2800" i="1" dirty="0">
                <a:solidFill>
                  <a:schemeClr val="bg1"/>
                </a:solidFill>
              </a:rPr>
              <a:t>, </a:t>
            </a:r>
            <a:r>
              <a:rPr lang="en-US" altLang="en-US" sz="2800" i="1" dirty="0" err="1">
                <a:solidFill>
                  <a:schemeClr val="bg1"/>
                </a:solidFill>
              </a:rPr>
              <a:t>inflamación</a:t>
            </a:r>
            <a:r>
              <a:rPr lang="en-US" altLang="en-US" sz="2800" i="1" dirty="0">
                <a:solidFill>
                  <a:schemeClr val="bg1"/>
                </a:solidFill>
              </a:rPr>
              <a:t>, ardor, </a:t>
            </a:r>
            <a:r>
              <a:rPr lang="en-US" altLang="en-US" sz="2800" i="1" dirty="0" err="1">
                <a:solidFill>
                  <a:schemeClr val="bg1"/>
                </a:solidFill>
              </a:rPr>
              <a:t>sequía</a:t>
            </a:r>
            <a:r>
              <a:rPr lang="en-US" altLang="en-US" sz="2800" i="1" dirty="0">
                <a:solidFill>
                  <a:schemeClr val="bg1"/>
                </a:solidFill>
              </a:rPr>
              <a:t>, </a:t>
            </a:r>
            <a:r>
              <a:rPr lang="en-US" altLang="en-US" sz="2800" i="1" dirty="0" err="1">
                <a:solidFill>
                  <a:schemeClr val="bg1"/>
                </a:solidFill>
              </a:rPr>
              <a:t>calamidad</a:t>
            </a:r>
            <a:r>
              <a:rPr lang="en-US" altLang="en-US" sz="2800" i="1" dirty="0">
                <a:solidFill>
                  <a:schemeClr val="bg1"/>
                </a:solidFill>
              </a:rPr>
              <a:t> </a:t>
            </a:r>
          </a:p>
          <a:p>
            <a:r>
              <a:rPr lang="en-US" altLang="en-US" sz="2800" i="1" dirty="0">
                <a:solidFill>
                  <a:schemeClr val="bg1"/>
                </a:solidFill>
              </a:rPr>
              <a:t>       </a:t>
            </a:r>
            <a:r>
              <a:rPr lang="en-US" altLang="en-US" sz="2800" i="1" dirty="0" err="1">
                <a:solidFill>
                  <a:schemeClr val="bg1"/>
                </a:solidFill>
              </a:rPr>
              <a:t>repentina</a:t>
            </a:r>
            <a:r>
              <a:rPr lang="en-US" altLang="en-US" sz="2800" i="1" dirty="0">
                <a:solidFill>
                  <a:schemeClr val="bg1"/>
                </a:solidFill>
              </a:rPr>
              <a:t>, </a:t>
            </a:r>
            <a:r>
              <a:rPr lang="en-US" altLang="en-US" sz="2800" i="1" dirty="0" err="1">
                <a:solidFill>
                  <a:schemeClr val="bg1"/>
                </a:solidFill>
              </a:rPr>
              <a:t>añublo</a:t>
            </a:r>
            <a:r>
              <a:rPr lang="en-US" altLang="en-US" sz="2800" i="1" dirty="0">
                <a:solidFill>
                  <a:schemeClr val="bg1"/>
                </a:solidFill>
              </a:rPr>
              <a:t> hasta que </a:t>
            </a:r>
            <a:r>
              <a:rPr lang="en-US" altLang="en-US" sz="2800" i="1" dirty="0" err="1">
                <a:solidFill>
                  <a:schemeClr val="bg1"/>
                </a:solidFill>
              </a:rPr>
              <a:t>perezcas</a:t>
            </a:r>
            <a:endParaRPr lang="en-US" altLang="en-US" sz="2800" i="1" dirty="0">
              <a:solidFill>
                <a:schemeClr val="bg1"/>
              </a:solidFill>
            </a:endParaRPr>
          </a:p>
          <a:p>
            <a:pPr eaLnBrk="1" hangingPunct="1">
              <a:buFontTx/>
              <a:buChar char="-"/>
            </a:pPr>
            <a:r>
              <a:rPr lang="en-US" altLang="en-US" sz="2800" i="1" dirty="0">
                <a:solidFill>
                  <a:schemeClr val="bg1"/>
                </a:solidFill>
              </a:rPr>
              <a:t> Los </a:t>
            </a:r>
            <a:r>
              <a:rPr lang="en-US" altLang="en-US" sz="2800" i="1" dirty="0" err="1">
                <a:solidFill>
                  <a:schemeClr val="bg1"/>
                </a:solidFill>
              </a:rPr>
              <a:t>cielos</a:t>
            </a:r>
            <a:r>
              <a:rPr lang="en-US" altLang="en-US" sz="2800" i="1" dirty="0">
                <a:solidFill>
                  <a:schemeClr val="bg1"/>
                </a:solidFill>
              </a:rPr>
              <a:t> </a:t>
            </a:r>
            <a:r>
              <a:rPr lang="en-US" altLang="en-US" sz="2800" i="1" dirty="0" err="1">
                <a:solidFill>
                  <a:schemeClr val="bg1"/>
                </a:solidFill>
              </a:rPr>
              <a:t>serán</a:t>
            </a:r>
            <a:r>
              <a:rPr lang="en-US" altLang="en-US" sz="2800" i="1" dirty="0">
                <a:solidFill>
                  <a:schemeClr val="bg1"/>
                </a:solidFill>
              </a:rPr>
              <a:t> de </a:t>
            </a:r>
            <a:r>
              <a:rPr lang="en-US" altLang="en-US" sz="2800" i="1" dirty="0" err="1">
                <a:solidFill>
                  <a:schemeClr val="bg1"/>
                </a:solidFill>
              </a:rPr>
              <a:t>bronce</a:t>
            </a:r>
            <a:r>
              <a:rPr lang="en-US" altLang="en-US" sz="2800" i="1" dirty="0">
                <a:solidFill>
                  <a:schemeClr val="bg1"/>
                </a:solidFill>
              </a:rPr>
              <a:t>, y la tierra de </a:t>
            </a:r>
            <a:r>
              <a:rPr lang="en-US" altLang="en-US" sz="2800" i="1" dirty="0" err="1">
                <a:solidFill>
                  <a:schemeClr val="bg1"/>
                </a:solidFill>
              </a:rPr>
              <a:t>hierro</a:t>
            </a:r>
            <a:endParaRPr lang="en-US" altLang="en-US" sz="2800" i="1" dirty="0">
              <a:solidFill>
                <a:schemeClr val="bg1"/>
              </a:solidFill>
            </a:endParaRPr>
          </a:p>
          <a:p>
            <a:pPr eaLnBrk="1" hangingPunct="1">
              <a:buFontTx/>
              <a:buChar char="-"/>
            </a:pPr>
            <a:r>
              <a:rPr lang="en-US" altLang="en-US" sz="2800" i="1" dirty="0">
                <a:solidFill>
                  <a:schemeClr val="bg1"/>
                </a:solidFill>
              </a:rPr>
              <a:t> </a:t>
            </a:r>
            <a:r>
              <a:rPr lang="en-US" altLang="en-US" sz="2800" i="1" dirty="0" err="1">
                <a:solidFill>
                  <a:schemeClr val="bg1"/>
                </a:solidFill>
              </a:rPr>
              <a:t>Dará</a:t>
            </a:r>
            <a:r>
              <a:rPr lang="en-US" altLang="en-US" sz="2800" i="1" dirty="0">
                <a:solidFill>
                  <a:schemeClr val="bg1"/>
                </a:solidFill>
              </a:rPr>
              <a:t> </a:t>
            </a:r>
            <a:r>
              <a:rPr lang="en-US" altLang="en-US" sz="2800" i="1" dirty="0" err="1">
                <a:solidFill>
                  <a:schemeClr val="bg1"/>
                </a:solidFill>
              </a:rPr>
              <a:t>Jehová</a:t>
            </a:r>
            <a:r>
              <a:rPr lang="en-US" altLang="en-US" sz="2800" i="1" dirty="0">
                <a:solidFill>
                  <a:schemeClr val="bg1"/>
                </a:solidFill>
              </a:rPr>
              <a:t> por </a:t>
            </a:r>
            <a:r>
              <a:rPr lang="en-US" altLang="en-US" sz="2800" i="1" dirty="0" err="1">
                <a:solidFill>
                  <a:schemeClr val="bg1"/>
                </a:solidFill>
              </a:rPr>
              <a:t>lluvia</a:t>
            </a:r>
            <a:r>
              <a:rPr lang="en-US" altLang="en-US" sz="2800" i="1" dirty="0">
                <a:solidFill>
                  <a:schemeClr val="bg1"/>
                </a:solidFill>
              </a:rPr>
              <a:t> a </a:t>
            </a:r>
            <a:r>
              <a:rPr lang="en-US" altLang="en-US" sz="2800" i="1" dirty="0" err="1">
                <a:solidFill>
                  <a:schemeClr val="bg1"/>
                </a:solidFill>
              </a:rPr>
              <a:t>tu</a:t>
            </a:r>
            <a:r>
              <a:rPr lang="en-US" altLang="en-US" sz="2800" i="1" dirty="0">
                <a:solidFill>
                  <a:schemeClr val="bg1"/>
                </a:solidFill>
              </a:rPr>
              <a:t> tierra </a:t>
            </a:r>
            <a:r>
              <a:rPr lang="en-US" altLang="en-US" sz="2800" i="1" dirty="0" err="1">
                <a:solidFill>
                  <a:schemeClr val="bg1"/>
                </a:solidFill>
              </a:rPr>
              <a:t>polvo</a:t>
            </a:r>
            <a:r>
              <a:rPr lang="en-US" altLang="en-US" sz="2800" i="1" dirty="0">
                <a:solidFill>
                  <a:schemeClr val="bg1"/>
                </a:solidFill>
              </a:rPr>
              <a:t> y </a:t>
            </a:r>
            <a:r>
              <a:rPr lang="en-US" altLang="en-US" sz="2800" i="1" dirty="0" err="1">
                <a:solidFill>
                  <a:schemeClr val="bg1"/>
                </a:solidFill>
              </a:rPr>
              <a:t>ceniza</a:t>
            </a:r>
            <a:endParaRPr lang="en-US" altLang="en-US" sz="2800" i="1" dirty="0">
              <a:solidFill>
                <a:schemeClr val="bg1"/>
              </a:solidFill>
            </a:endParaRPr>
          </a:p>
          <a:p>
            <a:pPr eaLnBrk="1" hangingPunct="1">
              <a:buFontTx/>
              <a:buChar char="-"/>
            </a:pPr>
            <a:r>
              <a:rPr lang="en-US" altLang="en-US" sz="2800" i="1" dirty="0">
                <a:solidFill>
                  <a:schemeClr val="bg1"/>
                </a:solidFill>
              </a:rPr>
              <a:t> </a:t>
            </a:r>
            <a:r>
              <a:rPr lang="en-US" altLang="en-US" sz="2800" i="1" dirty="0" err="1">
                <a:solidFill>
                  <a:schemeClr val="bg1"/>
                </a:solidFill>
              </a:rPr>
              <a:t>Jehová</a:t>
            </a:r>
            <a:r>
              <a:rPr lang="en-US" altLang="en-US" sz="2800" i="1" dirty="0">
                <a:solidFill>
                  <a:schemeClr val="bg1"/>
                </a:solidFill>
              </a:rPr>
              <a:t> </a:t>
            </a:r>
            <a:r>
              <a:rPr lang="en-US" altLang="en-US" sz="2800" i="1" dirty="0" err="1">
                <a:solidFill>
                  <a:schemeClr val="bg1"/>
                </a:solidFill>
              </a:rPr>
              <a:t>te</a:t>
            </a:r>
            <a:r>
              <a:rPr lang="en-US" altLang="en-US" sz="2800" i="1" dirty="0">
                <a:solidFill>
                  <a:schemeClr val="bg1"/>
                </a:solidFill>
              </a:rPr>
              <a:t> </a:t>
            </a:r>
            <a:r>
              <a:rPr lang="en-US" altLang="en-US" sz="2800" i="1" dirty="0" err="1">
                <a:solidFill>
                  <a:schemeClr val="bg1"/>
                </a:solidFill>
              </a:rPr>
              <a:t>entregará</a:t>
            </a:r>
            <a:r>
              <a:rPr lang="en-US" altLang="en-US" sz="2800" i="1" dirty="0">
                <a:solidFill>
                  <a:schemeClr val="bg1"/>
                </a:solidFill>
              </a:rPr>
              <a:t> </a:t>
            </a:r>
            <a:r>
              <a:rPr lang="en-US" altLang="en-US" sz="2800" i="1" dirty="0" err="1">
                <a:solidFill>
                  <a:schemeClr val="bg1"/>
                </a:solidFill>
              </a:rPr>
              <a:t>derrotado</a:t>
            </a:r>
            <a:r>
              <a:rPr lang="en-US" altLang="en-US" sz="2800" i="1" dirty="0">
                <a:solidFill>
                  <a:schemeClr val="bg1"/>
                </a:solidFill>
              </a:rPr>
              <a:t> </a:t>
            </a:r>
            <a:r>
              <a:rPr lang="en-US" altLang="en-US" sz="2800" i="1" dirty="0" err="1">
                <a:solidFill>
                  <a:schemeClr val="bg1"/>
                </a:solidFill>
              </a:rPr>
              <a:t>delante</a:t>
            </a:r>
            <a:r>
              <a:rPr lang="en-US" altLang="en-US" sz="2800" i="1" dirty="0">
                <a:solidFill>
                  <a:schemeClr val="bg1"/>
                </a:solidFill>
              </a:rPr>
              <a:t> de </a:t>
            </a:r>
            <a:r>
              <a:rPr lang="en-US" altLang="en-US" sz="2800" i="1" dirty="0" err="1">
                <a:solidFill>
                  <a:schemeClr val="bg1"/>
                </a:solidFill>
              </a:rPr>
              <a:t>tus</a:t>
            </a:r>
            <a:r>
              <a:rPr lang="en-US" altLang="en-US" sz="2800" i="1" dirty="0">
                <a:solidFill>
                  <a:schemeClr val="bg1"/>
                </a:solidFill>
              </a:rPr>
              <a:t> </a:t>
            </a:r>
            <a:r>
              <a:rPr lang="en-US" altLang="en-US" sz="2800" i="1" dirty="0" err="1">
                <a:solidFill>
                  <a:schemeClr val="bg1"/>
                </a:solidFill>
              </a:rPr>
              <a:t>enemigos</a:t>
            </a:r>
            <a:endParaRPr lang="en-US" altLang="en-US" sz="2800" i="1" dirty="0">
              <a:solidFill>
                <a:schemeClr val="bg1"/>
              </a:solidFill>
            </a:endParaRPr>
          </a:p>
          <a:p>
            <a:pPr eaLnBrk="1" hangingPunct="1">
              <a:buFontTx/>
              <a:buChar char="-"/>
            </a:pPr>
            <a:r>
              <a:rPr lang="en-US" altLang="en-US" sz="2800" i="1" dirty="0">
                <a:solidFill>
                  <a:schemeClr val="bg1"/>
                </a:solidFill>
              </a:rPr>
              <a:t> </a:t>
            </a:r>
            <a:r>
              <a:rPr lang="en-US" altLang="en-US" sz="2800" i="1" dirty="0" err="1">
                <a:solidFill>
                  <a:schemeClr val="bg1"/>
                </a:solidFill>
              </a:rPr>
              <a:t>Jehová</a:t>
            </a:r>
            <a:r>
              <a:rPr lang="en-US" altLang="en-US" sz="2800" i="1" dirty="0">
                <a:solidFill>
                  <a:schemeClr val="bg1"/>
                </a:solidFill>
              </a:rPr>
              <a:t> </a:t>
            </a:r>
            <a:r>
              <a:rPr lang="en-US" altLang="en-US" sz="2800" i="1" dirty="0" err="1">
                <a:solidFill>
                  <a:schemeClr val="bg1"/>
                </a:solidFill>
              </a:rPr>
              <a:t>te</a:t>
            </a:r>
            <a:r>
              <a:rPr lang="en-US" altLang="en-US" sz="2800" i="1" dirty="0">
                <a:solidFill>
                  <a:schemeClr val="bg1"/>
                </a:solidFill>
              </a:rPr>
              <a:t> </a:t>
            </a:r>
            <a:r>
              <a:rPr lang="en-US" altLang="en-US" sz="2800" i="1" dirty="0" err="1">
                <a:solidFill>
                  <a:schemeClr val="bg1"/>
                </a:solidFill>
              </a:rPr>
              <a:t>herirá</a:t>
            </a:r>
            <a:r>
              <a:rPr lang="en-US" altLang="en-US" sz="2800" i="1" dirty="0">
                <a:solidFill>
                  <a:schemeClr val="bg1"/>
                </a:solidFill>
              </a:rPr>
              <a:t> con </a:t>
            </a:r>
            <a:r>
              <a:rPr lang="en-US" altLang="en-US" sz="2800" i="1" dirty="0" err="1">
                <a:solidFill>
                  <a:schemeClr val="bg1"/>
                </a:solidFill>
              </a:rPr>
              <a:t>locura</a:t>
            </a:r>
            <a:r>
              <a:rPr lang="en-US" altLang="en-US" sz="2800" i="1" dirty="0">
                <a:solidFill>
                  <a:schemeClr val="bg1"/>
                </a:solidFill>
              </a:rPr>
              <a:t>, </a:t>
            </a:r>
            <a:r>
              <a:rPr lang="en-US" altLang="en-US" sz="2800" i="1" dirty="0" err="1">
                <a:solidFill>
                  <a:schemeClr val="bg1"/>
                </a:solidFill>
              </a:rPr>
              <a:t>ceguera</a:t>
            </a:r>
            <a:r>
              <a:rPr lang="en-US" altLang="en-US" sz="2800" i="1" dirty="0">
                <a:solidFill>
                  <a:schemeClr val="bg1"/>
                </a:solidFill>
              </a:rPr>
              <a:t> y </a:t>
            </a:r>
            <a:r>
              <a:rPr lang="en-US" altLang="en-US" sz="2800" i="1" dirty="0" err="1">
                <a:solidFill>
                  <a:schemeClr val="bg1"/>
                </a:solidFill>
              </a:rPr>
              <a:t>turbación</a:t>
            </a:r>
            <a:r>
              <a:rPr lang="en-US" altLang="en-US" sz="2800" i="1" dirty="0">
                <a:solidFill>
                  <a:schemeClr val="bg1"/>
                </a:solidFill>
              </a:rPr>
              <a:t> de </a:t>
            </a:r>
            <a:r>
              <a:rPr lang="en-US" altLang="en-US" sz="2800" i="1" dirty="0" err="1">
                <a:solidFill>
                  <a:schemeClr val="bg1"/>
                </a:solidFill>
              </a:rPr>
              <a:t>espíritu</a:t>
            </a:r>
            <a:endParaRPr lang="en-US" altLang="en-US" sz="2800" i="1" dirty="0">
              <a:solidFill>
                <a:schemeClr val="bg1"/>
              </a:solidFill>
            </a:endParaRPr>
          </a:p>
          <a:p>
            <a:r>
              <a:rPr lang="en-US" altLang="en-US" sz="2800" i="1" dirty="0">
                <a:solidFill>
                  <a:schemeClr val="bg1"/>
                </a:solidFill>
              </a:rPr>
              <a:t>- </a:t>
            </a:r>
            <a:r>
              <a:rPr lang="es-ES" altLang="en-US" sz="2800" i="1" dirty="0">
                <a:solidFill>
                  <a:schemeClr val="bg1"/>
                </a:solidFill>
              </a:rPr>
              <a:t>fallará en todo que hace</a:t>
            </a:r>
            <a:endParaRPr lang="en-US" altLang="en-US" sz="2800" i="1" dirty="0">
              <a:solidFill>
                <a:schemeClr val="bg1"/>
              </a:solidFill>
            </a:endParaRPr>
          </a:p>
        </p:txBody>
      </p:sp>
    </p:spTree>
    <p:extLst>
      <p:ext uri="{BB962C8B-B14F-4D97-AF65-F5344CB8AC3E}">
        <p14:creationId xmlns:p14="http://schemas.microsoft.com/office/powerpoint/2010/main" val="1985693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nodeType="withEffect">
                                  <p:stCondLst>
                                    <p:cond delay="0"/>
                                  </p:stCondLst>
                                  <p:iterate type="wd">
                                    <p:tmPct val="1000"/>
                                  </p:iterate>
                                  <p:childTnLst>
                                    <p:set>
                                      <p:cBhvr>
                                        <p:cTn id="6" dur="1" fill="hold">
                                          <p:stCondLst>
                                            <p:cond delay="0"/>
                                          </p:stCondLst>
                                        </p:cTn>
                                        <p:tgtEl>
                                          <p:spTgt spid="40965">
                                            <p:txEl>
                                              <p:pRg st="0" end="0"/>
                                            </p:txEl>
                                          </p:spTgt>
                                        </p:tgtEl>
                                        <p:attrNameLst>
                                          <p:attrName>style.visibility</p:attrName>
                                        </p:attrNameLst>
                                      </p:cBhvr>
                                      <p:to>
                                        <p:strVal val="visible"/>
                                      </p:to>
                                    </p:set>
                                    <p:anim calcmode="lin" valueType="num">
                                      <p:cBhvr>
                                        <p:cTn id="7" dur="1000" fill="hold"/>
                                        <p:tgtEl>
                                          <p:spTgt spid="40965">
                                            <p:txEl>
                                              <p:pRg st="0" end="0"/>
                                            </p:txEl>
                                          </p:spTgt>
                                        </p:tgtEl>
                                        <p:attrNameLst>
                                          <p:attrName>ppt_x</p:attrName>
                                        </p:attrNameLst>
                                      </p:cBhvr>
                                      <p:tavLst>
                                        <p:tav tm="0">
                                          <p:val>
                                            <p:strVal val="#ppt_x-#ppt_w/2"/>
                                          </p:val>
                                        </p:tav>
                                        <p:tav tm="100000">
                                          <p:val>
                                            <p:strVal val="#ppt_x"/>
                                          </p:val>
                                        </p:tav>
                                      </p:tavLst>
                                    </p:anim>
                                    <p:anim calcmode="lin" valueType="num">
                                      <p:cBhvr>
                                        <p:cTn id="8" dur="1000" fill="hold"/>
                                        <p:tgtEl>
                                          <p:spTgt spid="40965">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40965">
                                            <p:txEl>
                                              <p:pRg st="0" end="0"/>
                                            </p:txEl>
                                          </p:spTgt>
                                        </p:tgtEl>
                                        <p:attrNameLst>
                                          <p:attrName>ppt_w</p:attrName>
                                        </p:attrNameLst>
                                      </p:cBhvr>
                                      <p:tavLst>
                                        <p:tav tm="0">
                                          <p:val>
                                            <p:fltVal val="0"/>
                                          </p:val>
                                        </p:tav>
                                        <p:tav tm="100000">
                                          <p:val>
                                            <p:strVal val="#ppt_w"/>
                                          </p:val>
                                        </p:tav>
                                      </p:tavLst>
                                    </p:anim>
                                    <p:anim calcmode="lin" valueType="num">
                                      <p:cBhvr>
                                        <p:cTn id="10" dur="1000" fill="hold"/>
                                        <p:tgtEl>
                                          <p:spTgt spid="4096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40965">
                                            <p:txEl>
                                              <p:pRg st="2" end="2"/>
                                            </p:txEl>
                                          </p:spTgt>
                                        </p:tgtEl>
                                        <p:attrNameLst>
                                          <p:attrName>style.visibility</p:attrName>
                                        </p:attrNameLst>
                                      </p:cBhvr>
                                      <p:to>
                                        <p:strVal val="visible"/>
                                      </p:to>
                                    </p:set>
                                    <p:animEffect transition="in" filter="dissolve">
                                      <p:cBhvr>
                                        <p:cTn id="15" dur="1000"/>
                                        <p:tgtEl>
                                          <p:spTgt spid="40965">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40965">
                                            <p:txEl>
                                              <p:pRg st="3" end="3"/>
                                            </p:txEl>
                                          </p:spTgt>
                                        </p:tgtEl>
                                        <p:attrNameLst>
                                          <p:attrName>style.visibility</p:attrName>
                                        </p:attrNameLst>
                                      </p:cBhvr>
                                      <p:to>
                                        <p:strVal val="visible"/>
                                      </p:to>
                                    </p:set>
                                    <p:animEffect transition="in" filter="dissolve">
                                      <p:cBhvr>
                                        <p:cTn id="18" dur="1000"/>
                                        <p:tgtEl>
                                          <p:spTgt spid="40965">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40965">
                                            <p:txEl>
                                              <p:pRg st="4" end="4"/>
                                            </p:txEl>
                                          </p:spTgt>
                                        </p:tgtEl>
                                        <p:attrNameLst>
                                          <p:attrName>style.visibility</p:attrName>
                                        </p:attrNameLst>
                                      </p:cBhvr>
                                      <p:to>
                                        <p:strVal val="visible"/>
                                      </p:to>
                                    </p:set>
                                    <p:animEffect transition="in" filter="dissolve">
                                      <p:cBhvr>
                                        <p:cTn id="21" dur="1000"/>
                                        <p:tgtEl>
                                          <p:spTgt spid="40965">
                                            <p:txEl>
                                              <p:pRg st="4" end="4"/>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40965">
                                            <p:txEl>
                                              <p:pRg st="5" end="5"/>
                                            </p:txEl>
                                          </p:spTgt>
                                        </p:tgtEl>
                                        <p:attrNameLst>
                                          <p:attrName>style.visibility</p:attrName>
                                        </p:attrNameLst>
                                      </p:cBhvr>
                                      <p:to>
                                        <p:strVal val="visible"/>
                                      </p:to>
                                    </p:set>
                                    <p:animEffect transition="in" filter="dissolve">
                                      <p:cBhvr>
                                        <p:cTn id="24" dur="1000"/>
                                        <p:tgtEl>
                                          <p:spTgt spid="40965">
                                            <p:txEl>
                                              <p:pRg st="5" end="5"/>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40965">
                                            <p:txEl>
                                              <p:pRg st="6" end="6"/>
                                            </p:txEl>
                                          </p:spTgt>
                                        </p:tgtEl>
                                        <p:attrNameLst>
                                          <p:attrName>style.visibility</p:attrName>
                                        </p:attrNameLst>
                                      </p:cBhvr>
                                      <p:to>
                                        <p:strVal val="visible"/>
                                      </p:to>
                                    </p:set>
                                    <p:animEffect transition="in" filter="dissolve">
                                      <p:cBhvr>
                                        <p:cTn id="27" dur="1000"/>
                                        <p:tgtEl>
                                          <p:spTgt spid="40965">
                                            <p:txEl>
                                              <p:pRg st="6" end="6"/>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40965">
                                            <p:txEl>
                                              <p:pRg st="7" end="7"/>
                                            </p:txEl>
                                          </p:spTgt>
                                        </p:tgtEl>
                                        <p:attrNameLst>
                                          <p:attrName>style.visibility</p:attrName>
                                        </p:attrNameLst>
                                      </p:cBhvr>
                                      <p:to>
                                        <p:strVal val="visible"/>
                                      </p:to>
                                    </p:set>
                                    <p:animEffect transition="in" filter="dissolve">
                                      <p:cBhvr>
                                        <p:cTn id="30" dur="1000"/>
                                        <p:tgtEl>
                                          <p:spTgt spid="40965">
                                            <p:txEl>
                                              <p:pRg st="7" end="7"/>
                                            </p:txEl>
                                          </p:spTgt>
                                        </p:tgtEl>
                                      </p:cBhvr>
                                    </p:animEffect>
                                  </p:childTnLst>
                                </p:cTn>
                              </p:par>
                              <p:par>
                                <p:cTn id="31" presetID="9" presetClass="entr" presetSubtype="0" fill="hold" nodeType="withEffect">
                                  <p:stCondLst>
                                    <p:cond delay="0"/>
                                  </p:stCondLst>
                                  <p:childTnLst>
                                    <p:set>
                                      <p:cBhvr>
                                        <p:cTn id="32" dur="1" fill="hold">
                                          <p:stCondLst>
                                            <p:cond delay="0"/>
                                          </p:stCondLst>
                                        </p:cTn>
                                        <p:tgtEl>
                                          <p:spTgt spid="40965">
                                            <p:txEl>
                                              <p:pRg st="8" end="8"/>
                                            </p:txEl>
                                          </p:spTgt>
                                        </p:tgtEl>
                                        <p:attrNameLst>
                                          <p:attrName>style.visibility</p:attrName>
                                        </p:attrNameLst>
                                      </p:cBhvr>
                                      <p:to>
                                        <p:strVal val="visible"/>
                                      </p:to>
                                    </p:set>
                                    <p:animEffect transition="in" filter="dissolve">
                                      <p:cBhvr>
                                        <p:cTn id="33" dur="1000"/>
                                        <p:tgtEl>
                                          <p:spTgt spid="40965">
                                            <p:txEl>
                                              <p:pRg st="8" end="8"/>
                                            </p:txEl>
                                          </p:spTgt>
                                        </p:tgtEl>
                                      </p:cBhvr>
                                    </p:animEffect>
                                  </p:childTnLst>
                                </p:cTn>
                              </p:par>
                              <p:par>
                                <p:cTn id="34" presetID="9" presetClass="entr" presetSubtype="0" fill="hold" nodeType="withEffect">
                                  <p:stCondLst>
                                    <p:cond delay="0"/>
                                  </p:stCondLst>
                                  <p:childTnLst>
                                    <p:set>
                                      <p:cBhvr>
                                        <p:cTn id="35" dur="1" fill="hold">
                                          <p:stCondLst>
                                            <p:cond delay="0"/>
                                          </p:stCondLst>
                                        </p:cTn>
                                        <p:tgtEl>
                                          <p:spTgt spid="40965">
                                            <p:txEl>
                                              <p:pRg st="9" end="9"/>
                                            </p:txEl>
                                          </p:spTgt>
                                        </p:tgtEl>
                                        <p:attrNameLst>
                                          <p:attrName>style.visibility</p:attrName>
                                        </p:attrNameLst>
                                      </p:cBhvr>
                                      <p:to>
                                        <p:strVal val="visible"/>
                                      </p:to>
                                    </p:set>
                                    <p:animEffect transition="in" filter="dissolve">
                                      <p:cBhvr>
                                        <p:cTn id="36" dur="1000"/>
                                        <p:tgtEl>
                                          <p:spTgt spid="40965">
                                            <p:txEl>
                                              <p:pRg st="9" end="9"/>
                                            </p:txEl>
                                          </p:spTgt>
                                        </p:tgtEl>
                                      </p:cBhvr>
                                    </p:animEffect>
                                  </p:childTnLst>
                                </p:cTn>
                              </p:par>
                              <p:par>
                                <p:cTn id="37" presetID="9" presetClass="entr" presetSubtype="0" fill="hold" nodeType="withEffect">
                                  <p:stCondLst>
                                    <p:cond delay="0"/>
                                  </p:stCondLst>
                                  <p:childTnLst>
                                    <p:set>
                                      <p:cBhvr>
                                        <p:cTn id="38" dur="1" fill="hold">
                                          <p:stCondLst>
                                            <p:cond delay="0"/>
                                          </p:stCondLst>
                                        </p:cTn>
                                        <p:tgtEl>
                                          <p:spTgt spid="40965">
                                            <p:txEl>
                                              <p:pRg st="10" end="10"/>
                                            </p:txEl>
                                          </p:spTgt>
                                        </p:tgtEl>
                                        <p:attrNameLst>
                                          <p:attrName>style.visibility</p:attrName>
                                        </p:attrNameLst>
                                      </p:cBhvr>
                                      <p:to>
                                        <p:strVal val="visible"/>
                                      </p:to>
                                    </p:set>
                                    <p:animEffect transition="in" filter="dissolve">
                                      <p:cBhvr>
                                        <p:cTn id="39" dur="1000"/>
                                        <p:tgtEl>
                                          <p:spTgt spid="40965">
                                            <p:txEl>
                                              <p:pRg st="10" end="10"/>
                                            </p:txEl>
                                          </p:spTgt>
                                        </p:tgtEl>
                                      </p:cBhvr>
                                    </p:animEffect>
                                  </p:childTnLst>
                                </p:cTn>
                              </p:par>
                              <p:par>
                                <p:cTn id="40" presetID="9" presetClass="entr" presetSubtype="0" fill="hold" nodeType="withEffect">
                                  <p:stCondLst>
                                    <p:cond delay="0"/>
                                  </p:stCondLst>
                                  <p:childTnLst>
                                    <p:set>
                                      <p:cBhvr>
                                        <p:cTn id="41" dur="1" fill="hold">
                                          <p:stCondLst>
                                            <p:cond delay="0"/>
                                          </p:stCondLst>
                                        </p:cTn>
                                        <p:tgtEl>
                                          <p:spTgt spid="40965">
                                            <p:txEl>
                                              <p:pRg st="11" end="11"/>
                                            </p:txEl>
                                          </p:spTgt>
                                        </p:tgtEl>
                                        <p:attrNameLst>
                                          <p:attrName>style.visibility</p:attrName>
                                        </p:attrNameLst>
                                      </p:cBhvr>
                                      <p:to>
                                        <p:strVal val="visible"/>
                                      </p:to>
                                    </p:set>
                                    <p:animEffect transition="in" filter="dissolve">
                                      <p:cBhvr>
                                        <p:cTn id="42" dur="1000"/>
                                        <p:tgtEl>
                                          <p:spTgt spid="40965">
                                            <p:txEl>
                                              <p:pRg st="11" end="11"/>
                                            </p:txEl>
                                          </p:spTgt>
                                        </p:tgtEl>
                                      </p:cBhvr>
                                    </p:animEffect>
                                  </p:childTnLst>
                                </p:cTn>
                              </p:par>
                              <p:par>
                                <p:cTn id="43" presetID="9" presetClass="entr" presetSubtype="0" fill="hold" nodeType="withEffect">
                                  <p:stCondLst>
                                    <p:cond delay="0"/>
                                  </p:stCondLst>
                                  <p:childTnLst>
                                    <p:set>
                                      <p:cBhvr>
                                        <p:cTn id="44" dur="1" fill="hold">
                                          <p:stCondLst>
                                            <p:cond delay="0"/>
                                          </p:stCondLst>
                                        </p:cTn>
                                        <p:tgtEl>
                                          <p:spTgt spid="40965">
                                            <p:txEl>
                                              <p:pRg st="12" end="12"/>
                                            </p:txEl>
                                          </p:spTgt>
                                        </p:tgtEl>
                                        <p:attrNameLst>
                                          <p:attrName>style.visibility</p:attrName>
                                        </p:attrNameLst>
                                      </p:cBhvr>
                                      <p:to>
                                        <p:strVal val="visible"/>
                                      </p:to>
                                    </p:set>
                                    <p:animEffect transition="in" filter="dissolve">
                                      <p:cBhvr>
                                        <p:cTn id="45" dur="1000"/>
                                        <p:tgtEl>
                                          <p:spTgt spid="40965">
                                            <p:txEl>
                                              <p:pRg st="12" end="12"/>
                                            </p:txEl>
                                          </p:spTgt>
                                        </p:tgtEl>
                                      </p:cBhvr>
                                    </p:animEffect>
                                  </p:childTnLst>
                                </p:cTn>
                              </p:par>
                              <p:par>
                                <p:cTn id="46" presetID="9" presetClass="entr" presetSubtype="0" fill="hold" nodeType="withEffect">
                                  <p:stCondLst>
                                    <p:cond delay="0"/>
                                  </p:stCondLst>
                                  <p:childTnLst>
                                    <p:set>
                                      <p:cBhvr>
                                        <p:cTn id="47" dur="1" fill="hold">
                                          <p:stCondLst>
                                            <p:cond delay="0"/>
                                          </p:stCondLst>
                                        </p:cTn>
                                        <p:tgtEl>
                                          <p:spTgt spid="40965">
                                            <p:txEl>
                                              <p:pRg st="13" end="13"/>
                                            </p:txEl>
                                          </p:spTgt>
                                        </p:tgtEl>
                                        <p:attrNameLst>
                                          <p:attrName>style.visibility</p:attrName>
                                        </p:attrNameLst>
                                      </p:cBhvr>
                                      <p:to>
                                        <p:strVal val="visible"/>
                                      </p:to>
                                    </p:set>
                                    <p:animEffect transition="in" filter="dissolve">
                                      <p:cBhvr>
                                        <p:cTn id="48" dur="1000"/>
                                        <p:tgtEl>
                                          <p:spTgt spid="40965">
                                            <p:txEl>
                                              <p:pRg st="13" end="13"/>
                                            </p:txEl>
                                          </p:spTgt>
                                        </p:tgtEl>
                                      </p:cBhvr>
                                    </p:animEffect>
                                  </p:childTnLst>
                                </p:cTn>
                              </p:par>
                              <p:par>
                                <p:cTn id="49" presetID="9" presetClass="entr" presetSubtype="0" fill="hold" nodeType="withEffect">
                                  <p:stCondLst>
                                    <p:cond delay="0"/>
                                  </p:stCondLst>
                                  <p:childTnLst>
                                    <p:set>
                                      <p:cBhvr>
                                        <p:cTn id="50" dur="1" fill="hold">
                                          <p:stCondLst>
                                            <p:cond delay="0"/>
                                          </p:stCondLst>
                                        </p:cTn>
                                        <p:tgtEl>
                                          <p:spTgt spid="40965">
                                            <p:txEl>
                                              <p:pRg st="14" end="14"/>
                                            </p:txEl>
                                          </p:spTgt>
                                        </p:tgtEl>
                                        <p:attrNameLst>
                                          <p:attrName>style.visibility</p:attrName>
                                        </p:attrNameLst>
                                      </p:cBhvr>
                                      <p:to>
                                        <p:strVal val="visible"/>
                                      </p:to>
                                    </p:set>
                                    <p:animEffect transition="in" filter="dissolve">
                                      <p:cBhvr>
                                        <p:cTn id="51" dur="1000"/>
                                        <p:tgtEl>
                                          <p:spTgt spid="4096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65" name="Rectangle 5">
            <a:extLst>
              <a:ext uri="{FF2B5EF4-FFF2-40B4-BE49-F238E27FC236}">
                <a16:creationId xmlns:a16="http://schemas.microsoft.com/office/drawing/2014/main" id="{7EE7CCD3-D353-4AE4-908C-21AA17241AEB}"/>
              </a:ext>
            </a:extLst>
          </p:cNvPr>
          <p:cNvSpPr>
            <a:spLocks noChangeArrowheads="1"/>
          </p:cNvSpPr>
          <p:nvPr/>
        </p:nvSpPr>
        <p:spPr bwMode="auto">
          <a:xfrm>
            <a:off x="0" y="1"/>
            <a:ext cx="12192000" cy="701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r>
              <a:rPr lang="en-US" altLang="en-US" sz="2800" i="1" dirty="0">
                <a:solidFill>
                  <a:schemeClr val="bg1"/>
                </a:solidFill>
              </a:rPr>
              <a:t>28:15 -</a:t>
            </a:r>
            <a:r>
              <a:rPr lang="en-US" altLang="en-US" sz="2800" i="1" dirty="0">
                <a:solidFill>
                  <a:srgbClr val="FFFF00"/>
                </a:solidFill>
              </a:rPr>
              <a:t> </a:t>
            </a:r>
            <a:r>
              <a:rPr lang="es-ES" sz="2800" dirty="0">
                <a:solidFill>
                  <a:srgbClr val="FFFF00"/>
                </a:solidFill>
              </a:rPr>
              <a:t>Y será, si no oyeres la voz de Jehová tu Dios, para cuidar de poner por obra todos sus mandamientos y sus estatutos, que yo te intimo hoy, que vendrán sobre ti todas estas maldiciones</a:t>
            </a:r>
            <a:r>
              <a:rPr lang="en-US" altLang="en-US" sz="2800" i="1" dirty="0">
                <a:solidFill>
                  <a:srgbClr val="FFFF00"/>
                </a:solidFill>
              </a:rPr>
              <a:t>…</a:t>
            </a:r>
          </a:p>
          <a:p>
            <a:pPr eaLnBrk="1" hangingPunct="1"/>
            <a:endParaRPr lang="en-US" altLang="en-US" sz="200" i="1" dirty="0">
              <a:solidFill>
                <a:srgbClr val="FFFF00"/>
              </a:solidFill>
            </a:endParaRPr>
          </a:p>
          <a:p>
            <a:pPr eaLnBrk="1" hangingPunct="1"/>
            <a:r>
              <a:rPr lang="en-US" altLang="en-US" sz="2800" i="1" dirty="0">
                <a:solidFill>
                  <a:schemeClr val="bg1"/>
                </a:solidFill>
              </a:rPr>
              <a:t>- </a:t>
            </a:r>
            <a:r>
              <a:rPr lang="en-US" altLang="en-US" sz="2800" i="1" dirty="0" err="1">
                <a:solidFill>
                  <a:schemeClr val="bg1"/>
                </a:solidFill>
              </a:rPr>
              <a:t>en</a:t>
            </a:r>
            <a:r>
              <a:rPr lang="en-US" altLang="en-US" sz="2800" i="1" dirty="0">
                <a:solidFill>
                  <a:schemeClr val="bg1"/>
                </a:solidFill>
              </a:rPr>
              <a:t> la ciudad y </a:t>
            </a:r>
            <a:r>
              <a:rPr lang="en-US" altLang="en-US" sz="2800" i="1" dirty="0" err="1">
                <a:solidFill>
                  <a:schemeClr val="bg1"/>
                </a:solidFill>
              </a:rPr>
              <a:t>en</a:t>
            </a:r>
            <a:r>
              <a:rPr lang="en-US" altLang="en-US" sz="2800" i="1" dirty="0">
                <a:solidFill>
                  <a:schemeClr val="bg1"/>
                </a:solidFill>
              </a:rPr>
              <a:t> el campo</a:t>
            </a:r>
          </a:p>
          <a:p>
            <a:r>
              <a:rPr lang="en-US" altLang="en-US" sz="2800" i="1" dirty="0">
                <a:solidFill>
                  <a:schemeClr val="bg1"/>
                </a:solidFill>
              </a:rPr>
              <a:t>- </a:t>
            </a:r>
            <a:r>
              <a:rPr lang="en-US" altLang="en-US" sz="2800" i="1" dirty="0" err="1">
                <a:solidFill>
                  <a:schemeClr val="bg1"/>
                </a:solidFill>
              </a:rPr>
              <a:t>en</a:t>
            </a:r>
            <a:r>
              <a:rPr lang="en-US" altLang="en-US" sz="2800" i="1" dirty="0">
                <a:solidFill>
                  <a:schemeClr val="bg1"/>
                </a:solidFill>
              </a:rPr>
              <a:t> </a:t>
            </a:r>
            <a:r>
              <a:rPr lang="es-ES" sz="2800" dirty="0">
                <a:solidFill>
                  <a:schemeClr val="bg1"/>
                </a:solidFill>
              </a:rPr>
              <a:t>tu canasta y tu artesa de amasar</a:t>
            </a:r>
            <a:endParaRPr lang="en-US" altLang="en-US" sz="2800" i="1" dirty="0">
              <a:solidFill>
                <a:schemeClr val="bg1"/>
              </a:solidFill>
            </a:endParaRPr>
          </a:p>
          <a:p>
            <a:pPr>
              <a:buFontTx/>
              <a:buChar char="-"/>
            </a:pPr>
            <a:r>
              <a:rPr lang="en-US" altLang="en-US" sz="2800" i="1" dirty="0">
                <a:solidFill>
                  <a:schemeClr val="bg1"/>
                </a:solidFill>
              </a:rPr>
              <a:t> </a:t>
            </a:r>
            <a:r>
              <a:rPr lang="en-US" altLang="en-US" sz="2800" i="1" dirty="0" err="1">
                <a:solidFill>
                  <a:schemeClr val="bg1"/>
                </a:solidFill>
              </a:rPr>
              <a:t>en</a:t>
            </a:r>
            <a:r>
              <a:rPr lang="en-US" altLang="en-US" sz="2800" i="1" dirty="0">
                <a:solidFill>
                  <a:schemeClr val="bg1"/>
                </a:solidFill>
              </a:rPr>
              <a:t> </a:t>
            </a:r>
            <a:r>
              <a:rPr lang="es-ES" sz="2800" dirty="0">
                <a:solidFill>
                  <a:schemeClr val="bg1"/>
                </a:solidFill>
              </a:rPr>
              <a:t>el fruto de tu vientre</a:t>
            </a:r>
            <a:r>
              <a:rPr lang="en-US" altLang="en-US" sz="2800" i="1" dirty="0">
                <a:solidFill>
                  <a:schemeClr val="bg1"/>
                </a:solidFill>
              </a:rPr>
              <a:t> (y de </a:t>
            </a:r>
            <a:r>
              <a:rPr lang="en-US" altLang="en-US" sz="2800" i="1" dirty="0" err="1">
                <a:solidFill>
                  <a:schemeClr val="bg1"/>
                </a:solidFill>
              </a:rPr>
              <a:t>todos</a:t>
            </a:r>
            <a:r>
              <a:rPr lang="en-US" altLang="en-US" sz="2800" i="1" dirty="0">
                <a:solidFill>
                  <a:schemeClr val="bg1"/>
                </a:solidFill>
              </a:rPr>
              <a:t> los </a:t>
            </a:r>
            <a:r>
              <a:rPr lang="en-US" altLang="en-US" sz="2800" i="1" dirty="0" err="1">
                <a:solidFill>
                  <a:schemeClr val="bg1"/>
                </a:solidFill>
              </a:rPr>
              <a:t>bestias</a:t>
            </a:r>
            <a:r>
              <a:rPr lang="en-US" altLang="en-US" sz="2800" i="1" dirty="0">
                <a:solidFill>
                  <a:schemeClr val="bg1"/>
                </a:solidFill>
              </a:rPr>
              <a:t>)</a:t>
            </a:r>
          </a:p>
          <a:p>
            <a:pPr eaLnBrk="1" hangingPunct="1">
              <a:buFontTx/>
              <a:buChar char="-"/>
            </a:pPr>
            <a:r>
              <a:rPr lang="en-US" altLang="en-US" sz="2800" i="1" dirty="0">
                <a:solidFill>
                  <a:schemeClr val="bg1"/>
                </a:solidFill>
              </a:rPr>
              <a:t> el </a:t>
            </a:r>
            <a:r>
              <a:rPr lang="en-US" altLang="en-US" sz="2800" i="1" dirty="0" err="1">
                <a:solidFill>
                  <a:schemeClr val="bg1"/>
                </a:solidFill>
              </a:rPr>
              <a:t>fruto</a:t>
            </a:r>
            <a:r>
              <a:rPr lang="en-US" altLang="en-US" sz="2800" i="1" dirty="0">
                <a:solidFill>
                  <a:schemeClr val="bg1"/>
                </a:solidFill>
              </a:rPr>
              <a:t> de </a:t>
            </a:r>
            <a:r>
              <a:rPr lang="en-US" altLang="en-US" sz="2800" i="1" dirty="0" err="1">
                <a:solidFill>
                  <a:schemeClr val="bg1"/>
                </a:solidFill>
              </a:rPr>
              <a:t>tu</a:t>
            </a:r>
            <a:r>
              <a:rPr lang="en-US" altLang="en-US" sz="2800" i="1" dirty="0">
                <a:solidFill>
                  <a:schemeClr val="bg1"/>
                </a:solidFill>
              </a:rPr>
              <a:t> tierra, la </a:t>
            </a:r>
            <a:r>
              <a:rPr lang="en-US" altLang="en-US" sz="2800" i="1" dirty="0" err="1">
                <a:solidFill>
                  <a:schemeClr val="bg1"/>
                </a:solidFill>
              </a:rPr>
              <a:t>cria</a:t>
            </a:r>
            <a:r>
              <a:rPr lang="en-US" altLang="en-US" sz="2800" i="1" dirty="0">
                <a:solidFill>
                  <a:schemeClr val="bg1"/>
                </a:solidFill>
              </a:rPr>
              <a:t> de </a:t>
            </a:r>
            <a:r>
              <a:rPr lang="en-US" altLang="en-US" sz="2800" i="1" dirty="0" err="1">
                <a:solidFill>
                  <a:schemeClr val="bg1"/>
                </a:solidFill>
              </a:rPr>
              <a:t>tus</a:t>
            </a:r>
            <a:r>
              <a:rPr lang="en-US" altLang="en-US" sz="2800" i="1" dirty="0">
                <a:solidFill>
                  <a:schemeClr val="bg1"/>
                </a:solidFill>
              </a:rPr>
              <a:t> </a:t>
            </a:r>
            <a:r>
              <a:rPr lang="en-US" altLang="en-US" sz="2800" i="1" dirty="0" err="1">
                <a:solidFill>
                  <a:schemeClr val="bg1"/>
                </a:solidFill>
              </a:rPr>
              <a:t>vacas</a:t>
            </a:r>
            <a:r>
              <a:rPr lang="en-US" altLang="en-US" sz="2800" i="1" dirty="0">
                <a:solidFill>
                  <a:schemeClr val="bg1"/>
                </a:solidFill>
              </a:rPr>
              <a:t>, los </a:t>
            </a:r>
            <a:r>
              <a:rPr lang="en-US" altLang="en-US" sz="2800" i="1" dirty="0" err="1">
                <a:solidFill>
                  <a:schemeClr val="bg1"/>
                </a:solidFill>
              </a:rPr>
              <a:t>rebaños</a:t>
            </a:r>
            <a:r>
              <a:rPr lang="en-US" altLang="en-US" sz="2800" i="1" dirty="0">
                <a:solidFill>
                  <a:schemeClr val="bg1"/>
                </a:solidFill>
              </a:rPr>
              <a:t> de </a:t>
            </a:r>
            <a:r>
              <a:rPr lang="en-US" altLang="en-US" sz="2800" i="1" dirty="0" err="1">
                <a:solidFill>
                  <a:schemeClr val="bg1"/>
                </a:solidFill>
              </a:rPr>
              <a:t>tus</a:t>
            </a:r>
            <a:r>
              <a:rPr lang="en-US" altLang="en-US" sz="2800" i="1" dirty="0">
                <a:solidFill>
                  <a:schemeClr val="bg1"/>
                </a:solidFill>
              </a:rPr>
              <a:t> </a:t>
            </a:r>
            <a:r>
              <a:rPr lang="en-US" altLang="en-US" sz="2800" i="1" dirty="0" err="1">
                <a:solidFill>
                  <a:schemeClr val="bg1"/>
                </a:solidFill>
              </a:rPr>
              <a:t>ovejas</a:t>
            </a:r>
            <a:endParaRPr lang="en-US" altLang="en-US" sz="2800" i="1" dirty="0">
              <a:solidFill>
                <a:schemeClr val="bg1"/>
              </a:solidFill>
            </a:endParaRPr>
          </a:p>
          <a:p>
            <a:r>
              <a:rPr lang="en-US" altLang="en-US" sz="2800" i="1" dirty="0">
                <a:solidFill>
                  <a:schemeClr val="bg1"/>
                </a:solidFill>
              </a:rPr>
              <a:t>- </a:t>
            </a:r>
            <a:r>
              <a:rPr lang="es-ES" sz="2800" dirty="0">
                <a:solidFill>
                  <a:schemeClr val="bg1"/>
                </a:solidFill>
              </a:rPr>
              <a:t>en tu entrar y en tu salir</a:t>
            </a:r>
            <a:endParaRPr lang="en-US" altLang="en-US" sz="2800" i="1" dirty="0">
              <a:solidFill>
                <a:schemeClr val="bg1"/>
              </a:solidFill>
            </a:endParaRPr>
          </a:p>
          <a:p>
            <a:pPr eaLnBrk="1" hangingPunct="1">
              <a:buFontTx/>
              <a:buChar char="-"/>
            </a:pPr>
            <a:r>
              <a:rPr lang="en-US" altLang="en-US" sz="2800" i="1" dirty="0">
                <a:solidFill>
                  <a:schemeClr val="bg1"/>
                </a:solidFill>
              </a:rPr>
              <a:t> </a:t>
            </a:r>
            <a:r>
              <a:rPr lang="en-US" altLang="en-US" sz="2800" i="1" dirty="0" err="1">
                <a:solidFill>
                  <a:schemeClr val="bg1"/>
                </a:solidFill>
              </a:rPr>
              <a:t>Jehová</a:t>
            </a:r>
            <a:r>
              <a:rPr lang="en-US" altLang="en-US" sz="2000" i="1" dirty="0">
                <a:solidFill>
                  <a:schemeClr val="bg1"/>
                </a:solidFill>
              </a:rPr>
              <a:t> </a:t>
            </a:r>
            <a:r>
              <a:rPr lang="en-US" altLang="en-US" sz="2800" i="1" dirty="0" err="1">
                <a:solidFill>
                  <a:schemeClr val="bg1"/>
                </a:solidFill>
              </a:rPr>
              <a:t>enviará</a:t>
            </a:r>
            <a:r>
              <a:rPr lang="en-US" altLang="en-US" sz="2800" i="1" dirty="0">
                <a:solidFill>
                  <a:schemeClr val="bg1"/>
                </a:solidFill>
              </a:rPr>
              <a:t> </a:t>
            </a:r>
            <a:r>
              <a:rPr lang="en-US" altLang="en-US" sz="2800" i="1" dirty="0" err="1">
                <a:solidFill>
                  <a:schemeClr val="bg1"/>
                </a:solidFill>
              </a:rPr>
              <a:t>maldición</a:t>
            </a:r>
            <a:r>
              <a:rPr lang="en-US" altLang="en-US" sz="2800" i="1" dirty="0">
                <a:solidFill>
                  <a:schemeClr val="bg1"/>
                </a:solidFill>
              </a:rPr>
              <a:t>,</a:t>
            </a:r>
            <a:r>
              <a:rPr lang="en-US" altLang="en-US" sz="2000" i="1" dirty="0">
                <a:solidFill>
                  <a:schemeClr val="bg1"/>
                </a:solidFill>
              </a:rPr>
              <a:t> </a:t>
            </a:r>
            <a:r>
              <a:rPr lang="en-US" altLang="en-US" sz="2800" i="1" dirty="0" err="1">
                <a:solidFill>
                  <a:schemeClr val="bg1"/>
                </a:solidFill>
              </a:rPr>
              <a:t>quebranto</a:t>
            </a:r>
            <a:r>
              <a:rPr lang="en-US" altLang="en-US" sz="2800" i="1" dirty="0">
                <a:solidFill>
                  <a:schemeClr val="bg1"/>
                </a:solidFill>
              </a:rPr>
              <a:t>,</a:t>
            </a:r>
            <a:r>
              <a:rPr lang="en-US" altLang="en-US" sz="2000" i="1" dirty="0">
                <a:solidFill>
                  <a:schemeClr val="bg1"/>
                </a:solidFill>
              </a:rPr>
              <a:t> </a:t>
            </a:r>
            <a:r>
              <a:rPr lang="en-US" altLang="en-US" sz="2800" i="1" dirty="0">
                <a:solidFill>
                  <a:schemeClr val="bg1"/>
                </a:solidFill>
              </a:rPr>
              <a:t>y </a:t>
            </a:r>
            <a:r>
              <a:rPr lang="en-US" altLang="en-US" sz="2800" i="1" dirty="0" err="1">
                <a:solidFill>
                  <a:schemeClr val="bg1"/>
                </a:solidFill>
              </a:rPr>
              <a:t>asombro</a:t>
            </a:r>
            <a:r>
              <a:rPr lang="en-US" altLang="en-US" sz="2800" i="1" dirty="0">
                <a:solidFill>
                  <a:schemeClr val="bg1"/>
                </a:solidFill>
              </a:rPr>
              <a:t> </a:t>
            </a:r>
            <a:r>
              <a:rPr lang="en-US" altLang="en-US" sz="2800" i="1" dirty="0" err="1">
                <a:solidFill>
                  <a:schemeClr val="bg1"/>
                </a:solidFill>
              </a:rPr>
              <a:t>en</a:t>
            </a:r>
            <a:r>
              <a:rPr lang="en-US" altLang="en-US" sz="2000" i="1" dirty="0">
                <a:solidFill>
                  <a:schemeClr val="bg1"/>
                </a:solidFill>
              </a:rPr>
              <a:t> </a:t>
            </a:r>
            <a:r>
              <a:rPr lang="en-US" altLang="en-US" sz="2800" i="1" dirty="0" err="1">
                <a:solidFill>
                  <a:schemeClr val="bg1"/>
                </a:solidFill>
              </a:rPr>
              <a:t>todo</a:t>
            </a:r>
            <a:r>
              <a:rPr lang="en-US" altLang="en-US" sz="2800" i="1" dirty="0">
                <a:solidFill>
                  <a:schemeClr val="bg1"/>
                </a:solidFill>
              </a:rPr>
              <a:t> </a:t>
            </a:r>
            <a:r>
              <a:rPr lang="en-US" altLang="en-US" sz="2800" i="1" dirty="0" err="1">
                <a:solidFill>
                  <a:schemeClr val="bg1"/>
                </a:solidFill>
              </a:rPr>
              <a:t>cuanto</a:t>
            </a:r>
            <a:r>
              <a:rPr lang="en-US" altLang="en-US" sz="2800" i="1" dirty="0">
                <a:solidFill>
                  <a:schemeClr val="bg1"/>
                </a:solidFill>
              </a:rPr>
              <a:t> </a:t>
            </a:r>
            <a:r>
              <a:rPr lang="en-US" altLang="en-US" sz="2800" i="1" dirty="0" err="1">
                <a:solidFill>
                  <a:schemeClr val="bg1"/>
                </a:solidFill>
              </a:rPr>
              <a:t>pusieres</a:t>
            </a:r>
            <a:r>
              <a:rPr lang="en-US" altLang="en-US" sz="2000" i="1" dirty="0">
                <a:solidFill>
                  <a:schemeClr val="bg1"/>
                </a:solidFill>
              </a:rPr>
              <a:t> </a:t>
            </a:r>
            <a:r>
              <a:rPr lang="en-US" altLang="en-US" sz="2800" i="1" dirty="0">
                <a:solidFill>
                  <a:schemeClr val="bg1"/>
                </a:solidFill>
              </a:rPr>
              <a:t>mano</a:t>
            </a:r>
          </a:p>
          <a:p>
            <a:pPr>
              <a:buFontTx/>
              <a:buChar char="-"/>
            </a:pPr>
            <a:r>
              <a:rPr lang="en-US" altLang="en-US" sz="2800" i="1" dirty="0">
                <a:solidFill>
                  <a:schemeClr val="bg1"/>
                </a:solidFill>
              </a:rPr>
              <a:t> </a:t>
            </a:r>
            <a:r>
              <a:rPr lang="en-US" altLang="en-US" sz="2800" i="1" dirty="0" err="1">
                <a:solidFill>
                  <a:schemeClr val="bg1"/>
                </a:solidFill>
              </a:rPr>
              <a:t>Jehová</a:t>
            </a:r>
            <a:r>
              <a:rPr lang="en-US" altLang="en-US" sz="2000" i="1" dirty="0">
                <a:solidFill>
                  <a:schemeClr val="bg1"/>
                </a:solidFill>
              </a:rPr>
              <a:t> </a:t>
            </a:r>
            <a:r>
              <a:rPr lang="en-US" altLang="en-US" sz="2800" i="1" dirty="0" err="1">
                <a:solidFill>
                  <a:schemeClr val="bg1"/>
                </a:solidFill>
              </a:rPr>
              <a:t>traerá</a:t>
            </a:r>
            <a:r>
              <a:rPr lang="en-US" altLang="en-US" sz="2800" i="1" dirty="0">
                <a:solidFill>
                  <a:schemeClr val="bg1"/>
                </a:solidFill>
              </a:rPr>
              <a:t> </a:t>
            </a:r>
            <a:r>
              <a:rPr lang="en-US" altLang="en-US" sz="2800" i="1" dirty="0" err="1">
                <a:solidFill>
                  <a:schemeClr val="bg1"/>
                </a:solidFill>
              </a:rPr>
              <a:t>mortandad</a:t>
            </a:r>
            <a:r>
              <a:rPr lang="en-US" altLang="en-US" sz="2800" i="1" dirty="0">
                <a:solidFill>
                  <a:schemeClr val="bg1"/>
                </a:solidFill>
              </a:rPr>
              <a:t>, </a:t>
            </a:r>
            <a:r>
              <a:rPr lang="en-US" altLang="en-US" sz="2800" i="1" dirty="0" err="1">
                <a:solidFill>
                  <a:schemeClr val="bg1"/>
                </a:solidFill>
              </a:rPr>
              <a:t>tísis</a:t>
            </a:r>
            <a:r>
              <a:rPr lang="en-US" altLang="en-US" sz="2800" i="1" dirty="0">
                <a:solidFill>
                  <a:schemeClr val="bg1"/>
                </a:solidFill>
              </a:rPr>
              <a:t>, </a:t>
            </a:r>
            <a:r>
              <a:rPr lang="en-US" altLang="en-US" sz="2800" i="1" dirty="0" err="1">
                <a:solidFill>
                  <a:schemeClr val="bg1"/>
                </a:solidFill>
              </a:rPr>
              <a:t>fiebre</a:t>
            </a:r>
            <a:r>
              <a:rPr lang="en-US" altLang="en-US" sz="2800" i="1" dirty="0">
                <a:solidFill>
                  <a:schemeClr val="bg1"/>
                </a:solidFill>
              </a:rPr>
              <a:t>, </a:t>
            </a:r>
            <a:r>
              <a:rPr lang="en-US" altLang="en-US" sz="2800" i="1" dirty="0" err="1">
                <a:solidFill>
                  <a:schemeClr val="bg1"/>
                </a:solidFill>
              </a:rPr>
              <a:t>inflamación</a:t>
            </a:r>
            <a:r>
              <a:rPr lang="en-US" altLang="en-US" sz="2800" i="1" dirty="0">
                <a:solidFill>
                  <a:schemeClr val="bg1"/>
                </a:solidFill>
              </a:rPr>
              <a:t>, ardor, </a:t>
            </a:r>
            <a:r>
              <a:rPr lang="en-US" altLang="en-US" sz="2800" i="1" dirty="0" err="1">
                <a:solidFill>
                  <a:schemeClr val="bg1"/>
                </a:solidFill>
              </a:rPr>
              <a:t>sequía</a:t>
            </a:r>
            <a:r>
              <a:rPr lang="en-US" altLang="en-US" sz="2800" i="1" dirty="0">
                <a:solidFill>
                  <a:schemeClr val="bg1"/>
                </a:solidFill>
              </a:rPr>
              <a:t>, </a:t>
            </a:r>
            <a:r>
              <a:rPr lang="en-US" altLang="en-US" sz="2800" i="1" dirty="0" err="1">
                <a:solidFill>
                  <a:schemeClr val="bg1"/>
                </a:solidFill>
              </a:rPr>
              <a:t>calamidad</a:t>
            </a:r>
            <a:r>
              <a:rPr lang="en-US" altLang="en-US" sz="2800" i="1" dirty="0">
                <a:solidFill>
                  <a:schemeClr val="bg1"/>
                </a:solidFill>
              </a:rPr>
              <a:t> </a:t>
            </a:r>
          </a:p>
          <a:p>
            <a:r>
              <a:rPr lang="en-US" altLang="en-US" sz="2800" i="1" dirty="0">
                <a:solidFill>
                  <a:schemeClr val="bg1"/>
                </a:solidFill>
              </a:rPr>
              <a:t>       </a:t>
            </a:r>
            <a:r>
              <a:rPr lang="en-US" altLang="en-US" sz="2800" i="1" dirty="0" err="1">
                <a:solidFill>
                  <a:schemeClr val="bg1"/>
                </a:solidFill>
              </a:rPr>
              <a:t>repentina</a:t>
            </a:r>
            <a:r>
              <a:rPr lang="en-US" altLang="en-US" sz="2800" i="1" dirty="0">
                <a:solidFill>
                  <a:schemeClr val="bg1"/>
                </a:solidFill>
              </a:rPr>
              <a:t>, </a:t>
            </a:r>
            <a:r>
              <a:rPr lang="en-US" altLang="en-US" sz="2800" i="1" dirty="0" err="1">
                <a:solidFill>
                  <a:schemeClr val="bg1"/>
                </a:solidFill>
              </a:rPr>
              <a:t>añublo</a:t>
            </a:r>
            <a:r>
              <a:rPr lang="en-US" altLang="en-US" sz="2800" i="1" dirty="0">
                <a:solidFill>
                  <a:schemeClr val="bg1"/>
                </a:solidFill>
              </a:rPr>
              <a:t> hasta que </a:t>
            </a:r>
            <a:r>
              <a:rPr lang="en-US" altLang="en-US" sz="2800" i="1" dirty="0" err="1">
                <a:solidFill>
                  <a:schemeClr val="bg1"/>
                </a:solidFill>
              </a:rPr>
              <a:t>perezcas</a:t>
            </a:r>
            <a:endParaRPr lang="en-US" altLang="en-US" sz="2800" i="1" dirty="0">
              <a:solidFill>
                <a:schemeClr val="bg1"/>
              </a:solidFill>
            </a:endParaRPr>
          </a:p>
          <a:p>
            <a:pPr eaLnBrk="1" hangingPunct="1">
              <a:buFontTx/>
              <a:buChar char="-"/>
            </a:pPr>
            <a:r>
              <a:rPr lang="en-US" altLang="en-US" sz="2800" i="1" dirty="0">
                <a:solidFill>
                  <a:schemeClr val="bg1"/>
                </a:solidFill>
              </a:rPr>
              <a:t> </a:t>
            </a:r>
            <a:r>
              <a:rPr lang="en-US" altLang="en-US" sz="2800" i="1" dirty="0">
                <a:solidFill>
                  <a:srgbClr val="FFFF00"/>
                </a:solidFill>
              </a:rPr>
              <a:t>Los </a:t>
            </a:r>
            <a:r>
              <a:rPr lang="en-US" altLang="en-US" sz="2800" i="1" dirty="0" err="1">
                <a:solidFill>
                  <a:srgbClr val="FFFF00"/>
                </a:solidFill>
              </a:rPr>
              <a:t>cielos</a:t>
            </a:r>
            <a:r>
              <a:rPr lang="en-US" altLang="en-US" sz="2800" i="1" dirty="0">
                <a:solidFill>
                  <a:srgbClr val="FFFF00"/>
                </a:solidFill>
              </a:rPr>
              <a:t> </a:t>
            </a:r>
            <a:r>
              <a:rPr lang="en-US" altLang="en-US" sz="2800" i="1" dirty="0" err="1">
                <a:solidFill>
                  <a:srgbClr val="FFFF00"/>
                </a:solidFill>
              </a:rPr>
              <a:t>serán</a:t>
            </a:r>
            <a:r>
              <a:rPr lang="en-US" altLang="en-US" sz="2800" i="1" dirty="0">
                <a:solidFill>
                  <a:srgbClr val="FFFF00"/>
                </a:solidFill>
              </a:rPr>
              <a:t> de </a:t>
            </a:r>
            <a:r>
              <a:rPr lang="en-US" altLang="en-US" sz="2800" i="1" dirty="0" err="1">
                <a:solidFill>
                  <a:srgbClr val="FFFF00"/>
                </a:solidFill>
              </a:rPr>
              <a:t>bronce</a:t>
            </a:r>
            <a:r>
              <a:rPr lang="en-US" altLang="en-US" sz="2800" i="1" dirty="0">
                <a:solidFill>
                  <a:srgbClr val="FFFF00"/>
                </a:solidFill>
              </a:rPr>
              <a:t>, y la tierra de </a:t>
            </a:r>
            <a:r>
              <a:rPr lang="en-US" altLang="en-US" sz="2800" i="1" dirty="0" err="1">
                <a:solidFill>
                  <a:srgbClr val="FFFF00"/>
                </a:solidFill>
              </a:rPr>
              <a:t>hierro</a:t>
            </a:r>
            <a:endParaRPr lang="en-US" altLang="en-US" sz="2800" i="1" dirty="0">
              <a:solidFill>
                <a:srgbClr val="FFFF00"/>
              </a:solidFill>
            </a:endParaRPr>
          </a:p>
          <a:p>
            <a:pPr eaLnBrk="1" hangingPunct="1">
              <a:buFontTx/>
              <a:buChar char="-"/>
            </a:pPr>
            <a:r>
              <a:rPr lang="en-US" altLang="en-US" sz="2800" i="1" dirty="0">
                <a:solidFill>
                  <a:srgbClr val="FFFF00"/>
                </a:solidFill>
              </a:rPr>
              <a:t> </a:t>
            </a:r>
            <a:r>
              <a:rPr lang="en-US" altLang="en-US" sz="2800" i="1" dirty="0" err="1">
                <a:solidFill>
                  <a:srgbClr val="FFFF00"/>
                </a:solidFill>
              </a:rPr>
              <a:t>Dará</a:t>
            </a:r>
            <a:r>
              <a:rPr lang="en-US" altLang="en-US" sz="2800" i="1" dirty="0">
                <a:solidFill>
                  <a:srgbClr val="FFFF00"/>
                </a:solidFill>
              </a:rPr>
              <a:t> </a:t>
            </a:r>
            <a:r>
              <a:rPr lang="en-US" altLang="en-US" sz="2800" i="1" dirty="0" err="1">
                <a:solidFill>
                  <a:srgbClr val="FFFF00"/>
                </a:solidFill>
              </a:rPr>
              <a:t>Jehová</a:t>
            </a:r>
            <a:r>
              <a:rPr lang="en-US" altLang="en-US" sz="2800" i="1" dirty="0">
                <a:solidFill>
                  <a:srgbClr val="FFFF00"/>
                </a:solidFill>
              </a:rPr>
              <a:t> por </a:t>
            </a:r>
            <a:r>
              <a:rPr lang="en-US" altLang="en-US" sz="2800" i="1" dirty="0" err="1">
                <a:solidFill>
                  <a:srgbClr val="FFFF00"/>
                </a:solidFill>
              </a:rPr>
              <a:t>lluvia</a:t>
            </a:r>
            <a:r>
              <a:rPr lang="en-US" altLang="en-US" sz="2800" i="1" dirty="0">
                <a:solidFill>
                  <a:srgbClr val="FFFF00"/>
                </a:solidFill>
              </a:rPr>
              <a:t> a </a:t>
            </a:r>
            <a:r>
              <a:rPr lang="en-US" altLang="en-US" sz="2800" i="1" dirty="0" err="1">
                <a:solidFill>
                  <a:srgbClr val="FFFF00"/>
                </a:solidFill>
              </a:rPr>
              <a:t>tu</a:t>
            </a:r>
            <a:r>
              <a:rPr lang="en-US" altLang="en-US" sz="2800" i="1" dirty="0">
                <a:solidFill>
                  <a:srgbClr val="FFFF00"/>
                </a:solidFill>
              </a:rPr>
              <a:t> tierra </a:t>
            </a:r>
            <a:r>
              <a:rPr lang="en-US" altLang="en-US" sz="2800" i="1" dirty="0" err="1">
                <a:solidFill>
                  <a:srgbClr val="FFFF00"/>
                </a:solidFill>
              </a:rPr>
              <a:t>polvo</a:t>
            </a:r>
            <a:r>
              <a:rPr lang="en-US" altLang="en-US" sz="2800" i="1" dirty="0">
                <a:solidFill>
                  <a:srgbClr val="FFFF00"/>
                </a:solidFill>
              </a:rPr>
              <a:t> y </a:t>
            </a:r>
            <a:r>
              <a:rPr lang="en-US" altLang="en-US" sz="2800" i="1" dirty="0" err="1">
                <a:solidFill>
                  <a:srgbClr val="FFFF00"/>
                </a:solidFill>
              </a:rPr>
              <a:t>ceniza</a:t>
            </a:r>
            <a:endParaRPr lang="en-US" altLang="en-US" sz="2800" i="1" dirty="0">
              <a:solidFill>
                <a:srgbClr val="FFFF00"/>
              </a:solidFill>
            </a:endParaRPr>
          </a:p>
          <a:p>
            <a:pPr eaLnBrk="1" hangingPunct="1">
              <a:buFontTx/>
              <a:buChar char="-"/>
            </a:pPr>
            <a:r>
              <a:rPr lang="en-US" altLang="en-US" sz="2800" i="1" dirty="0">
                <a:solidFill>
                  <a:schemeClr val="bg1"/>
                </a:solidFill>
              </a:rPr>
              <a:t> </a:t>
            </a:r>
            <a:r>
              <a:rPr lang="en-US" altLang="en-US" sz="2800" i="1" dirty="0" err="1">
                <a:solidFill>
                  <a:schemeClr val="bg1"/>
                </a:solidFill>
              </a:rPr>
              <a:t>Jehová</a:t>
            </a:r>
            <a:r>
              <a:rPr lang="en-US" altLang="en-US" sz="2800" i="1" dirty="0">
                <a:solidFill>
                  <a:schemeClr val="bg1"/>
                </a:solidFill>
              </a:rPr>
              <a:t> </a:t>
            </a:r>
            <a:r>
              <a:rPr lang="en-US" altLang="en-US" sz="2800" i="1" dirty="0" err="1">
                <a:solidFill>
                  <a:schemeClr val="bg1"/>
                </a:solidFill>
              </a:rPr>
              <a:t>te</a:t>
            </a:r>
            <a:r>
              <a:rPr lang="en-US" altLang="en-US" sz="2800" i="1" dirty="0">
                <a:solidFill>
                  <a:schemeClr val="bg1"/>
                </a:solidFill>
              </a:rPr>
              <a:t> </a:t>
            </a:r>
            <a:r>
              <a:rPr lang="en-US" altLang="en-US" sz="2800" i="1" dirty="0" err="1">
                <a:solidFill>
                  <a:schemeClr val="bg1"/>
                </a:solidFill>
              </a:rPr>
              <a:t>entregará</a:t>
            </a:r>
            <a:r>
              <a:rPr lang="en-US" altLang="en-US" sz="2800" i="1" dirty="0">
                <a:solidFill>
                  <a:schemeClr val="bg1"/>
                </a:solidFill>
              </a:rPr>
              <a:t> </a:t>
            </a:r>
            <a:r>
              <a:rPr lang="en-US" altLang="en-US" sz="2800" i="1" dirty="0" err="1">
                <a:solidFill>
                  <a:schemeClr val="bg1"/>
                </a:solidFill>
              </a:rPr>
              <a:t>derrotado</a:t>
            </a:r>
            <a:r>
              <a:rPr lang="en-US" altLang="en-US" sz="2800" i="1" dirty="0">
                <a:solidFill>
                  <a:schemeClr val="bg1"/>
                </a:solidFill>
              </a:rPr>
              <a:t> </a:t>
            </a:r>
            <a:r>
              <a:rPr lang="en-US" altLang="en-US" sz="2800" i="1" dirty="0" err="1">
                <a:solidFill>
                  <a:schemeClr val="bg1"/>
                </a:solidFill>
              </a:rPr>
              <a:t>delante</a:t>
            </a:r>
            <a:r>
              <a:rPr lang="en-US" altLang="en-US" sz="2800" i="1" dirty="0">
                <a:solidFill>
                  <a:schemeClr val="bg1"/>
                </a:solidFill>
              </a:rPr>
              <a:t> de </a:t>
            </a:r>
            <a:r>
              <a:rPr lang="en-US" altLang="en-US" sz="2800" i="1" dirty="0" err="1">
                <a:solidFill>
                  <a:schemeClr val="bg1"/>
                </a:solidFill>
              </a:rPr>
              <a:t>tus</a:t>
            </a:r>
            <a:r>
              <a:rPr lang="en-US" altLang="en-US" sz="2800" i="1" dirty="0">
                <a:solidFill>
                  <a:schemeClr val="bg1"/>
                </a:solidFill>
              </a:rPr>
              <a:t> </a:t>
            </a:r>
            <a:r>
              <a:rPr lang="en-US" altLang="en-US" sz="2800" i="1" dirty="0" err="1">
                <a:solidFill>
                  <a:schemeClr val="bg1"/>
                </a:solidFill>
              </a:rPr>
              <a:t>enemigos</a:t>
            </a:r>
            <a:endParaRPr lang="en-US" altLang="en-US" sz="2800" i="1" dirty="0">
              <a:solidFill>
                <a:schemeClr val="bg1"/>
              </a:solidFill>
            </a:endParaRPr>
          </a:p>
          <a:p>
            <a:pPr eaLnBrk="1" hangingPunct="1">
              <a:buFontTx/>
              <a:buChar char="-"/>
            </a:pPr>
            <a:r>
              <a:rPr lang="en-US" altLang="en-US" sz="2800" i="1" dirty="0">
                <a:solidFill>
                  <a:schemeClr val="bg1"/>
                </a:solidFill>
              </a:rPr>
              <a:t> </a:t>
            </a:r>
            <a:r>
              <a:rPr lang="en-US" altLang="en-US" sz="2800" i="1" dirty="0" err="1">
                <a:solidFill>
                  <a:schemeClr val="bg1"/>
                </a:solidFill>
              </a:rPr>
              <a:t>Jehová</a:t>
            </a:r>
            <a:r>
              <a:rPr lang="en-US" altLang="en-US" sz="2800" i="1" dirty="0">
                <a:solidFill>
                  <a:schemeClr val="bg1"/>
                </a:solidFill>
              </a:rPr>
              <a:t> </a:t>
            </a:r>
            <a:r>
              <a:rPr lang="en-US" altLang="en-US" sz="2800" i="1" dirty="0" err="1">
                <a:solidFill>
                  <a:schemeClr val="bg1"/>
                </a:solidFill>
              </a:rPr>
              <a:t>te</a:t>
            </a:r>
            <a:r>
              <a:rPr lang="en-US" altLang="en-US" sz="2800" i="1" dirty="0">
                <a:solidFill>
                  <a:schemeClr val="bg1"/>
                </a:solidFill>
              </a:rPr>
              <a:t> </a:t>
            </a:r>
            <a:r>
              <a:rPr lang="en-US" altLang="en-US" sz="2800" i="1" dirty="0" err="1">
                <a:solidFill>
                  <a:schemeClr val="bg1"/>
                </a:solidFill>
              </a:rPr>
              <a:t>herirá</a:t>
            </a:r>
            <a:r>
              <a:rPr lang="en-US" altLang="en-US" sz="2800" i="1" dirty="0">
                <a:solidFill>
                  <a:schemeClr val="bg1"/>
                </a:solidFill>
              </a:rPr>
              <a:t> con </a:t>
            </a:r>
            <a:r>
              <a:rPr lang="en-US" altLang="en-US" sz="2800" i="1" dirty="0" err="1">
                <a:solidFill>
                  <a:schemeClr val="bg1"/>
                </a:solidFill>
              </a:rPr>
              <a:t>locura</a:t>
            </a:r>
            <a:r>
              <a:rPr lang="en-US" altLang="en-US" sz="2800" i="1" dirty="0">
                <a:solidFill>
                  <a:schemeClr val="bg1"/>
                </a:solidFill>
              </a:rPr>
              <a:t>, </a:t>
            </a:r>
            <a:r>
              <a:rPr lang="en-US" altLang="en-US" sz="2800" i="1" dirty="0" err="1">
                <a:solidFill>
                  <a:schemeClr val="bg1"/>
                </a:solidFill>
              </a:rPr>
              <a:t>ceguera</a:t>
            </a:r>
            <a:r>
              <a:rPr lang="en-US" altLang="en-US" sz="2800" i="1" dirty="0">
                <a:solidFill>
                  <a:schemeClr val="bg1"/>
                </a:solidFill>
              </a:rPr>
              <a:t> y </a:t>
            </a:r>
            <a:r>
              <a:rPr lang="en-US" altLang="en-US" sz="2800" i="1" dirty="0" err="1">
                <a:solidFill>
                  <a:schemeClr val="bg1"/>
                </a:solidFill>
              </a:rPr>
              <a:t>turbación</a:t>
            </a:r>
            <a:r>
              <a:rPr lang="en-US" altLang="en-US" sz="2800" i="1" dirty="0">
                <a:solidFill>
                  <a:schemeClr val="bg1"/>
                </a:solidFill>
              </a:rPr>
              <a:t> de </a:t>
            </a:r>
            <a:r>
              <a:rPr lang="en-US" altLang="en-US" sz="2800" i="1" dirty="0" err="1">
                <a:solidFill>
                  <a:schemeClr val="bg1"/>
                </a:solidFill>
              </a:rPr>
              <a:t>espíritu</a:t>
            </a:r>
            <a:endParaRPr lang="en-US" altLang="en-US" sz="2800" i="1" dirty="0">
              <a:solidFill>
                <a:schemeClr val="bg1"/>
              </a:solidFill>
            </a:endParaRPr>
          </a:p>
          <a:p>
            <a:r>
              <a:rPr lang="en-US" altLang="en-US" sz="2800" i="1" dirty="0">
                <a:solidFill>
                  <a:schemeClr val="bg1"/>
                </a:solidFill>
              </a:rPr>
              <a:t>- </a:t>
            </a:r>
            <a:r>
              <a:rPr lang="es-ES" altLang="en-US" sz="2800" i="1" dirty="0">
                <a:solidFill>
                  <a:schemeClr val="bg1"/>
                </a:solidFill>
              </a:rPr>
              <a:t>fallará en todo que hace</a:t>
            </a:r>
            <a:endParaRPr lang="en-US" altLang="en-US" sz="2800" i="1" dirty="0">
              <a:solidFill>
                <a:schemeClr val="bg1"/>
              </a:solidFill>
            </a:endParaRPr>
          </a:p>
        </p:txBody>
      </p:sp>
    </p:spTree>
    <p:extLst>
      <p:ext uri="{BB962C8B-B14F-4D97-AF65-F5344CB8AC3E}">
        <p14:creationId xmlns:p14="http://schemas.microsoft.com/office/powerpoint/2010/main" val="3573392201"/>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3314" name="Picture 13" descr="JacobWell_10_GerizimMtEbal">
            <a:extLst>
              <a:ext uri="{FF2B5EF4-FFF2-40B4-BE49-F238E27FC236}">
                <a16:creationId xmlns:a16="http://schemas.microsoft.com/office/drawing/2014/main" id="{FD0DE088-4DA3-481E-AF3B-9DA63E3022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3333" b="25557"/>
          <a:stretch>
            <a:fillRect/>
          </a:stretch>
        </p:blipFill>
        <p:spPr bwMode="auto">
          <a:xfrm>
            <a:off x="0" y="0"/>
            <a:ext cx="12192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 Box 14">
            <a:extLst>
              <a:ext uri="{FF2B5EF4-FFF2-40B4-BE49-F238E27FC236}">
                <a16:creationId xmlns:a16="http://schemas.microsoft.com/office/drawing/2014/main" id="{13E729E1-FA81-4D7A-B7A9-F54B281A5C5D}"/>
              </a:ext>
            </a:extLst>
          </p:cNvPr>
          <p:cNvSpPr txBox="1">
            <a:spLocks noChangeArrowheads="1"/>
          </p:cNvSpPr>
          <p:nvPr/>
        </p:nvSpPr>
        <p:spPr bwMode="auto">
          <a:xfrm>
            <a:off x="27333" y="767248"/>
            <a:ext cx="209865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r>
              <a:rPr lang="en-US" altLang="en-US" sz="3000" dirty="0"/>
              <a:t>Gerizim</a:t>
            </a:r>
          </a:p>
          <a:p>
            <a:pPr eaLnBrk="1" hangingPunct="1"/>
            <a:r>
              <a:rPr lang="en-US" altLang="en-US" sz="3000" dirty="0" err="1">
                <a:solidFill>
                  <a:srgbClr val="FFFFFF"/>
                </a:solidFill>
              </a:rPr>
              <a:t>Bendiciones</a:t>
            </a:r>
            <a:endParaRPr lang="en-US" altLang="en-US" sz="3000" dirty="0">
              <a:solidFill>
                <a:srgbClr val="FFFFFF"/>
              </a:solidFill>
            </a:endParaRPr>
          </a:p>
        </p:txBody>
      </p:sp>
      <p:sp>
        <p:nvSpPr>
          <p:cNvPr id="13316" name="Text Box 15">
            <a:extLst>
              <a:ext uri="{FF2B5EF4-FFF2-40B4-BE49-F238E27FC236}">
                <a16:creationId xmlns:a16="http://schemas.microsoft.com/office/drawing/2014/main" id="{015BFDDE-57C1-487D-BCCC-7B9849F82548}"/>
              </a:ext>
            </a:extLst>
          </p:cNvPr>
          <p:cNvSpPr txBox="1">
            <a:spLocks noChangeArrowheads="1"/>
          </p:cNvSpPr>
          <p:nvPr/>
        </p:nvSpPr>
        <p:spPr bwMode="auto">
          <a:xfrm>
            <a:off x="9916660" y="1288396"/>
            <a:ext cx="224292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3000" dirty="0" err="1"/>
              <a:t>Ebal</a:t>
            </a:r>
            <a:endParaRPr lang="en-US" altLang="en-US" sz="3000" dirty="0"/>
          </a:p>
          <a:p>
            <a:pPr eaLnBrk="1" hangingPunct="1"/>
            <a:r>
              <a:rPr lang="en-US" altLang="en-US" sz="3000" dirty="0" err="1">
                <a:solidFill>
                  <a:srgbClr val="FFFFFF"/>
                </a:solidFill>
              </a:rPr>
              <a:t>Maldicioness</a:t>
            </a:r>
            <a:endParaRPr lang="en-US" altLang="en-US" sz="3000" dirty="0">
              <a:solidFill>
                <a:srgbClr val="FFFFFF"/>
              </a:solidFill>
            </a:endParaRPr>
          </a:p>
        </p:txBody>
      </p:sp>
      <p:sp>
        <p:nvSpPr>
          <p:cNvPr id="30736" name="Text Box 16">
            <a:extLst>
              <a:ext uri="{FF2B5EF4-FFF2-40B4-BE49-F238E27FC236}">
                <a16:creationId xmlns:a16="http://schemas.microsoft.com/office/drawing/2014/main" id="{7A913640-CB3A-449F-B0B3-21AD382ECAA1}"/>
              </a:ext>
            </a:extLst>
          </p:cNvPr>
          <p:cNvSpPr txBox="1">
            <a:spLocks noChangeArrowheads="1"/>
          </p:cNvSpPr>
          <p:nvPr/>
        </p:nvSpPr>
        <p:spPr bwMode="auto">
          <a:xfrm>
            <a:off x="4974891" y="1913370"/>
            <a:ext cx="2209800" cy="2308324"/>
          </a:xfrm>
          <a:prstGeom prst="rect">
            <a:avLst/>
          </a:prstGeom>
          <a:solidFill>
            <a:srgbClr val="F7F7D9"/>
          </a:solidFill>
          <a:ln w="28575">
            <a:noFill/>
            <a:miter lim="800000"/>
            <a:headEnd/>
            <a:tailEnd/>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r>
              <a:rPr lang="en-US" altLang="en-US" sz="2400" dirty="0">
                <a:solidFill>
                  <a:srgbClr val="800000"/>
                </a:solidFill>
              </a:rPr>
              <a:t>*</a:t>
            </a:r>
            <a:r>
              <a:rPr lang="en-US" altLang="en-US" sz="2400" dirty="0" err="1">
                <a:solidFill>
                  <a:srgbClr val="800000"/>
                </a:solidFill>
              </a:rPr>
              <a:t>Mandado</a:t>
            </a:r>
            <a:endParaRPr lang="en-US" altLang="en-US" sz="2400" dirty="0">
              <a:solidFill>
                <a:srgbClr val="800000"/>
              </a:solidFill>
            </a:endParaRPr>
          </a:p>
          <a:p>
            <a:pPr eaLnBrk="1" hangingPunct="1"/>
            <a:r>
              <a:rPr lang="en-US" altLang="en-US" sz="2400" dirty="0"/>
              <a:t>  Deut. 27</a:t>
            </a:r>
          </a:p>
          <a:p>
            <a:pPr eaLnBrk="1" hangingPunct="1"/>
            <a:r>
              <a:rPr lang="en-US" altLang="en-US" sz="2400" dirty="0">
                <a:solidFill>
                  <a:srgbClr val="800000"/>
                </a:solidFill>
              </a:rPr>
              <a:t>*</a:t>
            </a:r>
            <a:r>
              <a:rPr lang="en-US" altLang="en-US" sz="2400" dirty="0" err="1">
                <a:solidFill>
                  <a:srgbClr val="800000"/>
                </a:solidFill>
              </a:rPr>
              <a:t>Ampliado</a:t>
            </a:r>
            <a:r>
              <a:rPr lang="en-US" altLang="en-US" sz="2400" dirty="0">
                <a:solidFill>
                  <a:srgbClr val="800000"/>
                </a:solidFill>
              </a:rPr>
              <a:t> </a:t>
            </a:r>
          </a:p>
          <a:p>
            <a:pPr eaLnBrk="1" hangingPunct="1"/>
            <a:r>
              <a:rPr lang="en-US" altLang="en-US" sz="2400" dirty="0"/>
              <a:t>  Deut. 28-30</a:t>
            </a:r>
          </a:p>
          <a:p>
            <a:pPr eaLnBrk="1" hangingPunct="1"/>
            <a:r>
              <a:rPr lang="en-US" altLang="en-US" sz="2400" dirty="0">
                <a:solidFill>
                  <a:srgbClr val="800000"/>
                </a:solidFill>
              </a:rPr>
              <a:t>*</a:t>
            </a:r>
            <a:r>
              <a:rPr lang="en-US" altLang="en-US" sz="2400" dirty="0" err="1">
                <a:solidFill>
                  <a:srgbClr val="800000"/>
                </a:solidFill>
              </a:rPr>
              <a:t>Obedecido</a:t>
            </a:r>
            <a:endParaRPr lang="en-US" altLang="en-US" sz="2400" dirty="0">
              <a:solidFill>
                <a:srgbClr val="800000"/>
              </a:solidFill>
            </a:endParaRPr>
          </a:p>
          <a:p>
            <a:pPr eaLnBrk="1" hangingPunct="1"/>
            <a:r>
              <a:rPr lang="en-US" altLang="en-US" sz="2400" dirty="0"/>
              <a:t>  </a:t>
            </a:r>
            <a:r>
              <a:rPr lang="en-US" altLang="en-US" sz="2400" dirty="0" err="1"/>
              <a:t>Josué</a:t>
            </a:r>
            <a:r>
              <a:rPr lang="en-US" altLang="en-US" sz="2400" dirty="0"/>
              <a:t> 8:30-35</a:t>
            </a:r>
          </a:p>
        </p:txBody>
      </p:sp>
      <p:sp>
        <p:nvSpPr>
          <p:cNvPr id="13318" name="Rectangle 17">
            <a:extLst>
              <a:ext uri="{FF2B5EF4-FFF2-40B4-BE49-F238E27FC236}">
                <a16:creationId xmlns:a16="http://schemas.microsoft.com/office/drawing/2014/main" id="{9D23A175-BCF0-481B-A5CF-6F016196C5A9}"/>
              </a:ext>
            </a:extLst>
          </p:cNvPr>
          <p:cNvSpPr>
            <a:spLocks noChangeArrowheads="1"/>
          </p:cNvSpPr>
          <p:nvPr/>
        </p:nvSpPr>
        <p:spPr bwMode="auto">
          <a:xfrm>
            <a:off x="2362200" y="-1"/>
            <a:ext cx="3352800" cy="1735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n-US" altLang="en-US" sz="2600" dirty="0" err="1">
                <a:solidFill>
                  <a:srgbClr val="800000"/>
                </a:solidFill>
              </a:rPr>
              <a:t>Deut</a:t>
            </a:r>
            <a:r>
              <a:rPr lang="en-US" altLang="en-US" sz="2600" dirty="0">
                <a:solidFill>
                  <a:srgbClr val="800000"/>
                </a:solidFill>
              </a:rPr>
              <a:t> 28:2 - </a:t>
            </a:r>
            <a:r>
              <a:rPr lang="es-ES" sz="2800" dirty="0"/>
              <a:t>vendrán sobre ti todas estas bendiciones cuando oyeres </a:t>
            </a:r>
            <a:r>
              <a:rPr lang="en-US" altLang="en-US" sz="2600" dirty="0">
                <a:solidFill>
                  <a:srgbClr val="800000"/>
                </a:solidFill>
              </a:rPr>
              <a:t>…</a:t>
            </a:r>
          </a:p>
        </p:txBody>
      </p:sp>
      <p:sp>
        <p:nvSpPr>
          <p:cNvPr id="13319" name="Rectangle 18">
            <a:extLst>
              <a:ext uri="{FF2B5EF4-FFF2-40B4-BE49-F238E27FC236}">
                <a16:creationId xmlns:a16="http://schemas.microsoft.com/office/drawing/2014/main" id="{E7F78A4D-84E2-495D-9FBF-691C5B82835B}"/>
              </a:ext>
            </a:extLst>
          </p:cNvPr>
          <p:cNvSpPr>
            <a:spLocks noChangeArrowheads="1"/>
          </p:cNvSpPr>
          <p:nvPr/>
        </p:nvSpPr>
        <p:spPr bwMode="auto">
          <a:xfrm>
            <a:off x="6629402" y="1"/>
            <a:ext cx="3733798" cy="1735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n-US" altLang="en-US" sz="2600" dirty="0" err="1">
                <a:solidFill>
                  <a:srgbClr val="800000"/>
                </a:solidFill>
              </a:rPr>
              <a:t>Deut</a:t>
            </a:r>
            <a:r>
              <a:rPr lang="en-US" altLang="en-US" sz="2600" dirty="0">
                <a:solidFill>
                  <a:srgbClr val="800000"/>
                </a:solidFill>
              </a:rPr>
              <a:t> 28:15 - </a:t>
            </a:r>
            <a:r>
              <a:rPr lang="es-ES" sz="2800" dirty="0"/>
              <a:t>Y será, si no oyeres </a:t>
            </a:r>
            <a:r>
              <a:rPr lang="en-US" altLang="en-US" sz="2600" dirty="0">
                <a:solidFill>
                  <a:srgbClr val="800000"/>
                </a:solidFill>
              </a:rPr>
              <a:t>…</a:t>
            </a:r>
            <a:r>
              <a:rPr lang="es-ES" sz="2800" dirty="0"/>
              <a:t> que vendrán sobre ti todas estas maldiciones </a:t>
            </a:r>
            <a:r>
              <a:rPr lang="en-US" altLang="en-US" sz="2600" dirty="0">
                <a:solidFill>
                  <a:srgbClr val="800000"/>
                </a:solidFill>
              </a:rPr>
              <a:t>…</a:t>
            </a:r>
          </a:p>
        </p:txBody>
      </p:sp>
      <p:sp>
        <p:nvSpPr>
          <p:cNvPr id="2" name="TextBox 1">
            <a:extLst>
              <a:ext uri="{FF2B5EF4-FFF2-40B4-BE49-F238E27FC236}">
                <a16:creationId xmlns:a16="http://schemas.microsoft.com/office/drawing/2014/main" id="{DD51B3BB-8A69-4ADD-88C7-5925155D8D0C}"/>
              </a:ext>
            </a:extLst>
          </p:cNvPr>
          <p:cNvSpPr txBox="1"/>
          <p:nvPr/>
        </p:nvSpPr>
        <p:spPr>
          <a:xfrm>
            <a:off x="-35560" y="3731628"/>
            <a:ext cx="2687320" cy="1292662"/>
          </a:xfrm>
          <a:prstGeom prst="rect">
            <a:avLst/>
          </a:prstGeom>
          <a:solidFill>
            <a:srgbClr val="F7F7D9"/>
          </a:solidFill>
        </p:spPr>
        <p:txBody>
          <a:bodyPr wrap="square" rtlCol="0">
            <a:spAutoFit/>
          </a:bodyPr>
          <a:lstStyle/>
          <a:p>
            <a:pPr algn="ctr"/>
            <a:r>
              <a:rPr lang="en-US" sz="2600" dirty="0" err="1"/>
              <a:t>Simeón</a:t>
            </a:r>
            <a:r>
              <a:rPr lang="en-US" sz="2600" dirty="0"/>
              <a:t>, </a:t>
            </a:r>
            <a:r>
              <a:rPr lang="en-US" sz="2600" dirty="0" err="1"/>
              <a:t>Leví</a:t>
            </a:r>
            <a:r>
              <a:rPr lang="en-US" sz="2600" dirty="0"/>
              <a:t>, </a:t>
            </a:r>
            <a:r>
              <a:rPr lang="en-US" sz="2600" dirty="0" err="1"/>
              <a:t>Judá</a:t>
            </a:r>
            <a:r>
              <a:rPr lang="en-US" sz="2600" dirty="0"/>
              <a:t>, Issachar, José, Benjamín </a:t>
            </a:r>
          </a:p>
        </p:txBody>
      </p:sp>
      <p:sp>
        <p:nvSpPr>
          <p:cNvPr id="11" name="TextBox 10">
            <a:extLst>
              <a:ext uri="{FF2B5EF4-FFF2-40B4-BE49-F238E27FC236}">
                <a16:creationId xmlns:a16="http://schemas.microsoft.com/office/drawing/2014/main" id="{E41609CF-8F90-4888-84E2-1CA657D9D057}"/>
              </a:ext>
            </a:extLst>
          </p:cNvPr>
          <p:cNvSpPr txBox="1"/>
          <p:nvPr/>
        </p:nvSpPr>
        <p:spPr>
          <a:xfrm>
            <a:off x="9794240" y="3731628"/>
            <a:ext cx="2397760" cy="1292662"/>
          </a:xfrm>
          <a:prstGeom prst="rect">
            <a:avLst/>
          </a:prstGeom>
          <a:solidFill>
            <a:srgbClr val="F7F7D9"/>
          </a:solidFill>
        </p:spPr>
        <p:txBody>
          <a:bodyPr wrap="square" rtlCol="0">
            <a:spAutoFit/>
          </a:bodyPr>
          <a:lstStyle/>
          <a:p>
            <a:pPr algn="ctr"/>
            <a:r>
              <a:rPr lang="en-US" sz="2600" dirty="0"/>
              <a:t>Rubén, Gad, </a:t>
            </a:r>
            <a:r>
              <a:rPr lang="en-US" sz="2600" dirty="0" err="1"/>
              <a:t>Aser</a:t>
            </a:r>
            <a:r>
              <a:rPr lang="en-US" sz="2600" dirty="0"/>
              <a:t>, </a:t>
            </a:r>
            <a:r>
              <a:rPr lang="en-US" sz="2600" dirty="0" err="1"/>
              <a:t>Zabulón</a:t>
            </a:r>
            <a:r>
              <a:rPr lang="en-US" sz="2600" dirty="0"/>
              <a:t>, Dan, </a:t>
            </a:r>
            <a:r>
              <a:rPr lang="en-US" sz="2600" dirty="0" err="1"/>
              <a:t>Nephtalí</a:t>
            </a:r>
            <a:endParaRPr lang="en-US" sz="2600"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30736"/>
                                        </p:tgtEl>
                                        <p:attrNameLst>
                                          <p:attrName>style.visibility</p:attrName>
                                        </p:attrNameLst>
                                      </p:cBhvr>
                                      <p:to>
                                        <p:strVal val="visible"/>
                                      </p:to>
                                    </p:set>
                                    <p:anim calcmode="lin" valueType="num">
                                      <p:cBhvr>
                                        <p:cTn id="7" dur="2000" fill="hold"/>
                                        <p:tgtEl>
                                          <p:spTgt spid="30736"/>
                                        </p:tgtEl>
                                        <p:attrNameLst>
                                          <p:attrName>ppt_w</p:attrName>
                                        </p:attrNameLst>
                                      </p:cBhvr>
                                      <p:tavLst>
                                        <p:tav tm="0">
                                          <p:val>
                                            <p:strVal val="2/3*#ppt_w"/>
                                          </p:val>
                                        </p:tav>
                                        <p:tav tm="100000">
                                          <p:val>
                                            <p:strVal val="#ppt_w"/>
                                          </p:val>
                                        </p:tav>
                                      </p:tavLst>
                                    </p:anim>
                                    <p:anim calcmode="lin" valueType="num">
                                      <p:cBhvr>
                                        <p:cTn id="8" dur="2000" fill="hold"/>
                                        <p:tgtEl>
                                          <p:spTgt spid="30736"/>
                                        </p:tgtEl>
                                        <p:attrNameLst>
                                          <p:attrName>ppt_h</p:attrName>
                                        </p:attrNameLst>
                                      </p:cBhvr>
                                      <p:tavLst>
                                        <p:tav tm="0">
                                          <p:val>
                                            <p:strVal val="2/3*#ppt_h"/>
                                          </p:val>
                                        </p:tav>
                                        <p:tav tm="100000">
                                          <p:val>
                                            <p:strVal val="#ppt_h"/>
                                          </p:val>
                                        </p:tav>
                                      </p:tavLst>
                                    </p:anim>
                                  </p:childTnLst>
                                </p:cTn>
                              </p:par>
                              <p:par>
                                <p:cTn id="9" presetID="13" presetClass="entr" presetSubtype="32" fill="hold" grpId="1" nodeType="withEffect">
                                  <p:stCondLst>
                                    <p:cond delay="0"/>
                                  </p:stCondLst>
                                  <p:childTnLst>
                                    <p:set>
                                      <p:cBhvr>
                                        <p:cTn id="10" dur="1" fill="hold">
                                          <p:stCondLst>
                                            <p:cond delay="0"/>
                                          </p:stCondLst>
                                        </p:cTn>
                                        <p:tgtEl>
                                          <p:spTgt spid="30736"/>
                                        </p:tgtEl>
                                        <p:attrNameLst>
                                          <p:attrName>style.visibility</p:attrName>
                                        </p:attrNameLst>
                                      </p:cBhvr>
                                      <p:to>
                                        <p:strVal val="visible"/>
                                      </p:to>
                                    </p:set>
                                    <p:animEffect transition="in" filter="plus(out)">
                                      <p:cBhvr>
                                        <p:cTn id="11" dur="2000"/>
                                        <p:tgtEl>
                                          <p:spTgt spid="307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6" grpId="0" animBg="1"/>
      <p:bldP spid="30736"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A80DF9A-73A6-4F7C-8E29-7FA8E8F94F7D}"/>
              </a:ext>
            </a:extLst>
          </p:cNvPr>
          <p:cNvSpPr txBox="1"/>
          <p:nvPr/>
        </p:nvSpPr>
        <p:spPr>
          <a:xfrm>
            <a:off x="0" y="838200"/>
            <a:ext cx="12039600" cy="6093976"/>
          </a:xfrm>
          <a:prstGeom prst="rect">
            <a:avLst/>
          </a:prstGeom>
          <a:noFill/>
        </p:spPr>
        <p:txBody>
          <a:bodyPr wrap="square" rtlCol="0">
            <a:spAutoFit/>
          </a:bodyPr>
          <a:lstStyle/>
          <a:p>
            <a:pPr algn="ctr"/>
            <a:r>
              <a:rPr lang="es-ES" sz="2600" b="1" dirty="0">
                <a:solidFill>
                  <a:schemeClr val="bg1"/>
                </a:solidFill>
                <a:latin typeface="Tempus Sans ITC" panose="04020404030D07020202" pitchFamily="82" charset="0"/>
              </a:rPr>
              <a:t>Entonces Josué edificó un altar á Jehová Dios de Israel en el monte de </a:t>
            </a:r>
            <a:r>
              <a:rPr lang="es-ES" sz="2600" b="1" dirty="0" err="1">
                <a:solidFill>
                  <a:schemeClr val="bg1"/>
                </a:solidFill>
                <a:latin typeface="Tempus Sans ITC" panose="04020404030D07020202" pitchFamily="82" charset="0"/>
              </a:rPr>
              <a:t>Ebal</a:t>
            </a:r>
            <a:r>
              <a:rPr lang="es-ES" sz="2600" b="1" dirty="0">
                <a:solidFill>
                  <a:schemeClr val="bg1"/>
                </a:solidFill>
                <a:latin typeface="Tempus Sans ITC" panose="04020404030D07020202" pitchFamily="82" charset="0"/>
              </a:rPr>
              <a:t>, Como Moisés, siervo de Jehová, lo había mandado á los hijos de Israel, como está escrito en el libro de la ley de Moisés, un altar de piedras enteras sobre las cuales nadie alzó hierro: y ofrecieron sobre él holocaustos á Jehová, y sacrificaron víctimas pacíficas. También escribió allí en piedras la repetición de la ley de Moisés, la cual él había escrito delante de los hijos de Israel. Y todo Israel, y sus ancianos, oficiales, y jueces, estaban de la una y de la otra parte junto al arca, delante de los sacerdotes Levitas que llevan el arca del pacto de Jehová; así extranjeros como naturales, la mitad de ellos estaba hacia el monte de </a:t>
            </a:r>
            <a:r>
              <a:rPr lang="es-ES" sz="2600" b="1" dirty="0" err="1">
                <a:solidFill>
                  <a:schemeClr val="bg1"/>
                </a:solidFill>
                <a:latin typeface="Tempus Sans ITC" panose="04020404030D07020202" pitchFamily="82" charset="0"/>
              </a:rPr>
              <a:t>Gerizim</a:t>
            </a:r>
            <a:r>
              <a:rPr lang="es-ES" sz="2600" b="1" dirty="0">
                <a:solidFill>
                  <a:schemeClr val="bg1"/>
                </a:solidFill>
                <a:latin typeface="Tempus Sans ITC" panose="04020404030D07020202" pitchFamily="82" charset="0"/>
              </a:rPr>
              <a:t>, y la otra mitad hacia el monte de </a:t>
            </a:r>
            <a:r>
              <a:rPr lang="es-ES" sz="2600" b="1" dirty="0" err="1">
                <a:solidFill>
                  <a:schemeClr val="bg1"/>
                </a:solidFill>
                <a:latin typeface="Tempus Sans ITC" panose="04020404030D07020202" pitchFamily="82" charset="0"/>
              </a:rPr>
              <a:t>Ebal</a:t>
            </a:r>
            <a:r>
              <a:rPr lang="es-ES" sz="2600" b="1" dirty="0">
                <a:solidFill>
                  <a:schemeClr val="bg1"/>
                </a:solidFill>
                <a:latin typeface="Tempus Sans ITC" panose="04020404030D07020202" pitchFamily="82" charset="0"/>
              </a:rPr>
              <a:t>; de la manera que Moisés, siervo de Jehová, lo había mandado antes, para que bendijesen primeramente al pueblo de Israel. Después de esto, leyó todas las palabras de la ley, las bendiciones y las maldiciones, conforme á todo lo que está escrito en el libro de la ley. No hubo palabra alguna de todas las cosas que mandó Moisés, que Josué no hiciese leer delante de toda la congregación de Israel, mujeres y niños, y extranjeros que andaban entre ellos.</a:t>
            </a:r>
            <a:endParaRPr lang="en-US" sz="2600" b="1" dirty="0">
              <a:solidFill>
                <a:schemeClr val="bg1"/>
              </a:solidFill>
              <a:latin typeface="Tempus Sans ITC" panose="04020404030D07020202" pitchFamily="82" charset="0"/>
            </a:endParaRPr>
          </a:p>
        </p:txBody>
      </p:sp>
      <p:sp>
        <p:nvSpPr>
          <p:cNvPr id="3" name="Rectangle 2">
            <a:extLst>
              <a:ext uri="{FF2B5EF4-FFF2-40B4-BE49-F238E27FC236}">
                <a16:creationId xmlns:a16="http://schemas.microsoft.com/office/drawing/2014/main" id="{7D620F27-4B9D-4A17-BCC1-A6A026E8A384}"/>
              </a:ext>
            </a:extLst>
          </p:cNvPr>
          <p:cNvSpPr/>
          <p:nvPr/>
        </p:nvSpPr>
        <p:spPr>
          <a:xfrm>
            <a:off x="9372600" y="3657600"/>
            <a:ext cx="2819400" cy="3200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7F8BEEF-BB3E-43C3-8E74-A7902EAC371A}"/>
              </a:ext>
            </a:extLst>
          </p:cNvPr>
          <p:cNvSpPr/>
          <p:nvPr/>
        </p:nvSpPr>
        <p:spPr>
          <a:xfrm>
            <a:off x="33528" y="4038600"/>
            <a:ext cx="9643872" cy="2819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12284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1000"/>
                                        <p:tgtEl>
                                          <p:spTgt spid="4"/>
                                        </p:tgtEl>
                                      </p:cBhvr>
                                    </p:animEffect>
                                    <p:set>
                                      <p:cBhvr>
                                        <p:cTn id="7" dur="1" fill="hold">
                                          <p:stCondLst>
                                            <p:cond delay="999"/>
                                          </p:stCondLst>
                                        </p:cTn>
                                        <p:tgtEl>
                                          <p:spTgt spid="4"/>
                                        </p:tgtEl>
                                        <p:attrNameLst>
                                          <p:attrName>style.visibility</p:attrName>
                                        </p:attrNameLst>
                                      </p:cBhvr>
                                      <p:to>
                                        <p:strVal val="hidden"/>
                                      </p:to>
                                    </p:set>
                                  </p:childTnLst>
                                </p:cTn>
                              </p:par>
                              <p:par>
                                <p:cTn id="8" presetID="9" presetClass="exit" presetSubtype="0" fill="hold" grpId="0" nodeType="withEffect">
                                  <p:stCondLst>
                                    <p:cond delay="0"/>
                                  </p:stCondLst>
                                  <p:childTnLst>
                                    <p:animEffect transition="out" filter="dissolve">
                                      <p:cBhvr>
                                        <p:cTn id="9" dur="1000"/>
                                        <p:tgtEl>
                                          <p:spTgt spid="3"/>
                                        </p:tgtEl>
                                      </p:cBhvr>
                                    </p:animEffect>
                                    <p:set>
                                      <p:cBhvr>
                                        <p:cTn id="10"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3314" name="Picture 13" descr="JacobWell_10_GerizimMtEbal">
            <a:extLst>
              <a:ext uri="{FF2B5EF4-FFF2-40B4-BE49-F238E27FC236}">
                <a16:creationId xmlns:a16="http://schemas.microsoft.com/office/drawing/2014/main" id="{FD0DE088-4DA3-481E-AF3B-9DA63E3022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3333" b="25557"/>
          <a:stretch>
            <a:fillRect/>
          </a:stretch>
        </p:blipFill>
        <p:spPr bwMode="auto">
          <a:xfrm>
            <a:off x="0" y="0"/>
            <a:ext cx="12192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9" name="Rectangle 19">
            <a:extLst>
              <a:ext uri="{FF2B5EF4-FFF2-40B4-BE49-F238E27FC236}">
                <a16:creationId xmlns:a16="http://schemas.microsoft.com/office/drawing/2014/main" id="{E69AAAC8-8E11-4793-9174-DFB8627493D8}"/>
              </a:ext>
            </a:extLst>
          </p:cNvPr>
          <p:cNvSpPr>
            <a:spLocks noChangeArrowheads="1"/>
          </p:cNvSpPr>
          <p:nvPr/>
        </p:nvSpPr>
        <p:spPr bwMode="auto">
          <a:xfrm>
            <a:off x="7543800" y="4815902"/>
            <a:ext cx="4648200" cy="2042097"/>
          </a:xfrm>
          <a:prstGeom prst="rect">
            <a:avLst/>
          </a:prstGeom>
          <a:solidFill>
            <a:srgbClr val="F7F7D9"/>
          </a:solidFill>
          <a:ln>
            <a:noFill/>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0000"/>
              </a:lnSpc>
            </a:pPr>
            <a:r>
              <a:rPr lang="en-US" altLang="en-US" sz="2800" dirty="0" err="1">
                <a:solidFill>
                  <a:srgbClr val="800000"/>
                </a:solidFill>
              </a:rPr>
              <a:t>Deut</a:t>
            </a:r>
            <a:r>
              <a:rPr lang="en-US" altLang="en-US" sz="2800" dirty="0">
                <a:solidFill>
                  <a:srgbClr val="800000"/>
                </a:solidFill>
              </a:rPr>
              <a:t> 28:24 -</a:t>
            </a:r>
            <a:r>
              <a:rPr lang="en-US" altLang="en-US" sz="2800" dirty="0"/>
              <a:t> </a:t>
            </a:r>
            <a:r>
              <a:rPr lang="es-ES" sz="2800" dirty="0"/>
              <a:t>Dará Jehová por lluvia á tu tierra polvo y ceniza: de los cielos descenderán sobre ti hasta que perezcas</a:t>
            </a:r>
            <a:endParaRPr lang="en-US" altLang="en-US" sz="2800" dirty="0"/>
          </a:p>
        </p:txBody>
      </p:sp>
      <p:sp>
        <p:nvSpPr>
          <p:cNvPr id="30740" name="Rectangle 20">
            <a:extLst>
              <a:ext uri="{FF2B5EF4-FFF2-40B4-BE49-F238E27FC236}">
                <a16:creationId xmlns:a16="http://schemas.microsoft.com/office/drawing/2014/main" id="{BAE5FBB4-08FD-4B6F-BE3E-95B4D6D5F8C8}"/>
              </a:ext>
            </a:extLst>
          </p:cNvPr>
          <p:cNvSpPr>
            <a:spLocks noChangeArrowheads="1"/>
          </p:cNvSpPr>
          <p:nvPr/>
        </p:nvSpPr>
        <p:spPr bwMode="auto">
          <a:xfrm>
            <a:off x="0" y="4815902"/>
            <a:ext cx="7391400" cy="2042097"/>
          </a:xfrm>
          <a:prstGeom prst="rect">
            <a:avLst/>
          </a:prstGeom>
          <a:solidFill>
            <a:srgbClr val="F7F7D9"/>
          </a:solidFill>
          <a:ln>
            <a:noFill/>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0000"/>
              </a:lnSpc>
            </a:pPr>
            <a:r>
              <a:rPr lang="en-US" altLang="en-US" sz="2800" dirty="0" err="1">
                <a:solidFill>
                  <a:srgbClr val="800000"/>
                </a:solidFill>
              </a:rPr>
              <a:t>Deut</a:t>
            </a:r>
            <a:r>
              <a:rPr lang="en-US" altLang="en-US" sz="2800" dirty="0">
                <a:solidFill>
                  <a:srgbClr val="800000"/>
                </a:solidFill>
              </a:rPr>
              <a:t> 11:16-17 -</a:t>
            </a:r>
            <a:r>
              <a:rPr lang="en-US" altLang="en-US" sz="2800" dirty="0"/>
              <a:t> </a:t>
            </a:r>
            <a:r>
              <a:rPr lang="es-ES" sz="2800" dirty="0"/>
              <a:t>Guardaos, pues, que vuestro corazón no se infatúe…y sirváis á dioses ajenos, y os inclinéis á ellos; Y así se encienda el furor de Jehová sobre vosotros, y cierre los cielos, y no haya lluvia, ni la tierra dé su fruto</a:t>
            </a:r>
            <a:endParaRPr lang="en-US" altLang="en-US" sz="2800" dirty="0"/>
          </a:p>
        </p:txBody>
      </p:sp>
      <p:sp>
        <p:nvSpPr>
          <p:cNvPr id="10" name="Text Box 14">
            <a:extLst>
              <a:ext uri="{FF2B5EF4-FFF2-40B4-BE49-F238E27FC236}">
                <a16:creationId xmlns:a16="http://schemas.microsoft.com/office/drawing/2014/main" id="{8F5A5833-E7B7-418C-995D-7E4EBCBF2F14}"/>
              </a:ext>
            </a:extLst>
          </p:cNvPr>
          <p:cNvSpPr txBox="1">
            <a:spLocks noChangeArrowheads="1"/>
          </p:cNvSpPr>
          <p:nvPr/>
        </p:nvSpPr>
        <p:spPr bwMode="auto">
          <a:xfrm>
            <a:off x="27333" y="767248"/>
            <a:ext cx="209865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r>
              <a:rPr lang="en-US" altLang="en-US" sz="3000" dirty="0"/>
              <a:t>Gerizim</a:t>
            </a:r>
          </a:p>
          <a:p>
            <a:pPr eaLnBrk="1" hangingPunct="1"/>
            <a:r>
              <a:rPr lang="en-US" altLang="en-US" sz="3000" dirty="0" err="1">
                <a:solidFill>
                  <a:srgbClr val="FFFFFF"/>
                </a:solidFill>
              </a:rPr>
              <a:t>Bendiciones</a:t>
            </a:r>
            <a:endParaRPr lang="en-US" altLang="en-US" sz="3000" dirty="0">
              <a:solidFill>
                <a:srgbClr val="FFFFFF"/>
              </a:solidFill>
            </a:endParaRPr>
          </a:p>
        </p:txBody>
      </p:sp>
      <p:sp>
        <p:nvSpPr>
          <p:cNvPr id="11" name="Text Box 15">
            <a:extLst>
              <a:ext uri="{FF2B5EF4-FFF2-40B4-BE49-F238E27FC236}">
                <a16:creationId xmlns:a16="http://schemas.microsoft.com/office/drawing/2014/main" id="{D942F4EB-343E-4047-8386-D92E76460BE9}"/>
              </a:ext>
            </a:extLst>
          </p:cNvPr>
          <p:cNvSpPr txBox="1">
            <a:spLocks noChangeArrowheads="1"/>
          </p:cNvSpPr>
          <p:nvPr/>
        </p:nvSpPr>
        <p:spPr bwMode="auto">
          <a:xfrm>
            <a:off x="9916660" y="1288396"/>
            <a:ext cx="224292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3000" dirty="0" err="1"/>
              <a:t>Ebal</a:t>
            </a:r>
            <a:endParaRPr lang="en-US" altLang="en-US" sz="3000" dirty="0"/>
          </a:p>
          <a:p>
            <a:pPr eaLnBrk="1" hangingPunct="1"/>
            <a:r>
              <a:rPr lang="en-US" altLang="en-US" sz="3000" dirty="0" err="1">
                <a:solidFill>
                  <a:srgbClr val="FFFFFF"/>
                </a:solidFill>
              </a:rPr>
              <a:t>Maldicioness</a:t>
            </a:r>
            <a:endParaRPr lang="en-US" altLang="en-US" sz="3000" dirty="0">
              <a:solidFill>
                <a:srgbClr val="FFFFFF"/>
              </a:solidFill>
            </a:endParaRPr>
          </a:p>
        </p:txBody>
      </p:sp>
      <p:sp>
        <p:nvSpPr>
          <p:cNvPr id="12" name="Text Box 16">
            <a:extLst>
              <a:ext uri="{FF2B5EF4-FFF2-40B4-BE49-F238E27FC236}">
                <a16:creationId xmlns:a16="http://schemas.microsoft.com/office/drawing/2014/main" id="{36B5C5DE-9879-4A99-B6FE-BBF66973E5B3}"/>
              </a:ext>
            </a:extLst>
          </p:cNvPr>
          <p:cNvSpPr txBox="1">
            <a:spLocks noChangeArrowheads="1"/>
          </p:cNvSpPr>
          <p:nvPr/>
        </p:nvSpPr>
        <p:spPr bwMode="auto">
          <a:xfrm>
            <a:off x="4974891" y="1913370"/>
            <a:ext cx="2209800" cy="2308324"/>
          </a:xfrm>
          <a:prstGeom prst="rect">
            <a:avLst/>
          </a:prstGeom>
          <a:solidFill>
            <a:srgbClr val="F7F7D9"/>
          </a:solidFill>
          <a:ln w="28575">
            <a:noFill/>
            <a:miter lim="800000"/>
            <a:headEnd/>
            <a:tailEnd/>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r>
              <a:rPr lang="en-US" altLang="en-US" sz="2400" dirty="0">
                <a:solidFill>
                  <a:srgbClr val="800000"/>
                </a:solidFill>
              </a:rPr>
              <a:t>*</a:t>
            </a:r>
            <a:r>
              <a:rPr lang="en-US" altLang="en-US" sz="2400" dirty="0" err="1">
                <a:solidFill>
                  <a:srgbClr val="800000"/>
                </a:solidFill>
              </a:rPr>
              <a:t>Mandado</a:t>
            </a:r>
            <a:endParaRPr lang="en-US" altLang="en-US" sz="2400" dirty="0">
              <a:solidFill>
                <a:srgbClr val="800000"/>
              </a:solidFill>
            </a:endParaRPr>
          </a:p>
          <a:p>
            <a:pPr eaLnBrk="1" hangingPunct="1"/>
            <a:r>
              <a:rPr lang="en-US" altLang="en-US" sz="2400" dirty="0"/>
              <a:t>  Deut. 27</a:t>
            </a:r>
          </a:p>
          <a:p>
            <a:pPr eaLnBrk="1" hangingPunct="1"/>
            <a:r>
              <a:rPr lang="en-US" altLang="en-US" sz="2400" dirty="0">
                <a:solidFill>
                  <a:srgbClr val="800000"/>
                </a:solidFill>
              </a:rPr>
              <a:t>*</a:t>
            </a:r>
            <a:r>
              <a:rPr lang="en-US" altLang="en-US" sz="2400" dirty="0" err="1">
                <a:solidFill>
                  <a:srgbClr val="800000"/>
                </a:solidFill>
              </a:rPr>
              <a:t>Ampliado</a:t>
            </a:r>
            <a:r>
              <a:rPr lang="en-US" altLang="en-US" sz="2400" dirty="0">
                <a:solidFill>
                  <a:srgbClr val="800000"/>
                </a:solidFill>
              </a:rPr>
              <a:t> </a:t>
            </a:r>
          </a:p>
          <a:p>
            <a:pPr eaLnBrk="1" hangingPunct="1"/>
            <a:r>
              <a:rPr lang="en-US" altLang="en-US" sz="2400" dirty="0"/>
              <a:t>  Deut. 28-30</a:t>
            </a:r>
          </a:p>
          <a:p>
            <a:pPr eaLnBrk="1" hangingPunct="1"/>
            <a:r>
              <a:rPr lang="en-US" altLang="en-US" sz="2400" dirty="0">
                <a:solidFill>
                  <a:srgbClr val="800000"/>
                </a:solidFill>
              </a:rPr>
              <a:t>*</a:t>
            </a:r>
            <a:r>
              <a:rPr lang="en-US" altLang="en-US" sz="2400" dirty="0" err="1">
                <a:solidFill>
                  <a:srgbClr val="800000"/>
                </a:solidFill>
              </a:rPr>
              <a:t>Obedecido</a:t>
            </a:r>
            <a:endParaRPr lang="en-US" altLang="en-US" sz="2400" dirty="0">
              <a:solidFill>
                <a:srgbClr val="800000"/>
              </a:solidFill>
            </a:endParaRPr>
          </a:p>
          <a:p>
            <a:pPr eaLnBrk="1" hangingPunct="1"/>
            <a:r>
              <a:rPr lang="en-US" altLang="en-US" sz="2400" dirty="0"/>
              <a:t>  </a:t>
            </a:r>
            <a:r>
              <a:rPr lang="en-US" altLang="en-US" sz="2400" dirty="0" err="1"/>
              <a:t>Josué</a:t>
            </a:r>
            <a:r>
              <a:rPr lang="en-US" altLang="en-US" sz="2400" dirty="0"/>
              <a:t> 8:30-35</a:t>
            </a:r>
          </a:p>
        </p:txBody>
      </p:sp>
      <p:sp>
        <p:nvSpPr>
          <p:cNvPr id="13" name="Rectangle 17">
            <a:extLst>
              <a:ext uri="{FF2B5EF4-FFF2-40B4-BE49-F238E27FC236}">
                <a16:creationId xmlns:a16="http://schemas.microsoft.com/office/drawing/2014/main" id="{B5260569-34E1-4FF8-B7F5-F57A9F27AA92}"/>
              </a:ext>
            </a:extLst>
          </p:cNvPr>
          <p:cNvSpPr>
            <a:spLocks noChangeArrowheads="1"/>
          </p:cNvSpPr>
          <p:nvPr/>
        </p:nvSpPr>
        <p:spPr bwMode="auto">
          <a:xfrm>
            <a:off x="2362200" y="-1"/>
            <a:ext cx="3352800" cy="1735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n-US" altLang="en-US" sz="2600" dirty="0" err="1">
                <a:solidFill>
                  <a:srgbClr val="800000"/>
                </a:solidFill>
              </a:rPr>
              <a:t>Deut</a:t>
            </a:r>
            <a:r>
              <a:rPr lang="en-US" altLang="en-US" sz="2600" dirty="0">
                <a:solidFill>
                  <a:srgbClr val="800000"/>
                </a:solidFill>
              </a:rPr>
              <a:t> 28:2 - </a:t>
            </a:r>
            <a:r>
              <a:rPr lang="es-ES" sz="2800" dirty="0"/>
              <a:t>vendrán sobre ti todas estas bendiciones cuando oyeres </a:t>
            </a:r>
            <a:r>
              <a:rPr lang="en-US" altLang="en-US" sz="2600" dirty="0">
                <a:solidFill>
                  <a:srgbClr val="800000"/>
                </a:solidFill>
              </a:rPr>
              <a:t>…</a:t>
            </a:r>
          </a:p>
        </p:txBody>
      </p:sp>
      <p:sp>
        <p:nvSpPr>
          <p:cNvPr id="14" name="Rectangle 18">
            <a:extLst>
              <a:ext uri="{FF2B5EF4-FFF2-40B4-BE49-F238E27FC236}">
                <a16:creationId xmlns:a16="http://schemas.microsoft.com/office/drawing/2014/main" id="{D885272C-92AD-4581-A829-46B4E04BA665}"/>
              </a:ext>
            </a:extLst>
          </p:cNvPr>
          <p:cNvSpPr>
            <a:spLocks noChangeArrowheads="1"/>
          </p:cNvSpPr>
          <p:nvPr/>
        </p:nvSpPr>
        <p:spPr bwMode="auto">
          <a:xfrm>
            <a:off x="6629402" y="1"/>
            <a:ext cx="3733798" cy="1735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n-US" altLang="en-US" sz="2600" dirty="0" err="1">
                <a:solidFill>
                  <a:srgbClr val="800000"/>
                </a:solidFill>
              </a:rPr>
              <a:t>Deut</a:t>
            </a:r>
            <a:r>
              <a:rPr lang="en-US" altLang="en-US" sz="2600" dirty="0">
                <a:solidFill>
                  <a:srgbClr val="800000"/>
                </a:solidFill>
              </a:rPr>
              <a:t> 28:15 - </a:t>
            </a:r>
            <a:r>
              <a:rPr lang="es-ES" sz="2800" dirty="0"/>
              <a:t>Y será, si no oyeres </a:t>
            </a:r>
            <a:r>
              <a:rPr lang="en-US" altLang="en-US" sz="2600" dirty="0">
                <a:solidFill>
                  <a:srgbClr val="800000"/>
                </a:solidFill>
              </a:rPr>
              <a:t>…</a:t>
            </a:r>
            <a:r>
              <a:rPr lang="es-ES" sz="2800" dirty="0"/>
              <a:t> que vendrán sobre ti todas estas maldiciones </a:t>
            </a:r>
            <a:r>
              <a:rPr lang="en-US" altLang="en-US" sz="2600" dirty="0">
                <a:solidFill>
                  <a:srgbClr val="800000"/>
                </a:solidFill>
              </a:rPr>
              <a:t>…</a:t>
            </a:r>
          </a:p>
        </p:txBody>
      </p:sp>
    </p:spTree>
    <p:extLst>
      <p:ext uri="{BB962C8B-B14F-4D97-AF65-F5344CB8AC3E}">
        <p14:creationId xmlns:p14="http://schemas.microsoft.com/office/powerpoint/2010/main" val="245292124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0740"/>
                                        </p:tgtEl>
                                        <p:attrNameLst>
                                          <p:attrName>style.visibility</p:attrName>
                                        </p:attrNameLst>
                                      </p:cBhvr>
                                      <p:to>
                                        <p:strVal val="visible"/>
                                      </p:to>
                                    </p:set>
                                    <p:animEffect transition="in" filter="strips(downLeft)">
                                      <p:cBhvr>
                                        <p:cTn id="7" dur="1000"/>
                                        <p:tgtEl>
                                          <p:spTgt spid="307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0739"/>
                                        </p:tgtEl>
                                        <p:attrNameLst>
                                          <p:attrName>style.visibility</p:attrName>
                                        </p:attrNameLst>
                                      </p:cBhvr>
                                      <p:to>
                                        <p:strVal val="visible"/>
                                      </p:to>
                                    </p:set>
                                    <p:animEffect transition="in" filter="strips(downRight)">
                                      <p:cBhvr>
                                        <p:cTn id="12" dur="1000"/>
                                        <p:tgtEl>
                                          <p:spTgt spid="30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9" grpId="0" animBg="1"/>
      <p:bldP spid="307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222" name="Picture 6" descr="0609018 by EL MALETIN DE FOTOS.">
            <a:extLst>
              <a:ext uri="{FF2B5EF4-FFF2-40B4-BE49-F238E27FC236}">
                <a16:creationId xmlns:a16="http://schemas.microsoft.com/office/drawing/2014/main" id="{1FA9D378-38FC-4CED-879F-A32B866825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0"/>
            <a:ext cx="5257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ELIJAH FACE">
            <a:extLst>
              <a:ext uri="{FF2B5EF4-FFF2-40B4-BE49-F238E27FC236}">
                <a16:creationId xmlns:a16="http://schemas.microsoft.com/office/drawing/2014/main" id="{9115055F-B413-426C-AA69-BFCA697D44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8244"/>
            <a:ext cx="2971800" cy="3927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4" descr="St. Elisha">
            <a:extLst>
              <a:ext uri="{FF2B5EF4-FFF2-40B4-BE49-F238E27FC236}">
                <a16:creationId xmlns:a16="http://schemas.microsoft.com/office/drawing/2014/main" id="{5A9EC5B6-6D14-49B6-A90C-93DD87048C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82763" y="2770503"/>
            <a:ext cx="3028237" cy="4087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Text Box 7">
            <a:extLst>
              <a:ext uri="{FF2B5EF4-FFF2-40B4-BE49-F238E27FC236}">
                <a16:creationId xmlns:a16="http://schemas.microsoft.com/office/drawing/2014/main" id="{780EDFAB-5FA7-43FC-832C-065D4523D808}"/>
              </a:ext>
            </a:extLst>
          </p:cNvPr>
          <p:cNvSpPr txBox="1">
            <a:spLocks noChangeArrowheads="1"/>
          </p:cNvSpPr>
          <p:nvPr/>
        </p:nvSpPr>
        <p:spPr bwMode="auto">
          <a:xfrm>
            <a:off x="762000" y="4181127"/>
            <a:ext cx="2314575" cy="1384995"/>
          </a:xfrm>
          <a:prstGeom prst="rect">
            <a:avLst/>
          </a:prstGeom>
          <a:noFill/>
          <a:ln>
            <a:noFill/>
          </a:ln>
          <a:effectLst>
            <a:outerShdw dist="56796" dir="12393903" algn="ctr" rotWithShape="0">
              <a:srgbClr val="CC3300">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r>
              <a:rPr lang="es-CO" altLang="en-US" sz="2800" i="1" dirty="0">
                <a:solidFill>
                  <a:srgbClr val="FFFF00"/>
                </a:solidFill>
                <a:cs typeface="Tahoma" panose="020B0604030504040204" pitchFamily="34" charset="0"/>
              </a:rPr>
              <a:t>La</a:t>
            </a:r>
          </a:p>
          <a:p>
            <a:pPr algn="ctr" eaLnBrk="1" hangingPunct="1"/>
            <a:r>
              <a:rPr lang="es-CO" altLang="en-US" sz="2800" i="1" dirty="0">
                <a:solidFill>
                  <a:srgbClr val="FFFF00"/>
                </a:solidFill>
                <a:cs typeface="Tahoma" panose="020B0604030504040204" pitchFamily="34" charset="0"/>
              </a:rPr>
              <a:t>obra de</a:t>
            </a:r>
            <a:endParaRPr lang="en-US" altLang="en-US" sz="2800" i="1" dirty="0">
              <a:solidFill>
                <a:srgbClr val="FFFF00"/>
              </a:solidFill>
              <a:cs typeface="Tahoma" panose="020B0604030504040204" pitchFamily="34" charset="0"/>
            </a:endParaRPr>
          </a:p>
          <a:p>
            <a:pPr algn="ctr" eaLnBrk="1" hangingPunct="1"/>
            <a:r>
              <a:rPr lang="en-US" altLang="en-US" sz="2800" i="1" dirty="0">
                <a:solidFill>
                  <a:srgbClr val="FFFF00"/>
                </a:solidFill>
                <a:cs typeface="Tahoma" panose="020B0604030504040204" pitchFamily="34" charset="0"/>
              </a:rPr>
              <a:t>Elías</a:t>
            </a:r>
          </a:p>
        </p:txBody>
      </p:sp>
      <p:sp>
        <p:nvSpPr>
          <p:cNvPr id="9225" name="Text Box 9">
            <a:extLst>
              <a:ext uri="{FF2B5EF4-FFF2-40B4-BE49-F238E27FC236}">
                <a16:creationId xmlns:a16="http://schemas.microsoft.com/office/drawing/2014/main" id="{5BC4BE9C-90D3-4310-BD04-C93DA4A34A2C}"/>
              </a:ext>
            </a:extLst>
          </p:cNvPr>
          <p:cNvSpPr txBox="1">
            <a:spLocks noChangeArrowheads="1"/>
          </p:cNvSpPr>
          <p:nvPr/>
        </p:nvSpPr>
        <p:spPr bwMode="auto">
          <a:xfrm>
            <a:off x="9486900" y="914400"/>
            <a:ext cx="1905000" cy="954107"/>
          </a:xfrm>
          <a:prstGeom prst="rect">
            <a:avLst/>
          </a:prstGeom>
          <a:noFill/>
          <a:ln>
            <a:noFill/>
          </a:ln>
          <a:effectLst>
            <a:outerShdw dist="53882" dir="13500000" algn="ctr" rotWithShape="0">
              <a:srgbClr val="CC3300">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r>
              <a:rPr lang="es-CO" altLang="en-US" sz="2800" i="1" dirty="0">
                <a:solidFill>
                  <a:srgbClr val="FFFF00"/>
                </a:solidFill>
                <a:cs typeface="Tahoma" panose="020B0604030504040204" pitchFamily="34" charset="0"/>
              </a:rPr>
              <a:t> y de</a:t>
            </a:r>
            <a:endParaRPr lang="en-US" altLang="en-US" sz="2800" i="1" dirty="0">
              <a:solidFill>
                <a:srgbClr val="FFFF00"/>
              </a:solidFill>
              <a:cs typeface="Tahoma" panose="020B0604030504040204" pitchFamily="34" charset="0"/>
            </a:endParaRPr>
          </a:p>
          <a:p>
            <a:pPr algn="ctr" eaLnBrk="1" hangingPunct="1"/>
            <a:r>
              <a:rPr lang="en-US" altLang="en-US" sz="2800" i="1" dirty="0">
                <a:solidFill>
                  <a:srgbClr val="FFFF00"/>
                </a:solidFill>
                <a:cs typeface="Tahoma" panose="020B0604030504040204" pitchFamily="34" charset="0"/>
              </a:rPr>
              <a:t>Eliseo</a:t>
            </a:r>
          </a:p>
        </p:txBody>
      </p:sp>
      <p:sp>
        <p:nvSpPr>
          <p:cNvPr id="9226" name="Text Box 10">
            <a:extLst>
              <a:ext uri="{FF2B5EF4-FFF2-40B4-BE49-F238E27FC236}">
                <a16:creationId xmlns:a16="http://schemas.microsoft.com/office/drawing/2014/main" id="{4C64A873-F62C-49E8-8B81-EF7E93AC6EF3}"/>
              </a:ext>
            </a:extLst>
          </p:cNvPr>
          <p:cNvSpPr txBox="1">
            <a:spLocks noChangeArrowheads="1"/>
          </p:cNvSpPr>
          <p:nvPr/>
        </p:nvSpPr>
        <p:spPr bwMode="auto">
          <a:xfrm>
            <a:off x="533400" y="5791200"/>
            <a:ext cx="29718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2800" dirty="0">
                <a:solidFill>
                  <a:schemeClr val="bg1"/>
                </a:solidFill>
              </a:rPr>
              <a:t>I REYES 17:1 – </a:t>
            </a:r>
          </a:p>
          <a:p>
            <a:pPr algn="ctr" eaLnBrk="1" hangingPunct="1"/>
            <a:r>
              <a:rPr lang="en-US" altLang="en-US" sz="2800" dirty="0">
                <a:solidFill>
                  <a:schemeClr val="bg1"/>
                </a:solidFill>
              </a:rPr>
              <a:t>2 REYES 2:11</a:t>
            </a:r>
          </a:p>
        </p:txBody>
      </p:sp>
      <p:sp>
        <p:nvSpPr>
          <p:cNvPr id="9227" name="Text Box 11">
            <a:extLst>
              <a:ext uri="{FF2B5EF4-FFF2-40B4-BE49-F238E27FC236}">
                <a16:creationId xmlns:a16="http://schemas.microsoft.com/office/drawing/2014/main" id="{5BCE9037-4923-4866-9960-CBDAE5ACABA9}"/>
              </a:ext>
            </a:extLst>
          </p:cNvPr>
          <p:cNvSpPr txBox="1">
            <a:spLocks noChangeArrowheads="1"/>
          </p:cNvSpPr>
          <p:nvPr/>
        </p:nvSpPr>
        <p:spPr bwMode="auto">
          <a:xfrm>
            <a:off x="9067800" y="1816396"/>
            <a:ext cx="2743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2800" dirty="0">
                <a:solidFill>
                  <a:schemeClr val="bg1"/>
                </a:solidFill>
              </a:rPr>
              <a:t>2 REYES</a:t>
            </a:r>
          </a:p>
          <a:p>
            <a:pPr algn="ctr" eaLnBrk="1" hangingPunct="1"/>
            <a:r>
              <a:rPr lang="en-US" altLang="en-US" sz="2800" dirty="0">
                <a:solidFill>
                  <a:schemeClr val="bg1"/>
                </a:solidFill>
              </a:rPr>
              <a:t>2:12 – 13:20a</a:t>
            </a:r>
          </a:p>
        </p:txBody>
      </p:sp>
    </p:spTree>
    <p:extLst>
      <p:ext uri="{BB962C8B-B14F-4D97-AF65-F5344CB8AC3E}">
        <p14:creationId xmlns:p14="http://schemas.microsoft.com/office/powerpoint/2010/main" val="421475459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4340" name="Picture 7" descr="ELIJAH WITH AHAB AND JEZEBEL">
            <a:extLst>
              <a:ext uri="{FF2B5EF4-FFF2-40B4-BE49-F238E27FC236}">
                <a16:creationId xmlns:a16="http://schemas.microsoft.com/office/drawing/2014/main" id="{AED3274D-60D2-4BA7-8551-3A22826E4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083" t="3999" r="2083" b="3999"/>
          <a:stretch>
            <a:fillRect/>
          </a:stretch>
        </p:blipFill>
        <p:spPr bwMode="auto">
          <a:xfrm>
            <a:off x="0" y="0"/>
            <a:ext cx="4267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0" name="Rectangle 8">
            <a:extLst>
              <a:ext uri="{FF2B5EF4-FFF2-40B4-BE49-F238E27FC236}">
                <a16:creationId xmlns:a16="http://schemas.microsoft.com/office/drawing/2014/main" id="{BA396CFD-947D-497D-ADEA-1DD68D472937}"/>
              </a:ext>
            </a:extLst>
          </p:cNvPr>
          <p:cNvSpPr>
            <a:spLocks noChangeArrowheads="1"/>
          </p:cNvSpPr>
          <p:nvPr/>
        </p:nvSpPr>
        <p:spPr bwMode="auto">
          <a:xfrm>
            <a:off x="76200" y="4580453"/>
            <a:ext cx="12039600"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3000" dirty="0">
                <a:solidFill>
                  <a:srgbClr val="FFFF00"/>
                </a:solidFill>
              </a:rPr>
              <a:t>Santiago 5:16-18</a:t>
            </a:r>
            <a:endParaRPr lang="en-US" altLang="en-US" sz="2800" dirty="0">
              <a:solidFill>
                <a:schemeClr val="bg1"/>
              </a:solidFill>
            </a:endParaRPr>
          </a:p>
          <a:p>
            <a:pPr algn="ctr"/>
            <a:r>
              <a:rPr lang="es-ES" sz="2800" dirty="0">
                <a:solidFill>
                  <a:schemeClr val="bg1"/>
                </a:solidFill>
              </a:rPr>
              <a:t>la oración del justo, obrando eficazmente, puede mucho. Elías era hombre sujeto á semejantes pasiones que nosotros, y rogó con oración que no lloviese, y no llovió sobre la tierra en tres años y seis meses. Y otra vez oró, y el cielo </a:t>
            </a:r>
            <a:r>
              <a:rPr lang="es-ES" sz="2800" dirty="0" err="1">
                <a:solidFill>
                  <a:schemeClr val="bg1"/>
                </a:solidFill>
              </a:rPr>
              <a:t>dió</a:t>
            </a:r>
            <a:r>
              <a:rPr lang="es-ES" sz="2800" dirty="0">
                <a:solidFill>
                  <a:schemeClr val="bg1"/>
                </a:solidFill>
              </a:rPr>
              <a:t> lluvia, y la tierra produjo su fruto</a:t>
            </a:r>
            <a:endParaRPr lang="en-US" altLang="en-US" sz="2800" dirty="0">
              <a:solidFill>
                <a:schemeClr val="bg1"/>
              </a:solidFill>
            </a:endParaRPr>
          </a:p>
        </p:txBody>
      </p:sp>
      <p:sp>
        <p:nvSpPr>
          <p:cNvPr id="7" name="Rectangle 2">
            <a:extLst>
              <a:ext uri="{FF2B5EF4-FFF2-40B4-BE49-F238E27FC236}">
                <a16:creationId xmlns:a16="http://schemas.microsoft.com/office/drawing/2014/main" id="{A19D3282-C234-4245-B003-FD4D173BFE8E}"/>
              </a:ext>
            </a:extLst>
          </p:cNvPr>
          <p:cNvSpPr>
            <a:spLocks noChangeArrowheads="1"/>
          </p:cNvSpPr>
          <p:nvPr/>
        </p:nvSpPr>
        <p:spPr bwMode="auto">
          <a:xfrm>
            <a:off x="4267200" y="156699"/>
            <a:ext cx="7924800" cy="97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5000"/>
              </a:lnSpc>
            </a:pPr>
            <a:r>
              <a:rPr lang="es-ES" altLang="en-US" sz="3000" dirty="0">
                <a:solidFill>
                  <a:srgbClr val="FFFF00"/>
                </a:solidFill>
              </a:rPr>
              <a:t>Elías entró en un tiempo crítico</a:t>
            </a:r>
          </a:p>
          <a:p>
            <a:pPr algn="ctr">
              <a:lnSpc>
                <a:spcPct val="95000"/>
              </a:lnSpc>
            </a:pPr>
            <a:r>
              <a:rPr lang="es-ES" altLang="en-US" sz="3000" dirty="0">
                <a:solidFill>
                  <a:srgbClr val="FFFF00"/>
                </a:solidFill>
              </a:rPr>
              <a:t>en la historia de Israel</a:t>
            </a:r>
            <a:r>
              <a:rPr lang="en-US" altLang="en-US" sz="3000" dirty="0">
                <a:solidFill>
                  <a:srgbClr val="FFFF00"/>
                </a:solidFill>
              </a:rPr>
              <a:t>:</a:t>
            </a:r>
          </a:p>
        </p:txBody>
      </p:sp>
      <p:sp>
        <p:nvSpPr>
          <p:cNvPr id="14339" name="Rectangle 4">
            <a:extLst>
              <a:ext uri="{FF2B5EF4-FFF2-40B4-BE49-F238E27FC236}">
                <a16:creationId xmlns:a16="http://schemas.microsoft.com/office/drawing/2014/main" id="{B5C86AAE-95F1-4A36-90E7-6DA05A953D2A}"/>
              </a:ext>
            </a:extLst>
          </p:cNvPr>
          <p:cNvSpPr>
            <a:spLocks noChangeArrowheads="1"/>
          </p:cNvSpPr>
          <p:nvPr/>
        </p:nvSpPr>
        <p:spPr bwMode="auto">
          <a:xfrm>
            <a:off x="4610100" y="1553682"/>
            <a:ext cx="7239000" cy="2042097"/>
          </a:xfrm>
          <a:prstGeom prst="rect">
            <a:avLst/>
          </a:prstGeom>
          <a:solidFill>
            <a:srgbClr val="F7F7D9"/>
          </a:solidFill>
          <a:ln>
            <a:noFill/>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0000"/>
              </a:lnSpc>
            </a:pPr>
            <a:r>
              <a:rPr lang="es-ES" sz="2800" dirty="0"/>
              <a:t>Entonces Elías </a:t>
            </a:r>
            <a:r>
              <a:rPr lang="es-ES" sz="2800" dirty="0" err="1"/>
              <a:t>Thisbita</a:t>
            </a:r>
            <a:r>
              <a:rPr lang="es-ES" sz="2800" dirty="0"/>
              <a:t>, que era de los moradores de Galaad, dijo á </a:t>
            </a:r>
            <a:r>
              <a:rPr lang="es-ES" sz="2800" dirty="0" err="1"/>
              <a:t>Acab</a:t>
            </a:r>
            <a:r>
              <a:rPr lang="es-ES" sz="2800" dirty="0"/>
              <a:t>: Vive Jehová Dios de Israel, delante del cual estoy, que no habrá lluvia ni rocío en estos años, sino por mi palabra.  </a:t>
            </a:r>
            <a:r>
              <a:rPr lang="en-US" altLang="en-US" sz="2800" dirty="0">
                <a:solidFill>
                  <a:srgbClr val="800000"/>
                </a:solidFill>
              </a:rPr>
              <a:t>17:1</a:t>
            </a:r>
            <a:endParaRPr lang="en-US" altLang="en-US" sz="3000" dirty="0"/>
          </a:p>
        </p:txBody>
      </p:sp>
      <p:sp>
        <p:nvSpPr>
          <p:cNvPr id="28681" name="AutoShape 9">
            <a:extLst>
              <a:ext uri="{FF2B5EF4-FFF2-40B4-BE49-F238E27FC236}">
                <a16:creationId xmlns:a16="http://schemas.microsoft.com/office/drawing/2014/main" id="{411A9EB3-1C2B-48B0-991B-B121B835E3AF}"/>
              </a:ext>
            </a:extLst>
          </p:cNvPr>
          <p:cNvSpPr>
            <a:spLocks noChangeArrowheads="1"/>
          </p:cNvSpPr>
          <p:nvPr/>
        </p:nvSpPr>
        <p:spPr bwMode="auto">
          <a:xfrm rot="20311509">
            <a:off x="7313428" y="3639336"/>
            <a:ext cx="2577380" cy="895350"/>
          </a:xfrm>
          <a:prstGeom prst="leftArrow">
            <a:avLst>
              <a:gd name="adj1" fmla="val 50000"/>
              <a:gd name="adj2" fmla="val 65913"/>
            </a:avLst>
          </a:prstGeom>
          <a:solidFill>
            <a:srgbClr val="800000"/>
          </a:solidFill>
          <a:ln>
            <a:noFill/>
          </a:ln>
          <a:effectLst/>
          <a:extLst>
            <a:ext uri="{91240B29-F687-4F45-9708-019B960494DF}">
              <a14:hiddenLine xmlns:a14="http://schemas.microsoft.com/office/drawing/2010/main" w="9525">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3000" dirty="0">
                <a:solidFill>
                  <a:srgbClr val="FFFF00"/>
                </a:solidFill>
              </a:rPr>
              <a:t>¿Por </a:t>
            </a:r>
            <a:r>
              <a:rPr lang="en-US" altLang="en-US" sz="3000" dirty="0" err="1">
                <a:solidFill>
                  <a:srgbClr val="FFFF00"/>
                </a:solidFill>
              </a:rPr>
              <a:t>qué</a:t>
            </a:r>
            <a:r>
              <a:rPr lang="en-US" altLang="en-US" sz="3000" dirty="0">
                <a:solidFill>
                  <a:srgbClr val="FFFF00"/>
                </a:solidFill>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iterate type="wd">
                                    <p:tmPct val="1000"/>
                                  </p:iterate>
                                  <p:childTnLst>
                                    <p:set>
                                      <p:cBhvr>
                                        <p:cTn id="6" dur="1" fill="hold">
                                          <p:stCondLst>
                                            <p:cond delay="0"/>
                                          </p:stCondLst>
                                        </p:cTn>
                                        <p:tgtEl>
                                          <p:spTgt spid="28680"/>
                                        </p:tgtEl>
                                        <p:attrNameLst>
                                          <p:attrName>style.visibility</p:attrName>
                                        </p:attrNameLst>
                                      </p:cBhvr>
                                      <p:to>
                                        <p:strVal val="visible"/>
                                      </p:to>
                                    </p:set>
                                    <p:animEffect transition="in" filter="barn(outHorizontal)">
                                      <p:cBhvr>
                                        <p:cTn id="7" dur="1000"/>
                                        <p:tgtEl>
                                          <p:spTgt spid="28680"/>
                                        </p:tgtEl>
                                      </p:cBhvr>
                                    </p:animEffect>
                                  </p:childTnLst>
                                </p:cTn>
                              </p:par>
                              <p:par>
                                <p:cTn id="8" presetID="17" presetClass="entr" presetSubtype="2" fill="hold" grpId="0" nodeType="withEffect">
                                  <p:stCondLst>
                                    <p:cond delay="0"/>
                                  </p:stCondLst>
                                  <p:childTnLst>
                                    <p:set>
                                      <p:cBhvr>
                                        <p:cTn id="9" dur="1" fill="hold">
                                          <p:stCondLst>
                                            <p:cond delay="0"/>
                                          </p:stCondLst>
                                        </p:cTn>
                                        <p:tgtEl>
                                          <p:spTgt spid="28681"/>
                                        </p:tgtEl>
                                        <p:attrNameLst>
                                          <p:attrName>style.visibility</p:attrName>
                                        </p:attrNameLst>
                                      </p:cBhvr>
                                      <p:to>
                                        <p:strVal val="visible"/>
                                      </p:to>
                                    </p:set>
                                    <p:anim calcmode="lin" valueType="num">
                                      <p:cBhvr>
                                        <p:cTn id="10" dur="1000" fill="hold"/>
                                        <p:tgtEl>
                                          <p:spTgt spid="28681"/>
                                        </p:tgtEl>
                                        <p:attrNameLst>
                                          <p:attrName>ppt_x</p:attrName>
                                        </p:attrNameLst>
                                      </p:cBhvr>
                                      <p:tavLst>
                                        <p:tav tm="0">
                                          <p:val>
                                            <p:strVal val="#ppt_x+#ppt_w/2"/>
                                          </p:val>
                                        </p:tav>
                                        <p:tav tm="100000">
                                          <p:val>
                                            <p:strVal val="#ppt_x"/>
                                          </p:val>
                                        </p:tav>
                                      </p:tavLst>
                                    </p:anim>
                                    <p:anim calcmode="lin" valueType="num">
                                      <p:cBhvr>
                                        <p:cTn id="11" dur="1000" fill="hold"/>
                                        <p:tgtEl>
                                          <p:spTgt spid="28681"/>
                                        </p:tgtEl>
                                        <p:attrNameLst>
                                          <p:attrName>ppt_y</p:attrName>
                                        </p:attrNameLst>
                                      </p:cBhvr>
                                      <p:tavLst>
                                        <p:tav tm="0">
                                          <p:val>
                                            <p:strVal val="#ppt_y"/>
                                          </p:val>
                                        </p:tav>
                                        <p:tav tm="100000">
                                          <p:val>
                                            <p:strVal val="#ppt_y"/>
                                          </p:val>
                                        </p:tav>
                                      </p:tavLst>
                                    </p:anim>
                                    <p:anim calcmode="lin" valueType="num">
                                      <p:cBhvr>
                                        <p:cTn id="12" dur="1000" fill="hold"/>
                                        <p:tgtEl>
                                          <p:spTgt spid="28681"/>
                                        </p:tgtEl>
                                        <p:attrNameLst>
                                          <p:attrName>ppt_w</p:attrName>
                                        </p:attrNameLst>
                                      </p:cBhvr>
                                      <p:tavLst>
                                        <p:tav tm="0">
                                          <p:val>
                                            <p:fltVal val="0"/>
                                          </p:val>
                                        </p:tav>
                                        <p:tav tm="100000">
                                          <p:val>
                                            <p:strVal val="#ppt_w"/>
                                          </p:val>
                                        </p:tav>
                                      </p:tavLst>
                                    </p:anim>
                                    <p:anim calcmode="lin" valueType="num">
                                      <p:cBhvr>
                                        <p:cTn id="13" dur="1000" fill="hold"/>
                                        <p:tgtEl>
                                          <p:spTgt spid="2868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0" grpId="0"/>
      <p:bldP spid="2868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3314" name="Picture 13" descr="JacobWell_10_GerizimMtEbal">
            <a:extLst>
              <a:ext uri="{FF2B5EF4-FFF2-40B4-BE49-F238E27FC236}">
                <a16:creationId xmlns:a16="http://schemas.microsoft.com/office/drawing/2014/main" id="{FD0DE088-4DA3-481E-AF3B-9DA63E3022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3333" b="25557"/>
          <a:stretch>
            <a:fillRect/>
          </a:stretch>
        </p:blipFill>
        <p:spPr bwMode="auto">
          <a:xfrm>
            <a:off x="0" y="0"/>
            <a:ext cx="12192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43A51C2B-DA91-40C0-94A8-692545D5387B}"/>
              </a:ext>
            </a:extLst>
          </p:cNvPr>
          <p:cNvSpPr>
            <a:spLocks noChangeArrowheads="1"/>
          </p:cNvSpPr>
          <p:nvPr/>
        </p:nvSpPr>
        <p:spPr bwMode="auto">
          <a:xfrm>
            <a:off x="0" y="5191509"/>
            <a:ext cx="6096000" cy="1654299"/>
          </a:xfrm>
          <a:prstGeom prst="rect">
            <a:avLst/>
          </a:prstGeom>
          <a:solidFill>
            <a:srgbClr val="F7F7D9"/>
          </a:solidFill>
          <a:ln>
            <a:noFill/>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0000"/>
              </a:lnSpc>
            </a:pPr>
            <a:r>
              <a:rPr lang="es-ES" altLang="en-US" sz="2800" dirty="0"/>
              <a:t>Era un tiempo cuando los cimientos espirituales de Israel estaban siendo destruidos - un tiempo de apostasía espiritual y decaimiento moral</a:t>
            </a:r>
            <a:r>
              <a:rPr lang="en-US" altLang="en-US" sz="2800" dirty="0"/>
              <a:t>. </a:t>
            </a:r>
          </a:p>
        </p:txBody>
      </p:sp>
      <p:sp>
        <p:nvSpPr>
          <p:cNvPr id="11" name="Text Box 10">
            <a:extLst>
              <a:ext uri="{FF2B5EF4-FFF2-40B4-BE49-F238E27FC236}">
                <a16:creationId xmlns:a16="http://schemas.microsoft.com/office/drawing/2014/main" id="{0FB2AF57-3B49-4657-A24C-CF49D39FBFB3}"/>
              </a:ext>
            </a:extLst>
          </p:cNvPr>
          <p:cNvSpPr txBox="1">
            <a:spLocks noChangeArrowheads="1"/>
          </p:cNvSpPr>
          <p:nvPr/>
        </p:nvSpPr>
        <p:spPr bwMode="auto">
          <a:xfrm>
            <a:off x="6153472" y="5236402"/>
            <a:ext cx="603852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r>
              <a:rPr lang="es-ES" altLang="en-US" sz="2800" dirty="0">
                <a:solidFill>
                  <a:schemeClr val="bg1"/>
                </a:solidFill>
              </a:rPr>
              <a:t>Era el tiempo para tratar de llamar de nuevo a Israel a la fidelidad por enviar a algunas maldiciones predichas en </a:t>
            </a:r>
            <a:r>
              <a:rPr lang="es-ES" altLang="en-US" sz="2800" dirty="0" err="1">
                <a:solidFill>
                  <a:schemeClr val="bg1"/>
                </a:solidFill>
              </a:rPr>
              <a:t>Deut</a:t>
            </a:r>
            <a:r>
              <a:rPr lang="en-US" altLang="en-US" sz="2800" dirty="0">
                <a:solidFill>
                  <a:schemeClr val="bg1"/>
                </a:solidFill>
              </a:rPr>
              <a:t>.</a:t>
            </a:r>
          </a:p>
        </p:txBody>
      </p:sp>
      <p:sp>
        <p:nvSpPr>
          <p:cNvPr id="12" name="Text Box 14">
            <a:extLst>
              <a:ext uri="{FF2B5EF4-FFF2-40B4-BE49-F238E27FC236}">
                <a16:creationId xmlns:a16="http://schemas.microsoft.com/office/drawing/2014/main" id="{4DA3628E-F8C0-4357-BB7B-2A7C7ACFBED9}"/>
              </a:ext>
            </a:extLst>
          </p:cNvPr>
          <p:cNvSpPr txBox="1">
            <a:spLocks noChangeArrowheads="1"/>
          </p:cNvSpPr>
          <p:nvPr/>
        </p:nvSpPr>
        <p:spPr bwMode="auto">
          <a:xfrm>
            <a:off x="27333" y="767248"/>
            <a:ext cx="209865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r>
              <a:rPr lang="en-US" altLang="en-US" sz="3000" dirty="0"/>
              <a:t>Gerizim</a:t>
            </a:r>
          </a:p>
          <a:p>
            <a:pPr eaLnBrk="1" hangingPunct="1"/>
            <a:r>
              <a:rPr lang="en-US" altLang="en-US" sz="3000" dirty="0" err="1">
                <a:solidFill>
                  <a:srgbClr val="FFFFFF"/>
                </a:solidFill>
              </a:rPr>
              <a:t>Bendiciones</a:t>
            </a:r>
            <a:endParaRPr lang="en-US" altLang="en-US" sz="3000" dirty="0">
              <a:solidFill>
                <a:srgbClr val="FFFFFF"/>
              </a:solidFill>
            </a:endParaRPr>
          </a:p>
        </p:txBody>
      </p:sp>
      <p:sp>
        <p:nvSpPr>
          <p:cNvPr id="13" name="Text Box 15">
            <a:extLst>
              <a:ext uri="{FF2B5EF4-FFF2-40B4-BE49-F238E27FC236}">
                <a16:creationId xmlns:a16="http://schemas.microsoft.com/office/drawing/2014/main" id="{869A45F7-01A4-443C-9FCB-449019DFA1BE}"/>
              </a:ext>
            </a:extLst>
          </p:cNvPr>
          <p:cNvSpPr txBox="1">
            <a:spLocks noChangeArrowheads="1"/>
          </p:cNvSpPr>
          <p:nvPr/>
        </p:nvSpPr>
        <p:spPr bwMode="auto">
          <a:xfrm>
            <a:off x="9916660" y="1288396"/>
            <a:ext cx="224292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3000" dirty="0" err="1"/>
              <a:t>Ebal</a:t>
            </a:r>
            <a:endParaRPr lang="en-US" altLang="en-US" sz="3000" dirty="0"/>
          </a:p>
          <a:p>
            <a:pPr eaLnBrk="1" hangingPunct="1"/>
            <a:r>
              <a:rPr lang="en-US" altLang="en-US" sz="3000" dirty="0" err="1">
                <a:solidFill>
                  <a:srgbClr val="FFFFFF"/>
                </a:solidFill>
              </a:rPr>
              <a:t>Maldicioness</a:t>
            </a:r>
            <a:endParaRPr lang="en-US" altLang="en-US" sz="3000" dirty="0">
              <a:solidFill>
                <a:srgbClr val="FFFFFF"/>
              </a:solidFill>
            </a:endParaRPr>
          </a:p>
        </p:txBody>
      </p:sp>
      <p:sp>
        <p:nvSpPr>
          <p:cNvPr id="14" name="Rectangle 17">
            <a:extLst>
              <a:ext uri="{FF2B5EF4-FFF2-40B4-BE49-F238E27FC236}">
                <a16:creationId xmlns:a16="http://schemas.microsoft.com/office/drawing/2014/main" id="{7ED7F9A1-0C07-4EC4-988E-4518FF7097E7}"/>
              </a:ext>
            </a:extLst>
          </p:cNvPr>
          <p:cNvSpPr>
            <a:spLocks noChangeArrowheads="1"/>
          </p:cNvSpPr>
          <p:nvPr/>
        </p:nvSpPr>
        <p:spPr bwMode="auto">
          <a:xfrm>
            <a:off x="2362200" y="-1"/>
            <a:ext cx="3352800" cy="1735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n-US" altLang="en-US" sz="2600" dirty="0" err="1">
                <a:solidFill>
                  <a:srgbClr val="800000"/>
                </a:solidFill>
              </a:rPr>
              <a:t>Deut</a:t>
            </a:r>
            <a:r>
              <a:rPr lang="en-US" altLang="en-US" sz="2600" dirty="0">
                <a:solidFill>
                  <a:srgbClr val="800000"/>
                </a:solidFill>
              </a:rPr>
              <a:t> 28:2 - </a:t>
            </a:r>
            <a:r>
              <a:rPr lang="es-ES" sz="2800" dirty="0"/>
              <a:t>vendrán sobre ti todas estas bendiciones cuando oyeres </a:t>
            </a:r>
            <a:r>
              <a:rPr lang="en-US" altLang="en-US" sz="2600" dirty="0">
                <a:solidFill>
                  <a:srgbClr val="800000"/>
                </a:solidFill>
              </a:rPr>
              <a:t>…</a:t>
            </a:r>
          </a:p>
        </p:txBody>
      </p:sp>
      <p:sp>
        <p:nvSpPr>
          <p:cNvPr id="15" name="Rectangle 18">
            <a:extLst>
              <a:ext uri="{FF2B5EF4-FFF2-40B4-BE49-F238E27FC236}">
                <a16:creationId xmlns:a16="http://schemas.microsoft.com/office/drawing/2014/main" id="{586420BC-D5D0-429A-A557-05E272B430B7}"/>
              </a:ext>
            </a:extLst>
          </p:cNvPr>
          <p:cNvSpPr>
            <a:spLocks noChangeArrowheads="1"/>
          </p:cNvSpPr>
          <p:nvPr/>
        </p:nvSpPr>
        <p:spPr bwMode="auto">
          <a:xfrm>
            <a:off x="6629402" y="1"/>
            <a:ext cx="3886198" cy="1735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n-US" altLang="en-US" sz="2600" dirty="0" err="1">
                <a:solidFill>
                  <a:srgbClr val="800000"/>
                </a:solidFill>
              </a:rPr>
              <a:t>Deut</a:t>
            </a:r>
            <a:r>
              <a:rPr lang="en-US" altLang="en-US" sz="2600" dirty="0">
                <a:solidFill>
                  <a:srgbClr val="800000"/>
                </a:solidFill>
              </a:rPr>
              <a:t> 28:15 - </a:t>
            </a:r>
            <a:r>
              <a:rPr lang="es-ES" sz="2800" dirty="0"/>
              <a:t>Y será, si no oyeres </a:t>
            </a:r>
            <a:r>
              <a:rPr lang="en-US" altLang="en-US" sz="2600" dirty="0">
                <a:solidFill>
                  <a:srgbClr val="800000"/>
                </a:solidFill>
              </a:rPr>
              <a:t>…</a:t>
            </a:r>
            <a:r>
              <a:rPr lang="es-ES" sz="2800" dirty="0"/>
              <a:t>que vendrán sobre ti todas estas maldiciones </a:t>
            </a:r>
            <a:r>
              <a:rPr lang="en-US" altLang="en-US" sz="2600" dirty="0">
                <a:solidFill>
                  <a:srgbClr val="800000"/>
                </a:solidFill>
              </a:rPr>
              <a:t>…</a:t>
            </a:r>
          </a:p>
        </p:txBody>
      </p:sp>
    </p:spTree>
    <p:extLst>
      <p:ext uri="{BB962C8B-B14F-4D97-AF65-F5344CB8AC3E}">
        <p14:creationId xmlns:p14="http://schemas.microsoft.com/office/powerpoint/2010/main" val="323221808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iterate type="wd">
                                    <p:tmPct val="1000"/>
                                  </p:iterate>
                                  <p:childTnLst>
                                    <p:set>
                                      <p:cBhvr>
                                        <p:cTn id="11" dur="1" fill="hold">
                                          <p:stCondLst>
                                            <p:cond delay="0"/>
                                          </p:stCondLst>
                                        </p:cTn>
                                        <p:tgtEl>
                                          <p:spTgt spid="11"/>
                                        </p:tgtEl>
                                        <p:attrNameLst>
                                          <p:attrName>style.visibility</p:attrName>
                                        </p:attrNameLst>
                                      </p:cBhvr>
                                      <p:to>
                                        <p:strVal val="visible"/>
                                      </p:to>
                                    </p:set>
                                    <p:animEffect transition="in" filter="wedge">
                                      <p:cBhvr>
                                        <p:cTn id="1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386" name="Picture 2" descr="ELIJAH FACE">
            <a:extLst>
              <a:ext uri="{FF2B5EF4-FFF2-40B4-BE49-F238E27FC236}">
                <a16:creationId xmlns:a16="http://schemas.microsoft.com/office/drawing/2014/main" id="{927404A8-A8A1-4A0C-BE53-7EADBED109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3063721" cy="4049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5">
            <a:extLst>
              <a:ext uri="{FF2B5EF4-FFF2-40B4-BE49-F238E27FC236}">
                <a16:creationId xmlns:a16="http://schemas.microsoft.com/office/drawing/2014/main" id="{7FB0FB7B-74C4-44D4-8D47-22B6E4F8333E}"/>
              </a:ext>
            </a:extLst>
          </p:cNvPr>
          <p:cNvSpPr>
            <a:spLocks noChangeArrowheads="1"/>
          </p:cNvSpPr>
          <p:nvPr/>
        </p:nvSpPr>
        <p:spPr bwMode="auto">
          <a:xfrm>
            <a:off x="3063720" y="437189"/>
            <a:ext cx="9067800" cy="97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5000"/>
              </a:lnSpc>
            </a:pPr>
            <a:r>
              <a:rPr lang="es-ES" altLang="en-US" sz="3000" dirty="0">
                <a:solidFill>
                  <a:srgbClr val="FFFF00"/>
                </a:solidFill>
              </a:rPr>
              <a:t>Elías se apareció en el contraste absoluto a la mala cultura idólatra de Israel</a:t>
            </a:r>
            <a:endParaRPr lang="en-US" altLang="en-US" sz="3000" dirty="0">
              <a:solidFill>
                <a:srgbClr val="FFFF00"/>
              </a:solidFill>
            </a:endParaRPr>
          </a:p>
        </p:txBody>
      </p:sp>
      <p:sp>
        <p:nvSpPr>
          <p:cNvPr id="35847" name="Rectangle 7">
            <a:extLst>
              <a:ext uri="{FF2B5EF4-FFF2-40B4-BE49-F238E27FC236}">
                <a16:creationId xmlns:a16="http://schemas.microsoft.com/office/drawing/2014/main" id="{A2BFE281-6C0D-4EB2-AA58-E8BD0FDA5DDB}"/>
              </a:ext>
            </a:extLst>
          </p:cNvPr>
          <p:cNvSpPr>
            <a:spLocks noChangeArrowheads="1"/>
          </p:cNvSpPr>
          <p:nvPr/>
        </p:nvSpPr>
        <p:spPr bwMode="auto">
          <a:xfrm>
            <a:off x="3307080" y="1457153"/>
            <a:ext cx="8839200" cy="916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s-ES" altLang="en-US" sz="2800" dirty="0">
                <a:solidFill>
                  <a:schemeClr val="bg1"/>
                </a:solidFill>
              </a:rPr>
              <a:t>Su nombre es una combinación de 3 palabras hebreas que significan: </a:t>
            </a:r>
            <a:r>
              <a:rPr lang="es-ES" altLang="en-US" sz="2800" dirty="0">
                <a:solidFill>
                  <a:srgbClr val="FFFF00"/>
                </a:solidFill>
              </a:rPr>
              <a:t>mi Dios es Jehová</a:t>
            </a:r>
            <a:endParaRPr lang="en-US" altLang="en-US" sz="2800" i="1" dirty="0">
              <a:solidFill>
                <a:srgbClr val="FFFF00"/>
              </a:solidFill>
            </a:endParaRPr>
          </a:p>
        </p:txBody>
      </p:sp>
      <p:sp>
        <p:nvSpPr>
          <p:cNvPr id="35848" name="Rectangle 8">
            <a:extLst>
              <a:ext uri="{FF2B5EF4-FFF2-40B4-BE49-F238E27FC236}">
                <a16:creationId xmlns:a16="http://schemas.microsoft.com/office/drawing/2014/main" id="{130DBFF8-B083-485D-B9A5-D532E932BB23}"/>
              </a:ext>
            </a:extLst>
          </p:cNvPr>
          <p:cNvSpPr>
            <a:spLocks noChangeArrowheads="1"/>
          </p:cNvSpPr>
          <p:nvPr/>
        </p:nvSpPr>
        <p:spPr bwMode="auto">
          <a:xfrm>
            <a:off x="3383280" y="2405659"/>
            <a:ext cx="8839200" cy="1266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800" dirty="0">
                <a:solidFill>
                  <a:srgbClr val="FFFF00"/>
                </a:solidFill>
              </a:rPr>
              <a:t>*</a:t>
            </a:r>
            <a:r>
              <a:rPr lang="es-ES" altLang="en-US" sz="2800" dirty="0">
                <a:solidFill>
                  <a:schemeClr val="bg1"/>
                </a:solidFill>
              </a:rPr>
              <a:t>un nombre único para alguien que vivía en un tiempo cuando la adoración a Baal era la religión oficial y fue aceptada por casi todos</a:t>
            </a:r>
            <a:endParaRPr lang="en-US" altLang="en-US" sz="2800" i="1" dirty="0">
              <a:solidFill>
                <a:srgbClr val="FFFF00"/>
              </a:solidFill>
            </a:endParaRPr>
          </a:p>
        </p:txBody>
      </p:sp>
      <p:sp>
        <p:nvSpPr>
          <p:cNvPr id="35849" name="Rectangle 9">
            <a:extLst>
              <a:ext uri="{FF2B5EF4-FFF2-40B4-BE49-F238E27FC236}">
                <a16:creationId xmlns:a16="http://schemas.microsoft.com/office/drawing/2014/main" id="{24147A59-1A33-43DA-AF06-2C2955BAC7B8}"/>
              </a:ext>
            </a:extLst>
          </p:cNvPr>
          <p:cNvSpPr>
            <a:spLocks noChangeArrowheads="1"/>
          </p:cNvSpPr>
          <p:nvPr/>
        </p:nvSpPr>
        <p:spPr bwMode="auto">
          <a:xfrm>
            <a:off x="3383280" y="3703348"/>
            <a:ext cx="7894320" cy="490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s-ES" altLang="en-US" sz="2800" dirty="0">
                <a:solidFill>
                  <a:srgbClr val="FFFF00"/>
                </a:solidFill>
              </a:rPr>
              <a:t>Su nombre habló claramente sobre su carácter</a:t>
            </a:r>
            <a:endParaRPr lang="en-US" altLang="en-US" sz="2800" i="1" dirty="0">
              <a:solidFill>
                <a:srgbClr val="FFFF00"/>
              </a:solidFill>
            </a:endParaRPr>
          </a:p>
        </p:txBody>
      </p:sp>
      <p:sp>
        <p:nvSpPr>
          <p:cNvPr id="35850" name="Rectangle 10">
            <a:extLst>
              <a:ext uri="{FF2B5EF4-FFF2-40B4-BE49-F238E27FC236}">
                <a16:creationId xmlns:a16="http://schemas.microsoft.com/office/drawing/2014/main" id="{7F9650A3-461B-40E4-96F4-5E370F8F7917}"/>
              </a:ext>
            </a:extLst>
          </p:cNvPr>
          <p:cNvSpPr>
            <a:spLocks noChangeArrowheads="1"/>
          </p:cNvSpPr>
          <p:nvPr/>
        </p:nvSpPr>
        <p:spPr bwMode="auto">
          <a:xfrm>
            <a:off x="0" y="4294079"/>
            <a:ext cx="12131520" cy="916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s-ES" altLang="en-US" sz="2800" dirty="0">
                <a:solidFill>
                  <a:schemeClr val="bg1"/>
                </a:solidFill>
              </a:rPr>
              <a:t>Él era de un pueblo remoto, sencillo de </a:t>
            </a:r>
            <a:r>
              <a:rPr lang="es-ES" altLang="en-US" sz="2800" dirty="0" err="1">
                <a:solidFill>
                  <a:schemeClr val="bg1"/>
                </a:solidFill>
              </a:rPr>
              <a:t>Tisbe</a:t>
            </a:r>
            <a:r>
              <a:rPr lang="es-ES" altLang="en-US" sz="2800" dirty="0">
                <a:solidFill>
                  <a:schemeClr val="bg1"/>
                </a:solidFill>
              </a:rPr>
              <a:t>, al este del Jordán, cuya gente tenía fama de ser grosera y áspera</a:t>
            </a:r>
            <a:r>
              <a:rPr lang="en-US" altLang="en-US" sz="2800" dirty="0">
                <a:solidFill>
                  <a:schemeClr val="bg1"/>
                </a:solidFill>
              </a:rPr>
              <a:t>.</a:t>
            </a:r>
            <a:endParaRPr lang="en-US" altLang="en-US" sz="2800" i="1" dirty="0">
              <a:solidFill>
                <a:srgbClr val="FFFF00"/>
              </a:solidFill>
            </a:endParaRPr>
          </a:p>
        </p:txBody>
      </p:sp>
      <p:sp>
        <p:nvSpPr>
          <p:cNvPr id="35851" name="Rectangle 11">
            <a:extLst>
              <a:ext uri="{FF2B5EF4-FFF2-40B4-BE49-F238E27FC236}">
                <a16:creationId xmlns:a16="http://schemas.microsoft.com/office/drawing/2014/main" id="{82AB060D-57D2-474D-A80F-C7CB29B56296}"/>
              </a:ext>
            </a:extLst>
          </p:cNvPr>
          <p:cNvSpPr>
            <a:spLocks noChangeArrowheads="1"/>
          </p:cNvSpPr>
          <p:nvPr/>
        </p:nvSpPr>
        <p:spPr bwMode="auto">
          <a:xfrm>
            <a:off x="-12429" y="5181600"/>
            <a:ext cx="12192000" cy="50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s-ES" altLang="en-US" sz="2800" dirty="0">
                <a:solidFill>
                  <a:schemeClr val="bg1"/>
                </a:solidFill>
              </a:rPr>
              <a:t>Él era de carácter fuerte, resistente, e intrépido al encarar a los enemigos de Dios</a:t>
            </a:r>
            <a:endParaRPr lang="en-US" altLang="en-US" sz="2800" i="1" dirty="0">
              <a:solidFill>
                <a:srgbClr val="FFFF00"/>
              </a:solidFill>
            </a:endParaRPr>
          </a:p>
        </p:txBody>
      </p:sp>
      <p:sp>
        <p:nvSpPr>
          <p:cNvPr id="35852" name="Rectangle 12">
            <a:extLst>
              <a:ext uri="{FF2B5EF4-FFF2-40B4-BE49-F238E27FC236}">
                <a16:creationId xmlns:a16="http://schemas.microsoft.com/office/drawing/2014/main" id="{66B79AA9-79CA-4DBE-881D-302A763A92FC}"/>
              </a:ext>
            </a:extLst>
          </p:cNvPr>
          <p:cNvSpPr>
            <a:spLocks noChangeArrowheads="1"/>
          </p:cNvSpPr>
          <p:nvPr/>
        </p:nvSpPr>
        <p:spPr bwMode="auto">
          <a:xfrm>
            <a:off x="17811" y="5791200"/>
            <a:ext cx="12131520" cy="916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s-ES" altLang="en-US" sz="2800" dirty="0">
                <a:solidFill>
                  <a:schemeClr val="bg1"/>
                </a:solidFill>
              </a:rPr>
              <a:t>Él estuvo solo. Quizás otros estuvieron de acuerdo con él, pero por lo general estaban al margen</a:t>
            </a:r>
            <a:endParaRPr lang="en-US" altLang="en-US" sz="2800" i="1" dirty="0">
              <a:solidFill>
                <a:srgbClr val="FFFF00"/>
              </a:solidFill>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iterate type="wd">
                                    <p:tmPct val="1000"/>
                                  </p:iterate>
                                  <p:childTnLst>
                                    <p:set>
                                      <p:cBhvr>
                                        <p:cTn id="6" dur="1" fill="hold">
                                          <p:stCondLst>
                                            <p:cond delay="0"/>
                                          </p:stCondLst>
                                        </p:cTn>
                                        <p:tgtEl>
                                          <p:spTgt spid="35847">
                                            <p:txEl>
                                              <p:pRg st="0" end="0"/>
                                            </p:txEl>
                                          </p:spTgt>
                                        </p:tgtEl>
                                        <p:attrNameLst>
                                          <p:attrName>style.visibility</p:attrName>
                                        </p:attrNameLst>
                                      </p:cBhvr>
                                      <p:to>
                                        <p:strVal val="visible"/>
                                      </p:to>
                                    </p:set>
                                    <p:animEffect transition="in" filter="slide(fromLeft)">
                                      <p:cBhvr>
                                        <p:cTn id="7" dur="1000"/>
                                        <p:tgtEl>
                                          <p:spTgt spid="358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iterate type="wd">
                                    <p:tmPct val="1000"/>
                                  </p:iterate>
                                  <p:childTnLst>
                                    <p:set>
                                      <p:cBhvr>
                                        <p:cTn id="11" dur="1" fill="hold">
                                          <p:stCondLst>
                                            <p:cond delay="0"/>
                                          </p:stCondLst>
                                        </p:cTn>
                                        <p:tgtEl>
                                          <p:spTgt spid="35848">
                                            <p:txEl>
                                              <p:pRg st="0" end="0"/>
                                            </p:txEl>
                                          </p:spTgt>
                                        </p:tgtEl>
                                        <p:attrNameLst>
                                          <p:attrName>style.visibility</p:attrName>
                                        </p:attrNameLst>
                                      </p:cBhvr>
                                      <p:to>
                                        <p:strVal val="visible"/>
                                      </p:to>
                                    </p:set>
                                    <p:anim calcmode="lin" valueType="num">
                                      <p:cBhvr additive="base">
                                        <p:cTn id="12" dur="1000"/>
                                        <p:tgtEl>
                                          <p:spTgt spid="35848">
                                            <p:txEl>
                                              <p:pRg st="0" end="0"/>
                                            </p:txEl>
                                          </p:spTgt>
                                        </p:tgtEl>
                                        <p:attrNameLst>
                                          <p:attrName>ppt_y</p:attrName>
                                        </p:attrNameLst>
                                      </p:cBhvr>
                                      <p:tavLst>
                                        <p:tav tm="0">
                                          <p:val>
                                            <p:strVal val="#ppt_y-#ppt_h*1.125000"/>
                                          </p:val>
                                        </p:tav>
                                        <p:tav tm="100000">
                                          <p:val>
                                            <p:strVal val="#ppt_y"/>
                                          </p:val>
                                        </p:tav>
                                      </p:tavLst>
                                    </p:anim>
                                    <p:animEffect transition="in" filter="wipe(down)">
                                      <p:cBhvr>
                                        <p:cTn id="13" dur="1000"/>
                                        <p:tgtEl>
                                          <p:spTgt spid="35848">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1" fill="hold" nodeType="clickEffect">
                                  <p:stCondLst>
                                    <p:cond delay="0"/>
                                  </p:stCondLst>
                                  <p:iterate type="wd">
                                    <p:tmPct val="1000"/>
                                  </p:iterate>
                                  <p:childTnLst>
                                    <p:set>
                                      <p:cBhvr>
                                        <p:cTn id="17" dur="1" fill="hold">
                                          <p:stCondLst>
                                            <p:cond delay="0"/>
                                          </p:stCondLst>
                                        </p:cTn>
                                        <p:tgtEl>
                                          <p:spTgt spid="35849">
                                            <p:txEl>
                                              <p:pRg st="0" end="0"/>
                                            </p:txEl>
                                          </p:spTgt>
                                        </p:tgtEl>
                                        <p:attrNameLst>
                                          <p:attrName>style.visibility</p:attrName>
                                        </p:attrNameLst>
                                      </p:cBhvr>
                                      <p:to>
                                        <p:strVal val="visible"/>
                                      </p:to>
                                    </p:set>
                                    <p:anim calcmode="lin" valueType="num">
                                      <p:cBhvr additive="base">
                                        <p:cTn id="18" dur="1000"/>
                                        <p:tgtEl>
                                          <p:spTgt spid="35849">
                                            <p:txEl>
                                              <p:pRg st="0" end="0"/>
                                            </p:txEl>
                                          </p:spTgt>
                                        </p:tgtEl>
                                        <p:attrNameLst>
                                          <p:attrName>ppt_y</p:attrName>
                                        </p:attrNameLst>
                                      </p:cBhvr>
                                      <p:tavLst>
                                        <p:tav tm="0">
                                          <p:val>
                                            <p:strVal val="#ppt_y-#ppt_h*1.125000"/>
                                          </p:val>
                                        </p:tav>
                                        <p:tav tm="100000">
                                          <p:val>
                                            <p:strVal val="#ppt_y"/>
                                          </p:val>
                                        </p:tav>
                                      </p:tavLst>
                                    </p:anim>
                                    <p:animEffect transition="in" filter="wipe(down)">
                                      <p:cBhvr>
                                        <p:cTn id="19" dur="1000"/>
                                        <p:tgtEl>
                                          <p:spTgt spid="35849">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1" fill="hold" nodeType="clickEffect">
                                  <p:stCondLst>
                                    <p:cond delay="0"/>
                                  </p:stCondLst>
                                  <p:iterate type="wd">
                                    <p:tmPct val="1000"/>
                                  </p:iterate>
                                  <p:childTnLst>
                                    <p:set>
                                      <p:cBhvr>
                                        <p:cTn id="23" dur="1" fill="hold">
                                          <p:stCondLst>
                                            <p:cond delay="0"/>
                                          </p:stCondLst>
                                        </p:cTn>
                                        <p:tgtEl>
                                          <p:spTgt spid="35850">
                                            <p:txEl>
                                              <p:pRg st="0" end="0"/>
                                            </p:txEl>
                                          </p:spTgt>
                                        </p:tgtEl>
                                        <p:attrNameLst>
                                          <p:attrName>style.visibility</p:attrName>
                                        </p:attrNameLst>
                                      </p:cBhvr>
                                      <p:to>
                                        <p:strVal val="visible"/>
                                      </p:to>
                                    </p:set>
                                    <p:anim calcmode="lin" valueType="num">
                                      <p:cBhvr additive="base">
                                        <p:cTn id="24" dur="1000"/>
                                        <p:tgtEl>
                                          <p:spTgt spid="35850">
                                            <p:txEl>
                                              <p:pRg st="0" end="0"/>
                                            </p:txEl>
                                          </p:spTgt>
                                        </p:tgtEl>
                                        <p:attrNameLst>
                                          <p:attrName>ppt_y</p:attrName>
                                        </p:attrNameLst>
                                      </p:cBhvr>
                                      <p:tavLst>
                                        <p:tav tm="0">
                                          <p:val>
                                            <p:strVal val="#ppt_y-#ppt_h*1.125000"/>
                                          </p:val>
                                        </p:tav>
                                        <p:tav tm="100000">
                                          <p:val>
                                            <p:strVal val="#ppt_y"/>
                                          </p:val>
                                        </p:tav>
                                      </p:tavLst>
                                    </p:anim>
                                    <p:animEffect transition="in" filter="wipe(down)">
                                      <p:cBhvr>
                                        <p:cTn id="25" dur="1000"/>
                                        <p:tgtEl>
                                          <p:spTgt spid="35850">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nodeType="clickEffect">
                                  <p:stCondLst>
                                    <p:cond delay="0"/>
                                  </p:stCondLst>
                                  <p:iterate type="wd">
                                    <p:tmPct val="1000"/>
                                  </p:iterate>
                                  <p:childTnLst>
                                    <p:set>
                                      <p:cBhvr>
                                        <p:cTn id="29" dur="1" fill="hold">
                                          <p:stCondLst>
                                            <p:cond delay="0"/>
                                          </p:stCondLst>
                                        </p:cTn>
                                        <p:tgtEl>
                                          <p:spTgt spid="35851">
                                            <p:txEl>
                                              <p:pRg st="0" end="0"/>
                                            </p:txEl>
                                          </p:spTgt>
                                        </p:tgtEl>
                                        <p:attrNameLst>
                                          <p:attrName>style.visibility</p:attrName>
                                        </p:attrNameLst>
                                      </p:cBhvr>
                                      <p:to>
                                        <p:strVal val="visible"/>
                                      </p:to>
                                    </p:set>
                                    <p:anim calcmode="lin" valueType="num">
                                      <p:cBhvr additive="base">
                                        <p:cTn id="30" dur="1000"/>
                                        <p:tgtEl>
                                          <p:spTgt spid="35851">
                                            <p:txEl>
                                              <p:pRg st="0" end="0"/>
                                            </p:txEl>
                                          </p:spTgt>
                                        </p:tgtEl>
                                        <p:attrNameLst>
                                          <p:attrName>ppt_y</p:attrName>
                                        </p:attrNameLst>
                                      </p:cBhvr>
                                      <p:tavLst>
                                        <p:tav tm="0">
                                          <p:val>
                                            <p:strVal val="#ppt_y-#ppt_h*1.125000"/>
                                          </p:val>
                                        </p:tav>
                                        <p:tav tm="100000">
                                          <p:val>
                                            <p:strVal val="#ppt_y"/>
                                          </p:val>
                                        </p:tav>
                                      </p:tavLst>
                                    </p:anim>
                                    <p:animEffect transition="in" filter="wipe(down)">
                                      <p:cBhvr>
                                        <p:cTn id="31" dur="1000"/>
                                        <p:tgtEl>
                                          <p:spTgt spid="35851">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1" fill="hold" nodeType="clickEffect">
                                  <p:stCondLst>
                                    <p:cond delay="0"/>
                                  </p:stCondLst>
                                  <p:iterate type="wd">
                                    <p:tmPct val="1000"/>
                                  </p:iterate>
                                  <p:childTnLst>
                                    <p:set>
                                      <p:cBhvr>
                                        <p:cTn id="35" dur="1" fill="hold">
                                          <p:stCondLst>
                                            <p:cond delay="0"/>
                                          </p:stCondLst>
                                        </p:cTn>
                                        <p:tgtEl>
                                          <p:spTgt spid="35852">
                                            <p:txEl>
                                              <p:pRg st="0" end="0"/>
                                            </p:txEl>
                                          </p:spTgt>
                                        </p:tgtEl>
                                        <p:attrNameLst>
                                          <p:attrName>style.visibility</p:attrName>
                                        </p:attrNameLst>
                                      </p:cBhvr>
                                      <p:to>
                                        <p:strVal val="visible"/>
                                      </p:to>
                                    </p:set>
                                    <p:anim calcmode="lin" valueType="num">
                                      <p:cBhvr additive="base">
                                        <p:cTn id="36" dur="1000"/>
                                        <p:tgtEl>
                                          <p:spTgt spid="35852">
                                            <p:txEl>
                                              <p:pRg st="0" end="0"/>
                                            </p:txEl>
                                          </p:spTgt>
                                        </p:tgtEl>
                                        <p:attrNameLst>
                                          <p:attrName>ppt_y</p:attrName>
                                        </p:attrNameLst>
                                      </p:cBhvr>
                                      <p:tavLst>
                                        <p:tav tm="0">
                                          <p:val>
                                            <p:strVal val="#ppt_y-#ppt_h*1.125000"/>
                                          </p:val>
                                        </p:tav>
                                        <p:tav tm="100000">
                                          <p:val>
                                            <p:strVal val="#ppt_y"/>
                                          </p:val>
                                        </p:tav>
                                      </p:tavLst>
                                    </p:anim>
                                    <p:animEffect transition="in" filter="wipe(down)">
                                      <p:cBhvr>
                                        <p:cTn id="37" dur="1000"/>
                                        <p:tgtEl>
                                          <p:spTgt spid="3585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870F5AE0-7536-4DE1-9AF7-8EEBDE818BB9}"/>
              </a:ext>
            </a:extLst>
          </p:cNvPr>
          <p:cNvSpPr>
            <a:spLocks noChangeArrowheads="1"/>
          </p:cNvSpPr>
          <p:nvPr/>
        </p:nvSpPr>
        <p:spPr bwMode="auto">
          <a:xfrm>
            <a:off x="3063720" y="0"/>
            <a:ext cx="9128280" cy="490904"/>
          </a:xfrm>
          <a:prstGeom prst="rect">
            <a:avLst/>
          </a:prstGeom>
          <a:solidFill>
            <a:srgbClr val="F7F7D9"/>
          </a:solidFill>
          <a:ln>
            <a:noFill/>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eaLnBrk="1" hangingPunct="1">
              <a:lnSpc>
                <a:spcPct val="90000"/>
              </a:lnSpc>
            </a:pPr>
            <a:r>
              <a:rPr lang="en-US" altLang="en-US" sz="2800" dirty="0"/>
              <a:t>Puntos para </a:t>
            </a:r>
            <a:r>
              <a:rPr lang="en-US" altLang="en-US" sz="2800" dirty="0" err="1"/>
              <a:t>considerar</a:t>
            </a:r>
            <a:r>
              <a:rPr lang="en-US" altLang="en-US" sz="2800" dirty="0"/>
              <a:t>:</a:t>
            </a:r>
          </a:p>
        </p:txBody>
      </p:sp>
      <p:sp>
        <p:nvSpPr>
          <p:cNvPr id="36868" name="Rectangle 4">
            <a:extLst>
              <a:ext uri="{FF2B5EF4-FFF2-40B4-BE49-F238E27FC236}">
                <a16:creationId xmlns:a16="http://schemas.microsoft.com/office/drawing/2014/main" id="{83619242-AEFE-487A-81AD-B1738550779B}"/>
              </a:ext>
            </a:extLst>
          </p:cNvPr>
          <p:cNvSpPr>
            <a:spLocks noChangeArrowheads="1"/>
          </p:cNvSpPr>
          <p:nvPr/>
        </p:nvSpPr>
        <p:spPr bwMode="auto">
          <a:xfrm>
            <a:off x="3099280" y="774169"/>
            <a:ext cx="9092720" cy="490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s-ES" altLang="en-US" sz="2800" dirty="0">
                <a:solidFill>
                  <a:srgbClr val="FFFF00"/>
                </a:solidFill>
              </a:rPr>
              <a:t>Puede ser difícil enfrentar el pecado si usted es el único.</a:t>
            </a:r>
            <a:endParaRPr lang="en-US" altLang="en-US" sz="2800" i="1" dirty="0">
              <a:solidFill>
                <a:srgbClr val="FFFF00"/>
              </a:solidFill>
            </a:endParaRPr>
          </a:p>
        </p:txBody>
      </p:sp>
      <p:sp>
        <p:nvSpPr>
          <p:cNvPr id="36869" name="Rectangle 5">
            <a:extLst>
              <a:ext uri="{FF2B5EF4-FFF2-40B4-BE49-F238E27FC236}">
                <a16:creationId xmlns:a16="http://schemas.microsoft.com/office/drawing/2014/main" id="{8D39A6DA-B308-4346-B290-74AE651716FD}"/>
              </a:ext>
            </a:extLst>
          </p:cNvPr>
          <p:cNvSpPr>
            <a:spLocks noChangeArrowheads="1"/>
          </p:cNvSpPr>
          <p:nvPr/>
        </p:nvSpPr>
        <p:spPr bwMode="auto">
          <a:xfrm>
            <a:off x="3124200" y="1270628"/>
            <a:ext cx="9067800" cy="87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800" dirty="0">
                <a:solidFill>
                  <a:srgbClr val="FFFF00"/>
                </a:solidFill>
              </a:rPr>
              <a:t>*</a:t>
            </a:r>
            <a:r>
              <a:rPr lang="es-ES" altLang="en-US" sz="2800" dirty="0">
                <a:solidFill>
                  <a:schemeClr val="bg1"/>
                </a:solidFill>
              </a:rPr>
              <a:t>Es más seguro, mas fácil, más cómodo, menos arriesgado       </a:t>
            </a:r>
          </a:p>
          <a:p>
            <a:pPr>
              <a:lnSpc>
                <a:spcPct val="90000"/>
              </a:lnSpc>
            </a:pPr>
            <a:r>
              <a:rPr lang="es-ES" altLang="en-US" sz="2800" dirty="0">
                <a:solidFill>
                  <a:schemeClr val="bg1"/>
                </a:solidFill>
              </a:rPr>
              <a:t>  mezclarse en la cultura en la cual vivimos</a:t>
            </a:r>
            <a:r>
              <a:rPr lang="en-US" altLang="en-US" sz="2800" dirty="0">
                <a:solidFill>
                  <a:schemeClr val="bg1"/>
                </a:solidFill>
              </a:rPr>
              <a:t>.</a:t>
            </a:r>
            <a:endParaRPr lang="en-US" altLang="en-US" sz="2800" i="1" dirty="0">
              <a:solidFill>
                <a:srgbClr val="FFFF00"/>
              </a:solidFill>
            </a:endParaRPr>
          </a:p>
        </p:txBody>
      </p:sp>
      <p:sp>
        <p:nvSpPr>
          <p:cNvPr id="36870" name="Rectangle 6">
            <a:extLst>
              <a:ext uri="{FF2B5EF4-FFF2-40B4-BE49-F238E27FC236}">
                <a16:creationId xmlns:a16="http://schemas.microsoft.com/office/drawing/2014/main" id="{034692AA-5750-43B9-B273-9C07CBC7D40C}"/>
              </a:ext>
            </a:extLst>
          </p:cNvPr>
          <p:cNvSpPr>
            <a:spLocks noChangeArrowheads="1"/>
          </p:cNvSpPr>
          <p:nvPr/>
        </p:nvSpPr>
        <p:spPr bwMode="auto">
          <a:xfrm>
            <a:off x="3352800" y="3299245"/>
            <a:ext cx="8839200" cy="87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800" dirty="0">
                <a:solidFill>
                  <a:srgbClr val="FFFF00"/>
                </a:solidFill>
              </a:rPr>
              <a:t>*</a:t>
            </a:r>
            <a:r>
              <a:rPr lang="es-ES" altLang="en-US" sz="2800" dirty="0">
                <a:solidFill>
                  <a:schemeClr val="bg1"/>
                </a:solidFill>
              </a:rPr>
              <a:t> Elías no fue encontrado en el templo, el palacio,</a:t>
            </a:r>
          </a:p>
          <a:p>
            <a:pPr>
              <a:lnSpc>
                <a:spcPct val="90000"/>
              </a:lnSpc>
            </a:pPr>
            <a:r>
              <a:rPr lang="es-ES" altLang="en-US" sz="2800" dirty="0">
                <a:solidFill>
                  <a:schemeClr val="bg1"/>
                </a:solidFill>
              </a:rPr>
              <a:t>    ni entre los líderes educados o influyentes</a:t>
            </a:r>
            <a:r>
              <a:rPr lang="en-US" altLang="en-US" sz="2800" dirty="0">
                <a:solidFill>
                  <a:schemeClr val="bg1"/>
                </a:solidFill>
              </a:rPr>
              <a:t>.</a:t>
            </a:r>
            <a:endParaRPr lang="en-US" altLang="en-US" sz="2800" i="1" dirty="0">
              <a:solidFill>
                <a:srgbClr val="FFFF00"/>
              </a:solidFill>
            </a:endParaRPr>
          </a:p>
        </p:txBody>
      </p:sp>
      <p:sp>
        <p:nvSpPr>
          <p:cNvPr id="36871" name="Rectangle 7">
            <a:extLst>
              <a:ext uri="{FF2B5EF4-FFF2-40B4-BE49-F238E27FC236}">
                <a16:creationId xmlns:a16="http://schemas.microsoft.com/office/drawing/2014/main" id="{8B53D21B-B954-4D02-BD8E-C846AD52D5E3}"/>
              </a:ext>
            </a:extLst>
          </p:cNvPr>
          <p:cNvSpPr>
            <a:spLocks noChangeArrowheads="1"/>
          </p:cNvSpPr>
          <p:nvPr/>
        </p:nvSpPr>
        <p:spPr bwMode="auto">
          <a:xfrm>
            <a:off x="3124200" y="2355158"/>
            <a:ext cx="9067800" cy="87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s-ES" altLang="en-US" sz="2800" dirty="0">
                <a:solidFill>
                  <a:srgbClr val="FFFF00"/>
                </a:solidFill>
              </a:rPr>
              <a:t>Dios busca a la gente especial en tiempos difíciles y a menudo los encuentra en sitios inesperados</a:t>
            </a:r>
            <a:r>
              <a:rPr lang="en-US" altLang="en-US" sz="2800" dirty="0">
                <a:solidFill>
                  <a:srgbClr val="FFFF00"/>
                </a:solidFill>
              </a:rPr>
              <a:t>.</a:t>
            </a:r>
            <a:endParaRPr lang="en-US" altLang="en-US" sz="2800" i="1" dirty="0">
              <a:solidFill>
                <a:srgbClr val="FFFF00"/>
              </a:solidFill>
            </a:endParaRPr>
          </a:p>
        </p:txBody>
      </p:sp>
      <p:sp>
        <p:nvSpPr>
          <p:cNvPr id="36872" name="Rectangle 8">
            <a:extLst>
              <a:ext uri="{FF2B5EF4-FFF2-40B4-BE49-F238E27FC236}">
                <a16:creationId xmlns:a16="http://schemas.microsoft.com/office/drawing/2014/main" id="{3C22F7DA-5E86-4AC6-ADD6-AC9DA0CAD4BC}"/>
              </a:ext>
            </a:extLst>
          </p:cNvPr>
          <p:cNvSpPr>
            <a:spLocks noChangeArrowheads="1"/>
          </p:cNvSpPr>
          <p:nvPr/>
        </p:nvSpPr>
        <p:spPr bwMode="auto">
          <a:xfrm>
            <a:off x="-1" y="5029200"/>
            <a:ext cx="5257801" cy="490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800" dirty="0">
                <a:solidFill>
                  <a:srgbClr val="FFFF00"/>
                </a:solidFill>
              </a:rPr>
              <a:t>Dios </a:t>
            </a:r>
            <a:r>
              <a:rPr lang="en-US" altLang="en-US" sz="2800" dirty="0" err="1">
                <a:solidFill>
                  <a:srgbClr val="FFFF00"/>
                </a:solidFill>
              </a:rPr>
              <a:t>usa</a:t>
            </a:r>
            <a:r>
              <a:rPr lang="en-US" altLang="en-US" sz="2800" dirty="0">
                <a:solidFill>
                  <a:srgbClr val="FFFF00"/>
                </a:solidFill>
              </a:rPr>
              <a:t> </a:t>
            </a:r>
            <a:r>
              <a:rPr lang="en-US" altLang="en-US" sz="2800" dirty="0" err="1">
                <a:solidFill>
                  <a:srgbClr val="FFFF00"/>
                </a:solidFill>
              </a:rPr>
              <a:t>métodos</a:t>
            </a:r>
            <a:r>
              <a:rPr lang="en-US" altLang="en-US" sz="2800" dirty="0">
                <a:solidFill>
                  <a:srgbClr val="FFFF00"/>
                </a:solidFill>
              </a:rPr>
              <a:t> </a:t>
            </a:r>
            <a:r>
              <a:rPr lang="en-US" altLang="en-US" sz="2800" dirty="0" err="1">
                <a:solidFill>
                  <a:srgbClr val="FFFF00"/>
                </a:solidFill>
              </a:rPr>
              <a:t>sorprendentes</a:t>
            </a:r>
            <a:r>
              <a:rPr lang="en-US" altLang="en-US" sz="2800" dirty="0">
                <a:solidFill>
                  <a:srgbClr val="FFFF00"/>
                </a:solidFill>
              </a:rPr>
              <a:t>.  </a:t>
            </a:r>
            <a:endParaRPr lang="en-US" altLang="en-US" sz="2800" i="1" dirty="0">
              <a:solidFill>
                <a:srgbClr val="FFFF00"/>
              </a:solidFill>
            </a:endParaRPr>
          </a:p>
        </p:txBody>
      </p:sp>
      <p:sp>
        <p:nvSpPr>
          <p:cNvPr id="36874" name="Rectangle 10">
            <a:extLst>
              <a:ext uri="{FF2B5EF4-FFF2-40B4-BE49-F238E27FC236}">
                <a16:creationId xmlns:a16="http://schemas.microsoft.com/office/drawing/2014/main" id="{8418534B-10A2-493F-A8A7-271C2334AD22}"/>
              </a:ext>
            </a:extLst>
          </p:cNvPr>
          <p:cNvSpPr>
            <a:spLocks noChangeArrowheads="1"/>
          </p:cNvSpPr>
          <p:nvPr/>
        </p:nvSpPr>
        <p:spPr bwMode="auto">
          <a:xfrm>
            <a:off x="3352800" y="4220807"/>
            <a:ext cx="8839200" cy="87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800" dirty="0">
                <a:solidFill>
                  <a:srgbClr val="FFFF00"/>
                </a:solidFill>
              </a:rPr>
              <a:t>*</a:t>
            </a:r>
            <a:r>
              <a:rPr lang="es-ES" altLang="en-US" sz="2800" dirty="0">
                <a:solidFill>
                  <a:schemeClr val="bg1"/>
                </a:solidFill>
              </a:rPr>
              <a:t>Él era un desconocido y rudo, pero él era dedicado a</a:t>
            </a:r>
          </a:p>
          <a:p>
            <a:pPr>
              <a:lnSpc>
                <a:spcPct val="90000"/>
              </a:lnSpc>
            </a:pPr>
            <a:r>
              <a:rPr lang="es-ES" altLang="en-US" sz="2800" dirty="0">
                <a:solidFill>
                  <a:schemeClr val="bg1"/>
                </a:solidFill>
              </a:rPr>
              <a:t>    Dios y listo para ser utilizado por Él</a:t>
            </a:r>
            <a:endParaRPr lang="en-US" altLang="en-US" sz="2800" i="1" dirty="0">
              <a:solidFill>
                <a:srgbClr val="FFFF00"/>
              </a:solidFill>
            </a:endParaRPr>
          </a:p>
        </p:txBody>
      </p:sp>
      <p:sp>
        <p:nvSpPr>
          <p:cNvPr id="36875" name="Rectangle 11">
            <a:extLst>
              <a:ext uri="{FF2B5EF4-FFF2-40B4-BE49-F238E27FC236}">
                <a16:creationId xmlns:a16="http://schemas.microsoft.com/office/drawing/2014/main" id="{66759EC1-CDFE-4B46-9382-A47B76A00F48}"/>
              </a:ext>
            </a:extLst>
          </p:cNvPr>
          <p:cNvSpPr>
            <a:spLocks noChangeArrowheads="1"/>
          </p:cNvSpPr>
          <p:nvPr/>
        </p:nvSpPr>
        <p:spPr bwMode="auto">
          <a:xfrm>
            <a:off x="0" y="5486400"/>
            <a:ext cx="12192000" cy="1266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800" dirty="0">
                <a:solidFill>
                  <a:srgbClr val="FFFF00"/>
                </a:solidFill>
              </a:rPr>
              <a:t>*</a:t>
            </a:r>
            <a:r>
              <a:rPr lang="es-ES" altLang="en-US" sz="2800" dirty="0">
                <a:solidFill>
                  <a:schemeClr val="bg1"/>
                </a:solidFill>
              </a:rPr>
              <a:t>La lógica dice, “a fin de impedir a un rey, utiliza un ejército.” En cambio, Dios usó a un hombre que no mostró ningún miedo ni vacilación para anunciar el plan de Dios a las cabezas hostiles del gobierno nacional.</a:t>
            </a:r>
            <a:endParaRPr lang="en-US" altLang="en-US" sz="2800" i="1" dirty="0">
              <a:solidFill>
                <a:srgbClr val="FFFF00"/>
              </a:solidFill>
            </a:endParaRPr>
          </a:p>
        </p:txBody>
      </p:sp>
      <p:pic>
        <p:nvPicPr>
          <p:cNvPr id="11" name="Picture 2" descr="ELIJAH FACE">
            <a:extLst>
              <a:ext uri="{FF2B5EF4-FFF2-40B4-BE49-F238E27FC236}">
                <a16:creationId xmlns:a16="http://schemas.microsoft.com/office/drawing/2014/main" id="{FDD67B21-F83F-4FAB-8C35-AC9B9D761E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3063721" cy="4049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barn(inVertical)">
                                      <p:cBhvr>
                                        <p:cTn id="7" dur="1000"/>
                                        <p:tgtEl>
                                          <p:spTgt spid="36867"/>
                                        </p:tgtEl>
                                      </p:cBhvr>
                                    </p:animEffect>
                                  </p:childTnLst>
                                </p:cTn>
                              </p:par>
                            </p:childTnLst>
                          </p:cTn>
                        </p:par>
                        <p:par>
                          <p:cTn id="8" fill="hold" nodeType="afterGroup">
                            <p:stCondLst>
                              <p:cond delay="1000"/>
                            </p:stCondLst>
                            <p:childTnLst>
                              <p:par>
                                <p:cTn id="9" presetID="6" presetClass="entr" presetSubtype="32" fill="hold" nodeType="afterEffect">
                                  <p:stCondLst>
                                    <p:cond delay="0"/>
                                  </p:stCondLst>
                                  <p:iterate type="wd">
                                    <p:tmPct val="3000"/>
                                  </p:iterate>
                                  <p:childTnLst>
                                    <p:set>
                                      <p:cBhvr>
                                        <p:cTn id="10" dur="1" fill="hold">
                                          <p:stCondLst>
                                            <p:cond delay="0"/>
                                          </p:stCondLst>
                                        </p:cTn>
                                        <p:tgtEl>
                                          <p:spTgt spid="36868">
                                            <p:txEl>
                                              <p:pRg st="0" end="0"/>
                                            </p:txEl>
                                          </p:spTgt>
                                        </p:tgtEl>
                                        <p:attrNameLst>
                                          <p:attrName>style.visibility</p:attrName>
                                        </p:attrNameLst>
                                      </p:cBhvr>
                                      <p:to>
                                        <p:strVal val="visible"/>
                                      </p:to>
                                    </p:set>
                                    <p:animEffect transition="in" filter="circle(out)">
                                      <p:cBhvr>
                                        <p:cTn id="11" dur="1000"/>
                                        <p:tgtEl>
                                          <p:spTgt spid="36868">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6" presetClass="entr" presetSubtype="32" fill="hold" nodeType="clickEffect">
                                  <p:stCondLst>
                                    <p:cond delay="0"/>
                                  </p:stCondLst>
                                  <p:iterate type="wd">
                                    <p:tmPct val="3000"/>
                                  </p:iterate>
                                  <p:childTnLst>
                                    <p:set>
                                      <p:cBhvr>
                                        <p:cTn id="15" dur="1" fill="hold">
                                          <p:stCondLst>
                                            <p:cond delay="0"/>
                                          </p:stCondLst>
                                        </p:cTn>
                                        <p:tgtEl>
                                          <p:spTgt spid="36869">
                                            <p:txEl>
                                              <p:pRg st="0" end="0"/>
                                            </p:txEl>
                                          </p:spTgt>
                                        </p:tgtEl>
                                        <p:attrNameLst>
                                          <p:attrName>style.visibility</p:attrName>
                                        </p:attrNameLst>
                                      </p:cBhvr>
                                      <p:to>
                                        <p:strVal val="visible"/>
                                      </p:to>
                                    </p:set>
                                    <p:animEffect transition="in" filter="circle(out)">
                                      <p:cBhvr>
                                        <p:cTn id="16" dur="1000"/>
                                        <p:tgtEl>
                                          <p:spTgt spid="3686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32" fill="hold" nodeType="clickEffect">
                                  <p:stCondLst>
                                    <p:cond delay="0"/>
                                  </p:stCondLst>
                                  <p:iterate type="wd">
                                    <p:tmPct val="3000"/>
                                  </p:iterate>
                                  <p:childTnLst>
                                    <p:set>
                                      <p:cBhvr>
                                        <p:cTn id="20" dur="1" fill="hold">
                                          <p:stCondLst>
                                            <p:cond delay="0"/>
                                          </p:stCondLst>
                                        </p:cTn>
                                        <p:tgtEl>
                                          <p:spTgt spid="36869">
                                            <p:txEl>
                                              <p:pRg st="1" end="1"/>
                                            </p:txEl>
                                          </p:spTgt>
                                        </p:tgtEl>
                                        <p:attrNameLst>
                                          <p:attrName>style.visibility</p:attrName>
                                        </p:attrNameLst>
                                      </p:cBhvr>
                                      <p:to>
                                        <p:strVal val="visible"/>
                                      </p:to>
                                    </p:set>
                                    <p:animEffect transition="in" filter="circle(out)">
                                      <p:cBhvr>
                                        <p:cTn id="21" dur="1000"/>
                                        <p:tgtEl>
                                          <p:spTgt spid="36869">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6" presetClass="entr" presetSubtype="32" fill="hold" nodeType="clickEffect">
                                  <p:stCondLst>
                                    <p:cond delay="0"/>
                                  </p:stCondLst>
                                  <p:iterate type="wd">
                                    <p:tmPct val="3000"/>
                                  </p:iterate>
                                  <p:childTnLst>
                                    <p:set>
                                      <p:cBhvr>
                                        <p:cTn id="25" dur="1" fill="hold">
                                          <p:stCondLst>
                                            <p:cond delay="0"/>
                                          </p:stCondLst>
                                        </p:cTn>
                                        <p:tgtEl>
                                          <p:spTgt spid="36871">
                                            <p:txEl>
                                              <p:pRg st="0" end="0"/>
                                            </p:txEl>
                                          </p:spTgt>
                                        </p:tgtEl>
                                        <p:attrNameLst>
                                          <p:attrName>style.visibility</p:attrName>
                                        </p:attrNameLst>
                                      </p:cBhvr>
                                      <p:to>
                                        <p:strVal val="visible"/>
                                      </p:to>
                                    </p:set>
                                    <p:animEffect transition="in" filter="circle(out)">
                                      <p:cBhvr>
                                        <p:cTn id="26" dur="1000"/>
                                        <p:tgtEl>
                                          <p:spTgt spid="36871">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6" presetClass="entr" presetSubtype="32" fill="hold" nodeType="clickEffect">
                                  <p:stCondLst>
                                    <p:cond delay="0"/>
                                  </p:stCondLst>
                                  <p:iterate type="wd">
                                    <p:tmPct val="3000"/>
                                  </p:iterate>
                                  <p:childTnLst>
                                    <p:set>
                                      <p:cBhvr>
                                        <p:cTn id="30" dur="1" fill="hold">
                                          <p:stCondLst>
                                            <p:cond delay="0"/>
                                          </p:stCondLst>
                                        </p:cTn>
                                        <p:tgtEl>
                                          <p:spTgt spid="36870">
                                            <p:txEl>
                                              <p:pRg st="0" end="0"/>
                                            </p:txEl>
                                          </p:spTgt>
                                        </p:tgtEl>
                                        <p:attrNameLst>
                                          <p:attrName>style.visibility</p:attrName>
                                        </p:attrNameLst>
                                      </p:cBhvr>
                                      <p:to>
                                        <p:strVal val="visible"/>
                                      </p:to>
                                    </p:set>
                                    <p:animEffect transition="in" filter="circle(out)">
                                      <p:cBhvr>
                                        <p:cTn id="31" dur="1000"/>
                                        <p:tgtEl>
                                          <p:spTgt spid="36870">
                                            <p:txEl>
                                              <p:pRg st="0" end="0"/>
                                            </p:txEl>
                                          </p:spTgt>
                                        </p:tgtEl>
                                      </p:cBhvr>
                                    </p:animEffect>
                                  </p:childTnLst>
                                </p:cTn>
                              </p:par>
                              <p:par>
                                <p:cTn id="32" presetID="6" presetClass="entr" presetSubtype="32" fill="hold" nodeType="withEffect">
                                  <p:stCondLst>
                                    <p:cond delay="0"/>
                                  </p:stCondLst>
                                  <p:iterate type="wd">
                                    <p:tmPct val="3000"/>
                                  </p:iterate>
                                  <p:childTnLst>
                                    <p:set>
                                      <p:cBhvr>
                                        <p:cTn id="33" dur="1" fill="hold">
                                          <p:stCondLst>
                                            <p:cond delay="0"/>
                                          </p:stCondLst>
                                        </p:cTn>
                                        <p:tgtEl>
                                          <p:spTgt spid="36870">
                                            <p:txEl>
                                              <p:pRg st="1" end="1"/>
                                            </p:txEl>
                                          </p:spTgt>
                                        </p:tgtEl>
                                        <p:attrNameLst>
                                          <p:attrName>style.visibility</p:attrName>
                                        </p:attrNameLst>
                                      </p:cBhvr>
                                      <p:to>
                                        <p:strVal val="visible"/>
                                      </p:to>
                                    </p:set>
                                    <p:animEffect transition="in" filter="circle(out)">
                                      <p:cBhvr>
                                        <p:cTn id="34" dur="1000"/>
                                        <p:tgtEl>
                                          <p:spTgt spid="36870">
                                            <p:txEl>
                                              <p:pRg st="1" end="1"/>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6" presetClass="entr" presetSubtype="32" fill="hold" nodeType="clickEffect">
                                  <p:stCondLst>
                                    <p:cond delay="0"/>
                                  </p:stCondLst>
                                  <p:iterate type="wd">
                                    <p:tmPct val="3000"/>
                                  </p:iterate>
                                  <p:childTnLst>
                                    <p:set>
                                      <p:cBhvr>
                                        <p:cTn id="38" dur="1" fill="hold">
                                          <p:stCondLst>
                                            <p:cond delay="0"/>
                                          </p:stCondLst>
                                        </p:cTn>
                                        <p:tgtEl>
                                          <p:spTgt spid="36874">
                                            <p:txEl>
                                              <p:pRg st="0" end="0"/>
                                            </p:txEl>
                                          </p:spTgt>
                                        </p:tgtEl>
                                        <p:attrNameLst>
                                          <p:attrName>style.visibility</p:attrName>
                                        </p:attrNameLst>
                                      </p:cBhvr>
                                      <p:to>
                                        <p:strVal val="visible"/>
                                      </p:to>
                                    </p:set>
                                    <p:animEffect transition="in" filter="circle(out)">
                                      <p:cBhvr>
                                        <p:cTn id="39" dur="1000"/>
                                        <p:tgtEl>
                                          <p:spTgt spid="36874">
                                            <p:txEl>
                                              <p:pRg st="0" end="0"/>
                                            </p:txEl>
                                          </p:spTgt>
                                        </p:tgtEl>
                                      </p:cBhvr>
                                    </p:animEffect>
                                  </p:childTnLst>
                                </p:cTn>
                              </p:par>
                              <p:par>
                                <p:cTn id="40" presetID="6" presetClass="entr" presetSubtype="32" fill="hold" nodeType="withEffect">
                                  <p:stCondLst>
                                    <p:cond delay="0"/>
                                  </p:stCondLst>
                                  <p:iterate type="wd">
                                    <p:tmPct val="3000"/>
                                  </p:iterate>
                                  <p:childTnLst>
                                    <p:set>
                                      <p:cBhvr>
                                        <p:cTn id="41" dur="1" fill="hold">
                                          <p:stCondLst>
                                            <p:cond delay="0"/>
                                          </p:stCondLst>
                                        </p:cTn>
                                        <p:tgtEl>
                                          <p:spTgt spid="36874">
                                            <p:txEl>
                                              <p:pRg st="1" end="1"/>
                                            </p:txEl>
                                          </p:spTgt>
                                        </p:tgtEl>
                                        <p:attrNameLst>
                                          <p:attrName>style.visibility</p:attrName>
                                        </p:attrNameLst>
                                      </p:cBhvr>
                                      <p:to>
                                        <p:strVal val="visible"/>
                                      </p:to>
                                    </p:set>
                                    <p:animEffect transition="in" filter="circle(out)">
                                      <p:cBhvr>
                                        <p:cTn id="42" dur="1000"/>
                                        <p:tgtEl>
                                          <p:spTgt spid="36874">
                                            <p:txEl>
                                              <p:pRg st="1" end="1"/>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6" presetClass="entr" presetSubtype="32" fill="hold" nodeType="clickEffect">
                                  <p:stCondLst>
                                    <p:cond delay="0"/>
                                  </p:stCondLst>
                                  <p:iterate type="wd">
                                    <p:tmPct val="3000"/>
                                  </p:iterate>
                                  <p:childTnLst>
                                    <p:set>
                                      <p:cBhvr>
                                        <p:cTn id="46" dur="1" fill="hold">
                                          <p:stCondLst>
                                            <p:cond delay="0"/>
                                          </p:stCondLst>
                                        </p:cTn>
                                        <p:tgtEl>
                                          <p:spTgt spid="36872">
                                            <p:txEl>
                                              <p:pRg st="0" end="0"/>
                                            </p:txEl>
                                          </p:spTgt>
                                        </p:tgtEl>
                                        <p:attrNameLst>
                                          <p:attrName>style.visibility</p:attrName>
                                        </p:attrNameLst>
                                      </p:cBhvr>
                                      <p:to>
                                        <p:strVal val="visible"/>
                                      </p:to>
                                    </p:set>
                                    <p:animEffect transition="in" filter="circle(out)">
                                      <p:cBhvr>
                                        <p:cTn id="47" dur="1000"/>
                                        <p:tgtEl>
                                          <p:spTgt spid="36872">
                                            <p:txEl>
                                              <p:pRg st="0" end="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6" presetClass="entr" presetSubtype="32" fill="hold" nodeType="clickEffect">
                                  <p:stCondLst>
                                    <p:cond delay="0"/>
                                  </p:stCondLst>
                                  <p:iterate type="wd">
                                    <p:tmPct val="3000"/>
                                  </p:iterate>
                                  <p:childTnLst>
                                    <p:set>
                                      <p:cBhvr>
                                        <p:cTn id="51" dur="1" fill="hold">
                                          <p:stCondLst>
                                            <p:cond delay="0"/>
                                          </p:stCondLst>
                                        </p:cTn>
                                        <p:tgtEl>
                                          <p:spTgt spid="36875">
                                            <p:txEl>
                                              <p:pRg st="0" end="0"/>
                                            </p:txEl>
                                          </p:spTgt>
                                        </p:tgtEl>
                                        <p:attrNameLst>
                                          <p:attrName>style.visibility</p:attrName>
                                        </p:attrNameLst>
                                      </p:cBhvr>
                                      <p:to>
                                        <p:strVal val="visible"/>
                                      </p:to>
                                    </p:set>
                                    <p:animEffect transition="in" filter="circle(out)">
                                      <p:cBhvr>
                                        <p:cTn id="52" dur="1000"/>
                                        <p:tgtEl>
                                          <p:spTgt spid="368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5825242-8FF1-4D19-A15D-1766A669EF4B}"/>
              </a:ext>
            </a:extLst>
          </p:cNvPr>
          <p:cNvSpPr>
            <a:spLocks noChangeArrowheads="1"/>
          </p:cNvSpPr>
          <p:nvPr/>
        </p:nvSpPr>
        <p:spPr bwMode="auto">
          <a:xfrm>
            <a:off x="4871164" y="2895600"/>
            <a:ext cx="7310120" cy="97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5000"/>
              </a:lnSpc>
            </a:pPr>
            <a:r>
              <a:rPr lang="es-ES" altLang="en-US" sz="3000" dirty="0" err="1">
                <a:solidFill>
                  <a:schemeClr val="bg1"/>
                </a:solidFill>
              </a:rPr>
              <a:t>Jehova</a:t>
            </a:r>
            <a:r>
              <a:rPr lang="es-ES" altLang="en-US" sz="3000" dirty="0">
                <a:solidFill>
                  <a:schemeClr val="bg1"/>
                </a:solidFill>
              </a:rPr>
              <a:t> Dios, que usted ha sustituido con Baal y otros dioses falsos, ¡está vivo y bien!</a:t>
            </a:r>
            <a:endParaRPr lang="en-US" altLang="en-US" sz="3000" dirty="0">
              <a:solidFill>
                <a:schemeClr val="bg1"/>
              </a:solidFill>
            </a:endParaRPr>
          </a:p>
        </p:txBody>
      </p:sp>
      <p:pic>
        <p:nvPicPr>
          <p:cNvPr id="34820" name="Picture 4" descr="ELIJAH WITH AHAB AND JEZEBEL">
            <a:extLst>
              <a:ext uri="{FF2B5EF4-FFF2-40B4-BE49-F238E27FC236}">
                <a16:creationId xmlns:a16="http://schemas.microsoft.com/office/drawing/2014/main" id="{53CC3674-DD3E-4BE9-9A47-64F02E49EE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083" t="3999" r="2083" b="3999"/>
          <a:stretch>
            <a:fillRect/>
          </a:stretch>
        </p:blipFill>
        <p:spPr bwMode="auto">
          <a:xfrm>
            <a:off x="0" y="2133600"/>
            <a:ext cx="4724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Text Box 5">
            <a:extLst>
              <a:ext uri="{FF2B5EF4-FFF2-40B4-BE49-F238E27FC236}">
                <a16:creationId xmlns:a16="http://schemas.microsoft.com/office/drawing/2014/main" id="{646663F7-B66D-43C0-A4DC-BB8CA8326C9C}"/>
              </a:ext>
            </a:extLst>
          </p:cNvPr>
          <p:cNvSpPr txBox="1">
            <a:spLocks noChangeArrowheads="1"/>
          </p:cNvSpPr>
          <p:nvPr/>
        </p:nvSpPr>
        <p:spPr bwMode="auto">
          <a:xfrm>
            <a:off x="4881880" y="4343400"/>
            <a:ext cx="731012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r>
              <a:rPr lang="es-ES" altLang="en-US" sz="3000" dirty="0">
                <a:solidFill>
                  <a:schemeClr val="bg1"/>
                </a:solidFill>
              </a:rPr>
              <a:t>¡Yo estoy delante de Él y le represento a El!</a:t>
            </a:r>
            <a:endParaRPr lang="en-US" altLang="en-US" sz="3000" dirty="0">
              <a:solidFill>
                <a:schemeClr val="bg1"/>
              </a:solidFill>
            </a:endParaRPr>
          </a:p>
        </p:txBody>
      </p:sp>
      <p:sp>
        <p:nvSpPr>
          <p:cNvPr id="34822" name="Text Box 6">
            <a:extLst>
              <a:ext uri="{FF2B5EF4-FFF2-40B4-BE49-F238E27FC236}">
                <a16:creationId xmlns:a16="http://schemas.microsoft.com/office/drawing/2014/main" id="{66659C28-F45C-4482-B587-C4B4F2F7D129}"/>
              </a:ext>
            </a:extLst>
          </p:cNvPr>
          <p:cNvSpPr txBox="1">
            <a:spLocks noChangeArrowheads="1"/>
          </p:cNvSpPr>
          <p:nvPr/>
        </p:nvSpPr>
        <p:spPr bwMode="auto">
          <a:xfrm>
            <a:off x="4761390" y="5380672"/>
            <a:ext cx="7410259"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r>
              <a:rPr lang="es-ES" altLang="en-US" sz="3000" dirty="0">
                <a:solidFill>
                  <a:schemeClr val="bg1"/>
                </a:solidFill>
              </a:rPr>
              <a:t>De modo que usted sepa que este es verdadero, ¡</a:t>
            </a:r>
            <a:r>
              <a:rPr lang="es-ES" sz="3200" dirty="0">
                <a:solidFill>
                  <a:schemeClr val="bg1"/>
                </a:solidFill>
              </a:rPr>
              <a:t>no habrá lluvia ni rocío,</a:t>
            </a:r>
          </a:p>
          <a:p>
            <a:pPr algn="ctr"/>
            <a:r>
              <a:rPr lang="es-ES" sz="3200" dirty="0">
                <a:solidFill>
                  <a:schemeClr val="bg1"/>
                </a:solidFill>
              </a:rPr>
              <a:t>sino por mi palabra</a:t>
            </a:r>
            <a:r>
              <a:rPr lang="es-ES" altLang="en-US" sz="3000" dirty="0">
                <a:solidFill>
                  <a:schemeClr val="bg1"/>
                </a:solidFill>
              </a:rPr>
              <a:t>!</a:t>
            </a:r>
            <a:endParaRPr lang="en-US" altLang="en-US" sz="3000" dirty="0">
              <a:solidFill>
                <a:schemeClr val="bg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strips(downLeft)">
                                      <p:cBhvr>
                                        <p:cTn id="7" dur="1000"/>
                                        <p:tgtEl>
                                          <p:spTgt spid="34820"/>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4818"/>
                                        </p:tgtEl>
                                        <p:attrNameLst>
                                          <p:attrName>style.visibility</p:attrName>
                                        </p:attrNameLst>
                                      </p:cBhvr>
                                      <p:to>
                                        <p:strVal val="visible"/>
                                      </p:to>
                                    </p:set>
                                    <p:animEffect transition="in" filter="strips(downRight)">
                                      <p:cBhvr>
                                        <p:cTn id="10" dur="1000"/>
                                        <p:tgtEl>
                                          <p:spTgt spid="3481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1" fill="hold" grpId="0" nodeType="clickEffect">
                                  <p:stCondLst>
                                    <p:cond delay="0"/>
                                  </p:stCondLst>
                                  <p:iterate type="wd">
                                    <p:tmPct val="3000"/>
                                  </p:iterate>
                                  <p:childTnLst>
                                    <p:set>
                                      <p:cBhvr>
                                        <p:cTn id="14" dur="1" fill="hold">
                                          <p:stCondLst>
                                            <p:cond delay="0"/>
                                          </p:stCondLst>
                                        </p:cTn>
                                        <p:tgtEl>
                                          <p:spTgt spid="34821"/>
                                        </p:tgtEl>
                                        <p:attrNameLst>
                                          <p:attrName>style.visibility</p:attrName>
                                        </p:attrNameLst>
                                      </p:cBhvr>
                                      <p:to>
                                        <p:strVal val="visible"/>
                                      </p:to>
                                    </p:set>
                                    <p:animEffect transition="in" filter="slide(fromTop)">
                                      <p:cBhvr>
                                        <p:cTn id="15" dur="1000"/>
                                        <p:tgtEl>
                                          <p:spTgt spid="3482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1" fill="hold" grpId="0" nodeType="clickEffect">
                                  <p:stCondLst>
                                    <p:cond delay="0"/>
                                  </p:stCondLst>
                                  <p:iterate type="wd">
                                    <p:tmPct val="3000"/>
                                  </p:iterate>
                                  <p:childTnLst>
                                    <p:set>
                                      <p:cBhvr>
                                        <p:cTn id="19" dur="1" fill="hold">
                                          <p:stCondLst>
                                            <p:cond delay="0"/>
                                          </p:stCondLst>
                                        </p:cTn>
                                        <p:tgtEl>
                                          <p:spTgt spid="34822"/>
                                        </p:tgtEl>
                                        <p:attrNameLst>
                                          <p:attrName>style.visibility</p:attrName>
                                        </p:attrNameLst>
                                      </p:cBhvr>
                                      <p:to>
                                        <p:strVal val="visible"/>
                                      </p:to>
                                    </p:set>
                                    <p:animEffect transition="in" filter="slide(fromTop)">
                                      <p:cBhvr>
                                        <p:cTn id="20" dur="1000"/>
                                        <p:tgtEl>
                                          <p:spTgt spid="34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21" grpId="0"/>
      <p:bldP spid="3482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CCB3524-690F-457A-8FE7-B15447B4ED5D}"/>
              </a:ext>
            </a:extLst>
          </p:cNvPr>
          <p:cNvSpPr>
            <a:spLocks noChangeArrowheads="1"/>
          </p:cNvSpPr>
          <p:nvPr/>
        </p:nvSpPr>
        <p:spPr bwMode="auto">
          <a:xfrm>
            <a:off x="-21454" y="1244568"/>
            <a:ext cx="4648200" cy="916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5000"/>
              </a:lnSpc>
            </a:pPr>
            <a:r>
              <a:rPr lang="es-ES" altLang="en-US" sz="2800" dirty="0">
                <a:solidFill>
                  <a:srgbClr val="FFFF00"/>
                </a:solidFill>
              </a:rPr>
              <a:t>Elías entró en un tiempo crítico en la historia de Israel</a:t>
            </a:r>
            <a:endParaRPr lang="en-US" altLang="en-US" sz="2800" dirty="0">
              <a:solidFill>
                <a:srgbClr val="FFFF00"/>
              </a:solidFill>
            </a:endParaRPr>
          </a:p>
        </p:txBody>
      </p:sp>
      <p:pic>
        <p:nvPicPr>
          <p:cNvPr id="8" name="Picture 4" descr="ELIJAH WITH AHAB AND JEZEBEL">
            <a:extLst>
              <a:ext uri="{FF2B5EF4-FFF2-40B4-BE49-F238E27FC236}">
                <a16:creationId xmlns:a16="http://schemas.microsoft.com/office/drawing/2014/main" id="{E48CD57F-5DC3-4C70-BE84-DF8C64A8C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083" t="3999" r="2083" b="3999"/>
          <a:stretch>
            <a:fillRect/>
          </a:stretch>
        </p:blipFill>
        <p:spPr bwMode="auto">
          <a:xfrm>
            <a:off x="0" y="2133600"/>
            <a:ext cx="4724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4">
            <a:extLst>
              <a:ext uri="{FF2B5EF4-FFF2-40B4-BE49-F238E27FC236}">
                <a16:creationId xmlns:a16="http://schemas.microsoft.com/office/drawing/2014/main" id="{31A13FA8-7753-4373-96A6-34A6C6483298}"/>
              </a:ext>
            </a:extLst>
          </p:cNvPr>
          <p:cNvSpPr>
            <a:spLocks noChangeArrowheads="1"/>
          </p:cNvSpPr>
          <p:nvPr/>
        </p:nvSpPr>
        <p:spPr bwMode="auto">
          <a:xfrm>
            <a:off x="4876800" y="620139"/>
            <a:ext cx="7299664" cy="6307881"/>
          </a:xfrm>
          <a:prstGeom prst="rect">
            <a:avLst/>
          </a:prstGeom>
          <a:solidFill>
            <a:srgbClr val="F7F7D9"/>
          </a:solidFill>
          <a:ln>
            <a:noFill/>
          </a:ln>
          <a:effec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0000"/>
              </a:lnSpc>
            </a:pPr>
            <a:r>
              <a:rPr lang="es-ES" sz="2800" dirty="0" err="1"/>
              <a:t>Entonce</a:t>
            </a:r>
            <a:r>
              <a:rPr lang="es-ES" sz="2800" dirty="0"/>
              <a:t> Elías </a:t>
            </a:r>
            <a:r>
              <a:rPr lang="es-ES" sz="2800" dirty="0" err="1"/>
              <a:t>Tisbita</a:t>
            </a:r>
            <a:r>
              <a:rPr lang="es-ES" sz="2800" dirty="0"/>
              <a:t>, que era de los moradores de Galaad, dijo á </a:t>
            </a:r>
            <a:r>
              <a:rPr lang="es-ES" sz="2800" dirty="0" err="1"/>
              <a:t>Acab</a:t>
            </a:r>
            <a:r>
              <a:rPr lang="es-ES" sz="2800" dirty="0"/>
              <a:t>: Vive Jehová Dios de Israel, delante del cual estoy, que no habrá lluvia ni rocío en estos años, sino por mi palabra.</a:t>
            </a:r>
            <a:r>
              <a:rPr lang="en-US" altLang="en-US" sz="2800" dirty="0"/>
              <a:t> - </a:t>
            </a:r>
            <a:r>
              <a:rPr lang="en-US" altLang="en-US" sz="2800" dirty="0">
                <a:solidFill>
                  <a:srgbClr val="800000"/>
                </a:solidFill>
              </a:rPr>
              <a:t>17:1</a:t>
            </a:r>
            <a:endParaRPr lang="en-US" altLang="en-US" sz="2800" dirty="0"/>
          </a:p>
          <a:p>
            <a:pPr algn="ctr" eaLnBrk="1" hangingPunct="1">
              <a:lnSpc>
                <a:spcPct val="90000"/>
              </a:lnSpc>
            </a:pPr>
            <a:endParaRPr lang="en-US" altLang="en-US" sz="1400" dirty="0"/>
          </a:p>
          <a:p>
            <a:pPr algn="ctr">
              <a:lnSpc>
                <a:spcPct val="90000"/>
              </a:lnSpc>
            </a:pPr>
            <a:r>
              <a:rPr lang="es-ES" sz="2800" dirty="0"/>
              <a:t>Y fue a él palabra de Jehová, diciendo: Apártate de aquí, y vuélvete al oriente, y escóndete en el arroyo de </a:t>
            </a:r>
            <a:r>
              <a:rPr lang="es-ES" sz="2800" dirty="0" err="1"/>
              <a:t>Querit</a:t>
            </a:r>
            <a:r>
              <a:rPr lang="es-ES" sz="2800" dirty="0"/>
              <a:t>, que está delante del Jordán; Y beberás del arroyo; y yo he mandado á los cuervos que te den allí de comer. </a:t>
            </a:r>
            <a:r>
              <a:rPr lang="en-US" altLang="en-US" sz="2800" dirty="0">
                <a:solidFill>
                  <a:srgbClr val="800000"/>
                </a:solidFill>
              </a:rPr>
              <a:t>- 17:2-4</a:t>
            </a:r>
          </a:p>
          <a:p>
            <a:pPr algn="ctr" eaLnBrk="1" hangingPunct="1">
              <a:lnSpc>
                <a:spcPct val="90000"/>
              </a:lnSpc>
            </a:pPr>
            <a:endParaRPr lang="en-US" altLang="en-US" sz="1400" dirty="0">
              <a:solidFill>
                <a:srgbClr val="800000"/>
              </a:solidFill>
            </a:endParaRPr>
          </a:p>
          <a:p>
            <a:pPr algn="ctr">
              <a:lnSpc>
                <a:spcPct val="90000"/>
              </a:lnSpc>
            </a:pPr>
            <a:r>
              <a:rPr lang="es-ES" sz="2800" dirty="0"/>
              <a:t>Él fue, e hizo conforme a la palabra de Jehová; pues se fue y asentó junto al arroyo de </a:t>
            </a:r>
            <a:r>
              <a:rPr lang="es-ES" sz="2800" dirty="0" err="1"/>
              <a:t>Querit</a:t>
            </a:r>
            <a:r>
              <a:rPr lang="es-ES" sz="2800" dirty="0"/>
              <a:t>, que está antes del Jordán. Y los cuervos le traían pan y carne por la mañana, y pan y carne a la tarde; y bebía del arroyo</a:t>
            </a:r>
            <a:r>
              <a:rPr lang="en-US" altLang="en-US" sz="2800" dirty="0"/>
              <a:t>. </a:t>
            </a:r>
            <a:r>
              <a:rPr lang="en-US" altLang="en-US" sz="2800" dirty="0">
                <a:solidFill>
                  <a:srgbClr val="800000"/>
                </a:solidFill>
              </a:rPr>
              <a:t>- 17:5-6</a:t>
            </a:r>
          </a:p>
        </p:txBody>
      </p:sp>
      <p:sp>
        <p:nvSpPr>
          <p:cNvPr id="37893" name="Rectangle 5">
            <a:extLst>
              <a:ext uri="{FF2B5EF4-FFF2-40B4-BE49-F238E27FC236}">
                <a16:creationId xmlns:a16="http://schemas.microsoft.com/office/drawing/2014/main" id="{17640DD8-9882-4B6E-958D-183D0D653DAF}"/>
              </a:ext>
            </a:extLst>
          </p:cNvPr>
          <p:cNvSpPr>
            <a:spLocks noChangeArrowheads="1"/>
          </p:cNvSpPr>
          <p:nvPr/>
        </p:nvSpPr>
        <p:spPr bwMode="auto">
          <a:xfrm>
            <a:off x="4813751" y="4889790"/>
            <a:ext cx="7358848" cy="21844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endParaRPr lang="en-US" altLang="en-US"/>
          </a:p>
        </p:txBody>
      </p:sp>
      <p:sp>
        <p:nvSpPr>
          <p:cNvPr id="37894" name="Rectangle 6">
            <a:extLst>
              <a:ext uri="{FF2B5EF4-FFF2-40B4-BE49-F238E27FC236}">
                <a16:creationId xmlns:a16="http://schemas.microsoft.com/office/drawing/2014/main" id="{0EA6754D-58A9-462A-B79E-C25E9E538960}"/>
              </a:ext>
            </a:extLst>
          </p:cNvPr>
          <p:cNvSpPr>
            <a:spLocks noChangeArrowheads="1"/>
          </p:cNvSpPr>
          <p:nvPr/>
        </p:nvSpPr>
        <p:spPr bwMode="auto">
          <a:xfrm>
            <a:off x="4751607" y="2705390"/>
            <a:ext cx="7483136" cy="21844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endParaRPr lang="en-US" alt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xit" presetSubtype="32" fill="hold" nodeType="clickEffect">
                                  <p:stCondLst>
                                    <p:cond delay="0"/>
                                  </p:stCondLst>
                                  <p:childTnLst>
                                    <p:animEffect transition="out" filter="plus(out)">
                                      <p:cBhvr>
                                        <p:cTn id="6" dur="1000"/>
                                        <p:tgtEl>
                                          <p:spTgt spid="37893"/>
                                        </p:tgtEl>
                                      </p:cBhvr>
                                    </p:animEffect>
                                    <p:set>
                                      <p:cBhvr>
                                        <p:cTn id="7" dur="1" fill="hold">
                                          <p:stCondLst>
                                            <p:cond delay="999"/>
                                          </p:stCondLst>
                                        </p:cTn>
                                        <p:tgtEl>
                                          <p:spTgt spid="37893"/>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xit" presetSubtype="32" fill="hold" nodeType="clickEffect">
                                  <p:stCondLst>
                                    <p:cond delay="0"/>
                                  </p:stCondLst>
                                  <p:childTnLst>
                                    <p:animEffect transition="out" filter="plus(out)">
                                      <p:cBhvr>
                                        <p:cTn id="11" dur="1000"/>
                                        <p:tgtEl>
                                          <p:spTgt spid="37894"/>
                                        </p:tgtEl>
                                      </p:cBhvr>
                                    </p:animEffect>
                                    <p:set>
                                      <p:cBhvr>
                                        <p:cTn id="12" dur="1" fill="hold">
                                          <p:stCondLst>
                                            <p:cond delay="999"/>
                                          </p:stCondLst>
                                        </p:cTn>
                                        <p:tgtEl>
                                          <p:spTgt spid="3789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222" name="Picture 6" descr="0609018 by EL MALETIN DE FOTOS.">
            <a:extLst>
              <a:ext uri="{FF2B5EF4-FFF2-40B4-BE49-F238E27FC236}">
                <a16:creationId xmlns:a16="http://schemas.microsoft.com/office/drawing/2014/main" id="{1FA9D378-38FC-4CED-879F-A32B866825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0"/>
            <a:ext cx="5257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ELIJAH FACE">
            <a:extLst>
              <a:ext uri="{FF2B5EF4-FFF2-40B4-BE49-F238E27FC236}">
                <a16:creationId xmlns:a16="http://schemas.microsoft.com/office/drawing/2014/main" id="{9115055F-B413-426C-AA69-BFCA697D44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8244"/>
            <a:ext cx="2971800" cy="3927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4" descr="St. Elisha">
            <a:extLst>
              <a:ext uri="{FF2B5EF4-FFF2-40B4-BE49-F238E27FC236}">
                <a16:creationId xmlns:a16="http://schemas.microsoft.com/office/drawing/2014/main" id="{5A9EC5B6-6D14-49B6-A90C-93DD87048C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82763" y="2770503"/>
            <a:ext cx="3028237" cy="4087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Text Box 7">
            <a:extLst>
              <a:ext uri="{FF2B5EF4-FFF2-40B4-BE49-F238E27FC236}">
                <a16:creationId xmlns:a16="http://schemas.microsoft.com/office/drawing/2014/main" id="{780EDFAB-5FA7-43FC-832C-065D4523D808}"/>
              </a:ext>
            </a:extLst>
          </p:cNvPr>
          <p:cNvSpPr txBox="1">
            <a:spLocks noChangeArrowheads="1"/>
          </p:cNvSpPr>
          <p:nvPr/>
        </p:nvSpPr>
        <p:spPr bwMode="auto">
          <a:xfrm>
            <a:off x="762000" y="4181127"/>
            <a:ext cx="2314575" cy="1384995"/>
          </a:xfrm>
          <a:prstGeom prst="rect">
            <a:avLst/>
          </a:prstGeom>
          <a:noFill/>
          <a:ln>
            <a:noFill/>
          </a:ln>
          <a:effectLst>
            <a:outerShdw dist="56796" dir="12393903" algn="ctr" rotWithShape="0">
              <a:srgbClr val="CC3300">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r>
              <a:rPr lang="es-CO" altLang="en-US" sz="2800" i="1" dirty="0">
                <a:solidFill>
                  <a:srgbClr val="FFFF00"/>
                </a:solidFill>
                <a:cs typeface="Tahoma" panose="020B0604030504040204" pitchFamily="34" charset="0"/>
              </a:rPr>
              <a:t>La</a:t>
            </a:r>
          </a:p>
          <a:p>
            <a:pPr algn="ctr" eaLnBrk="1" hangingPunct="1"/>
            <a:r>
              <a:rPr lang="es-CO" altLang="en-US" sz="2800" i="1" dirty="0">
                <a:solidFill>
                  <a:srgbClr val="FFFF00"/>
                </a:solidFill>
                <a:cs typeface="Tahoma" panose="020B0604030504040204" pitchFamily="34" charset="0"/>
              </a:rPr>
              <a:t>obra de</a:t>
            </a:r>
            <a:endParaRPr lang="en-US" altLang="en-US" sz="2800" i="1" dirty="0">
              <a:solidFill>
                <a:srgbClr val="FFFF00"/>
              </a:solidFill>
              <a:cs typeface="Tahoma" panose="020B0604030504040204" pitchFamily="34" charset="0"/>
            </a:endParaRPr>
          </a:p>
          <a:p>
            <a:pPr algn="ctr" eaLnBrk="1" hangingPunct="1"/>
            <a:r>
              <a:rPr lang="en-US" altLang="en-US" sz="2800" i="1" dirty="0">
                <a:solidFill>
                  <a:srgbClr val="FFFF00"/>
                </a:solidFill>
                <a:cs typeface="Tahoma" panose="020B0604030504040204" pitchFamily="34" charset="0"/>
              </a:rPr>
              <a:t>Elías</a:t>
            </a:r>
          </a:p>
        </p:txBody>
      </p:sp>
      <p:sp>
        <p:nvSpPr>
          <p:cNvPr id="9225" name="Text Box 9">
            <a:extLst>
              <a:ext uri="{FF2B5EF4-FFF2-40B4-BE49-F238E27FC236}">
                <a16:creationId xmlns:a16="http://schemas.microsoft.com/office/drawing/2014/main" id="{5BC4BE9C-90D3-4310-BD04-C93DA4A34A2C}"/>
              </a:ext>
            </a:extLst>
          </p:cNvPr>
          <p:cNvSpPr txBox="1">
            <a:spLocks noChangeArrowheads="1"/>
          </p:cNvSpPr>
          <p:nvPr/>
        </p:nvSpPr>
        <p:spPr bwMode="auto">
          <a:xfrm>
            <a:off x="9486900" y="914400"/>
            <a:ext cx="1905000" cy="954107"/>
          </a:xfrm>
          <a:prstGeom prst="rect">
            <a:avLst/>
          </a:prstGeom>
          <a:noFill/>
          <a:ln>
            <a:noFill/>
          </a:ln>
          <a:effectLst>
            <a:outerShdw dist="53882" dir="13500000" algn="ctr" rotWithShape="0">
              <a:srgbClr val="CC3300">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r>
              <a:rPr lang="es-CO" altLang="en-US" sz="2800" i="1" dirty="0">
                <a:solidFill>
                  <a:srgbClr val="FFFF00"/>
                </a:solidFill>
                <a:cs typeface="Tahoma" panose="020B0604030504040204" pitchFamily="34" charset="0"/>
              </a:rPr>
              <a:t> y de</a:t>
            </a:r>
            <a:endParaRPr lang="en-US" altLang="en-US" sz="2800" i="1" dirty="0">
              <a:solidFill>
                <a:srgbClr val="FFFF00"/>
              </a:solidFill>
              <a:cs typeface="Tahoma" panose="020B0604030504040204" pitchFamily="34" charset="0"/>
            </a:endParaRPr>
          </a:p>
          <a:p>
            <a:pPr algn="ctr" eaLnBrk="1" hangingPunct="1"/>
            <a:r>
              <a:rPr lang="en-US" altLang="en-US" sz="2800" i="1" dirty="0">
                <a:solidFill>
                  <a:srgbClr val="FFFF00"/>
                </a:solidFill>
                <a:cs typeface="Tahoma" panose="020B0604030504040204" pitchFamily="34" charset="0"/>
              </a:rPr>
              <a:t>Eliseo</a:t>
            </a:r>
          </a:p>
        </p:txBody>
      </p:sp>
      <p:sp>
        <p:nvSpPr>
          <p:cNvPr id="9226" name="Text Box 10">
            <a:extLst>
              <a:ext uri="{FF2B5EF4-FFF2-40B4-BE49-F238E27FC236}">
                <a16:creationId xmlns:a16="http://schemas.microsoft.com/office/drawing/2014/main" id="{4C64A873-F62C-49E8-8B81-EF7E93AC6EF3}"/>
              </a:ext>
            </a:extLst>
          </p:cNvPr>
          <p:cNvSpPr txBox="1">
            <a:spLocks noChangeArrowheads="1"/>
          </p:cNvSpPr>
          <p:nvPr/>
        </p:nvSpPr>
        <p:spPr bwMode="auto">
          <a:xfrm>
            <a:off x="533400" y="5791200"/>
            <a:ext cx="29718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2800" dirty="0">
                <a:solidFill>
                  <a:schemeClr val="bg1"/>
                </a:solidFill>
              </a:rPr>
              <a:t>I REYES 17:1 – </a:t>
            </a:r>
          </a:p>
          <a:p>
            <a:pPr algn="ctr" eaLnBrk="1" hangingPunct="1"/>
            <a:r>
              <a:rPr lang="en-US" altLang="en-US" sz="2800" dirty="0">
                <a:solidFill>
                  <a:schemeClr val="bg1"/>
                </a:solidFill>
              </a:rPr>
              <a:t>2 REYES 2:11</a:t>
            </a:r>
          </a:p>
        </p:txBody>
      </p:sp>
      <p:sp>
        <p:nvSpPr>
          <p:cNvPr id="9227" name="Text Box 11">
            <a:extLst>
              <a:ext uri="{FF2B5EF4-FFF2-40B4-BE49-F238E27FC236}">
                <a16:creationId xmlns:a16="http://schemas.microsoft.com/office/drawing/2014/main" id="{5BCE9037-4923-4866-9960-CBDAE5ACABA9}"/>
              </a:ext>
            </a:extLst>
          </p:cNvPr>
          <p:cNvSpPr txBox="1">
            <a:spLocks noChangeArrowheads="1"/>
          </p:cNvSpPr>
          <p:nvPr/>
        </p:nvSpPr>
        <p:spPr bwMode="auto">
          <a:xfrm>
            <a:off x="9067800" y="1816396"/>
            <a:ext cx="2743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2800" dirty="0">
                <a:solidFill>
                  <a:schemeClr val="bg1"/>
                </a:solidFill>
              </a:rPr>
              <a:t>2 REYES</a:t>
            </a:r>
          </a:p>
          <a:p>
            <a:pPr algn="ctr" eaLnBrk="1" hangingPunct="1"/>
            <a:r>
              <a:rPr lang="en-US" altLang="en-US" sz="2800" dirty="0">
                <a:solidFill>
                  <a:schemeClr val="bg1"/>
                </a:solidFill>
              </a:rPr>
              <a:t>2:12 – 13:20a</a:t>
            </a:r>
          </a:p>
        </p:txBody>
      </p:sp>
    </p:spTree>
    <p:extLst>
      <p:ext uri="{BB962C8B-B14F-4D97-AF65-F5344CB8AC3E}">
        <p14:creationId xmlns:p14="http://schemas.microsoft.com/office/powerpoint/2010/main" val="243838653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1" name="Text Box 3">
            <a:extLst>
              <a:ext uri="{FF2B5EF4-FFF2-40B4-BE49-F238E27FC236}">
                <a16:creationId xmlns:a16="http://schemas.microsoft.com/office/drawing/2014/main" id="{92F5C183-B029-48D4-BC32-9A7E175CE24D}"/>
              </a:ext>
            </a:extLst>
          </p:cNvPr>
          <p:cNvSpPr txBox="1">
            <a:spLocks noChangeArrowheads="1"/>
          </p:cNvSpPr>
          <p:nvPr/>
        </p:nvSpPr>
        <p:spPr bwMode="auto">
          <a:xfrm>
            <a:off x="1524000" y="1066800"/>
            <a:ext cx="2895600" cy="523220"/>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n-US" altLang="en-US">
                <a:solidFill>
                  <a:srgbClr val="FF6600"/>
                </a:solidFill>
              </a:rPr>
              <a:t>Patriarc</a:t>
            </a:r>
            <a:r>
              <a:rPr lang="es-CO" altLang="en-US">
                <a:solidFill>
                  <a:srgbClr val="FF6600"/>
                </a:solidFill>
              </a:rPr>
              <a:t>as</a:t>
            </a:r>
          </a:p>
          <a:p>
            <a:pPr algn="ctr"/>
            <a:r>
              <a:rPr lang="es-CO" altLang="en-US" sz="2000">
                <a:solidFill>
                  <a:schemeClr val="bg1"/>
                </a:solidFill>
              </a:rPr>
              <a:t>Religión familiar</a:t>
            </a:r>
            <a:endParaRPr lang="en-US" altLang="en-US" sz="2000">
              <a:solidFill>
                <a:schemeClr val="bg1"/>
              </a:solidFill>
            </a:endParaRPr>
          </a:p>
        </p:txBody>
      </p:sp>
      <p:sp>
        <p:nvSpPr>
          <p:cNvPr id="2052" name="Text Box 4">
            <a:extLst>
              <a:ext uri="{FF2B5EF4-FFF2-40B4-BE49-F238E27FC236}">
                <a16:creationId xmlns:a16="http://schemas.microsoft.com/office/drawing/2014/main" id="{F9AA3839-20EA-452E-9DFA-18B03D8A9E56}"/>
              </a:ext>
            </a:extLst>
          </p:cNvPr>
          <p:cNvSpPr txBox="1">
            <a:spLocks noChangeArrowheads="1"/>
          </p:cNvSpPr>
          <p:nvPr/>
        </p:nvSpPr>
        <p:spPr bwMode="auto">
          <a:xfrm>
            <a:off x="4724400" y="1066800"/>
            <a:ext cx="2895600" cy="523220"/>
          </a:xfrm>
          <a:prstGeom prst="rect">
            <a:avLst/>
          </a:prstGeom>
          <a:noFill/>
          <a:ln>
            <a:noFill/>
          </a:ln>
          <a:effectLst>
            <a:outerShdw dist="53882"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n-US" altLang="en-US">
                <a:solidFill>
                  <a:srgbClr val="FF6600"/>
                </a:solidFill>
              </a:rPr>
              <a:t>Mois</a:t>
            </a:r>
            <a:r>
              <a:rPr lang="es-CO" altLang="en-US">
                <a:solidFill>
                  <a:srgbClr val="FF6600"/>
                </a:solidFill>
              </a:rPr>
              <a:t>és</a:t>
            </a:r>
          </a:p>
          <a:p>
            <a:pPr algn="ctr"/>
            <a:r>
              <a:rPr lang="es-CO" altLang="en-US" sz="2000">
                <a:solidFill>
                  <a:schemeClr val="bg1"/>
                </a:solidFill>
              </a:rPr>
              <a:t>Religión nacional</a:t>
            </a:r>
            <a:endParaRPr lang="en-US" altLang="en-US" sz="2000">
              <a:solidFill>
                <a:schemeClr val="bg1"/>
              </a:solidFill>
            </a:endParaRPr>
          </a:p>
        </p:txBody>
      </p:sp>
      <p:sp>
        <p:nvSpPr>
          <p:cNvPr id="2053" name="Text Box 5">
            <a:extLst>
              <a:ext uri="{FF2B5EF4-FFF2-40B4-BE49-F238E27FC236}">
                <a16:creationId xmlns:a16="http://schemas.microsoft.com/office/drawing/2014/main" id="{F4CE1643-01C1-4D42-8A05-72A07890316F}"/>
              </a:ext>
            </a:extLst>
          </p:cNvPr>
          <p:cNvSpPr txBox="1">
            <a:spLocks noChangeArrowheads="1"/>
          </p:cNvSpPr>
          <p:nvPr/>
        </p:nvSpPr>
        <p:spPr bwMode="auto">
          <a:xfrm>
            <a:off x="7848600" y="1066800"/>
            <a:ext cx="2819400" cy="523220"/>
          </a:xfrm>
          <a:prstGeom prst="rect">
            <a:avLst/>
          </a:prstGeom>
          <a:noFill/>
          <a:ln>
            <a:noFill/>
          </a:ln>
          <a:effectLst>
            <a:outerShdw dist="53882"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s-CO" altLang="en-US" dirty="0">
                <a:solidFill>
                  <a:srgbClr val="FF6600"/>
                </a:solidFill>
              </a:rPr>
              <a:t>Cristo</a:t>
            </a:r>
          </a:p>
          <a:p>
            <a:pPr algn="ctr"/>
            <a:r>
              <a:rPr lang="es-CO" altLang="en-US" sz="2000" dirty="0">
                <a:solidFill>
                  <a:schemeClr val="bg1"/>
                </a:solidFill>
              </a:rPr>
              <a:t>Religión universal</a:t>
            </a:r>
            <a:endParaRPr lang="en-US" altLang="en-US" sz="2000" dirty="0">
              <a:solidFill>
                <a:schemeClr val="bg1"/>
              </a:solidFill>
            </a:endParaRPr>
          </a:p>
        </p:txBody>
      </p:sp>
      <p:sp>
        <p:nvSpPr>
          <p:cNvPr id="2060" name="Rectangle 12">
            <a:extLst>
              <a:ext uri="{FF2B5EF4-FFF2-40B4-BE49-F238E27FC236}">
                <a16:creationId xmlns:a16="http://schemas.microsoft.com/office/drawing/2014/main" id="{0A7E0B42-1D78-45F9-8D14-05EB08F459EC}"/>
              </a:ext>
            </a:extLst>
          </p:cNvPr>
          <p:cNvSpPr>
            <a:spLocks noChangeArrowheads="1"/>
          </p:cNvSpPr>
          <p:nvPr/>
        </p:nvSpPr>
        <p:spPr bwMode="auto">
          <a:xfrm>
            <a:off x="2057400" y="5943601"/>
            <a:ext cx="1905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000" dirty="0">
                <a:solidFill>
                  <a:schemeClr val="bg1"/>
                </a:solidFill>
                <a:effectLst>
                  <a:outerShdw blurRad="38100" dist="38100" dir="2700000" algn="tl">
                    <a:srgbClr val="FFFFFF"/>
                  </a:outerShdw>
                </a:effectLst>
              </a:rPr>
              <a:t>Altar </a:t>
            </a:r>
            <a:r>
              <a:rPr lang="es-CO" altLang="en-US" sz="2000" dirty="0" err="1">
                <a:solidFill>
                  <a:schemeClr val="bg1"/>
                </a:solidFill>
                <a:effectLst>
                  <a:outerShdw blurRad="38100" dist="38100" dir="2700000" algn="tl">
                    <a:srgbClr val="FFFFFF"/>
                  </a:outerShdw>
                </a:effectLst>
              </a:rPr>
              <a:t>familial</a:t>
            </a:r>
            <a:endParaRPr lang="en-US" altLang="en-US" sz="2000" dirty="0">
              <a:solidFill>
                <a:schemeClr val="bg1"/>
              </a:solidFill>
              <a:effectLst>
                <a:outerShdw blurRad="38100" dist="38100" dir="2700000" algn="tl">
                  <a:srgbClr val="FFFFFF"/>
                </a:outerShdw>
              </a:effectLst>
            </a:endParaRPr>
          </a:p>
        </p:txBody>
      </p:sp>
      <p:sp>
        <p:nvSpPr>
          <p:cNvPr id="2062" name="Text Box 14">
            <a:extLst>
              <a:ext uri="{FF2B5EF4-FFF2-40B4-BE49-F238E27FC236}">
                <a16:creationId xmlns:a16="http://schemas.microsoft.com/office/drawing/2014/main" id="{CEC6C527-1A56-4679-9C2F-A9B93F2979CD}"/>
              </a:ext>
            </a:extLst>
          </p:cNvPr>
          <p:cNvSpPr txBox="1">
            <a:spLocks noChangeArrowheads="1"/>
          </p:cNvSpPr>
          <p:nvPr/>
        </p:nvSpPr>
        <p:spPr bwMode="auto">
          <a:xfrm>
            <a:off x="1905000" y="5334000"/>
            <a:ext cx="2286000" cy="60016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0000"/>
              </a:lnSpc>
            </a:pPr>
            <a:r>
              <a:rPr lang="es-CO" altLang="en-US" sz="2000">
                <a:solidFill>
                  <a:srgbClr val="FFFF00"/>
                </a:solidFill>
              </a:rPr>
              <a:t>Dios habló a los padres - </a:t>
            </a:r>
            <a:r>
              <a:rPr lang="es-CO" altLang="en-US" sz="1400">
                <a:solidFill>
                  <a:srgbClr val="FFFF00"/>
                </a:solidFill>
              </a:rPr>
              <a:t>Gén. 12:1</a:t>
            </a:r>
            <a:endParaRPr lang="en-US" altLang="en-US" sz="1400">
              <a:solidFill>
                <a:srgbClr val="FFFF00"/>
              </a:solidFill>
            </a:endParaRPr>
          </a:p>
        </p:txBody>
      </p:sp>
      <p:sp>
        <p:nvSpPr>
          <p:cNvPr id="2064" name="Text Box 16">
            <a:extLst>
              <a:ext uri="{FF2B5EF4-FFF2-40B4-BE49-F238E27FC236}">
                <a16:creationId xmlns:a16="http://schemas.microsoft.com/office/drawing/2014/main" id="{32F8EC7B-8870-40C2-A2F8-297B13CDD978}"/>
              </a:ext>
            </a:extLst>
          </p:cNvPr>
          <p:cNvSpPr txBox="1">
            <a:spLocks noChangeArrowheads="1"/>
          </p:cNvSpPr>
          <p:nvPr/>
        </p:nvSpPr>
        <p:spPr bwMode="auto">
          <a:xfrm>
            <a:off x="1524000" y="6324601"/>
            <a:ext cx="3200400" cy="3539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0000"/>
              </a:lnSpc>
            </a:pPr>
            <a:r>
              <a:rPr lang="es-CO" altLang="en-US" sz="2000">
                <a:solidFill>
                  <a:srgbClr val="FFFF00"/>
                </a:solidFill>
              </a:rPr>
              <a:t>Sacrificios de animales</a:t>
            </a:r>
            <a:endParaRPr lang="en-US" altLang="en-US" sz="2000">
              <a:solidFill>
                <a:srgbClr val="FFFF00"/>
              </a:solidFill>
            </a:endParaRPr>
          </a:p>
        </p:txBody>
      </p:sp>
      <p:sp>
        <p:nvSpPr>
          <p:cNvPr id="2065" name="Rectangle 17">
            <a:extLst>
              <a:ext uri="{FF2B5EF4-FFF2-40B4-BE49-F238E27FC236}">
                <a16:creationId xmlns:a16="http://schemas.microsoft.com/office/drawing/2014/main" id="{DAD46640-5F17-49C3-AC34-ADC92AC77C71}"/>
              </a:ext>
            </a:extLst>
          </p:cNvPr>
          <p:cNvSpPr>
            <a:spLocks noChangeArrowheads="1"/>
          </p:cNvSpPr>
          <p:nvPr/>
        </p:nvSpPr>
        <p:spPr bwMode="auto">
          <a:xfrm>
            <a:off x="1524000" y="5257800"/>
            <a:ext cx="3124200" cy="14478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6" name="Rectangle 18">
            <a:extLst>
              <a:ext uri="{FF2B5EF4-FFF2-40B4-BE49-F238E27FC236}">
                <a16:creationId xmlns:a16="http://schemas.microsoft.com/office/drawing/2014/main" id="{D86F0225-B164-4456-B99C-CB8244646AFF}"/>
              </a:ext>
            </a:extLst>
          </p:cNvPr>
          <p:cNvSpPr>
            <a:spLocks noChangeArrowheads="1"/>
          </p:cNvSpPr>
          <p:nvPr/>
        </p:nvSpPr>
        <p:spPr bwMode="auto">
          <a:xfrm>
            <a:off x="4724400" y="5257800"/>
            <a:ext cx="3048000" cy="14478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7" name="Rectangle 19">
            <a:extLst>
              <a:ext uri="{FF2B5EF4-FFF2-40B4-BE49-F238E27FC236}">
                <a16:creationId xmlns:a16="http://schemas.microsoft.com/office/drawing/2014/main" id="{3A36E432-6C38-4180-AF2A-D6CC22E3912F}"/>
              </a:ext>
            </a:extLst>
          </p:cNvPr>
          <p:cNvSpPr>
            <a:spLocks noChangeArrowheads="1"/>
          </p:cNvSpPr>
          <p:nvPr/>
        </p:nvSpPr>
        <p:spPr bwMode="auto">
          <a:xfrm>
            <a:off x="7848600" y="5257800"/>
            <a:ext cx="2819400" cy="14478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 name="Text Box 20">
            <a:extLst>
              <a:ext uri="{FF2B5EF4-FFF2-40B4-BE49-F238E27FC236}">
                <a16:creationId xmlns:a16="http://schemas.microsoft.com/office/drawing/2014/main" id="{68DDE73D-4FB5-43DD-B34F-C1CF5A50D0E4}"/>
              </a:ext>
            </a:extLst>
          </p:cNvPr>
          <p:cNvSpPr txBox="1">
            <a:spLocks noChangeArrowheads="1"/>
          </p:cNvSpPr>
          <p:nvPr/>
        </p:nvSpPr>
        <p:spPr bwMode="auto">
          <a:xfrm>
            <a:off x="4800600" y="5334001"/>
            <a:ext cx="2819400" cy="142885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90000"/>
              </a:lnSpc>
            </a:pPr>
            <a:r>
              <a:rPr lang="es-CO" altLang="en-US" sz="2000" dirty="0">
                <a:solidFill>
                  <a:srgbClr val="FFFF00"/>
                </a:solidFill>
              </a:rPr>
              <a:t>La Ley vino por Moisés</a:t>
            </a:r>
          </a:p>
          <a:p>
            <a:pPr algn="ctr">
              <a:lnSpc>
                <a:spcPct val="90000"/>
              </a:lnSpc>
            </a:pPr>
            <a:r>
              <a:rPr lang="es-CO" altLang="en-US" sz="2000" dirty="0" err="1">
                <a:solidFill>
                  <a:srgbClr val="FFFF00"/>
                </a:solidFill>
              </a:rPr>
              <a:t>Ayo</a:t>
            </a:r>
            <a:r>
              <a:rPr lang="es-CO" altLang="en-US" sz="2000" dirty="0">
                <a:solidFill>
                  <a:srgbClr val="FFFF00"/>
                </a:solidFill>
              </a:rPr>
              <a:t> (tutor)</a:t>
            </a:r>
            <a:r>
              <a:rPr lang="es-CO" altLang="en-US" sz="1400" dirty="0">
                <a:solidFill>
                  <a:srgbClr val="FFFF00"/>
                </a:solidFill>
              </a:rPr>
              <a:t> - </a:t>
            </a:r>
            <a:r>
              <a:rPr lang="es-CO" altLang="en-US" sz="1400" dirty="0" err="1">
                <a:solidFill>
                  <a:srgbClr val="FFFF00"/>
                </a:solidFill>
              </a:rPr>
              <a:t>Gál</a:t>
            </a:r>
            <a:r>
              <a:rPr lang="es-CO" altLang="en-US" sz="1400" dirty="0">
                <a:solidFill>
                  <a:srgbClr val="FFFF00"/>
                </a:solidFill>
              </a:rPr>
              <a:t>. 3:24</a:t>
            </a:r>
            <a:endParaRPr lang="es-CO" altLang="en-US" sz="2000" dirty="0">
              <a:solidFill>
                <a:srgbClr val="FFFF00"/>
              </a:solidFill>
            </a:endParaRPr>
          </a:p>
          <a:p>
            <a:pPr algn="ctr">
              <a:lnSpc>
                <a:spcPct val="90000"/>
              </a:lnSpc>
            </a:pPr>
            <a:r>
              <a:rPr lang="es-CO" altLang="en-US" sz="2000" dirty="0">
                <a:solidFill>
                  <a:srgbClr val="FFFF00"/>
                </a:solidFill>
              </a:rPr>
              <a:t>Cancelado</a:t>
            </a:r>
            <a:r>
              <a:rPr lang="es-CO" altLang="en-US" sz="1400" dirty="0">
                <a:solidFill>
                  <a:srgbClr val="FFFF00"/>
                </a:solidFill>
              </a:rPr>
              <a:t> – Col. 2:14</a:t>
            </a:r>
          </a:p>
          <a:p>
            <a:pPr algn="ctr">
              <a:lnSpc>
                <a:spcPct val="90000"/>
              </a:lnSpc>
            </a:pPr>
            <a:r>
              <a:rPr lang="es-CO" altLang="en-US" sz="1800" dirty="0">
                <a:solidFill>
                  <a:schemeClr val="bg1"/>
                </a:solidFill>
              </a:rPr>
              <a:t>Tabernáculo y Templo</a:t>
            </a:r>
          </a:p>
          <a:p>
            <a:pPr algn="ctr">
              <a:lnSpc>
                <a:spcPct val="90000"/>
              </a:lnSpc>
            </a:pPr>
            <a:r>
              <a:rPr lang="es-CO" altLang="en-US" sz="1800" dirty="0">
                <a:solidFill>
                  <a:schemeClr val="bg1"/>
                </a:solidFill>
              </a:rPr>
              <a:t>Pascua . . . . . . . Sábado</a:t>
            </a:r>
            <a:endParaRPr lang="en-US" altLang="en-US" sz="1800" dirty="0">
              <a:solidFill>
                <a:schemeClr val="bg1"/>
              </a:solidFill>
            </a:endParaRPr>
          </a:p>
        </p:txBody>
      </p:sp>
      <p:sp>
        <p:nvSpPr>
          <p:cNvPr id="2069" name="Text Box 21">
            <a:extLst>
              <a:ext uri="{FF2B5EF4-FFF2-40B4-BE49-F238E27FC236}">
                <a16:creationId xmlns:a16="http://schemas.microsoft.com/office/drawing/2014/main" id="{0D433874-F682-47BD-87A2-94B917A69DBF}"/>
              </a:ext>
            </a:extLst>
          </p:cNvPr>
          <p:cNvSpPr txBox="1">
            <a:spLocks noChangeArrowheads="1"/>
          </p:cNvSpPr>
          <p:nvPr/>
        </p:nvSpPr>
        <p:spPr bwMode="auto">
          <a:xfrm>
            <a:off x="7924800" y="5334001"/>
            <a:ext cx="2743200" cy="134575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90000"/>
              </a:lnSpc>
            </a:pPr>
            <a:r>
              <a:rPr lang="es-CO" altLang="en-US" sz="2000" dirty="0">
                <a:solidFill>
                  <a:srgbClr val="FFFF00"/>
                </a:solidFill>
              </a:rPr>
              <a:t>Gracia/Verdad</a:t>
            </a:r>
            <a:r>
              <a:rPr lang="en-US" altLang="en-US" sz="2000" dirty="0">
                <a:solidFill>
                  <a:srgbClr val="FFFF00"/>
                </a:solidFill>
              </a:rPr>
              <a:t>…</a:t>
            </a:r>
            <a:r>
              <a:rPr lang="es-CO" altLang="en-US" sz="2000" dirty="0">
                <a:solidFill>
                  <a:srgbClr val="FFFF00"/>
                </a:solidFill>
              </a:rPr>
              <a:t>Cristo</a:t>
            </a:r>
          </a:p>
          <a:p>
            <a:pPr>
              <a:lnSpc>
                <a:spcPct val="90000"/>
              </a:lnSpc>
            </a:pPr>
            <a:r>
              <a:rPr lang="es-CO" altLang="en-US" sz="2000" dirty="0">
                <a:solidFill>
                  <a:schemeClr val="bg1"/>
                </a:solidFill>
              </a:rPr>
              <a:t>Evangelio . . . Iglesia</a:t>
            </a:r>
            <a:endParaRPr lang="es-CO" altLang="en-US" sz="1400" dirty="0">
              <a:solidFill>
                <a:schemeClr val="bg1"/>
              </a:solidFill>
            </a:endParaRPr>
          </a:p>
          <a:p>
            <a:pPr>
              <a:lnSpc>
                <a:spcPct val="90000"/>
              </a:lnSpc>
            </a:pPr>
            <a:r>
              <a:rPr lang="es-CO" altLang="en-US" sz="1400" dirty="0">
                <a:solidFill>
                  <a:srgbClr val="FFFF00"/>
                </a:solidFill>
              </a:rPr>
              <a:t>  </a:t>
            </a:r>
            <a:r>
              <a:rPr lang="es-CO" altLang="en-US" sz="1400" dirty="0" err="1">
                <a:solidFill>
                  <a:srgbClr val="FFFF00"/>
                </a:solidFill>
              </a:rPr>
              <a:t>Rom</a:t>
            </a:r>
            <a:r>
              <a:rPr lang="es-CO" altLang="en-US" sz="1400" dirty="0">
                <a:solidFill>
                  <a:srgbClr val="FFFF00"/>
                </a:solidFill>
              </a:rPr>
              <a:t>. 1:16             </a:t>
            </a:r>
            <a:r>
              <a:rPr lang="es-CO" altLang="en-US" sz="1400" dirty="0" err="1">
                <a:solidFill>
                  <a:srgbClr val="FFFF00"/>
                </a:solidFill>
              </a:rPr>
              <a:t>Hech</a:t>
            </a:r>
            <a:r>
              <a:rPr lang="es-CO" altLang="en-US" sz="1400" dirty="0">
                <a:solidFill>
                  <a:srgbClr val="FFFF00"/>
                </a:solidFill>
              </a:rPr>
              <a:t>. 2:47</a:t>
            </a:r>
          </a:p>
          <a:p>
            <a:pPr algn="ctr">
              <a:lnSpc>
                <a:spcPct val="90000"/>
              </a:lnSpc>
            </a:pPr>
            <a:r>
              <a:rPr lang="es-CO" altLang="en-US" sz="1800" dirty="0">
                <a:solidFill>
                  <a:schemeClr val="bg1"/>
                </a:solidFill>
              </a:rPr>
              <a:t>Templo espiritual</a:t>
            </a:r>
            <a:endParaRPr lang="en-US" altLang="en-US" sz="1800" dirty="0">
              <a:solidFill>
                <a:schemeClr val="bg1"/>
              </a:solidFill>
            </a:endParaRPr>
          </a:p>
          <a:p>
            <a:pPr>
              <a:lnSpc>
                <a:spcPct val="90000"/>
              </a:lnSpc>
            </a:pPr>
            <a:r>
              <a:rPr lang="es-CO" altLang="en-US" sz="1800" dirty="0">
                <a:solidFill>
                  <a:schemeClr val="bg1"/>
                </a:solidFill>
              </a:rPr>
              <a:t>la </a:t>
            </a:r>
            <a:r>
              <a:rPr lang="en-US" altLang="en-US" sz="1800" dirty="0">
                <a:solidFill>
                  <a:schemeClr val="bg1"/>
                </a:solidFill>
              </a:rPr>
              <a:t>Cena</a:t>
            </a:r>
            <a:r>
              <a:rPr lang="es-CO" altLang="en-US" sz="1800" dirty="0">
                <a:solidFill>
                  <a:schemeClr val="bg1"/>
                </a:solidFill>
              </a:rPr>
              <a:t> . . . . . día del Señor</a:t>
            </a:r>
            <a:endParaRPr lang="en-US" altLang="en-US" sz="1800" dirty="0">
              <a:solidFill>
                <a:schemeClr val="bg1"/>
              </a:solidFill>
            </a:endParaRPr>
          </a:p>
        </p:txBody>
      </p:sp>
      <p:sp>
        <p:nvSpPr>
          <p:cNvPr id="2070" name="Oval 22">
            <a:extLst>
              <a:ext uri="{FF2B5EF4-FFF2-40B4-BE49-F238E27FC236}">
                <a16:creationId xmlns:a16="http://schemas.microsoft.com/office/drawing/2014/main" id="{54267187-1585-4237-9188-368377A22466}"/>
              </a:ext>
            </a:extLst>
          </p:cNvPr>
          <p:cNvSpPr>
            <a:spLocks noChangeArrowheads="1"/>
          </p:cNvSpPr>
          <p:nvPr/>
        </p:nvSpPr>
        <p:spPr bwMode="auto">
          <a:xfrm>
            <a:off x="1524000" y="1828800"/>
            <a:ext cx="2743200" cy="29718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chemeClr val="bg1"/>
              </a:solidFill>
            </a:endParaRPr>
          </a:p>
        </p:txBody>
      </p:sp>
      <p:sp>
        <p:nvSpPr>
          <p:cNvPr id="2073" name="Oval 25">
            <a:extLst>
              <a:ext uri="{FF2B5EF4-FFF2-40B4-BE49-F238E27FC236}">
                <a16:creationId xmlns:a16="http://schemas.microsoft.com/office/drawing/2014/main" id="{A5DCE92E-3063-4991-BE01-BE4616B42F2E}"/>
              </a:ext>
            </a:extLst>
          </p:cNvPr>
          <p:cNvSpPr>
            <a:spLocks noChangeArrowheads="1"/>
          </p:cNvSpPr>
          <p:nvPr/>
        </p:nvSpPr>
        <p:spPr bwMode="auto">
          <a:xfrm>
            <a:off x="4724400" y="1905000"/>
            <a:ext cx="2743200" cy="28956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chemeClr val="bg1"/>
              </a:solidFill>
            </a:endParaRPr>
          </a:p>
        </p:txBody>
      </p:sp>
      <p:sp>
        <p:nvSpPr>
          <p:cNvPr id="2074" name="Oval 26">
            <a:extLst>
              <a:ext uri="{FF2B5EF4-FFF2-40B4-BE49-F238E27FC236}">
                <a16:creationId xmlns:a16="http://schemas.microsoft.com/office/drawing/2014/main" id="{CEFF60D7-60F2-4E1F-8E45-67767CEFF9CF}"/>
              </a:ext>
            </a:extLst>
          </p:cNvPr>
          <p:cNvSpPr>
            <a:spLocks noChangeArrowheads="1"/>
          </p:cNvSpPr>
          <p:nvPr/>
        </p:nvSpPr>
        <p:spPr bwMode="auto">
          <a:xfrm>
            <a:off x="7848600" y="1828800"/>
            <a:ext cx="2667000" cy="29718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chemeClr val="bg1"/>
              </a:solidFill>
            </a:endParaRPr>
          </a:p>
        </p:txBody>
      </p:sp>
      <p:sp>
        <p:nvSpPr>
          <p:cNvPr id="2076" name="Rectangle 28" descr="Denim">
            <a:extLst>
              <a:ext uri="{FF2B5EF4-FFF2-40B4-BE49-F238E27FC236}">
                <a16:creationId xmlns:a16="http://schemas.microsoft.com/office/drawing/2014/main" id="{2F5FDE48-7507-431F-B06A-31B417AF0F52}"/>
              </a:ext>
            </a:extLst>
          </p:cNvPr>
          <p:cNvSpPr>
            <a:spLocks noChangeArrowheads="1"/>
          </p:cNvSpPr>
          <p:nvPr/>
        </p:nvSpPr>
        <p:spPr bwMode="auto">
          <a:xfrm>
            <a:off x="4343400" y="2590800"/>
            <a:ext cx="304800" cy="1447800"/>
          </a:xfrm>
          <a:prstGeom prst="rect">
            <a:avLst/>
          </a:prstGeom>
          <a:blipFill dpi="0" rotWithShape="0">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7" name="Line 29">
            <a:extLst>
              <a:ext uri="{FF2B5EF4-FFF2-40B4-BE49-F238E27FC236}">
                <a16:creationId xmlns:a16="http://schemas.microsoft.com/office/drawing/2014/main" id="{C1747986-A093-4C9B-8D09-8149FCCBE335}"/>
              </a:ext>
            </a:extLst>
          </p:cNvPr>
          <p:cNvSpPr>
            <a:spLocks noChangeShapeType="1"/>
          </p:cNvSpPr>
          <p:nvPr/>
        </p:nvSpPr>
        <p:spPr bwMode="auto">
          <a:xfrm>
            <a:off x="7620000" y="1997793"/>
            <a:ext cx="0" cy="1828800"/>
          </a:xfrm>
          <a:prstGeom prst="line">
            <a:avLst/>
          </a:prstGeom>
          <a:noFill/>
          <a:ln w="152400">
            <a:pattFill prst="pct50">
              <a:fgClr>
                <a:srgbClr val="996600"/>
              </a:fgClr>
              <a:bgClr>
                <a:srgbClr val="FFFFFF"/>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8" name="Line 30">
            <a:extLst>
              <a:ext uri="{FF2B5EF4-FFF2-40B4-BE49-F238E27FC236}">
                <a16:creationId xmlns:a16="http://schemas.microsoft.com/office/drawing/2014/main" id="{83F8ACC6-9DFA-425B-BE2B-55CF50B3F185}"/>
              </a:ext>
            </a:extLst>
          </p:cNvPr>
          <p:cNvSpPr>
            <a:spLocks noChangeShapeType="1"/>
          </p:cNvSpPr>
          <p:nvPr/>
        </p:nvSpPr>
        <p:spPr bwMode="auto">
          <a:xfrm>
            <a:off x="7162800" y="2438400"/>
            <a:ext cx="914400" cy="0"/>
          </a:xfrm>
          <a:prstGeom prst="line">
            <a:avLst/>
          </a:prstGeom>
          <a:noFill/>
          <a:ln w="152400">
            <a:pattFill prst="pct50">
              <a:fgClr>
                <a:srgbClr val="996600"/>
              </a:fgClr>
              <a:bgClr>
                <a:srgbClr val="FFFFFF"/>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9" name="Text Box 31">
            <a:extLst>
              <a:ext uri="{FF2B5EF4-FFF2-40B4-BE49-F238E27FC236}">
                <a16:creationId xmlns:a16="http://schemas.microsoft.com/office/drawing/2014/main" id="{1F538E6D-6A96-4D36-8AE2-2E7E01D2C135}"/>
              </a:ext>
            </a:extLst>
          </p:cNvPr>
          <p:cNvSpPr txBox="1">
            <a:spLocks noChangeArrowheads="1"/>
          </p:cNvSpPr>
          <p:nvPr/>
        </p:nvSpPr>
        <p:spPr bwMode="auto">
          <a:xfrm>
            <a:off x="2270126" y="1828800"/>
            <a:ext cx="1311275" cy="215444"/>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s-CO" altLang="en-US">
                <a:solidFill>
                  <a:srgbClr val="FF6600"/>
                </a:solidFill>
              </a:rPr>
              <a:t>Adán</a:t>
            </a:r>
            <a:endParaRPr lang="en-US" altLang="en-US">
              <a:solidFill>
                <a:srgbClr val="FF6600"/>
              </a:solidFill>
            </a:endParaRPr>
          </a:p>
        </p:txBody>
      </p:sp>
      <p:sp>
        <p:nvSpPr>
          <p:cNvPr id="2080" name="Rectangle 32">
            <a:extLst>
              <a:ext uri="{FF2B5EF4-FFF2-40B4-BE49-F238E27FC236}">
                <a16:creationId xmlns:a16="http://schemas.microsoft.com/office/drawing/2014/main" id="{F826F425-17B5-4C8B-8950-035732808288}"/>
              </a:ext>
            </a:extLst>
          </p:cNvPr>
          <p:cNvSpPr>
            <a:spLocks noChangeArrowheads="1"/>
          </p:cNvSpPr>
          <p:nvPr/>
        </p:nvSpPr>
        <p:spPr bwMode="auto">
          <a:xfrm>
            <a:off x="5257800" y="1905000"/>
            <a:ext cx="1752600" cy="215444"/>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s-CO" altLang="en-US">
                <a:solidFill>
                  <a:srgbClr val="FF6600"/>
                </a:solidFill>
              </a:rPr>
              <a:t>Moisés</a:t>
            </a:r>
            <a:endParaRPr lang="en-US" altLang="en-US">
              <a:solidFill>
                <a:srgbClr val="FF6600"/>
              </a:solidFill>
            </a:endParaRPr>
          </a:p>
        </p:txBody>
      </p:sp>
      <p:sp>
        <p:nvSpPr>
          <p:cNvPr id="2081" name="Rectangle 33">
            <a:extLst>
              <a:ext uri="{FF2B5EF4-FFF2-40B4-BE49-F238E27FC236}">
                <a16:creationId xmlns:a16="http://schemas.microsoft.com/office/drawing/2014/main" id="{C1809536-6F10-4C77-826E-D88A8A4CF81C}"/>
              </a:ext>
            </a:extLst>
          </p:cNvPr>
          <p:cNvSpPr>
            <a:spLocks noChangeArrowheads="1"/>
          </p:cNvSpPr>
          <p:nvPr/>
        </p:nvSpPr>
        <p:spPr bwMode="auto">
          <a:xfrm>
            <a:off x="8458200" y="1828800"/>
            <a:ext cx="1524000" cy="215444"/>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s-CO" altLang="en-US">
                <a:solidFill>
                  <a:srgbClr val="FF6600"/>
                </a:solidFill>
              </a:rPr>
              <a:t>Cristo</a:t>
            </a:r>
            <a:endParaRPr lang="en-US" altLang="en-US">
              <a:solidFill>
                <a:srgbClr val="FF6600"/>
              </a:solidFill>
            </a:endParaRPr>
          </a:p>
        </p:txBody>
      </p:sp>
      <p:sp>
        <p:nvSpPr>
          <p:cNvPr id="2082" name="Rectangle 34">
            <a:extLst>
              <a:ext uri="{FF2B5EF4-FFF2-40B4-BE49-F238E27FC236}">
                <a16:creationId xmlns:a16="http://schemas.microsoft.com/office/drawing/2014/main" id="{6247B808-C93A-45CE-93E7-11EF877765FD}"/>
              </a:ext>
            </a:extLst>
          </p:cNvPr>
          <p:cNvSpPr>
            <a:spLocks noChangeArrowheads="1"/>
          </p:cNvSpPr>
          <p:nvPr/>
        </p:nvSpPr>
        <p:spPr bwMode="auto">
          <a:xfrm>
            <a:off x="4114800" y="2209801"/>
            <a:ext cx="7826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1800">
                <a:solidFill>
                  <a:schemeClr val="bg1"/>
                </a:solidFill>
              </a:rPr>
              <a:t>el mar</a:t>
            </a:r>
            <a:endParaRPr lang="en-US" altLang="en-US" sz="1800">
              <a:solidFill>
                <a:schemeClr val="bg1"/>
              </a:solidFill>
            </a:endParaRPr>
          </a:p>
        </p:txBody>
      </p:sp>
      <p:sp>
        <p:nvSpPr>
          <p:cNvPr id="2083" name="Rectangle 35">
            <a:extLst>
              <a:ext uri="{FF2B5EF4-FFF2-40B4-BE49-F238E27FC236}">
                <a16:creationId xmlns:a16="http://schemas.microsoft.com/office/drawing/2014/main" id="{F63E3DE3-902E-4668-8CAD-98AEDF6FF9E6}"/>
              </a:ext>
            </a:extLst>
          </p:cNvPr>
          <p:cNvSpPr>
            <a:spLocks noChangeArrowheads="1"/>
          </p:cNvSpPr>
          <p:nvPr/>
        </p:nvSpPr>
        <p:spPr bwMode="auto">
          <a:xfrm>
            <a:off x="4191000" y="4038601"/>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1800" dirty="0">
                <a:solidFill>
                  <a:schemeClr val="bg1"/>
                </a:solidFill>
              </a:rPr>
              <a:t>Rojo</a:t>
            </a:r>
            <a:endParaRPr lang="en-US" altLang="en-US" sz="1800" dirty="0">
              <a:solidFill>
                <a:schemeClr val="bg1"/>
              </a:solidFill>
            </a:endParaRPr>
          </a:p>
        </p:txBody>
      </p:sp>
      <p:sp>
        <p:nvSpPr>
          <p:cNvPr id="2084" name="Rectangle 36">
            <a:extLst>
              <a:ext uri="{FF2B5EF4-FFF2-40B4-BE49-F238E27FC236}">
                <a16:creationId xmlns:a16="http://schemas.microsoft.com/office/drawing/2014/main" id="{14ACFD81-586F-4028-95FC-D9BBF2ECC008}"/>
              </a:ext>
            </a:extLst>
          </p:cNvPr>
          <p:cNvSpPr>
            <a:spLocks noChangeArrowheads="1"/>
          </p:cNvSpPr>
          <p:nvPr/>
        </p:nvSpPr>
        <p:spPr bwMode="auto">
          <a:xfrm>
            <a:off x="7086600" y="1905000"/>
            <a:ext cx="1119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1400">
                <a:solidFill>
                  <a:schemeClr val="bg1"/>
                </a:solidFill>
              </a:rPr>
              <a:t>Heb. 9:15-17</a:t>
            </a:r>
            <a:endParaRPr lang="en-US" altLang="en-US" sz="1400">
              <a:solidFill>
                <a:schemeClr val="bg1"/>
              </a:solidFill>
            </a:endParaRPr>
          </a:p>
        </p:txBody>
      </p:sp>
      <p:sp>
        <p:nvSpPr>
          <p:cNvPr id="2085" name="Oval 37">
            <a:extLst>
              <a:ext uri="{FF2B5EF4-FFF2-40B4-BE49-F238E27FC236}">
                <a16:creationId xmlns:a16="http://schemas.microsoft.com/office/drawing/2014/main" id="{DBC08586-185F-44FC-85CD-26897ABBB57F}"/>
              </a:ext>
            </a:extLst>
          </p:cNvPr>
          <p:cNvSpPr>
            <a:spLocks noChangeArrowheads="1"/>
          </p:cNvSpPr>
          <p:nvPr/>
        </p:nvSpPr>
        <p:spPr bwMode="auto">
          <a:xfrm>
            <a:off x="1524000" y="2895600"/>
            <a:ext cx="609600" cy="6096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6" name="Oval 38">
            <a:extLst>
              <a:ext uri="{FF2B5EF4-FFF2-40B4-BE49-F238E27FC236}">
                <a16:creationId xmlns:a16="http://schemas.microsoft.com/office/drawing/2014/main" id="{C439E61D-A4FF-44E1-8DDD-0EA9762FAC5F}"/>
              </a:ext>
            </a:extLst>
          </p:cNvPr>
          <p:cNvSpPr>
            <a:spLocks noChangeArrowheads="1"/>
          </p:cNvSpPr>
          <p:nvPr/>
        </p:nvSpPr>
        <p:spPr bwMode="auto">
          <a:xfrm>
            <a:off x="1524000" y="2438400"/>
            <a:ext cx="1524000" cy="17526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7" name="Oval 39">
            <a:extLst>
              <a:ext uri="{FF2B5EF4-FFF2-40B4-BE49-F238E27FC236}">
                <a16:creationId xmlns:a16="http://schemas.microsoft.com/office/drawing/2014/main" id="{0EE3B1D1-2FAE-409B-934C-D5CFF472D7AD}"/>
              </a:ext>
            </a:extLst>
          </p:cNvPr>
          <p:cNvSpPr>
            <a:spLocks noChangeArrowheads="1"/>
          </p:cNvSpPr>
          <p:nvPr/>
        </p:nvSpPr>
        <p:spPr bwMode="auto">
          <a:xfrm>
            <a:off x="2133600" y="2743200"/>
            <a:ext cx="914400" cy="10668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chemeClr val="bg1"/>
              </a:solidFill>
            </a:endParaRPr>
          </a:p>
        </p:txBody>
      </p:sp>
      <p:sp>
        <p:nvSpPr>
          <p:cNvPr id="2088" name="Line 40">
            <a:extLst>
              <a:ext uri="{FF2B5EF4-FFF2-40B4-BE49-F238E27FC236}">
                <a16:creationId xmlns:a16="http://schemas.microsoft.com/office/drawing/2014/main" id="{1ADC6851-B901-4D29-82F3-7F75AEC10DEB}"/>
              </a:ext>
            </a:extLst>
          </p:cNvPr>
          <p:cNvSpPr>
            <a:spLocks noChangeShapeType="1"/>
          </p:cNvSpPr>
          <p:nvPr/>
        </p:nvSpPr>
        <p:spPr bwMode="auto">
          <a:xfrm>
            <a:off x="3048000" y="2514600"/>
            <a:ext cx="0" cy="1524000"/>
          </a:xfrm>
          <a:prstGeom prst="line">
            <a:avLst/>
          </a:prstGeom>
          <a:noFill/>
          <a:ln w="762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 name="Oval 41">
            <a:extLst>
              <a:ext uri="{FF2B5EF4-FFF2-40B4-BE49-F238E27FC236}">
                <a16:creationId xmlns:a16="http://schemas.microsoft.com/office/drawing/2014/main" id="{2D589759-B20D-4212-B094-3C7AF9DCE2E2}"/>
              </a:ext>
            </a:extLst>
          </p:cNvPr>
          <p:cNvSpPr>
            <a:spLocks noChangeArrowheads="1"/>
          </p:cNvSpPr>
          <p:nvPr/>
        </p:nvSpPr>
        <p:spPr bwMode="auto">
          <a:xfrm>
            <a:off x="3048000" y="2514600"/>
            <a:ext cx="1219200" cy="16764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90" name="Text Box 42">
            <a:extLst>
              <a:ext uri="{FF2B5EF4-FFF2-40B4-BE49-F238E27FC236}">
                <a16:creationId xmlns:a16="http://schemas.microsoft.com/office/drawing/2014/main" id="{A8E419B3-2D90-40C9-B598-582003541500}"/>
              </a:ext>
            </a:extLst>
          </p:cNvPr>
          <p:cNvSpPr txBox="1">
            <a:spLocks noChangeArrowheads="1"/>
          </p:cNvSpPr>
          <p:nvPr/>
        </p:nvSpPr>
        <p:spPr bwMode="auto">
          <a:xfrm>
            <a:off x="1524000" y="3124201"/>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1000">
                <a:solidFill>
                  <a:schemeClr val="bg1"/>
                </a:solidFill>
              </a:rPr>
              <a:t>Edén</a:t>
            </a:r>
            <a:endParaRPr lang="en-US" altLang="en-US" sz="1000"/>
          </a:p>
        </p:txBody>
      </p:sp>
      <p:sp>
        <p:nvSpPr>
          <p:cNvPr id="2091" name="Rectangle 43">
            <a:extLst>
              <a:ext uri="{FF2B5EF4-FFF2-40B4-BE49-F238E27FC236}">
                <a16:creationId xmlns:a16="http://schemas.microsoft.com/office/drawing/2014/main" id="{389C12F6-68EA-4C74-876C-01553699155A}"/>
              </a:ext>
            </a:extLst>
          </p:cNvPr>
          <p:cNvSpPr>
            <a:spLocks noChangeArrowheads="1"/>
          </p:cNvSpPr>
          <p:nvPr/>
        </p:nvSpPr>
        <p:spPr bwMode="auto">
          <a:xfrm>
            <a:off x="2057401" y="2971800"/>
            <a:ext cx="587375" cy="4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a:solidFill>
                  <a:schemeClr val="bg1"/>
                </a:solidFill>
              </a:rPr>
              <a:t>Caín</a:t>
            </a:r>
          </a:p>
          <a:p>
            <a:pPr algn="ctr">
              <a:lnSpc>
                <a:spcPct val="75000"/>
              </a:lnSpc>
            </a:pPr>
            <a:r>
              <a:rPr lang="es-CO" altLang="en-US" sz="1000">
                <a:solidFill>
                  <a:schemeClr val="bg1"/>
                </a:solidFill>
              </a:rPr>
              <a:t>y</a:t>
            </a:r>
          </a:p>
          <a:p>
            <a:pPr algn="ctr">
              <a:lnSpc>
                <a:spcPct val="75000"/>
              </a:lnSpc>
            </a:pPr>
            <a:r>
              <a:rPr lang="es-CO" altLang="en-US" sz="1000">
                <a:solidFill>
                  <a:schemeClr val="bg1"/>
                </a:solidFill>
              </a:rPr>
              <a:t>Abél</a:t>
            </a:r>
            <a:endParaRPr lang="en-US" altLang="en-US" sz="1000">
              <a:solidFill>
                <a:schemeClr val="bg1"/>
              </a:solidFill>
            </a:endParaRPr>
          </a:p>
        </p:txBody>
      </p:sp>
      <p:sp>
        <p:nvSpPr>
          <p:cNvPr id="2092" name="Rectangle 44">
            <a:extLst>
              <a:ext uri="{FF2B5EF4-FFF2-40B4-BE49-F238E27FC236}">
                <a16:creationId xmlns:a16="http://schemas.microsoft.com/office/drawing/2014/main" id="{806FB0CA-9FB7-4C92-B701-828E4C8F2099}"/>
              </a:ext>
            </a:extLst>
          </p:cNvPr>
          <p:cNvSpPr>
            <a:spLocks noChangeArrowheads="1"/>
          </p:cNvSpPr>
          <p:nvPr/>
        </p:nvSpPr>
        <p:spPr bwMode="auto">
          <a:xfrm>
            <a:off x="2514600" y="2819401"/>
            <a:ext cx="228600" cy="1019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square">
            <a:spAutoFit/>
          </a:bodyPr>
          <a:lstStyle/>
          <a:p>
            <a:pPr algn="ctr">
              <a:lnSpc>
                <a:spcPct val="75000"/>
              </a:lnSpc>
            </a:pPr>
            <a:r>
              <a:rPr lang="es-CO" altLang="en-US" sz="800" dirty="0">
                <a:solidFill>
                  <a:srgbClr val="FFFF00"/>
                </a:solidFill>
              </a:rPr>
              <a:t>M</a:t>
            </a:r>
          </a:p>
          <a:p>
            <a:pPr algn="ctr">
              <a:lnSpc>
                <a:spcPct val="75000"/>
              </a:lnSpc>
            </a:pPr>
            <a:r>
              <a:rPr lang="es-CO" altLang="en-US" sz="800" dirty="0">
                <a:solidFill>
                  <a:srgbClr val="FFFF00"/>
                </a:solidFill>
              </a:rPr>
              <a:t>a</a:t>
            </a:r>
          </a:p>
          <a:p>
            <a:pPr algn="ctr">
              <a:lnSpc>
                <a:spcPct val="75000"/>
              </a:lnSpc>
            </a:pPr>
            <a:r>
              <a:rPr lang="es-CO" altLang="en-US" sz="800" dirty="0">
                <a:solidFill>
                  <a:srgbClr val="FFFF00"/>
                </a:solidFill>
              </a:rPr>
              <a:t>l</a:t>
            </a:r>
          </a:p>
          <a:p>
            <a:pPr algn="ctr">
              <a:lnSpc>
                <a:spcPct val="75000"/>
              </a:lnSpc>
            </a:pPr>
            <a:r>
              <a:rPr lang="es-CO" altLang="en-US" sz="800" dirty="0">
                <a:solidFill>
                  <a:srgbClr val="FFFF00"/>
                </a:solidFill>
              </a:rPr>
              <a:t>i</a:t>
            </a:r>
          </a:p>
          <a:p>
            <a:pPr algn="ctr">
              <a:lnSpc>
                <a:spcPct val="75000"/>
              </a:lnSpc>
            </a:pPr>
            <a:r>
              <a:rPr lang="es-CO" altLang="en-US" sz="800" dirty="0">
                <a:solidFill>
                  <a:srgbClr val="FFFF00"/>
                </a:solidFill>
              </a:rPr>
              <a:t>g</a:t>
            </a:r>
          </a:p>
          <a:p>
            <a:pPr algn="ctr">
              <a:lnSpc>
                <a:spcPct val="75000"/>
              </a:lnSpc>
            </a:pPr>
            <a:r>
              <a:rPr lang="es-CO" altLang="en-US" sz="800" dirty="0">
                <a:solidFill>
                  <a:srgbClr val="FFFF00"/>
                </a:solidFill>
              </a:rPr>
              <a:t>n</a:t>
            </a:r>
          </a:p>
          <a:p>
            <a:pPr algn="ctr">
              <a:lnSpc>
                <a:spcPct val="75000"/>
              </a:lnSpc>
            </a:pPr>
            <a:r>
              <a:rPr lang="es-CO" altLang="en-US" sz="800" dirty="0">
                <a:solidFill>
                  <a:srgbClr val="FFFF00"/>
                </a:solidFill>
              </a:rPr>
              <a:t>i</a:t>
            </a:r>
          </a:p>
          <a:p>
            <a:pPr algn="ctr">
              <a:lnSpc>
                <a:spcPct val="75000"/>
              </a:lnSpc>
            </a:pPr>
            <a:r>
              <a:rPr lang="es-CO" altLang="en-US" sz="800" dirty="0">
                <a:solidFill>
                  <a:srgbClr val="FFFF00"/>
                </a:solidFill>
              </a:rPr>
              <a:t>d</a:t>
            </a:r>
          </a:p>
          <a:p>
            <a:pPr algn="ctr">
              <a:lnSpc>
                <a:spcPct val="75000"/>
              </a:lnSpc>
            </a:pPr>
            <a:r>
              <a:rPr lang="es-CO" altLang="en-US" sz="800" dirty="0">
                <a:solidFill>
                  <a:srgbClr val="FFFF00"/>
                </a:solidFill>
              </a:rPr>
              <a:t>a</a:t>
            </a:r>
          </a:p>
          <a:p>
            <a:pPr algn="ctr">
              <a:lnSpc>
                <a:spcPct val="75000"/>
              </a:lnSpc>
            </a:pPr>
            <a:r>
              <a:rPr lang="es-CO" altLang="en-US" sz="800" dirty="0">
                <a:solidFill>
                  <a:srgbClr val="FFFF00"/>
                </a:solidFill>
              </a:rPr>
              <a:t>d</a:t>
            </a:r>
            <a:endParaRPr lang="en-US" altLang="en-US" sz="800" dirty="0">
              <a:solidFill>
                <a:srgbClr val="FFFF00"/>
              </a:solidFill>
            </a:endParaRPr>
          </a:p>
        </p:txBody>
      </p:sp>
      <p:sp>
        <p:nvSpPr>
          <p:cNvPr id="2093" name="Rectangle 45">
            <a:extLst>
              <a:ext uri="{FF2B5EF4-FFF2-40B4-BE49-F238E27FC236}">
                <a16:creationId xmlns:a16="http://schemas.microsoft.com/office/drawing/2014/main" id="{46D4759D-3624-41CA-9A70-BE423D38E912}"/>
              </a:ext>
            </a:extLst>
          </p:cNvPr>
          <p:cNvSpPr>
            <a:spLocks noChangeArrowheads="1"/>
          </p:cNvSpPr>
          <p:nvPr/>
        </p:nvSpPr>
        <p:spPr bwMode="auto">
          <a:xfrm>
            <a:off x="2514600" y="3124201"/>
            <a:ext cx="533400" cy="21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Noé</a:t>
            </a:r>
            <a:endParaRPr lang="en-US" altLang="en-US" sz="1000" dirty="0">
              <a:solidFill>
                <a:schemeClr val="bg1"/>
              </a:solidFill>
            </a:endParaRPr>
          </a:p>
        </p:txBody>
      </p:sp>
      <p:sp>
        <p:nvSpPr>
          <p:cNvPr id="2094" name="Rectangle 46">
            <a:extLst>
              <a:ext uri="{FF2B5EF4-FFF2-40B4-BE49-F238E27FC236}">
                <a16:creationId xmlns:a16="http://schemas.microsoft.com/office/drawing/2014/main" id="{4CBA3365-B530-41A3-BD39-FDE153454D03}"/>
              </a:ext>
            </a:extLst>
          </p:cNvPr>
          <p:cNvSpPr>
            <a:spLocks noChangeArrowheads="1"/>
          </p:cNvSpPr>
          <p:nvPr/>
        </p:nvSpPr>
        <p:spPr bwMode="auto">
          <a:xfrm>
            <a:off x="2743200" y="4038601"/>
            <a:ext cx="609600" cy="33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el</a:t>
            </a:r>
          </a:p>
          <a:p>
            <a:pPr algn="ctr">
              <a:lnSpc>
                <a:spcPct val="75000"/>
              </a:lnSpc>
            </a:pPr>
            <a:r>
              <a:rPr lang="es-CO" altLang="en-US" sz="1000" dirty="0">
                <a:solidFill>
                  <a:schemeClr val="bg1"/>
                </a:solidFill>
              </a:rPr>
              <a:t>diluvio</a:t>
            </a:r>
            <a:endParaRPr lang="en-US" altLang="en-US" sz="1000" dirty="0">
              <a:solidFill>
                <a:schemeClr val="bg1"/>
              </a:solidFill>
            </a:endParaRPr>
          </a:p>
        </p:txBody>
      </p:sp>
      <p:sp>
        <p:nvSpPr>
          <p:cNvPr id="2095" name="Rectangle 47">
            <a:extLst>
              <a:ext uri="{FF2B5EF4-FFF2-40B4-BE49-F238E27FC236}">
                <a16:creationId xmlns:a16="http://schemas.microsoft.com/office/drawing/2014/main" id="{6257A299-B944-493A-836D-E36C0E3CEF3B}"/>
              </a:ext>
            </a:extLst>
          </p:cNvPr>
          <p:cNvSpPr>
            <a:spLocks noChangeArrowheads="1"/>
          </p:cNvSpPr>
          <p:nvPr/>
        </p:nvSpPr>
        <p:spPr bwMode="auto">
          <a:xfrm>
            <a:off x="2971800" y="2971800"/>
            <a:ext cx="685800" cy="563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a:solidFill>
                  <a:schemeClr val="bg1"/>
                </a:solidFill>
              </a:rPr>
              <a:t>Abrám</a:t>
            </a:r>
          </a:p>
          <a:p>
            <a:pPr algn="ctr">
              <a:lnSpc>
                <a:spcPct val="75000"/>
              </a:lnSpc>
            </a:pPr>
            <a:r>
              <a:rPr lang="es-CO" altLang="en-US" sz="1000">
                <a:solidFill>
                  <a:schemeClr val="bg1"/>
                </a:solidFill>
              </a:rPr>
              <a:t>Isaac</a:t>
            </a:r>
          </a:p>
          <a:p>
            <a:pPr algn="ctr">
              <a:lnSpc>
                <a:spcPct val="75000"/>
              </a:lnSpc>
            </a:pPr>
            <a:r>
              <a:rPr lang="es-CO" altLang="en-US" sz="1000">
                <a:solidFill>
                  <a:schemeClr val="bg1"/>
                </a:solidFill>
              </a:rPr>
              <a:t>Jacob</a:t>
            </a:r>
          </a:p>
          <a:p>
            <a:pPr algn="ctr">
              <a:lnSpc>
                <a:spcPct val="75000"/>
              </a:lnSpc>
            </a:pPr>
            <a:r>
              <a:rPr lang="es-CO" altLang="en-US" sz="1000">
                <a:solidFill>
                  <a:schemeClr val="bg1"/>
                </a:solidFill>
              </a:rPr>
              <a:t>José</a:t>
            </a:r>
            <a:endParaRPr lang="en-US" altLang="en-US" sz="1000">
              <a:solidFill>
                <a:schemeClr val="bg1"/>
              </a:solidFill>
            </a:endParaRPr>
          </a:p>
        </p:txBody>
      </p:sp>
      <p:sp>
        <p:nvSpPr>
          <p:cNvPr id="2096" name="Oval 48">
            <a:extLst>
              <a:ext uri="{FF2B5EF4-FFF2-40B4-BE49-F238E27FC236}">
                <a16:creationId xmlns:a16="http://schemas.microsoft.com/office/drawing/2014/main" id="{79995FA4-14CC-49DA-8094-5F8B3FCA62BE}"/>
              </a:ext>
            </a:extLst>
          </p:cNvPr>
          <p:cNvSpPr>
            <a:spLocks noChangeArrowheads="1"/>
          </p:cNvSpPr>
          <p:nvPr/>
        </p:nvSpPr>
        <p:spPr bwMode="auto">
          <a:xfrm>
            <a:off x="3581400" y="2971800"/>
            <a:ext cx="685800" cy="6096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97" name="Oval 49">
            <a:extLst>
              <a:ext uri="{FF2B5EF4-FFF2-40B4-BE49-F238E27FC236}">
                <a16:creationId xmlns:a16="http://schemas.microsoft.com/office/drawing/2014/main" id="{3590DA15-F9D7-49A4-A2AB-9907B089110A}"/>
              </a:ext>
            </a:extLst>
          </p:cNvPr>
          <p:cNvSpPr>
            <a:spLocks noChangeArrowheads="1"/>
          </p:cNvSpPr>
          <p:nvPr/>
        </p:nvSpPr>
        <p:spPr bwMode="auto">
          <a:xfrm>
            <a:off x="3048000" y="2895600"/>
            <a:ext cx="533400" cy="6858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99" name="Rectangle 51">
            <a:extLst>
              <a:ext uri="{FF2B5EF4-FFF2-40B4-BE49-F238E27FC236}">
                <a16:creationId xmlns:a16="http://schemas.microsoft.com/office/drawing/2014/main" id="{88D0E6F3-98F8-43F7-BE78-7EBE66FFF03B}"/>
              </a:ext>
            </a:extLst>
          </p:cNvPr>
          <p:cNvSpPr>
            <a:spLocks noChangeArrowheads="1"/>
          </p:cNvSpPr>
          <p:nvPr/>
        </p:nvSpPr>
        <p:spPr bwMode="auto">
          <a:xfrm>
            <a:off x="3533671" y="3060938"/>
            <a:ext cx="496555" cy="443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Israel</a:t>
            </a:r>
          </a:p>
          <a:p>
            <a:pPr algn="ctr">
              <a:lnSpc>
                <a:spcPct val="75000"/>
              </a:lnSpc>
            </a:pPr>
            <a:r>
              <a:rPr lang="es-CO" altLang="en-US" sz="1000" dirty="0">
                <a:solidFill>
                  <a:schemeClr val="bg1"/>
                </a:solidFill>
              </a:rPr>
              <a:t>en</a:t>
            </a:r>
          </a:p>
          <a:p>
            <a:pPr algn="ctr">
              <a:lnSpc>
                <a:spcPct val="75000"/>
              </a:lnSpc>
            </a:pPr>
            <a:r>
              <a:rPr lang="es-CO" altLang="en-US" sz="1000" dirty="0" err="1">
                <a:solidFill>
                  <a:schemeClr val="bg1"/>
                </a:solidFill>
              </a:rPr>
              <a:t>Egypt</a:t>
            </a:r>
            <a:endParaRPr lang="en-US" altLang="en-US" sz="1000" dirty="0">
              <a:solidFill>
                <a:schemeClr val="bg1"/>
              </a:solidFill>
            </a:endParaRPr>
          </a:p>
        </p:txBody>
      </p:sp>
      <p:sp>
        <p:nvSpPr>
          <p:cNvPr id="2100" name="Rectangle 52">
            <a:extLst>
              <a:ext uri="{FF2B5EF4-FFF2-40B4-BE49-F238E27FC236}">
                <a16:creationId xmlns:a16="http://schemas.microsoft.com/office/drawing/2014/main" id="{0F38CBDB-BC89-4A83-8FE8-0D6F6923DF90}"/>
              </a:ext>
            </a:extLst>
          </p:cNvPr>
          <p:cNvSpPr>
            <a:spLocks noChangeArrowheads="1"/>
          </p:cNvSpPr>
          <p:nvPr/>
        </p:nvSpPr>
        <p:spPr bwMode="auto">
          <a:xfrm>
            <a:off x="3762270" y="3124200"/>
            <a:ext cx="609600" cy="328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Moisés</a:t>
            </a:r>
          </a:p>
          <a:p>
            <a:pPr algn="ctr">
              <a:lnSpc>
                <a:spcPct val="75000"/>
              </a:lnSpc>
            </a:pPr>
            <a:r>
              <a:rPr lang="es-CO" altLang="en-US" sz="1000" dirty="0">
                <a:solidFill>
                  <a:schemeClr val="bg1"/>
                </a:solidFill>
              </a:rPr>
              <a:t>nació</a:t>
            </a:r>
            <a:endParaRPr lang="en-US" altLang="en-US" sz="1000" dirty="0">
              <a:solidFill>
                <a:schemeClr val="bg1"/>
              </a:solidFill>
            </a:endParaRPr>
          </a:p>
        </p:txBody>
      </p:sp>
      <p:sp>
        <p:nvSpPr>
          <p:cNvPr id="2101" name="Rectangle 53">
            <a:extLst>
              <a:ext uri="{FF2B5EF4-FFF2-40B4-BE49-F238E27FC236}">
                <a16:creationId xmlns:a16="http://schemas.microsoft.com/office/drawing/2014/main" id="{53DCF6B6-E976-497A-8FD2-395C8BE8D2B9}"/>
              </a:ext>
            </a:extLst>
          </p:cNvPr>
          <p:cNvSpPr>
            <a:spLocks noChangeArrowheads="1"/>
          </p:cNvSpPr>
          <p:nvPr/>
        </p:nvSpPr>
        <p:spPr bwMode="auto">
          <a:xfrm>
            <a:off x="4267200" y="3200400"/>
            <a:ext cx="457200" cy="152400"/>
          </a:xfrm>
          <a:prstGeom prst="rect">
            <a:avLst/>
          </a:prstGeom>
          <a:solidFill>
            <a:srgbClr val="9966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2" name="Rectangle 54">
            <a:extLst>
              <a:ext uri="{FF2B5EF4-FFF2-40B4-BE49-F238E27FC236}">
                <a16:creationId xmlns:a16="http://schemas.microsoft.com/office/drawing/2014/main" id="{67BC9E7F-3C08-447A-882F-71420047863A}"/>
              </a:ext>
            </a:extLst>
          </p:cNvPr>
          <p:cNvSpPr>
            <a:spLocks noChangeArrowheads="1"/>
          </p:cNvSpPr>
          <p:nvPr/>
        </p:nvSpPr>
        <p:spPr bwMode="auto">
          <a:xfrm>
            <a:off x="1524000" y="4876800"/>
            <a:ext cx="2590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1400">
                <a:solidFill>
                  <a:srgbClr val="FF9933"/>
                </a:solidFill>
              </a:rPr>
              <a:t>Génesis 1- Exodo 20</a:t>
            </a:r>
            <a:endParaRPr lang="en-US" altLang="en-US" sz="1400">
              <a:solidFill>
                <a:srgbClr val="FF9933"/>
              </a:solidFill>
            </a:endParaRPr>
          </a:p>
        </p:txBody>
      </p:sp>
      <p:sp>
        <p:nvSpPr>
          <p:cNvPr id="2103" name="Rectangle 55">
            <a:extLst>
              <a:ext uri="{FF2B5EF4-FFF2-40B4-BE49-F238E27FC236}">
                <a16:creationId xmlns:a16="http://schemas.microsoft.com/office/drawing/2014/main" id="{8BA1EDB4-FF74-4740-8FC3-BCB7D653CB56}"/>
              </a:ext>
            </a:extLst>
          </p:cNvPr>
          <p:cNvSpPr>
            <a:spLocks noChangeArrowheads="1"/>
          </p:cNvSpPr>
          <p:nvPr/>
        </p:nvSpPr>
        <p:spPr bwMode="auto">
          <a:xfrm>
            <a:off x="4724400" y="4876800"/>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1400">
                <a:solidFill>
                  <a:srgbClr val="FF9933"/>
                </a:solidFill>
              </a:rPr>
              <a:t>Exodo 20 – Hechos 1</a:t>
            </a:r>
            <a:endParaRPr lang="en-US" altLang="en-US" sz="1400">
              <a:solidFill>
                <a:srgbClr val="FF9933"/>
              </a:solidFill>
            </a:endParaRPr>
          </a:p>
        </p:txBody>
      </p:sp>
      <p:sp>
        <p:nvSpPr>
          <p:cNvPr id="2104" name="Rectangle 56">
            <a:extLst>
              <a:ext uri="{FF2B5EF4-FFF2-40B4-BE49-F238E27FC236}">
                <a16:creationId xmlns:a16="http://schemas.microsoft.com/office/drawing/2014/main" id="{6CB34179-C4B1-446B-B36E-569899AE91B0}"/>
              </a:ext>
            </a:extLst>
          </p:cNvPr>
          <p:cNvSpPr>
            <a:spLocks noChangeArrowheads="1"/>
          </p:cNvSpPr>
          <p:nvPr/>
        </p:nvSpPr>
        <p:spPr bwMode="auto">
          <a:xfrm>
            <a:off x="7772400" y="4876800"/>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1400" dirty="0">
                <a:solidFill>
                  <a:srgbClr val="FF9933"/>
                </a:solidFill>
              </a:rPr>
              <a:t>Hechos 2 - Apocalipsis</a:t>
            </a:r>
            <a:endParaRPr lang="en-US" altLang="en-US" sz="1400" dirty="0">
              <a:solidFill>
                <a:srgbClr val="FF9933"/>
              </a:solidFill>
            </a:endParaRPr>
          </a:p>
        </p:txBody>
      </p:sp>
      <p:sp>
        <p:nvSpPr>
          <p:cNvPr id="2105" name="Rectangle 57">
            <a:extLst>
              <a:ext uri="{FF2B5EF4-FFF2-40B4-BE49-F238E27FC236}">
                <a16:creationId xmlns:a16="http://schemas.microsoft.com/office/drawing/2014/main" id="{49CBF9A7-E372-45CB-99A8-85FE13BE6D82}"/>
              </a:ext>
            </a:extLst>
          </p:cNvPr>
          <p:cNvSpPr>
            <a:spLocks noChangeArrowheads="1"/>
          </p:cNvSpPr>
          <p:nvPr/>
        </p:nvSpPr>
        <p:spPr bwMode="auto">
          <a:xfrm>
            <a:off x="2144629" y="3806416"/>
            <a:ext cx="674770" cy="218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50" dirty="0" err="1">
                <a:solidFill>
                  <a:schemeClr val="bg1"/>
                </a:solidFill>
              </a:rPr>
              <a:t>Gén</a:t>
            </a:r>
            <a:r>
              <a:rPr lang="es-CO" altLang="en-US" sz="1050" dirty="0">
                <a:solidFill>
                  <a:schemeClr val="bg1"/>
                </a:solidFill>
              </a:rPr>
              <a:t>. 4-6</a:t>
            </a:r>
            <a:endParaRPr lang="en-US" altLang="en-US" sz="1050" dirty="0">
              <a:solidFill>
                <a:schemeClr val="bg1"/>
              </a:solidFill>
            </a:endParaRPr>
          </a:p>
        </p:txBody>
      </p:sp>
      <p:sp>
        <p:nvSpPr>
          <p:cNvPr id="2106" name="Rectangle 58">
            <a:extLst>
              <a:ext uri="{FF2B5EF4-FFF2-40B4-BE49-F238E27FC236}">
                <a16:creationId xmlns:a16="http://schemas.microsoft.com/office/drawing/2014/main" id="{DA4D8803-BD5A-4C9B-A83F-A2DB3AE1205C}"/>
              </a:ext>
            </a:extLst>
          </p:cNvPr>
          <p:cNvSpPr>
            <a:spLocks noChangeArrowheads="1"/>
          </p:cNvSpPr>
          <p:nvPr/>
        </p:nvSpPr>
        <p:spPr bwMode="auto">
          <a:xfrm>
            <a:off x="1524000" y="3505200"/>
            <a:ext cx="533400" cy="192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a:solidFill>
                  <a:schemeClr val="bg1"/>
                </a:solidFill>
              </a:rPr>
              <a:t>Gén. 3</a:t>
            </a:r>
            <a:endParaRPr lang="en-US" altLang="en-US">
              <a:solidFill>
                <a:schemeClr val="bg1"/>
              </a:solidFill>
            </a:endParaRPr>
          </a:p>
        </p:txBody>
      </p:sp>
      <p:sp>
        <p:nvSpPr>
          <p:cNvPr id="2107" name="Rectangle 59">
            <a:extLst>
              <a:ext uri="{FF2B5EF4-FFF2-40B4-BE49-F238E27FC236}">
                <a16:creationId xmlns:a16="http://schemas.microsoft.com/office/drawing/2014/main" id="{11732BB6-5241-46CA-9729-26CB81947B8B}"/>
              </a:ext>
            </a:extLst>
          </p:cNvPr>
          <p:cNvSpPr>
            <a:spLocks noChangeArrowheads="1"/>
          </p:cNvSpPr>
          <p:nvPr/>
        </p:nvSpPr>
        <p:spPr bwMode="auto">
          <a:xfrm>
            <a:off x="2667000" y="2362200"/>
            <a:ext cx="685800" cy="192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a:solidFill>
                  <a:schemeClr val="bg1"/>
                </a:solidFill>
              </a:rPr>
              <a:t>Gén. 7-10</a:t>
            </a:r>
            <a:endParaRPr lang="en-US" altLang="en-US">
              <a:solidFill>
                <a:schemeClr val="bg1"/>
              </a:solidFill>
            </a:endParaRPr>
          </a:p>
        </p:txBody>
      </p:sp>
      <p:sp>
        <p:nvSpPr>
          <p:cNvPr id="2108" name="Rectangle 60">
            <a:extLst>
              <a:ext uri="{FF2B5EF4-FFF2-40B4-BE49-F238E27FC236}">
                <a16:creationId xmlns:a16="http://schemas.microsoft.com/office/drawing/2014/main" id="{AA3EC849-24C0-400B-9DEE-2F6DB27B9CAE}"/>
              </a:ext>
            </a:extLst>
          </p:cNvPr>
          <p:cNvSpPr>
            <a:spLocks noChangeArrowheads="1"/>
          </p:cNvSpPr>
          <p:nvPr/>
        </p:nvSpPr>
        <p:spPr bwMode="auto">
          <a:xfrm>
            <a:off x="3086099" y="3660646"/>
            <a:ext cx="762001" cy="212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75000"/>
              </a:lnSpc>
            </a:pPr>
            <a:r>
              <a:rPr lang="es-CO" altLang="en-US" sz="1000" dirty="0" err="1">
                <a:solidFill>
                  <a:schemeClr val="bg1"/>
                </a:solidFill>
              </a:rPr>
              <a:t>Gén</a:t>
            </a:r>
            <a:r>
              <a:rPr lang="es-CO" altLang="en-US" sz="1000" dirty="0">
                <a:solidFill>
                  <a:schemeClr val="bg1"/>
                </a:solidFill>
              </a:rPr>
              <a:t>. 12-49</a:t>
            </a:r>
            <a:endParaRPr lang="en-US" altLang="en-US" sz="1000" dirty="0">
              <a:solidFill>
                <a:schemeClr val="bg1"/>
              </a:solidFill>
            </a:endParaRPr>
          </a:p>
        </p:txBody>
      </p:sp>
      <p:sp>
        <p:nvSpPr>
          <p:cNvPr id="2111" name="Oval 63">
            <a:extLst>
              <a:ext uri="{FF2B5EF4-FFF2-40B4-BE49-F238E27FC236}">
                <a16:creationId xmlns:a16="http://schemas.microsoft.com/office/drawing/2014/main" id="{BE3A8AFB-081E-4193-B2D3-3263D20AC859}"/>
              </a:ext>
            </a:extLst>
          </p:cNvPr>
          <p:cNvSpPr>
            <a:spLocks noChangeArrowheads="1"/>
          </p:cNvSpPr>
          <p:nvPr/>
        </p:nvSpPr>
        <p:spPr bwMode="auto">
          <a:xfrm>
            <a:off x="4724400" y="3048000"/>
            <a:ext cx="533400" cy="5334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2" name="Oval 64">
            <a:extLst>
              <a:ext uri="{FF2B5EF4-FFF2-40B4-BE49-F238E27FC236}">
                <a16:creationId xmlns:a16="http://schemas.microsoft.com/office/drawing/2014/main" id="{2EE3088A-C43F-4ECE-9925-2FCFBB8352F6}"/>
              </a:ext>
            </a:extLst>
          </p:cNvPr>
          <p:cNvSpPr>
            <a:spLocks noChangeArrowheads="1"/>
          </p:cNvSpPr>
          <p:nvPr/>
        </p:nvSpPr>
        <p:spPr bwMode="auto">
          <a:xfrm>
            <a:off x="5257800" y="3048000"/>
            <a:ext cx="533400" cy="5334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3" name="Oval 65">
            <a:extLst>
              <a:ext uri="{FF2B5EF4-FFF2-40B4-BE49-F238E27FC236}">
                <a16:creationId xmlns:a16="http://schemas.microsoft.com/office/drawing/2014/main" id="{D77DF0AC-6FD0-41F8-A6F3-F08E9AE507D0}"/>
              </a:ext>
            </a:extLst>
          </p:cNvPr>
          <p:cNvSpPr>
            <a:spLocks noChangeArrowheads="1"/>
          </p:cNvSpPr>
          <p:nvPr/>
        </p:nvSpPr>
        <p:spPr bwMode="auto">
          <a:xfrm>
            <a:off x="6934200" y="3048000"/>
            <a:ext cx="533400" cy="5334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4" name="Rectangle 66">
            <a:extLst>
              <a:ext uri="{FF2B5EF4-FFF2-40B4-BE49-F238E27FC236}">
                <a16:creationId xmlns:a16="http://schemas.microsoft.com/office/drawing/2014/main" id="{B6A3C3D5-85EA-4637-A668-81818FB3E59A}"/>
              </a:ext>
            </a:extLst>
          </p:cNvPr>
          <p:cNvSpPr>
            <a:spLocks noChangeArrowheads="1"/>
          </p:cNvSpPr>
          <p:nvPr/>
        </p:nvSpPr>
        <p:spPr bwMode="auto">
          <a:xfrm>
            <a:off x="6781800" y="2743200"/>
            <a:ext cx="304800" cy="1486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square">
            <a:spAutoFit/>
          </a:bodyPr>
          <a:lstStyle/>
          <a:p>
            <a:pPr>
              <a:lnSpc>
                <a:spcPct val="75000"/>
              </a:lnSpc>
            </a:pPr>
            <a:r>
              <a:rPr lang="es-CO" altLang="en-US" sz="1000">
                <a:solidFill>
                  <a:srgbClr val="FFFF00"/>
                </a:solidFill>
              </a:rPr>
              <a:t>C</a:t>
            </a:r>
          </a:p>
          <a:p>
            <a:pPr>
              <a:lnSpc>
                <a:spcPct val="75000"/>
              </a:lnSpc>
            </a:pPr>
            <a:r>
              <a:rPr lang="es-CO" altLang="en-US" sz="1000">
                <a:solidFill>
                  <a:srgbClr val="FFFF00"/>
                </a:solidFill>
              </a:rPr>
              <a:t>r</a:t>
            </a:r>
          </a:p>
          <a:p>
            <a:pPr>
              <a:lnSpc>
                <a:spcPct val="75000"/>
              </a:lnSpc>
            </a:pPr>
            <a:r>
              <a:rPr lang="es-CO" altLang="en-US" sz="1000">
                <a:solidFill>
                  <a:srgbClr val="FFFF00"/>
                </a:solidFill>
              </a:rPr>
              <a:t>i</a:t>
            </a:r>
          </a:p>
          <a:p>
            <a:pPr>
              <a:lnSpc>
                <a:spcPct val="75000"/>
              </a:lnSpc>
            </a:pPr>
            <a:r>
              <a:rPr lang="es-CO" altLang="en-US" sz="1000">
                <a:solidFill>
                  <a:srgbClr val="FFFF00"/>
                </a:solidFill>
              </a:rPr>
              <a:t>s</a:t>
            </a:r>
          </a:p>
          <a:p>
            <a:pPr>
              <a:lnSpc>
                <a:spcPct val="75000"/>
              </a:lnSpc>
            </a:pPr>
            <a:r>
              <a:rPr lang="es-CO" altLang="en-US" sz="1000">
                <a:solidFill>
                  <a:srgbClr val="FFFF00"/>
                </a:solidFill>
              </a:rPr>
              <a:t>t</a:t>
            </a:r>
          </a:p>
          <a:p>
            <a:pPr>
              <a:lnSpc>
                <a:spcPct val="75000"/>
              </a:lnSpc>
            </a:pPr>
            <a:r>
              <a:rPr lang="es-CO" altLang="en-US" sz="1000">
                <a:solidFill>
                  <a:srgbClr val="FFFF00"/>
                </a:solidFill>
              </a:rPr>
              <a:t>o</a:t>
            </a:r>
          </a:p>
          <a:p>
            <a:pPr>
              <a:lnSpc>
                <a:spcPct val="75000"/>
              </a:lnSpc>
            </a:pPr>
            <a:endParaRPr lang="es-CO" altLang="en-US" sz="1000">
              <a:solidFill>
                <a:srgbClr val="FFFF00"/>
              </a:solidFill>
            </a:endParaRPr>
          </a:p>
          <a:p>
            <a:pPr>
              <a:lnSpc>
                <a:spcPct val="75000"/>
              </a:lnSpc>
            </a:pPr>
            <a:r>
              <a:rPr lang="es-CO" altLang="en-US" sz="1000">
                <a:solidFill>
                  <a:srgbClr val="FFFF00"/>
                </a:solidFill>
              </a:rPr>
              <a:t>N</a:t>
            </a:r>
          </a:p>
          <a:p>
            <a:pPr>
              <a:lnSpc>
                <a:spcPct val="75000"/>
              </a:lnSpc>
            </a:pPr>
            <a:r>
              <a:rPr lang="es-CO" altLang="en-US" sz="1000">
                <a:solidFill>
                  <a:srgbClr val="FFFF00"/>
                </a:solidFill>
              </a:rPr>
              <a:t>a</a:t>
            </a:r>
          </a:p>
          <a:p>
            <a:pPr>
              <a:lnSpc>
                <a:spcPct val="75000"/>
              </a:lnSpc>
            </a:pPr>
            <a:r>
              <a:rPr lang="es-CO" altLang="en-US" sz="1000">
                <a:solidFill>
                  <a:srgbClr val="FFFF00"/>
                </a:solidFill>
              </a:rPr>
              <a:t>c</a:t>
            </a:r>
          </a:p>
          <a:p>
            <a:pPr>
              <a:lnSpc>
                <a:spcPct val="75000"/>
              </a:lnSpc>
            </a:pPr>
            <a:r>
              <a:rPr lang="es-CO" altLang="en-US" sz="1000">
                <a:solidFill>
                  <a:srgbClr val="FFFF00"/>
                </a:solidFill>
              </a:rPr>
              <a:t>i</a:t>
            </a:r>
          </a:p>
          <a:p>
            <a:pPr>
              <a:lnSpc>
                <a:spcPct val="75000"/>
              </a:lnSpc>
            </a:pPr>
            <a:r>
              <a:rPr lang="es-CO" altLang="en-US" sz="1000">
                <a:solidFill>
                  <a:srgbClr val="FFFF00"/>
                </a:solidFill>
              </a:rPr>
              <a:t>ó</a:t>
            </a:r>
            <a:endParaRPr lang="en-US" altLang="en-US" sz="1000">
              <a:solidFill>
                <a:srgbClr val="FFFF00"/>
              </a:solidFill>
            </a:endParaRPr>
          </a:p>
        </p:txBody>
      </p:sp>
      <p:sp>
        <p:nvSpPr>
          <p:cNvPr id="2115" name="Rectangle 67">
            <a:extLst>
              <a:ext uri="{FF2B5EF4-FFF2-40B4-BE49-F238E27FC236}">
                <a16:creationId xmlns:a16="http://schemas.microsoft.com/office/drawing/2014/main" id="{C651A38E-55DA-46E6-8351-3207C8C5D02B}"/>
              </a:ext>
            </a:extLst>
          </p:cNvPr>
          <p:cNvSpPr>
            <a:spLocks noChangeArrowheads="1"/>
          </p:cNvSpPr>
          <p:nvPr/>
        </p:nvSpPr>
        <p:spPr bwMode="auto">
          <a:xfrm>
            <a:off x="6778868" y="3143483"/>
            <a:ext cx="821454" cy="443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Ministerio de </a:t>
            </a:r>
          </a:p>
          <a:p>
            <a:pPr algn="ctr">
              <a:lnSpc>
                <a:spcPct val="75000"/>
              </a:lnSpc>
            </a:pPr>
            <a:r>
              <a:rPr lang="es-CO" altLang="en-US" sz="1000" dirty="0">
                <a:solidFill>
                  <a:schemeClr val="bg1"/>
                </a:solidFill>
              </a:rPr>
              <a:t>Cristo</a:t>
            </a:r>
            <a:endParaRPr lang="en-US" altLang="en-US" sz="1000" dirty="0">
              <a:solidFill>
                <a:schemeClr val="bg1"/>
              </a:solidFill>
            </a:endParaRPr>
          </a:p>
        </p:txBody>
      </p:sp>
      <p:sp>
        <p:nvSpPr>
          <p:cNvPr id="2116" name="Rectangle 68">
            <a:extLst>
              <a:ext uri="{FF2B5EF4-FFF2-40B4-BE49-F238E27FC236}">
                <a16:creationId xmlns:a16="http://schemas.microsoft.com/office/drawing/2014/main" id="{8E201090-863D-4DEF-9F25-9D708C8A9B0B}"/>
              </a:ext>
            </a:extLst>
          </p:cNvPr>
          <p:cNvSpPr>
            <a:spLocks noChangeArrowheads="1"/>
          </p:cNvSpPr>
          <p:nvPr/>
        </p:nvSpPr>
        <p:spPr bwMode="auto">
          <a:xfrm>
            <a:off x="4676670" y="3124200"/>
            <a:ext cx="657330" cy="443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en el</a:t>
            </a:r>
          </a:p>
          <a:p>
            <a:pPr algn="ctr">
              <a:lnSpc>
                <a:spcPct val="75000"/>
              </a:lnSpc>
            </a:pPr>
            <a:r>
              <a:rPr lang="es-CO" altLang="en-US" sz="1000" dirty="0">
                <a:solidFill>
                  <a:schemeClr val="bg1"/>
                </a:solidFill>
              </a:rPr>
              <a:t>desierto</a:t>
            </a:r>
          </a:p>
          <a:p>
            <a:pPr algn="ctr">
              <a:lnSpc>
                <a:spcPct val="75000"/>
              </a:lnSpc>
            </a:pPr>
            <a:r>
              <a:rPr lang="es-CO" altLang="en-US" sz="1000" dirty="0">
                <a:solidFill>
                  <a:schemeClr val="bg1"/>
                </a:solidFill>
              </a:rPr>
              <a:t>40 años</a:t>
            </a:r>
            <a:endParaRPr lang="en-US" altLang="en-US" sz="1000" dirty="0">
              <a:solidFill>
                <a:schemeClr val="bg1"/>
              </a:solidFill>
            </a:endParaRPr>
          </a:p>
        </p:txBody>
      </p:sp>
      <p:sp>
        <p:nvSpPr>
          <p:cNvPr id="2117" name="Rectangle 69">
            <a:extLst>
              <a:ext uri="{FF2B5EF4-FFF2-40B4-BE49-F238E27FC236}">
                <a16:creationId xmlns:a16="http://schemas.microsoft.com/office/drawing/2014/main" id="{FE04B43C-AF61-4263-8E48-1F8F5CDC8F4D}"/>
              </a:ext>
            </a:extLst>
          </p:cNvPr>
          <p:cNvSpPr>
            <a:spLocks noChangeArrowheads="1"/>
          </p:cNvSpPr>
          <p:nvPr/>
        </p:nvSpPr>
        <p:spPr bwMode="auto">
          <a:xfrm>
            <a:off x="5236845" y="3152477"/>
            <a:ext cx="533400" cy="328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los jueces</a:t>
            </a:r>
            <a:endParaRPr lang="en-US" altLang="en-US" sz="1000" dirty="0">
              <a:solidFill>
                <a:schemeClr val="bg1"/>
              </a:solidFill>
            </a:endParaRPr>
          </a:p>
        </p:txBody>
      </p:sp>
      <p:sp>
        <p:nvSpPr>
          <p:cNvPr id="2118" name="Rectangle 70">
            <a:extLst>
              <a:ext uri="{FF2B5EF4-FFF2-40B4-BE49-F238E27FC236}">
                <a16:creationId xmlns:a16="http://schemas.microsoft.com/office/drawing/2014/main" id="{16BF9281-6D74-4C98-9426-2F08EE52CE3C}"/>
              </a:ext>
            </a:extLst>
          </p:cNvPr>
          <p:cNvSpPr>
            <a:spLocks noChangeArrowheads="1"/>
          </p:cNvSpPr>
          <p:nvPr/>
        </p:nvSpPr>
        <p:spPr bwMode="auto">
          <a:xfrm>
            <a:off x="4659230" y="3578872"/>
            <a:ext cx="750969" cy="443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err="1">
                <a:solidFill>
                  <a:schemeClr val="bg1"/>
                </a:solidFill>
              </a:rPr>
              <a:t>Exodo</a:t>
            </a:r>
            <a:endParaRPr lang="es-CO" altLang="en-US" sz="1000" dirty="0">
              <a:solidFill>
                <a:schemeClr val="bg1"/>
              </a:solidFill>
            </a:endParaRPr>
          </a:p>
          <a:p>
            <a:pPr algn="ctr">
              <a:lnSpc>
                <a:spcPct val="75000"/>
              </a:lnSpc>
            </a:pPr>
            <a:r>
              <a:rPr lang="es-CO" altLang="en-US" sz="1000" dirty="0">
                <a:solidFill>
                  <a:schemeClr val="bg1"/>
                </a:solidFill>
              </a:rPr>
              <a:t>Números</a:t>
            </a:r>
          </a:p>
          <a:p>
            <a:pPr algn="ctr">
              <a:lnSpc>
                <a:spcPct val="75000"/>
              </a:lnSpc>
            </a:pPr>
            <a:r>
              <a:rPr lang="es-CO" altLang="en-US" sz="1000" dirty="0">
                <a:solidFill>
                  <a:schemeClr val="bg1"/>
                </a:solidFill>
              </a:rPr>
              <a:t>Levítico</a:t>
            </a:r>
            <a:endParaRPr lang="en-US" altLang="en-US" sz="1000" dirty="0">
              <a:solidFill>
                <a:schemeClr val="bg1"/>
              </a:solidFill>
            </a:endParaRPr>
          </a:p>
        </p:txBody>
      </p:sp>
      <p:sp>
        <p:nvSpPr>
          <p:cNvPr id="2119" name="Rectangle 71">
            <a:extLst>
              <a:ext uri="{FF2B5EF4-FFF2-40B4-BE49-F238E27FC236}">
                <a16:creationId xmlns:a16="http://schemas.microsoft.com/office/drawing/2014/main" id="{B64879AE-1210-44C7-9011-1505A601C1BE}"/>
              </a:ext>
            </a:extLst>
          </p:cNvPr>
          <p:cNvSpPr>
            <a:spLocks noChangeArrowheads="1"/>
          </p:cNvSpPr>
          <p:nvPr/>
        </p:nvSpPr>
        <p:spPr bwMode="auto">
          <a:xfrm>
            <a:off x="5181600" y="3581401"/>
            <a:ext cx="685800" cy="328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Josué</a:t>
            </a:r>
          </a:p>
          <a:p>
            <a:pPr algn="ctr">
              <a:lnSpc>
                <a:spcPct val="75000"/>
              </a:lnSpc>
            </a:pPr>
            <a:r>
              <a:rPr lang="es-CO" altLang="en-US" sz="1000" dirty="0">
                <a:solidFill>
                  <a:schemeClr val="bg1"/>
                </a:solidFill>
              </a:rPr>
              <a:t>Jueces</a:t>
            </a:r>
            <a:endParaRPr lang="en-US" altLang="en-US" sz="1000" dirty="0">
              <a:solidFill>
                <a:schemeClr val="bg1"/>
              </a:solidFill>
            </a:endParaRPr>
          </a:p>
        </p:txBody>
      </p:sp>
      <p:sp>
        <p:nvSpPr>
          <p:cNvPr id="2120" name="Rectangle 72">
            <a:extLst>
              <a:ext uri="{FF2B5EF4-FFF2-40B4-BE49-F238E27FC236}">
                <a16:creationId xmlns:a16="http://schemas.microsoft.com/office/drawing/2014/main" id="{E208CEDE-CF8A-4C04-BA3A-A88020426A5E}"/>
              </a:ext>
            </a:extLst>
          </p:cNvPr>
          <p:cNvSpPr>
            <a:spLocks noChangeArrowheads="1"/>
          </p:cNvSpPr>
          <p:nvPr/>
        </p:nvSpPr>
        <p:spPr bwMode="auto">
          <a:xfrm>
            <a:off x="5718410" y="2912193"/>
            <a:ext cx="838200" cy="328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Reino de Israel</a:t>
            </a:r>
            <a:endParaRPr lang="en-US" altLang="en-US" sz="1000" dirty="0">
              <a:solidFill>
                <a:schemeClr val="bg1"/>
              </a:solidFill>
            </a:endParaRPr>
          </a:p>
        </p:txBody>
      </p:sp>
      <p:sp>
        <p:nvSpPr>
          <p:cNvPr id="2121" name="Rectangle 73">
            <a:extLst>
              <a:ext uri="{FF2B5EF4-FFF2-40B4-BE49-F238E27FC236}">
                <a16:creationId xmlns:a16="http://schemas.microsoft.com/office/drawing/2014/main" id="{55CA01F3-38A8-4F90-BA3E-9503959F5421}"/>
              </a:ext>
            </a:extLst>
          </p:cNvPr>
          <p:cNvSpPr>
            <a:spLocks noChangeArrowheads="1"/>
          </p:cNvSpPr>
          <p:nvPr/>
        </p:nvSpPr>
        <p:spPr bwMode="auto">
          <a:xfrm>
            <a:off x="6032333" y="3644796"/>
            <a:ext cx="620629" cy="328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los profetas</a:t>
            </a:r>
            <a:endParaRPr lang="en-US" altLang="en-US" sz="1000" dirty="0">
              <a:solidFill>
                <a:schemeClr val="bg1"/>
              </a:solidFill>
            </a:endParaRPr>
          </a:p>
        </p:txBody>
      </p:sp>
      <p:sp>
        <p:nvSpPr>
          <p:cNvPr id="2122" name="Rectangle 74">
            <a:extLst>
              <a:ext uri="{FF2B5EF4-FFF2-40B4-BE49-F238E27FC236}">
                <a16:creationId xmlns:a16="http://schemas.microsoft.com/office/drawing/2014/main" id="{E004B201-3DD7-4DB7-8192-139752247EA0}"/>
              </a:ext>
            </a:extLst>
          </p:cNvPr>
          <p:cNvSpPr>
            <a:spLocks noChangeArrowheads="1"/>
          </p:cNvSpPr>
          <p:nvPr/>
        </p:nvSpPr>
        <p:spPr bwMode="auto">
          <a:xfrm>
            <a:off x="5638800" y="3200401"/>
            <a:ext cx="533400" cy="328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Reino</a:t>
            </a:r>
          </a:p>
          <a:p>
            <a:pPr algn="ctr">
              <a:lnSpc>
                <a:spcPct val="75000"/>
              </a:lnSpc>
            </a:pPr>
            <a:r>
              <a:rPr lang="es-CO" altLang="en-US" sz="1000" dirty="0">
                <a:solidFill>
                  <a:schemeClr val="bg1"/>
                </a:solidFill>
              </a:rPr>
              <a:t>Unido</a:t>
            </a:r>
            <a:endParaRPr lang="en-US" altLang="en-US" sz="1000" dirty="0">
              <a:solidFill>
                <a:schemeClr val="bg1"/>
              </a:solidFill>
            </a:endParaRPr>
          </a:p>
        </p:txBody>
      </p:sp>
      <p:sp>
        <p:nvSpPr>
          <p:cNvPr id="2123" name="Rectangle 75">
            <a:extLst>
              <a:ext uri="{FF2B5EF4-FFF2-40B4-BE49-F238E27FC236}">
                <a16:creationId xmlns:a16="http://schemas.microsoft.com/office/drawing/2014/main" id="{75252F55-35ED-4ED2-8666-BE6A93B05592}"/>
              </a:ext>
            </a:extLst>
          </p:cNvPr>
          <p:cNvSpPr>
            <a:spLocks noChangeArrowheads="1"/>
          </p:cNvSpPr>
          <p:nvPr/>
        </p:nvSpPr>
        <p:spPr bwMode="auto">
          <a:xfrm>
            <a:off x="6096000" y="3200401"/>
            <a:ext cx="609600" cy="328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Reino</a:t>
            </a:r>
          </a:p>
          <a:p>
            <a:pPr algn="ctr">
              <a:lnSpc>
                <a:spcPct val="75000"/>
              </a:lnSpc>
            </a:pPr>
            <a:r>
              <a:rPr lang="es-CO" altLang="en-US" sz="1000" dirty="0">
                <a:solidFill>
                  <a:schemeClr val="bg1"/>
                </a:solidFill>
              </a:rPr>
              <a:t>Dividido</a:t>
            </a:r>
            <a:endParaRPr lang="en-US" altLang="en-US" sz="1000" dirty="0">
              <a:solidFill>
                <a:schemeClr val="bg1"/>
              </a:solidFill>
            </a:endParaRPr>
          </a:p>
        </p:txBody>
      </p:sp>
      <p:sp>
        <p:nvSpPr>
          <p:cNvPr id="2124" name="Line 76">
            <a:extLst>
              <a:ext uri="{FF2B5EF4-FFF2-40B4-BE49-F238E27FC236}">
                <a16:creationId xmlns:a16="http://schemas.microsoft.com/office/drawing/2014/main" id="{38EEBC01-CBB5-40ED-B448-884EB73A0FA7}"/>
              </a:ext>
            </a:extLst>
          </p:cNvPr>
          <p:cNvSpPr>
            <a:spLocks noChangeShapeType="1"/>
          </p:cNvSpPr>
          <p:nvPr/>
        </p:nvSpPr>
        <p:spPr bwMode="auto">
          <a:xfrm flipH="1">
            <a:off x="6096000" y="3200400"/>
            <a:ext cx="76200" cy="381000"/>
          </a:xfrm>
          <a:prstGeom prst="line">
            <a:avLst/>
          </a:prstGeom>
          <a:noFill/>
          <a:ln w="762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5" name="Rectangle 77">
            <a:extLst>
              <a:ext uri="{FF2B5EF4-FFF2-40B4-BE49-F238E27FC236}">
                <a16:creationId xmlns:a16="http://schemas.microsoft.com/office/drawing/2014/main" id="{10C5EB82-7238-4E16-A925-1440BBB35B1B}"/>
              </a:ext>
            </a:extLst>
          </p:cNvPr>
          <p:cNvSpPr>
            <a:spLocks noChangeArrowheads="1"/>
          </p:cNvSpPr>
          <p:nvPr/>
        </p:nvSpPr>
        <p:spPr bwMode="auto">
          <a:xfrm>
            <a:off x="5067299" y="2834266"/>
            <a:ext cx="381000" cy="1068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400" dirty="0">
                <a:solidFill>
                  <a:srgbClr val="FFFF00"/>
                </a:solidFill>
              </a:rPr>
              <a:t>L</a:t>
            </a:r>
          </a:p>
          <a:p>
            <a:pPr algn="ctr">
              <a:lnSpc>
                <a:spcPct val="75000"/>
              </a:lnSpc>
            </a:pPr>
            <a:r>
              <a:rPr lang="es-CO" altLang="en-US" sz="1400" dirty="0">
                <a:solidFill>
                  <a:srgbClr val="FFFF00"/>
                </a:solidFill>
              </a:rPr>
              <a:t>A</a:t>
            </a:r>
          </a:p>
          <a:p>
            <a:pPr algn="ctr">
              <a:lnSpc>
                <a:spcPct val="75000"/>
              </a:lnSpc>
            </a:pPr>
            <a:endParaRPr lang="es-CO" altLang="en-US" sz="1400" dirty="0">
              <a:solidFill>
                <a:srgbClr val="FFFF00"/>
              </a:solidFill>
            </a:endParaRPr>
          </a:p>
          <a:p>
            <a:pPr algn="ctr">
              <a:lnSpc>
                <a:spcPct val="75000"/>
              </a:lnSpc>
            </a:pPr>
            <a:r>
              <a:rPr lang="es-CO" altLang="en-US" sz="1400" dirty="0">
                <a:solidFill>
                  <a:srgbClr val="FFFF00"/>
                </a:solidFill>
              </a:rPr>
              <a:t>L</a:t>
            </a:r>
          </a:p>
          <a:p>
            <a:pPr algn="ctr">
              <a:lnSpc>
                <a:spcPct val="75000"/>
              </a:lnSpc>
            </a:pPr>
            <a:r>
              <a:rPr lang="es-CO" altLang="en-US" sz="1400" dirty="0">
                <a:solidFill>
                  <a:srgbClr val="FFFF00"/>
                </a:solidFill>
              </a:rPr>
              <a:t>E</a:t>
            </a:r>
          </a:p>
          <a:p>
            <a:pPr algn="ctr">
              <a:lnSpc>
                <a:spcPct val="75000"/>
              </a:lnSpc>
            </a:pPr>
            <a:r>
              <a:rPr lang="es-CO" altLang="en-US" sz="1400" dirty="0">
                <a:solidFill>
                  <a:srgbClr val="FFFF00"/>
                </a:solidFill>
              </a:rPr>
              <a:t>y</a:t>
            </a:r>
            <a:endParaRPr lang="en-US" altLang="en-US" sz="1400" dirty="0">
              <a:solidFill>
                <a:srgbClr val="FFFF00"/>
              </a:solidFill>
            </a:endParaRPr>
          </a:p>
        </p:txBody>
      </p:sp>
      <p:sp>
        <p:nvSpPr>
          <p:cNvPr id="2126" name="Rectangle 78">
            <a:extLst>
              <a:ext uri="{FF2B5EF4-FFF2-40B4-BE49-F238E27FC236}">
                <a16:creationId xmlns:a16="http://schemas.microsoft.com/office/drawing/2014/main" id="{84A1A3D9-3CBB-48A8-861A-5C2605452AD6}"/>
              </a:ext>
            </a:extLst>
          </p:cNvPr>
          <p:cNvSpPr>
            <a:spLocks noChangeArrowheads="1"/>
          </p:cNvSpPr>
          <p:nvPr/>
        </p:nvSpPr>
        <p:spPr bwMode="auto">
          <a:xfrm>
            <a:off x="5484812" y="3689140"/>
            <a:ext cx="838200" cy="51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CO" altLang="en-US" sz="1000" dirty="0">
                <a:solidFill>
                  <a:schemeClr val="bg1"/>
                </a:solidFill>
              </a:rPr>
              <a:t>Saúl</a:t>
            </a:r>
          </a:p>
          <a:p>
            <a:pPr algn="ctr">
              <a:lnSpc>
                <a:spcPct val="90000"/>
              </a:lnSpc>
            </a:pPr>
            <a:r>
              <a:rPr lang="es-CO" altLang="en-US" sz="1000" dirty="0">
                <a:solidFill>
                  <a:schemeClr val="bg1"/>
                </a:solidFill>
              </a:rPr>
              <a:t>David</a:t>
            </a:r>
          </a:p>
          <a:p>
            <a:pPr algn="ctr">
              <a:lnSpc>
                <a:spcPct val="90000"/>
              </a:lnSpc>
            </a:pPr>
            <a:r>
              <a:rPr lang="es-CO" altLang="en-US" sz="1000" dirty="0">
                <a:solidFill>
                  <a:schemeClr val="bg1"/>
                </a:solidFill>
              </a:rPr>
              <a:t>Salomón</a:t>
            </a:r>
            <a:endParaRPr lang="en-US" altLang="en-US" sz="1000" dirty="0">
              <a:solidFill>
                <a:schemeClr val="bg1"/>
              </a:solidFill>
            </a:endParaRPr>
          </a:p>
        </p:txBody>
      </p:sp>
      <p:sp>
        <p:nvSpPr>
          <p:cNvPr id="2127" name="Rectangle 79">
            <a:extLst>
              <a:ext uri="{FF2B5EF4-FFF2-40B4-BE49-F238E27FC236}">
                <a16:creationId xmlns:a16="http://schemas.microsoft.com/office/drawing/2014/main" id="{A5E3C85D-B433-44AC-A573-8E398134C967}"/>
              </a:ext>
            </a:extLst>
          </p:cNvPr>
          <p:cNvSpPr>
            <a:spLocks noChangeArrowheads="1"/>
          </p:cNvSpPr>
          <p:nvPr/>
        </p:nvSpPr>
        <p:spPr bwMode="auto">
          <a:xfrm>
            <a:off x="6899908" y="3562052"/>
            <a:ext cx="569913" cy="558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75000"/>
              </a:lnSpc>
            </a:pPr>
            <a:r>
              <a:rPr lang="es-CO" altLang="en-US" sz="1000" dirty="0">
                <a:solidFill>
                  <a:schemeClr val="bg1"/>
                </a:solidFill>
              </a:rPr>
              <a:t>Mateo</a:t>
            </a:r>
          </a:p>
          <a:p>
            <a:pPr algn="ctr">
              <a:lnSpc>
                <a:spcPct val="75000"/>
              </a:lnSpc>
            </a:pPr>
            <a:r>
              <a:rPr lang="es-CO" altLang="en-US" sz="1000" dirty="0">
                <a:solidFill>
                  <a:schemeClr val="bg1"/>
                </a:solidFill>
              </a:rPr>
              <a:t>Marcos</a:t>
            </a:r>
          </a:p>
          <a:p>
            <a:pPr algn="ctr">
              <a:lnSpc>
                <a:spcPct val="75000"/>
              </a:lnSpc>
            </a:pPr>
            <a:r>
              <a:rPr lang="es-CO" altLang="en-US" sz="1000" dirty="0">
                <a:solidFill>
                  <a:schemeClr val="bg1"/>
                </a:solidFill>
              </a:rPr>
              <a:t>Lucas</a:t>
            </a:r>
          </a:p>
          <a:p>
            <a:pPr algn="ctr">
              <a:lnSpc>
                <a:spcPct val="75000"/>
              </a:lnSpc>
            </a:pPr>
            <a:r>
              <a:rPr lang="es-CO" altLang="en-US" sz="1000" dirty="0">
                <a:solidFill>
                  <a:schemeClr val="bg1"/>
                </a:solidFill>
              </a:rPr>
              <a:t>Juan</a:t>
            </a:r>
            <a:endParaRPr lang="en-US" altLang="en-US" sz="1000" dirty="0">
              <a:solidFill>
                <a:schemeClr val="bg1"/>
              </a:solidFill>
            </a:endParaRPr>
          </a:p>
        </p:txBody>
      </p:sp>
      <p:sp>
        <p:nvSpPr>
          <p:cNvPr id="2128" name="Rectangle 80">
            <a:extLst>
              <a:ext uri="{FF2B5EF4-FFF2-40B4-BE49-F238E27FC236}">
                <a16:creationId xmlns:a16="http://schemas.microsoft.com/office/drawing/2014/main" id="{28D5E77B-5452-4549-A926-23FB3E869690}"/>
              </a:ext>
            </a:extLst>
          </p:cNvPr>
          <p:cNvSpPr>
            <a:spLocks noChangeArrowheads="1"/>
          </p:cNvSpPr>
          <p:nvPr/>
        </p:nvSpPr>
        <p:spPr bwMode="auto">
          <a:xfrm>
            <a:off x="10363200" y="2362200"/>
            <a:ext cx="304800" cy="20574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9" name="Rectangle 81">
            <a:extLst>
              <a:ext uri="{FF2B5EF4-FFF2-40B4-BE49-F238E27FC236}">
                <a16:creationId xmlns:a16="http://schemas.microsoft.com/office/drawing/2014/main" id="{4FED90A4-C151-4224-B54B-BD7283583545}"/>
              </a:ext>
            </a:extLst>
          </p:cNvPr>
          <p:cNvSpPr>
            <a:spLocks noChangeArrowheads="1"/>
          </p:cNvSpPr>
          <p:nvPr/>
        </p:nvSpPr>
        <p:spPr bwMode="auto">
          <a:xfrm>
            <a:off x="8001000" y="2286001"/>
            <a:ext cx="22098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1400" dirty="0">
                <a:solidFill>
                  <a:srgbClr val="FFFF00"/>
                </a:solidFill>
              </a:rPr>
              <a:t>Nuevo Pacto</a:t>
            </a:r>
          </a:p>
          <a:p>
            <a:pPr algn="ctr"/>
            <a:r>
              <a:rPr lang="es-CO" altLang="en-US" sz="1400" dirty="0">
                <a:solidFill>
                  <a:srgbClr val="FFFF00"/>
                </a:solidFill>
              </a:rPr>
              <a:t>el </a:t>
            </a:r>
            <a:r>
              <a:rPr lang="es-CO" altLang="en-US" sz="1400" dirty="0" err="1">
                <a:solidFill>
                  <a:srgbClr val="FFFF00"/>
                </a:solidFill>
              </a:rPr>
              <a:t>Evangélio</a:t>
            </a:r>
            <a:r>
              <a:rPr lang="es-CO" altLang="en-US" sz="1400" dirty="0">
                <a:solidFill>
                  <a:srgbClr val="FFFF00"/>
                </a:solidFill>
              </a:rPr>
              <a:t> de Cristo</a:t>
            </a:r>
          </a:p>
          <a:p>
            <a:pPr algn="ctr"/>
            <a:endParaRPr lang="es-CO" altLang="en-US" sz="1400" dirty="0">
              <a:solidFill>
                <a:srgbClr val="FFFF00"/>
              </a:solidFill>
            </a:endParaRPr>
          </a:p>
          <a:p>
            <a:pPr algn="ctr"/>
            <a:r>
              <a:rPr lang="es-CO" altLang="en-US" sz="1400" dirty="0">
                <a:solidFill>
                  <a:srgbClr val="FFFF00"/>
                </a:solidFill>
              </a:rPr>
              <a:t>el Reino de Cristo</a:t>
            </a:r>
          </a:p>
          <a:p>
            <a:pPr algn="ctr"/>
            <a:r>
              <a:rPr lang="es-CO" altLang="en-US" sz="1400" dirty="0">
                <a:solidFill>
                  <a:srgbClr val="FFFF00"/>
                </a:solidFill>
              </a:rPr>
              <a:t>-o-</a:t>
            </a:r>
          </a:p>
          <a:p>
            <a:pPr algn="ctr"/>
            <a:r>
              <a:rPr lang="es-CO" altLang="en-US" sz="1400" dirty="0">
                <a:solidFill>
                  <a:srgbClr val="FFFF00"/>
                </a:solidFill>
              </a:rPr>
              <a:t>la iglesia</a:t>
            </a:r>
          </a:p>
          <a:p>
            <a:pPr algn="ctr"/>
            <a:endParaRPr lang="es-CO" altLang="en-US" sz="1400" dirty="0">
              <a:solidFill>
                <a:srgbClr val="FFFF00"/>
              </a:solidFill>
            </a:endParaRPr>
          </a:p>
          <a:p>
            <a:pPr algn="ctr"/>
            <a:r>
              <a:rPr lang="es-CO" altLang="en-US" sz="1400" dirty="0">
                <a:solidFill>
                  <a:srgbClr val="FFFF00"/>
                </a:solidFill>
              </a:rPr>
              <a:t>Salvación realizada y</a:t>
            </a:r>
          </a:p>
          <a:p>
            <a:pPr algn="ctr"/>
            <a:r>
              <a:rPr lang="es-CO" altLang="en-US" sz="1400" dirty="0">
                <a:solidFill>
                  <a:srgbClr val="FFFF00"/>
                </a:solidFill>
              </a:rPr>
              <a:t>predicada a todo </a:t>
            </a:r>
          </a:p>
          <a:p>
            <a:pPr algn="ctr"/>
            <a:r>
              <a:rPr lang="es-CO" altLang="en-US" sz="1400" dirty="0">
                <a:solidFill>
                  <a:srgbClr val="FFFF00"/>
                </a:solidFill>
              </a:rPr>
              <a:t>el mundo</a:t>
            </a:r>
            <a:endParaRPr lang="en-US" altLang="en-US" sz="1400" dirty="0">
              <a:solidFill>
                <a:srgbClr val="FFFF00"/>
              </a:solidFill>
            </a:endParaRPr>
          </a:p>
        </p:txBody>
      </p:sp>
      <p:sp>
        <p:nvSpPr>
          <p:cNvPr id="2130" name="Rectangle 82">
            <a:extLst>
              <a:ext uri="{FF2B5EF4-FFF2-40B4-BE49-F238E27FC236}">
                <a16:creationId xmlns:a16="http://schemas.microsoft.com/office/drawing/2014/main" id="{DDAAB46E-EA07-470D-983B-163C62C60ECE}"/>
              </a:ext>
            </a:extLst>
          </p:cNvPr>
          <p:cNvSpPr>
            <a:spLocks noChangeArrowheads="1"/>
          </p:cNvSpPr>
          <p:nvPr/>
        </p:nvSpPr>
        <p:spPr bwMode="auto">
          <a:xfrm>
            <a:off x="5105400" y="2286000"/>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1400" dirty="0">
                <a:solidFill>
                  <a:srgbClr val="FFFF00"/>
                </a:solidFill>
              </a:rPr>
              <a:t>La Ley dada en el Sinaí</a:t>
            </a:r>
            <a:endParaRPr lang="en-US" altLang="en-US" sz="1400" dirty="0">
              <a:solidFill>
                <a:srgbClr val="FFFF00"/>
              </a:solidFill>
            </a:endParaRPr>
          </a:p>
        </p:txBody>
      </p:sp>
      <p:sp>
        <p:nvSpPr>
          <p:cNvPr id="2131" name="Rectangle 83">
            <a:extLst>
              <a:ext uri="{FF2B5EF4-FFF2-40B4-BE49-F238E27FC236}">
                <a16:creationId xmlns:a16="http://schemas.microsoft.com/office/drawing/2014/main" id="{93FD0E37-AFF5-44DF-BFC3-0A852AA146CF}"/>
              </a:ext>
            </a:extLst>
          </p:cNvPr>
          <p:cNvSpPr>
            <a:spLocks noChangeArrowheads="1"/>
          </p:cNvSpPr>
          <p:nvPr/>
        </p:nvSpPr>
        <p:spPr bwMode="auto">
          <a:xfrm>
            <a:off x="2438400" y="4419600"/>
            <a:ext cx="1219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1400">
                <a:solidFill>
                  <a:srgbClr val="FF9933"/>
                </a:solidFill>
              </a:rPr>
              <a:t>2500 años</a:t>
            </a:r>
            <a:endParaRPr lang="en-US" altLang="en-US" sz="1400">
              <a:solidFill>
                <a:srgbClr val="FF9933"/>
              </a:solidFill>
            </a:endParaRPr>
          </a:p>
        </p:txBody>
      </p:sp>
      <p:sp>
        <p:nvSpPr>
          <p:cNvPr id="2132" name="Rectangle 84">
            <a:extLst>
              <a:ext uri="{FF2B5EF4-FFF2-40B4-BE49-F238E27FC236}">
                <a16:creationId xmlns:a16="http://schemas.microsoft.com/office/drawing/2014/main" id="{6480E64B-3FEC-43DD-A310-B892113EEC5A}"/>
              </a:ext>
            </a:extLst>
          </p:cNvPr>
          <p:cNvSpPr>
            <a:spLocks noChangeArrowheads="1"/>
          </p:cNvSpPr>
          <p:nvPr/>
        </p:nvSpPr>
        <p:spPr bwMode="auto">
          <a:xfrm>
            <a:off x="5562600" y="4419600"/>
            <a:ext cx="1219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1400">
                <a:solidFill>
                  <a:srgbClr val="FF9933"/>
                </a:solidFill>
              </a:rPr>
              <a:t>1500 años</a:t>
            </a:r>
            <a:endParaRPr lang="en-US" altLang="en-US" sz="1400">
              <a:solidFill>
                <a:srgbClr val="FF9933"/>
              </a:solidFill>
            </a:endParaRPr>
          </a:p>
        </p:txBody>
      </p:sp>
      <p:sp>
        <p:nvSpPr>
          <p:cNvPr id="2133" name="Rectangle 85">
            <a:extLst>
              <a:ext uri="{FF2B5EF4-FFF2-40B4-BE49-F238E27FC236}">
                <a16:creationId xmlns:a16="http://schemas.microsoft.com/office/drawing/2014/main" id="{0D52E7A6-E0EA-4087-BDF0-5AEC3A53B6A0}"/>
              </a:ext>
            </a:extLst>
          </p:cNvPr>
          <p:cNvSpPr>
            <a:spLocks noChangeArrowheads="1"/>
          </p:cNvSpPr>
          <p:nvPr/>
        </p:nvSpPr>
        <p:spPr bwMode="auto">
          <a:xfrm>
            <a:off x="8686800" y="44196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1400">
                <a:solidFill>
                  <a:srgbClr val="FF9933"/>
                </a:solidFill>
              </a:rPr>
              <a:t>2000 años</a:t>
            </a:r>
            <a:endParaRPr lang="en-US" altLang="en-US" sz="1400">
              <a:solidFill>
                <a:srgbClr val="FF9933"/>
              </a:solidFill>
            </a:endParaRPr>
          </a:p>
        </p:txBody>
      </p:sp>
      <p:sp>
        <p:nvSpPr>
          <p:cNvPr id="2135" name="Rectangle 87">
            <a:extLst>
              <a:ext uri="{FF2B5EF4-FFF2-40B4-BE49-F238E27FC236}">
                <a16:creationId xmlns:a16="http://schemas.microsoft.com/office/drawing/2014/main" id="{FB272064-3AF9-4978-A61D-309FEA8178AF}"/>
              </a:ext>
            </a:extLst>
          </p:cNvPr>
          <p:cNvSpPr>
            <a:spLocks noChangeArrowheads="1"/>
          </p:cNvSpPr>
          <p:nvPr/>
        </p:nvSpPr>
        <p:spPr bwMode="auto">
          <a:xfrm>
            <a:off x="6629400" y="2971801"/>
            <a:ext cx="228600" cy="1073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square">
            <a:spAutoFit/>
          </a:bodyPr>
          <a:lstStyle/>
          <a:p>
            <a:pPr>
              <a:lnSpc>
                <a:spcPct val="70000"/>
              </a:lnSpc>
            </a:pPr>
            <a:r>
              <a:rPr lang="es-CO" altLang="en-US" sz="1000">
                <a:solidFill>
                  <a:schemeClr val="bg2"/>
                </a:solidFill>
              </a:rPr>
              <a:t>4</a:t>
            </a:r>
          </a:p>
          <a:p>
            <a:pPr>
              <a:lnSpc>
                <a:spcPct val="70000"/>
              </a:lnSpc>
            </a:pPr>
            <a:r>
              <a:rPr lang="es-CO" altLang="en-US" sz="1000">
                <a:solidFill>
                  <a:schemeClr val="bg2"/>
                </a:solidFill>
              </a:rPr>
              <a:t>0</a:t>
            </a:r>
          </a:p>
          <a:p>
            <a:pPr>
              <a:lnSpc>
                <a:spcPct val="70000"/>
              </a:lnSpc>
            </a:pPr>
            <a:r>
              <a:rPr lang="es-CO" altLang="en-US" sz="1000">
                <a:solidFill>
                  <a:schemeClr val="bg2"/>
                </a:solidFill>
              </a:rPr>
              <a:t>0</a:t>
            </a:r>
          </a:p>
          <a:p>
            <a:pPr>
              <a:lnSpc>
                <a:spcPct val="70000"/>
              </a:lnSpc>
            </a:pPr>
            <a:endParaRPr lang="es-CO" altLang="en-US" sz="1000">
              <a:solidFill>
                <a:schemeClr val="bg2"/>
              </a:solidFill>
            </a:endParaRPr>
          </a:p>
          <a:p>
            <a:pPr>
              <a:lnSpc>
                <a:spcPct val="70000"/>
              </a:lnSpc>
            </a:pPr>
            <a:r>
              <a:rPr lang="es-CO" altLang="en-US" sz="1000">
                <a:solidFill>
                  <a:schemeClr val="bg2"/>
                </a:solidFill>
              </a:rPr>
              <a:t>y</a:t>
            </a:r>
          </a:p>
          <a:p>
            <a:pPr>
              <a:lnSpc>
                <a:spcPct val="70000"/>
              </a:lnSpc>
            </a:pPr>
            <a:r>
              <a:rPr lang="es-CO" altLang="en-US" sz="1000">
                <a:solidFill>
                  <a:schemeClr val="bg2"/>
                </a:solidFill>
              </a:rPr>
              <a:t>e</a:t>
            </a:r>
          </a:p>
          <a:p>
            <a:pPr>
              <a:lnSpc>
                <a:spcPct val="70000"/>
              </a:lnSpc>
            </a:pPr>
            <a:r>
              <a:rPr lang="es-CO" altLang="en-US" sz="1000">
                <a:solidFill>
                  <a:schemeClr val="bg2"/>
                </a:solidFill>
              </a:rPr>
              <a:t>a</a:t>
            </a:r>
          </a:p>
          <a:p>
            <a:pPr>
              <a:lnSpc>
                <a:spcPct val="70000"/>
              </a:lnSpc>
            </a:pPr>
            <a:r>
              <a:rPr lang="es-CO" altLang="en-US" sz="1000">
                <a:solidFill>
                  <a:schemeClr val="bg2"/>
                </a:solidFill>
              </a:rPr>
              <a:t>r</a:t>
            </a:r>
          </a:p>
          <a:p>
            <a:pPr>
              <a:lnSpc>
                <a:spcPct val="70000"/>
              </a:lnSpc>
            </a:pPr>
            <a:r>
              <a:rPr lang="es-CO" altLang="en-US" sz="1000">
                <a:solidFill>
                  <a:schemeClr val="bg2"/>
                </a:solidFill>
              </a:rPr>
              <a:t>s</a:t>
            </a:r>
            <a:endParaRPr lang="en-US" altLang="en-US" sz="1000">
              <a:solidFill>
                <a:schemeClr val="bg2"/>
              </a:solidFill>
            </a:endParaRPr>
          </a:p>
        </p:txBody>
      </p:sp>
      <p:sp>
        <p:nvSpPr>
          <p:cNvPr id="2136" name="Rectangle 88">
            <a:extLst>
              <a:ext uri="{FF2B5EF4-FFF2-40B4-BE49-F238E27FC236}">
                <a16:creationId xmlns:a16="http://schemas.microsoft.com/office/drawing/2014/main" id="{8BC7EC31-BF87-4EA0-8752-28AB487840ED}"/>
              </a:ext>
            </a:extLst>
          </p:cNvPr>
          <p:cNvSpPr>
            <a:spLocks noChangeArrowheads="1"/>
          </p:cNvSpPr>
          <p:nvPr/>
        </p:nvSpPr>
        <p:spPr bwMode="auto">
          <a:xfrm>
            <a:off x="6550978" y="2895601"/>
            <a:ext cx="230821" cy="1251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square">
            <a:spAutoFit/>
          </a:bodyPr>
          <a:lstStyle/>
          <a:p>
            <a:pPr algn="ctr">
              <a:lnSpc>
                <a:spcPct val="75000"/>
              </a:lnSpc>
            </a:pPr>
            <a:r>
              <a:rPr lang="es-CO" altLang="en-US" sz="1000" dirty="0">
                <a:solidFill>
                  <a:srgbClr val="FF0000"/>
                </a:solidFill>
              </a:rPr>
              <a:t>C</a:t>
            </a:r>
          </a:p>
          <a:p>
            <a:pPr algn="ctr">
              <a:lnSpc>
                <a:spcPct val="75000"/>
              </a:lnSpc>
            </a:pPr>
            <a:r>
              <a:rPr lang="es-CO" altLang="en-US" sz="1000" dirty="0">
                <a:solidFill>
                  <a:srgbClr val="FF0000"/>
                </a:solidFill>
              </a:rPr>
              <a:t>a</a:t>
            </a:r>
          </a:p>
          <a:p>
            <a:pPr algn="ctr">
              <a:lnSpc>
                <a:spcPct val="75000"/>
              </a:lnSpc>
            </a:pPr>
            <a:r>
              <a:rPr lang="es-CO" altLang="en-US" sz="1000" dirty="0">
                <a:solidFill>
                  <a:srgbClr val="FF0000"/>
                </a:solidFill>
              </a:rPr>
              <a:t>u</a:t>
            </a:r>
          </a:p>
          <a:p>
            <a:pPr algn="ctr">
              <a:lnSpc>
                <a:spcPct val="75000"/>
              </a:lnSpc>
            </a:pPr>
            <a:r>
              <a:rPr lang="es-CO" altLang="en-US" sz="1000" dirty="0">
                <a:solidFill>
                  <a:srgbClr val="FF0000"/>
                </a:solidFill>
              </a:rPr>
              <a:t>t</a:t>
            </a:r>
          </a:p>
          <a:p>
            <a:pPr algn="ctr">
              <a:lnSpc>
                <a:spcPct val="75000"/>
              </a:lnSpc>
            </a:pPr>
            <a:r>
              <a:rPr lang="es-CO" altLang="en-US" sz="1000" dirty="0">
                <a:solidFill>
                  <a:srgbClr val="FF0000"/>
                </a:solidFill>
              </a:rPr>
              <a:t>i</a:t>
            </a:r>
          </a:p>
          <a:p>
            <a:pPr algn="ctr">
              <a:lnSpc>
                <a:spcPct val="75000"/>
              </a:lnSpc>
            </a:pPr>
            <a:r>
              <a:rPr lang="es-CO" altLang="en-US" sz="1000" dirty="0">
                <a:solidFill>
                  <a:srgbClr val="FF0000"/>
                </a:solidFill>
              </a:rPr>
              <a:t>v</a:t>
            </a:r>
          </a:p>
          <a:p>
            <a:pPr algn="ctr">
              <a:lnSpc>
                <a:spcPct val="75000"/>
              </a:lnSpc>
            </a:pPr>
            <a:r>
              <a:rPr lang="es-CO" altLang="en-US" sz="1000" dirty="0">
                <a:solidFill>
                  <a:srgbClr val="FF0000"/>
                </a:solidFill>
              </a:rPr>
              <a:t>e</a:t>
            </a:r>
          </a:p>
          <a:p>
            <a:pPr algn="ctr">
              <a:lnSpc>
                <a:spcPct val="75000"/>
              </a:lnSpc>
            </a:pPr>
            <a:r>
              <a:rPr lang="es-CO" altLang="en-US" sz="1000" dirty="0">
                <a:solidFill>
                  <a:srgbClr val="FF0000"/>
                </a:solidFill>
              </a:rPr>
              <a:t>r</a:t>
            </a:r>
          </a:p>
          <a:p>
            <a:pPr algn="ctr">
              <a:lnSpc>
                <a:spcPct val="75000"/>
              </a:lnSpc>
            </a:pPr>
            <a:r>
              <a:rPr lang="es-CO" altLang="en-US" sz="1000" dirty="0">
                <a:solidFill>
                  <a:srgbClr val="FF0000"/>
                </a:solidFill>
              </a:rPr>
              <a:t>I</a:t>
            </a:r>
          </a:p>
          <a:p>
            <a:pPr algn="ctr">
              <a:lnSpc>
                <a:spcPct val="75000"/>
              </a:lnSpc>
            </a:pPr>
            <a:r>
              <a:rPr lang="es-CO" altLang="en-US" sz="1000" dirty="0">
                <a:solidFill>
                  <a:srgbClr val="FF0000"/>
                </a:solidFill>
              </a:rPr>
              <a:t>o</a:t>
            </a:r>
            <a:endParaRPr lang="en-US" altLang="en-US" sz="1000" dirty="0">
              <a:solidFill>
                <a:srgbClr val="FF0000"/>
              </a:solidFill>
            </a:endParaRPr>
          </a:p>
        </p:txBody>
      </p:sp>
      <p:sp>
        <p:nvSpPr>
          <p:cNvPr id="74" name="AutoShape 66">
            <a:extLst>
              <a:ext uri="{FF2B5EF4-FFF2-40B4-BE49-F238E27FC236}">
                <a16:creationId xmlns:a16="http://schemas.microsoft.com/office/drawing/2014/main" id="{87CEBF16-6929-4F5B-99C2-D5494C6C1D84}"/>
              </a:ext>
            </a:extLst>
          </p:cNvPr>
          <p:cNvSpPr>
            <a:spLocks noChangeArrowheads="1"/>
          </p:cNvSpPr>
          <p:nvPr/>
        </p:nvSpPr>
        <p:spPr bwMode="auto">
          <a:xfrm>
            <a:off x="6646146" y="2654196"/>
            <a:ext cx="533400" cy="762000"/>
          </a:xfrm>
          <a:prstGeom prst="lightningBolt">
            <a:avLst/>
          </a:prstGeom>
          <a:solidFill>
            <a:srgbClr val="FFFF00"/>
          </a:solidFill>
          <a:ln w="1905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eaLnBrk="1" hangingPunct="1"/>
            <a:endParaRPr lang="en-US" altLang="en-US"/>
          </a:p>
        </p:txBody>
      </p:sp>
      <p:sp>
        <p:nvSpPr>
          <p:cNvPr id="75" name="AutoShape 67">
            <a:extLst>
              <a:ext uri="{FF2B5EF4-FFF2-40B4-BE49-F238E27FC236}">
                <a16:creationId xmlns:a16="http://schemas.microsoft.com/office/drawing/2014/main" id="{C7F5E86F-8801-411D-8621-374846243331}"/>
              </a:ext>
            </a:extLst>
          </p:cNvPr>
          <p:cNvSpPr>
            <a:spLocks noChangeArrowheads="1"/>
          </p:cNvSpPr>
          <p:nvPr/>
        </p:nvSpPr>
        <p:spPr bwMode="auto">
          <a:xfrm>
            <a:off x="3598146" y="2958996"/>
            <a:ext cx="381000" cy="381000"/>
          </a:xfrm>
          <a:prstGeom prst="lightningBolt">
            <a:avLst/>
          </a:prstGeom>
          <a:solidFill>
            <a:srgbClr val="FFFF00"/>
          </a:solidFill>
          <a:ln w="1905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eaLnBrk="1" hangingPunct="1"/>
            <a:endParaRPr lang="en-US" altLang="en-US"/>
          </a:p>
        </p:txBody>
      </p:sp>
      <p:sp>
        <p:nvSpPr>
          <p:cNvPr id="76" name="AutoShape 68">
            <a:extLst>
              <a:ext uri="{FF2B5EF4-FFF2-40B4-BE49-F238E27FC236}">
                <a16:creationId xmlns:a16="http://schemas.microsoft.com/office/drawing/2014/main" id="{34E72E75-0B35-47C5-9B49-40B163212355}"/>
              </a:ext>
            </a:extLst>
          </p:cNvPr>
          <p:cNvSpPr>
            <a:spLocks noChangeArrowheads="1"/>
          </p:cNvSpPr>
          <p:nvPr/>
        </p:nvSpPr>
        <p:spPr bwMode="auto">
          <a:xfrm>
            <a:off x="5884146" y="3416196"/>
            <a:ext cx="381000" cy="381000"/>
          </a:xfrm>
          <a:prstGeom prst="lightningBolt">
            <a:avLst/>
          </a:prstGeom>
          <a:solidFill>
            <a:srgbClr val="FFFF00"/>
          </a:solidFill>
          <a:ln w="1905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eaLnBrk="1" hangingPunct="1"/>
            <a:endParaRPr lang="en-US" altLang="en-US"/>
          </a:p>
        </p:txBody>
      </p:sp>
      <p:sp>
        <p:nvSpPr>
          <p:cNvPr id="77" name="AutoShape 69">
            <a:extLst>
              <a:ext uri="{FF2B5EF4-FFF2-40B4-BE49-F238E27FC236}">
                <a16:creationId xmlns:a16="http://schemas.microsoft.com/office/drawing/2014/main" id="{4FEDB5C1-F03A-400C-9C7D-685DA2A9CBE9}"/>
              </a:ext>
            </a:extLst>
          </p:cNvPr>
          <p:cNvSpPr>
            <a:spLocks noChangeArrowheads="1"/>
          </p:cNvSpPr>
          <p:nvPr/>
        </p:nvSpPr>
        <p:spPr bwMode="auto">
          <a:xfrm>
            <a:off x="7659358" y="2857500"/>
            <a:ext cx="457200" cy="685800"/>
          </a:xfrm>
          <a:prstGeom prst="lightningBolt">
            <a:avLst/>
          </a:prstGeom>
          <a:solidFill>
            <a:srgbClr val="FFFF00"/>
          </a:solidFill>
          <a:ln w="1905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eaLnBrk="1" hangingPunct="1"/>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1000" fill="hold"/>
                                        <p:tgtEl>
                                          <p:spTgt spid="75"/>
                                        </p:tgtEl>
                                        <p:attrNameLst>
                                          <p:attrName>ppt_x</p:attrName>
                                        </p:attrNameLst>
                                      </p:cBhvr>
                                      <p:tavLst>
                                        <p:tav tm="0">
                                          <p:val>
                                            <p:strVal val="#ppt_x"/>
                                          </p:val>
                                        </p:tav>
                                        <p:tav tm="100000">
                                          <p:val>
                                            <p:strVal val="#ppt_x"/>
                                          </p:val>
                                        </p:tav>
                                      </p:tavLst>
                                    </p:anim>
                                    <p:anim calcmode="lin" valueType="num">
                                      <p:cBhvr additive="base">
                                        <p:cTn id="8" dur="1000" fill="hold"/>
                                        <p:tgtEl>
                                          <p:spTgt spid="75"/>
                                        </p:tgtEl>
                                        <p:attrNameLst>
                                          <p:attrName>ppt_y</p:attrName>
                                        </p:attrNameLst>
                                      </p:cBhvr>
                                      <p:tavLst>
                                        <p:tav tm="0">
                                          <p:val>
                                            <p:strVal val="0-#ppt_h/2"/>
                                          </p:val>
                                        </p:tav>
                                        <p:tav tm="100000">
                                          <p:val>
                                            <p:strVal val="#ppt_y"/>
                                          </p:val>
                                        </p:tav>
                                      </p:tavLst>
                                    </p:anim>
                                  </p:childTnLst>
                                </p:cTn>
                              </p:par>
                              <p:par>
                                <p:cTn id="9" presetID="32" presetClass="emph" presetSubtype="0" repeatCount="indefinite" fill="hold" grpId="1" nodeType="withEffect">
                                  <p:stCondLst>
                                    <p:cond delay="0"/>
                                  </p:stCondLst>
                                  <p:childTnLst>
                                    <p:animClr clrSpc="rgb" dir="cw">
                                      <p:cBhvr override="childStyle">
                                        <p:cTn id="10" dur="50" fill="hold"/>
                                        <p:tgtEl>
                                          <p:spTgt spid="75"/>
                                        </p:tgtEl>
                                        <p:attrNameLst>
                                          <p:attrName>style.color</p:attrName>
                                        </p:attrNameLst>
                                      </p:cBhvr>
                                      <p:to>
                                        <a:srgbClr val="FFFF00"/>
                                      </p:to>
                                    </p:animClr>
                                    <p:animClr clrSpc="rgb" dir="cw">
                                      <p:cBhvr>
                                        <p:cTn id="11" dur="50" fill="hold"/>
                                        <p:tgtEl>
                                          <p:spTgt spid="75"/>
                                        </p:tgtEl>
                                        <p:attrNameLst>
                                          <p:attrName>fillcolor</p:attrName>
                                        </p:attrNameLst>
                                      </p:cBhvr>
                                      <p:to>
                                        <a:srgbClr val="FFFF00"/>
                                      </p:to>
                                    </p:animClr>
                                    <p:set>
                                      <p:cBhvr>
                                        <p:cTn id="12" dur="50" fill="hold"/>
                                        <p:tgtEl>
                                          <p:spTgt spid="75"/>
                                        </p:tgtEl>
                                        <p:attrNameLst>
                                          <p:attrName>fill.type</p:attrName>
                                        </p:attrNameLst>
                                      </p:cBhvr>
                                      <p:to>
                                        <p:strVal val="solid"/>
                                      </p:to>
                                    </p:set>
                                    <p:set>
                                      <p:cBhvr>
                                        <p:cTn id="13" dur="50" fill="hold"/>
                                        <p:tgtEl>
                                          <p:spTgt spid="75"/>
                                        </p:tgtEl>
                                        <p:attrNameLst>
                                          <p:attrName>fill.on</p:attrName>
                                        </p:attrNameLst>
                                      </p:cBhvr>
                                      <p:to>
                                        <p:strVal val="true"/>
                                      </p:to>
                                    </p:set>
                                    <p:animRot by="120000">
                                      <p:cBhvr>
                                        <p:cTn id="14" dur="50" fill="hold">
                                          <p:stCondLst>
                                            <p:cond delay="0"/>
                                          </p:stCondLst>
                                        </p:cTn>
                                        <p:tgtEl>
                                          <p:spTgt spid="75"/>
                                        </p:tgtEl>
                                        <p:attrNameLst>
                                          <p:attrName>r</p:attrName>
                                        </p:attrNameLst>
                                      </p:cBhvr>
                                    </p:animRot>
                                    <p:animRot by="-240000">
                                      <p:cBhvr>
                                        <p:cTn id="15" dur="100" fill="hold">
                                          <p:stCondLst>
                                            <p:cond delay="100"/>
                                          </p:stCondLst>
                                        </p:cTn>
                                        <p:tgtEl>
                                          <p:spTgt spid="75"/>
                                        </p:tgtEl>
                                        <p:attrNameLst>
                                          <p:attrName>r</p:attrName>
                                        </p:attrNameLst>
                                      </p:cBhvr>
                                    </p:animRot>
                                    <p:animRot by="240000">
                                      <p:cBhvr>
                                        <p:cTn id="16" dur="100" fill="hold">
                                          <p:stCondLst>
                                            <p:cond delay="200"/>
                                          </p:stCondLst>
                                        </p:cTn>
                                        <p:tgtEl>
                                          <p:spTgt spid="75"/>
                                        </p:tgtEl>
                                        <p:attrNameLst>
                                          <p:attrName>r</p:attrName>
                                        </p:attrNameLst>
                                      </p:cBhvr>
                                    </p:animRot>
                                    <p:animRot by="-240000">
                                      <p:cBhvr>
                                        <p:cTn id="17" dur="100" fill="hold">
                                          <p:stCondLst>
                                            <p:cond delay="300"/>
                                          </p:stCondLst>
                                        </p:cTn>
                                        <p:tgtEl>
                                          <p:spTgt spid="75"/>
                                        </p:tgtEl>
                                        <p:attrNameLst>
                                          <p:attrName>r</p:attrName>
                                        </p:attrNameLst>
                                      </p:cBhvr>
                                    </p:animRot>
                                    <p:animRot by="120000">
                                      <p:cBhvr>
                                        <p:cTn id="18" dur="100" fill="hold">
                                          <p:stCondLst>
                                            <p:cond delay="400"/>
                                          </p:stCondLst>
                                        </p:cTn>
                                        <p:tgtEl>
                                          <p:spTgt spid="75"/>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additive="base">
                                        <p:cTn id="23" dur="1000" fill="hold"/>
                                        <p:tgtEl>
                                          <p:spTgt spid="76"/>
                                        </p:tgtEl>
                                        <p:attrNameLst>
                                          <p:attrName>ppt_x</p:attrName>
                                        </p:attrNameLst>
                                      </p:cBhvr>
                                      <p:tavLst>
                                        <p:tav tm="0">
                                          <p:val>
                                            <p:strVal val="#ppt_x"/>
                                          </p:val>
                                        </p:tav>
                                        <p:tav tm="100000">
                                          <p:val>
                                            <p:strVal val="#ppt_x"/>
                                          </p:val>
                                        </p:tav>
                                      </p:tavLst>
                                    </p:anim>
                                    <p:anim calcmode="lin" valueType="num">
                                      <p:cBhvr additive="base">
                                        <p:cTn id="24" dur="1000" fill="hold"/>
                                        <p:tgtEl>
                                          <p:spTgt spid="76"/>
                                        </p:tgtEl>
                                        <p:attrNameLst>
                                          <p:attrName>ppt_y</p:attrName>
                                        </p:attrNameLst>
                                      </p:cBhvr>
                                      <p:tavLst>
                                        <p:tav tm="0">
                                          <p:val>
                                            <p:strVal val="0-#ppt_h/2"/>
                                          </p:val>
                                        </p:tav>
                                        <p:tav tm="100000">
                                          <p:val>
                                            <p:strVal val="#ppt_y"/>
                                          </p:val>
                                        </p:tav>
                                      </p:tavLst>
                                    </p:anim>
                                  </p:childTnLst>
                                </p:cTn>
                              </p:par>
                              <p:par>
                                <p:cTn id="25" presetID="32" presetClass="emph" presetSubtype="0" repeatCount="indefinite" fill="hold" grpId="1" nodeType="withEffect">
                                  <p:stCondLst>
                                    <p:cond delay="0"/>
                                  </p:stCondLst>
                                  <p:childTnLst>
                                    <p:animClr clrSpc="rgb" dir="cw">
                                      <p:cBhvr override="childStyle">
                                        <p:cTn id="26" dur="50" fill="hold"/>
                                        <p:tgtEl>
                                          <p:spTgt spid="76"/>
                                        </p:tgtEl>
                                        <p:attrNameLst>
                                          <p:attrName>style.color</p:attrName>
                                        </p:attrNameLst>
                                      </p:cBhvr>
                                      <p:to>
                                        <a:srgbClr val="FFFF00"/>
                                      </p:to>
                                    </p:animClr>
                                    <p:animClr clrSpc="rgb" dir="cw">
                                      <p:cBhvr>
                                        <p:cTn id="27" dur="50" fill="hold"/>
                                        <p:tgtEl>
                                          <p:spTgt spid="76"/>
                                        </p:tgtEl>
                                        <p:attrNameLst>
                                          <p:attrName>fillcolor</p:attrName>
                                        </p:attrNameLst>
                                      </p:cBhvr>
                                      <p:to>
                                        <a:srgbClr val="FFFF00"/>
                                      </p:to>
                                    </p:animClr>
                                    <p:set>
                                      <p:cBhvr>
                                        <p:cTn id="28" dur="50" fill="hold"/>
                                        <p:tgtEl>
                                          <p:spTgt spid="76"/>
                                        </p:tgtEl>
                                        <p:attrNameLst>
                                          <p:attrName>fill.type</p:attrName>
                                        </p:attrNameLst>
                                      </p:cBhvr>
                                      <p:to>
                                        <p:strVal val="solid"/>
                                      </p:to>
                                    </p:set>
                                    <p:set>
                                      <p:cBhvr>
                                        <p:cTn id="29" dur="50" fill="hold"/>
                                        <p:tgtEl>
                                          <p:spTgt spid="76"/>
                                        </p:tgtEl>
                                        <p:attrNameLst>
                                          <p:attrName>fill.on</p:attrName>
                                        </p:attrNameLst>
                                      </p:cBhvr>
                                      <p:to>
                                        <p:strVal val="true"/>
                                      </p:to>
                                    </p:set>
                                    <p:animRot by="120000">
                                      <p:cBhvr>
                                        <p:cTn id="30" dur="50" fill="hold">
                                          <p:stCondLst>
                                            <p:cond delay="0"/>
                                          </p:stCondLst>
                                        </p:cTn>
                                        <p:tgtEl>
                                          <p:spTgt spid="76"/>
                                        </p:tgtEl>
                                        <p:attrNameLst>
                                          <p:attrName>r</p:attrName>
                                        </p:attrNameLst>
                                      </p:cBhvr>
                                    </p:animRot>
                                    <p:animRot by="-240000">
                                      <p:cBhvr>
                                        <p:cTn id="31" dur="100" fill="hold">
                                          <p:stCondLst>
                                            <p:cond delay="100"/>
                                          </p:stCondLst>
                                        </p:cTn>
                                        <p:tgtEl>
                                          <p:spTgt spid="76"/>
                                        </p:tgtEl>
                                        <p:attrNameLst>
                                          <p:attrName>r</p:attrName>
                                        </p:attrNameLst>
                                      </p:cBhvr>
                                    </p:animRot>
                                    <p:animRot by="240000">
                                      <p:cBhvr>
                                        <p:cTn id="32" dur="100" fill="hold">
                                          <p:stCondLst>
                                            <p:cond delay="200"/>
                                          </p:stCondLst>
                                        </p:cTn>
                                        <p:tgtEl>
                                          <p:spTgt spid="76"/>
                                        </p:tgtEl>
                                        <p:attrNameLst>
                                          <p:attrName>r</p:attrName>
                                        </p:attrNameLst>
                                      </p:cBhvr>
                                    </p:animRot>
                                    <p:animRot by="-240000">
                                      <p:cBhvr>
                                        <p:cTn id="33" dur="100" fill="hold">
                                          <p:stCondLst>
                                            <p:cond delay="300"/>
                                          </p:stCondLst>
                                        </p:cTn>
                                        <p:tgtEl>
                                          <p:spTgt spid="76"/>
                                        </p:tgtEl>
                                        <p:attrNameLst>
                                          <p:attrName>r</p:attrName>
                                        </p:attrNameLst>
                                      </p:cBhvr>
                                    </p:animRot>
                                    <p:animRot by="120000">
                                      <p:cBhvr>
                                        <p:cTn id="34" dur="100" fill="hold">
                                          <p:stCondLst>
                                            <p:cond delay="400"/>
                                          </p:stCondLst>
                                        </p:cTn>
                                        <p:tgtEl>
                                          <p:spTgt spid="76"/>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2" presetClass="entr" presetSubtype="1" fill="hold" grpId="0" nodeType="clickEffect">
                                  <p:stCondLst>
                                    <p:cond delay="0"/>
                                  </p:stCondLst>
                                  <p:childTnLst>
                                    <p:set>
                                      <p:cBhvr>
                                        <p:cTn id="38" dur="1" fill="hold">
                                          <p:stCondLst>
                                            <p:cond delay="0"/>
                                          </p:stCondLst>
                                        </p:cTn>
                                        <p:tgtEl>
                                          <p:spTgt spid="74"/>
                                        </p:tgtEl>
                                        <p:attrNameLst>
                                          <p:attrName>style.visibility</p:attrName>
                                        </p:attrNameLst>
                                      </p:cBhvr>
                                      <p:to>
                                        <p:strVal val="visible"/>
                                      </p:to>
                                    </p:set>
                                    <p:anim calcmode="lin" valueType="num">
                                      <p:cBhvr additive="base">
                                        <p:cTn id="39" dur="1000" fill="hold"/>
                                        <p:tgtEl>
                                          <p:spTgt spid="74"/>
                                        </p:tgtEl>
                                        <p:attrNameLst>
                                          <p:attrName>ppt_x</p:attrName>
                                        </p:attrNameLst>
                                      </p:cBhvr>
                                      <p:tavLst>
                                        <p:tav tm="0">
                                          <p:val>
                                            <p:strVal val="#ppt_x"/>
                                          </p:val>
                                        </p:tav>
                                        <p:tav tm="100000">
                                          <p:val>
                                            <p:strVal val="#ppt_x"/>
                                          </p:val>
                                        </p:tav>
                                      </p:tavLst>
                                    </p:anim>
                                    <p:anim calcmode="lin" valueType="num">
                                      <p:cBhvr additive="base">
                                        <p:cTn id="40" dur="1000" fill="hold"/>
                                        <p:tgtEl>
                                          <p:spTgt spid="74"/>
                                        </p:tgtEl>
                                        <p:attrNameLst>
                                          <p:attrName>ppt_y</p:attrName>
                                        </p:attrNameLst>
                                      </p:cBhvr>
                                      <p:tavLst>
                                        <p:tav tm="0">
                                          <p:val>
                                            <p:strVal val="0-#ppt_h/2"/>
                                          </p:val>
                                        </p:tav>
                                        <p:tav tm="100000">
                                          <p:val>
                                            <p:strVal val="#ppt_y"/>
                                          </p:val>
                                        </p:tav>
                                      </p:tavLst>
                                    </p:anim>
                                  </p:childTnLst>
                                </p:cTn>
                              </p:par>
                              <p:par>
                                <p:cTn id="41" presetID="32" presetClass="emph" presetSubtype="0" repeatCount="indefinite" fill="hold" grpId="1" nodeType="withEffect">
                                  <p:stCondLst>
                                    <p:cond delay="0"/>
                                  </p:stCondLst>
                                  <p:childTnLst>
                                    <p:animClr clrSpc="rgb" dir="cw">
                                      <p:cBhvr override="childStyle">
                                        <p:cTn id="42" dur="50" fill="hold"/>
                                        <p:tgtEl>
                                          <p:spTgt spid="74"/>
                                        </p:tgtEl>
                                        <p:attrNameLst>
                                          <p:attrName>style.color</p:attrName>
                                        </p:attrNameLst>
                                      </p:cBhvr>
                                      <p:to>
                                        <a:srgbClr val="FFFF00"/>
                                      </p:to>
                                    </p:animClr>
                                    <p:animClr clrSpc="rgb" dir="cw">
                                      <p:cBhvr>
                                        <p:cTn id="43" dur="50" fill="hold"/>
                                        <p:tgtEl>
                                          <p:spTgt spid="74"/>
                                        </p:tgtEl>
                                        <p:attrNameLst>
                                          <p:attrName>fillcolor</p:attrName>
                                        </p:attrNameLst>
                                      </p:cBhvr>
                                      <p:to>
                                        <a:srgbClr val="FFFF00"/>
                                      </p:to>
                                    </p:animClr>
                                    <p:set>
                                      <p:cBhvr>
                                        <p:cTn id="44" dur="50" fill="hold"/>
                                        <p:tgtEl>
                                          <p:spTgt spid="74"/>
                                        </p:tgtEl>
                                        <p:attrNameLst>
                                          <p:attrName>fill.type</p:attrName>
                                        </p:attrNameLst>
                                      </p:cBhvr>
                                      <p:to>
                                        <p:strVal val="solid"/>
                                      </p:to>
                                    </p:set>
                                    <p:set>
                                      <p:cBhvr>
                                        <p:cTn id="45" dur="50" fill="hold"/>
                                        <p:tgtEl>
                                          <p:spTgt spid="74"/>
                                        </p:tgtEl>
                                        <p:attrNameLst>
                                          <p:attrName>fill.on</p:attrName>
                                        </p:attrNameLst>
                                      </p:cBhvr>
                                      <p:to>
                                        <p:strVal val="true"/>
                                      </p:to>
                                    </p:set>
                                    <p:animRot by="120000">
                                      <p:cBhvr>
                                        <p:cTn id="46" dur="50" fill="hold">
                                          <p:stCondLst>
                                            <p:cond delay="0"/>
                                          </p:stCondLst>
                                        </p:cTn>
                                        <p:tgtEl>
                                          <p:spTgt spid="74"/>
                                        </p:tgtEl>
                                        <p:attrNameLst>
                                          <p:attrName>r</p:attrName>
                                        </p:attrNameLst>
                                      </p:cBhvr>
                                    </p:animRot>
                                    <p:animRot by="-240000">
                                      <p:cBhvr>
                                        <p:cTn id="47" dur="100" fill="hold">
                                          <p:stCondLst>
                                            <p:cond delay="100"/>
                                          </p:stCondLst>
                                        </p:cTn>
                                        <p:tgtEl>
                                          <p:spTgt spid="74"/>
                                        </p:tgtEl>
                                        <p:attrNameLst>
                                          <p:attrName>r</p:attrName>
                                        </p:attrNameLst>
                                      </p:cBhvr>
                                    </p:animRot>
                                    <p:animRot by="240000">
                                      <p:cBhvr>
                                        <p:cTn id="48" dur="100" fill="hold">
                                          <p:stCondLst>
                                            <p:cond delay="200"/>
                                          </p:stCondLst>
                                        </p:cTn>
                                        <p:tgtEl>
                                          <p:spTgt spid="74"/>
                                        </p:tgtEl>
                                        <p:attrNameLst>
                                          <p:attrName>r</p:attrName>
                                        </p:attrNameLst>
                                      </p:cBhvr>
                                    </p:animRot>
                                    <p:animRot by="-240000">
                                      <p:cBhvr>
                                        <p:cTn id="49" dur="100" fill="hold">
                                          <p:stCondLst>
                                            <p:cond delay="300"/>
                                          </p:stCondLst>
                                        </p:cTn>
                                        <p:tgtEl>
                                          <p:spTgt spid="74"/>
                                        </p:tgtEl>
                                        <p:attrNameLst>
                                          <p:attrName>r</p:attrName>
                                        </p:attrNameLst>
                                      </p:cBhvr>
                                    </p:animRot>
                                    <p:animRot by="120000">
                                      <p:cBhvr>
                                        <p:cTn id="50" dur="100" fill="hold">
                                          <p:stCondLst>
                                            <p:cond delay="400"/>
                                          </p:stCondLst>
                                        </p:cTn>
                                        <p:tgtEl>
                                          <p:spTgt spid="74"/>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77"/>
                                        </p:tgtEl>
                                        <p:attrNameLst>
                                          <p:attrName>style.visibility</p:attrName>
                                        </p:attrNameLst>
                                      </p:cBhvr>
                                      <p:to>
                                        <p:strVal val="visible"/>
                                      </p:to>
                                    </p:set>
                                    <p:anim calcmode="lin" valueType="num">
                                      <p:cBhvr additive="base">
                                        <p:cTn id="55" dur="1000" fill="hold"/>
                                        <p:tgtEl>
                                          <p:spTgt spid="77"/>
                                        </p:tgtEl>
                                        <p:attrNameLst>
                                          <p:attrName>ppt_x</p:attrName>
                                        </p:attrNameLst>
                                      </p:cBhvr>
                                      <p:tavLst>
                                        <p:tav tm="0">
                                          <p:val>
                                            <p:strVal val="#ppt_x"/>
                                          </p:val>
                                        </p:tav>
                                        <p:tav tm="100000">
                                          <p:val>
                                            <p:strVal val="#ppt_x"/>
                                          </p:val>
                                        </p:tav>
                                      </p:tavLst>
                                    </p:anim>
                                    <p:anim calcmode="lin" valueType="num">
                                      <p:cBhvr additive="base">
                                        <p:cTn id="56" dur="1000" fill="hold"/>
                                        <p:tgtEl>
                                          <p:spTgt spid="77"/>
                                        </p:tgtEl>
                                        <p:attrNameLst>
                                          <p:attrName>ppt_y</p:attrName>
                                        </p:attrNameLst>
                                      </p:cBhvr>
                                      <p:tavLst>
                                        <p:tav tm="0">
                                          <p:val>
                                            <p:strVal val="0-#ppt_h/2"/>
                                          </p:val>
                                        </p:tav>
                                        <p:tav tm="100000">
                                          <p:val>
                                            <p:strVal val="#ppt_y"/>
                                          </p:val>
                                        </p:tav>
                                      </p:tavLst>
                                    </p:anim>
                                  </p:childTnLst>
                                </p:cTn>
                              </p:par>
                              <p:par>
                                <p:cTn id="57" presetID="32" presetClass="emph" presetSubtype="0" repeatCount="indefinite" fill="hold" grpId="1" nodeType="withEffect">
                                  <p:stCondLst>
                                    <p:cond delay="0"/>
                                  </p:stCondLst>
                                  <p:childTnLst>
                                    <p:animClr clrSpc="rgb" dir="cw">
                                      <p:cBhvr override="childStyle">
                                        <p:cTn id="58" dur="50" fill="hold"/>
                                        <p:tgtEl>
                                          <p:spTgt spid="77"/>
                                        </p:tgtEl>
                                        <p:attrNameLst>
                                          <p:attrName>style.color</p:attrName>
                                        </p:attrNameLst>
                                      </p:cBhvr>
                                      <p:to>
                                        <a:srgbClr val="FFFF00"/>
                                      </p:to>
                                    </p:animClr>
                                    <p:animClr clrSpc="rgb" dir="cw">
                                      <p:cBhvr>
                                        <p:cTn id="59" dur="50" fill="hold"/>
                                        <p:tgtEl>
                                          <p:spTgt spid="77"/>
                                        </p:tgtEl>
                                        <p:attrNameLst>
                                          <p:attrName>fillcolor</p:attrName>
                                        </p:attrNameLst>
                                      </p:cBhvr>
                                      <p:to>
                                        <a:srgbClr val="FFFF00"/>
                                      </p:to>
                                    </p:animClr>
                                    <p:set>
                                      <p:cBhvr>
                                        <p:cTn id="60" dur="50" fill="hold"/>
                                        <p:tgtEl>
                                          <p:spTgt spid="77"/>
                                        </p:tgtEl>
                                        <p:attrNameLst>
                                          <p:attrName>fill.type</p:attrName>
                                        </p:attrNameLst>
                                      </p:cBhvr>
                                      <p:to>
                                        <p:strVal val="solid"/>
                                      </p:to>
                                    </p:set>
                                    <p:set>
                                      <p:cBhvr>
                                        <p:cTn id="61" dur="50" fill="hold"/>
                                        <p:tgtEl>
                                          <p:spTgt spid="77"/>
                                        </p:tgtEl>
                                        <p:attrNameLst>
                                          <p:attrName>fill.on</p:attrName>
                                        </p:attrNameLst>
                                      </p:cBhvr>
                                      <p:to>
                                        <p:strVal val="true"/>
                                      </p:to>
                                    </p:set>
                                    <p:animRot by="120000">
                                      <p:cBhvr>
                                        <p:cTn id="62" dur="50" fill="hold">
                                          <p:stCondLst>
                                            <p:cond delay="0"/>
                                          </p:stCondLst>
                                        </p:cTn>
                                        <p:tgtEl>
                                          <p:spTgt spid="77"/>
                                        </p:tgtEl>
                                        <p:attrNameLst>
                                          <p:attrName>r</p:attrName>
                                        </p:attrNameLst>
                                      </p:cBhvr>
                                    </p:animRot>
                                    <p:animRot by="-240000">
                                      <p:cBhvr>
                                        <p:cTn id="63" dur="100" fill="hold">
                                          <p:stCondLst>
                                            <p:cond delay="100"/>
                                          </p:stCondLst>
                                        </p:cTn>
                                        <p:tgtEl>
                                          <p:spTgt spid="77"/>
                                        </p:tgtEl>
                                        <p:attrNameLst>
                                          <p:attrName>r</p:attrName>
                                        </p:attrNameLst>
                                      </p:cBhvr>
                                    </p:animRot>
                                    <p:animRot by="240000">
                                      <p:cBhvr>
                                        <p:cTn id="64" dur="100" fill="hold">
                                          <p:stCondLst>
                                            <p:cond delay="200"/>
                                          </p:stCondLst>
                                        </p:cTn>
                                        <p:tgtEl>
                                          <p:spTgt spid="77"/>
                                        </p:tgtEl>
                                        <p:attrNameLst>
                                          <p:attrName>r</p:attrName>
                                        </p:attrNameLst>
                                      </p:cBhvr>
                                    </p:animRot>
                                    <p:animRot by="-240000">
                                      <p:cBhvr>
                                        <p:cTn id="65" dur="100" fill="hold">
                                          <p:stCondLst>
                                            <p:cond delay="300"/>
                                          </p:stCondLst>
                                        </p:cTn>
                                        <p:tgtEl>
                                          <p:spTgt spid="77"/>
                                        </p:tgtEl>
                                        <p:attrNameLst>
                                          <p:attrName>r</p:attrName>
                                        </p:attrNameLst>
                                      </p:cBhvr>
                                    </p:animRot>
                                    <p:animRot by="120000">
                                      <p:cBhvr>
                                        <p:cTn id="66" dur="100" fill="hold">
                                          <p:stCondLst>
                                            <p:cond delay="400"/>
                                          </p:stCondLst>
                                        </p:cTn>
                                        <p:tgtEl>
                                          <p:spTgt spid="7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4" grpId="1" animBg="1"/>
      <p:bldP spid="75" grpId="0" animBg="1"/>
      <p:bldP spid="75" grpId="1" animBg="1"/>
      <p:bldP spid="76" grpId="0" animBg="1"/>
      <p:bldP spid="76" grpId="1" animBg="1"/>
      <p:bldP spid="77" grpId="0" animBg="1"/>
      <p:bldP spid="7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340" name="Text Box 8">
            <a:extLst>
              <a:ext uri="{FF2B5EF4-FFF2-40B4-BE49-F238E27FC236}">
                <a16:creationId xmlns:a16="http://schemas.microsoft.com/office/drawing/2014/main" id="{532C48F1-DEFF-4B46-B7C3-F12FBD6387BA}"/>
              </a:ext>
            </a:extLst>
          </p:cNvPr>
          <p:cNvSpPr txBox="1">
            <a:spLocks noChangeArrowheads="1"/>
          </p:cNvSpPr>
          <p:nvPr/>
        </p:nvSpPr>
        <p:spPr bwMode="auto">
          <a:xfrm>
            <a:off x="0" y="4419600"/>
            <a:ext cx="2362200" cy="830997"/>
          </a:xfrm>
          <a:prstGeom prst="rect">
            <a:avLst/>
          </a:prstGeom>
          <a:solidFill>
            <a:srgbClr val="DBD8A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2400" dirty="0"/>
              <a:t>I REYES 17:1 – </a:t>
            </a:r>
          </a:p>
          <a:p>
            <a:pPr algn="ctr" eaLnBrk="1" hangingPunct="1"/>
            <a:r>
              <a:rPr lang="en-US" altLang="en-US" sz="2400" dirty="0"/>
              <a:t>2 REYES 2:11</a:t>
            </a:r>
          </a:p>
        </p:txBody>
      </p:sp>
      <p:pic>
        <p:nvPicPr>
          <p:cNvPr id="14338" name="Picture 6" descr="ELIJAH FACE">
            <a:extLst>
              <a:ext uri="{FF2B5EF4-FFF2-40B4-BE49-F238E27FC236}">
                <a16:creationId xmlns:a16="http://schemas.microsoft.com/office/drawing/2014/main" id="{4379BB7C-0096-4019-B31B-59190C25D8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8199"/>
            <a:ext cx="236378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Rectangle 5">
            <a:extLst>
              <a:ext uri="{FF2B5EF4-FFF2-40B4-BE49-F238E27FC236}">
                <a16:creationId xmlns:a16="http://schemas.microsoft.com/office/drawing/2014/main" id="{4AC8611D-C20F-44C8-BE96-C58E1AE05165}"/>
              </a:ext>
            </a:extLst>
          </p:cNvPr>
          <p:cNvSpPr>
            <a:spLocks noChangeArrowheads="1"/>
          </p:cNvSpPr>
          <p:nvPr/>
        </p:nvSpPr>
        <p:spPr bwMode="auto">
          <a:xfrm>
            <a:off x="0" y="1088421"/>
            <a:ext cx="12192000" cy="575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eaLnBrk="1" hangingPunct="1">
              <a:lnSpc>
                <a:spcPct val="120000"/>
              </a:lnSpc>
            </a:pPr>
            <a:r>
              <a:rPr lang="en-US" altLang="en-US" sz="2800" dirty="0">
                <a:solidFill>
                  <a:srgbClr val="FFFF00"/>
                </a:solidFill>
              </a:rPr>
              <a:t>		      		  </a:t>
            </a:r>
            <a:r>
              <a:rPr lang="es-ES" altLang="en-US" sz="2800" dirty="0">
                <a:solidFill>
                  <a:srgbClr val="FFFF00"/>
                </a:solidFill>
              </a:rPr>
              <a:t>Elías se eleva sobre cada figura del Antiguo Pacto excepto a</a:t>
            </a:r>
          </a:p>
          <a:p>
            <a:pPr eaLnBrk="1" hangingPunct="1">
              <a:lnSpc>
                <a:spcPct val="120000"/>
              </a:lnSpc>
            </a:pPr>
            <a:r>
              <a:rPr lang="es-ES" altLang="en-US" sz="2800" dirty="0">
                <a:solidFill>
                  <a:srgbClr val="FFFF00"/>
                </a:solidFill>
              </a:rPr>
              <a:t>		      		  Moisés, y Eliseo claramente permanece en la sombra de Elías</a:t>
            </a:r>
            <a:r>
              <a:rPr lang="en-US" altLang="en-US" sz="2800" dirty="0">
                <a:solidFill>
                  <a:srgbClr val="FFFF00"/>
                </a:solidFill>
              </a:rPr>
              <a:t>.</a:t>
            </a:r>
          </a:p>
          <a:p>
            <a:pPr eaLnBrk="1" hangingPunct="1">
              <a:lnSpc>
                <a:spcPct val="120000"/>
              </a:lnSpc>
            </a:pPr>
            <a:r>
              <a:rPr lang="en-US" altLang="en-US" sz="2800" dirty="0">
                <a:solidFill>
                  <a:srgbClr val="FFFF00"/>
                </a:solidFill>
              </a:rPr>
              <a:t>		         		  *</a:t>
            </a:r>
            <a:r>
              <a:rPr lang="es-ES" altLang="en-US" sz="2800" dirty="0">
                <a:solidFill>
                  <a:schemeClr val="bg1"/>
                </a:solidFill>
              </a:rPr>
              <a:t> Él gastó los 10 primeros años atendiendo a Elías</a:t>
            </a:r>
            <a:r>
              <a:rPr lang="en-US" altLang="en-US" sz="2800" dirty="0">
                <a:solidFill>
                  <a:schemeClr val="bg1"/>
                </a:solidFill>
              </a:rPr>
              <a:t>.</a:t>
            </a:r>
          </a:p>
          <a:p>
            <a:pPr eaLnBrk="1" hangingPunct="1">
              <a:lnSpc>
                <a:spcPct val="120000"/>
              </a:lnSpc>
            </a:pPr>
            <a:r>
              <a:rPr lang="en-US" altLang="en-US" sz="2800" dirty="0">
                <a:solidFill>
                  <a:srgbClr val="FFFF00"/>
                </a:solidFill>
              </a:rPr>
              <a:t>		         		  *</a:t>
            </a:r>
            <a:r>
              <a:rPr lang="es-ES" altLang="en-US" sz="2800" dirty="0">
                <a:solidFill>
                  <a:schemeClr val="bg1"/>
                </a:solidFill>
              </a:rPr>
              <a:t> Después de que Elías se marchó, Eliseo era conocido como</a:t>
            </a:r>
          </a:p>
          <a:p>
            <a:pPr eaLnBrk="1" hangingPunct="1">
              <a:lnSpc>
                <a:spcPct val="120000"/>
              </a:lnSpc>
            </a:pPr>
            <a:r>
              <a:rPr lang="es-ES" altLang="en-US" sz="2800" dirty="0">
                <a:solidFill>
                  <a:schemeClr val="bg1"/>
                </a:solidFill>
              </a:rPr>
              <a:t>			  ‘		    Eliseo...</a:t>
            </a:r>
            <a:r>
              <a:rPr lang="es-ES" sz="2800" dirty="0">
                <a:solidFill>
                  <a:schemeClr val="bg1"/>
                </a:solidFill>
              </a:rPr>
              <a:t>que daba agua á manos á Elías </a:t>
            </a:r>
            <a:r>
              <a:rPr lang="es-ES" altLang="en-US" sz="2800" dirty="0">
                <a:solidFill>
                  <a:schemeClr val="bg1"/>
                </a:solidFill>
              </a:rPr>
              <a:t>'</a:t>
            </a:r>
            <a:r>
              <a:rPr lang="en-US" altLang="en-US" sz="2800" dirty="0">
                <a:solidFill>
                  <a:schemeClr val="bg1"/>
                </a:solidFill>
              </a:rPr>
              <a:t>(2 Ki 3:11).</a:t>
            </a:r>
          </a:p>
          <a:p>
            <a:pPr eaLnBrk="1" hangingPunct="1">
              <a:lnSpc>
                <a:spcPct val="120000"/>
              </a:lnSpc>
            </a:pPr>
            <a:r>
              <a:rPr lang="en-US" altLang="en-US" sz="2800" dirty="0">
                <a:solidFill>
                  <a:srgbClr val="FFFF00"/>
                </a:solidFill>
              </a:rPr>
              <a:t>		         		  *</a:t>
            </a:r>
            <a:r>
              <a:rPr lang="es-ES" altLang="en-US" sz="2800" dirty="0">
                <a:solidFill>
                  <a:schemeClr val="bg1"/>
                </a:solidFill>
              </a:rPr>
              <a:t> El Pacto Nuevo reconoce a Elías como la figura </a:t>
            </a:r>
          </a:p>
          <a:p>
            <a:pPr eaLnBrk="1" hangingPunct="1">
              <a:lnSpc>
                <a:spcPct val="120000"/>
              </a:lnSpc>
            </a:pPr>
            <a:r>
              <a:rPr lang="es-ES" altLang="en-US" sz="2800" dirty="0">
                <a:solidFill>
                  <a:schemeClr val="bg1"/>
                </a:solidFill>
              </a:rPr>
              <a:t>			  			predominante.  Él es mencionado por nombre 29 veces.  </a:t>
            </a:r>
          </a:p>
          <a:p>
            <a:pPr eaLnBrk="1" hangingPunct="1">
              <a:lnSpc>
                <a:spcPct val="120000"/>
              </a:lnSpc>
            </a:pPr>
            <a:r>
              <a:rPr lang="es-ES" altLang="en-US" sz="2800" dirty="0">
                <a:solidFill>
                  <a:schemeClr val="bg1"/>
                </a:solidFill>
              </a:rPr>
              <a:t>			  			Eliseo es mencionado sólo una vez</a:t>
            </a:r>
            <a:r>
              <a:rPr lang="en-US" altLang="en-US" sz="2800" dirty="0">
                <a:solidFill>
                  <a:schemeClr val="bg1"/>
                </a:solidFill>
              </a:rPr>
              <a:t>.</a:t>
            </a:r>
          </a:p>
          <a:p>
            <a:pPr eaLnBrk="1" hangingPunct="1">
              <a:lnSpc>
                <a:spcPct val="120000"/>
              </a:lnSpc>
            </a:pPr>
            <a:r>
              <a:rPr lang="en-US" altLang="en-US" sz="2800" dirty="0">
                <a:solidFill>
                  <a:srgbClr val="FFFF00"/>
                </a:solidFill>
              </a:rPr>
              <a:t>*</a:t>
            </a:r>
            <a:r>
              <a:rPr lang="es-ES" altLang="en-US" sz="2800" dirty="0">
                <a:solidFill>
                  <a:schemeClr val="bg1"/>
                </a:solidFill>
              </a:rPr>
              <a:t>Mientras Dios hizo de Eliseo el sucesor de Elías y lo autorizó a desempeñar aquel    </a:t>
            </a:r>
          </a:p>
          <a:p>
            <a:pPr eaLnBrk="1" hangingPunct="1">
              <a:lnSpc>
                <a:spcPct val="120000"/>
              </a:lnSpc>
            </a:pPr>
            <a:r>
              <a:rPr lang="es-ES" altLang="en-US" sz="2800" dirty="0">
                <a:solidFill>
                  <a:schemeClr val="bg1"/>
                </a:solidFill>
              </a:rPr>
              <a:t>      papel, todavía él era muy diferente de Elías en algunas áreas espirituales </a:t>
            </a:r>
          </a:p>
          <a:p>
            <a:pPr eaLnBrk="1" hangingPunct="1">
              <a:lnSpc>
                <a:spcPct val="120000"/>
              </a:lnSpc>
            </a:pPr>
            <a:r>
              <a:rPr lang="es-ES" altLang="en-US" sz="2800" dirty="0">
                <a:solidFill>
                  <a:schemeClr val="bg1"/>
                </a:solidFill>
              </a:rPr>
              <a:t>      importantes y claramente desempeñó un papel subordinado.</a:t>
            </a:r>
            <a:endParaRPr lang="en-US" altLang="en-US" sz="2800" dirty="0">
              <a:solidFill>
                <a:schemeClr val="bg1"/>
              </a:solidFill>
            </a:endParaRPr>
          </a:p>
        </p:txBody>
      </p:sp>
      <p:sp>
        <p:nvSpPr>
          <p:cNvPr id="14339" name="Text Box 7">
            <a:extLst>
              <a:ext uri="{FF2B5EF4-FFF2-40B4-BE49-F238E27FC236}">
                <a16:creationId xmlns:a16="http://schemas.microsoft.com/office/drawing/2014/main" id="{19BFD4BB-1687-4B1A-BABC-06EF9A017F0C}"/>
              </a:ext>
            </a:extLst>
          </p:cNvPr>
          <p:cNvSpPr txBox="1">
            <a:spLocks noChangeArrowheads="1"/>
          </p:cNvSpPr>
          <p:nvPr/>
        </p:nvSpPr>
        <p:spPr bwMode="auto">
          <a:xfrm>
            <a:off x="0" y="3962400"/>
            <a:ext cx="2362200" cy="474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algn="ctr" eaLnBrk="1" hangingPunct="1">
              <a:lnSpc>
                <a:spcPct val="85000"/>
              </a:lnSpc>
            </a:pPr>
            <a:r>
              <a:rPr lang="en-US" altLang="en-US" sz="2800" dirty="0">
                <a:solidFill>
                  <a:srgbClr val="FFFF00"/>
                </a:solidFill>
              </a:rPr>
              <a:t>Elías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iterate type="wd">
                                    <p:tmPct val="1000"/>
                                  </p:iterate>
                                  <p:childTnLst>
                                    <p:set>
                                      <p:cBhvr>
                                        <p:cTn id="6" dur="1" fill="hold">
                                          <p:stCondLst>
                                            <p:cond delay="0"/>
                                          </p:stCondLst>
                                        </p:cTn>
                                        <p:tgtEl>
                                          <p:spTgt spid="7173">
                                            <p:txEl>
                                              <p:pRg st="2" end="2"/>
                                            </p:txEl>
                                          </p:spTgt>
                                        </p:tgtEl>
                                        <p:attrNameLst>
                                          <p:attrName>style.visibility</p:attrName>
                                        </p:attrNameLst>
                                      </p:cBhvr>
                                      <p:to>
                                        <p:strVal val="visible"/>
                                      </p:to>
                                    </p:set>
                                    <p:anim calcmode="lin" valueType="num">
                                      <p:cBhvr>
                                        <p:cTn id="7" dur="1000" fill="hold"/>
                                        <p:tgtEl>
                                          <p:spTgt spid="717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717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717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717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nodeType="clickEffect">
                                  <p:stCondLst>
                                    <p:cond delay="0"/>
                                  </p:stCondLst>
                                  <p:iterate type="wd">
                                    <p:tmPct val="1000"/>
                                  </p:iterate>
                                  <p:childTnLst>
                                    <p:set>
                                      <p:cBhvr>
                                        <p:cTn id="14" dur="1" fill="hold">
                                          <p:stCondLst>
                                            <p:cond delay="0"/>
                                          </p:stCondLst>
                                        </p:cTn>
                                        <p:tgtEl>
                                          <p:spTgt spid="7173">
                                            <p:txEl>
                                              <p:pRg st="3" end="3"/>
                                            </p:txEl>
                                          </p:spTgt>
                                        </p:tgtEl>
                                        <p:attrNameLst>
                                          <p:attrName>style.visibility</p:attrName>
                                        </p:attrNameLst>
                                      </p:cBhvr>
                                      <p:to>
                                        <p:strVal val="visible"/>
                                      </p:to>
                                    </p:set>
                                    <p:anim calcmode="lin" valueType="num">
                                      <p:cBhvr>
                                        <p:cTn id="15" dur="1000" fill="hold"/>
                                        <p:tgtEl>
                                          <p:spTgt spid="717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1000" fill="hold"/>
                                        <p:tgtEl>
                                          <p:spTgt spid="717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1000" fill="hold"/>
                                        <p:tgtEl>
                                          <p:spTgt spid="717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1000" fill="hold"/>
                                        <p:tgtEl>
                                          <p:spTgt spid="7173">
                                            <p:txEl>
                                              <p:pRg st="3" end="3"/>
                                            </p:txEl>
                                          </p:spTgt>
                                        </p:tgtEl>
                                        <p:attrNameLst>
                                          <p:attrName>ppt_y</p:attrName>
                                        </p:attrNameLst>
                                      </p:cBhvr>
                                      <p:tavLst>
                                        <p:tav tm="0">
                                          <p:val>
                                            <p:strVal val="#ppt_y"/>
                                          </p:val>
                                        </p:tav>
                                        <p:tav tm="100000">
                                          <p:val>
                                            <p:strVal val="#ppt_y"/>
                                          </p:val>
                                        </p:tav>
                                      </p:tavLst>
                                    </p:anim>
                                  </p:childTnLst>
                                </p:cTn>
                              </p:par>
                              <p:par>
                                <p:cTn id="19" presetID="39" presetClass="entr" presetSubtype="0" accel="100000" fill="hold" nodeType="withEffect">
                                  <p:stCondLst>
                                    <p:cond delay="0"/>
                                  </p:stCondLst>
                                  <p:iterate type="wd">
                                    <p:tmPct val="1000"/>
                                  </p:iterate>
                                  <p:childTnLst>
                                    <p:set>
                                      <p:cBhvr>
                                        <p:cTn id="20" dur="1" fill="hold">
                                          <p:stCondLst>
                                            <p:cond delay="0"/>
                                          </p:stCondLst>
                                        </p:cTn>
                                        <p:tgtEl>
                                          <p:spTgt spid="7173">
                                            <p:txEl>
                                              <p:pRg st="4" end="4"/>
                                            </p:txEl>
                                          </p:spTgt>
                                        </p:tgtEl>
                                        <p:attrNameLst>
                                          <p:attrName>style.visibility</p:attrName>
                                        </p:attrNameLst>
                                      </p:cBhvr>
                                      <p:to>
                                        <p:strVal val="visible"/>
                                      </p:to>
                                    </p:set>
                                    <p:anim calcmode="lin" valueType="num">
                                      <p:cBhvr>
                                        <p:cTn id="21" dur="1000" fill="hold"/>
                                        <p:tgtEl>
                                          <p:spTgt spid="717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1000" fill="hold"/>
                                        <p:tgtEl>
                                          <p:spTgt spid="717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1000" fill="hold"/>
                                        <p:tgtEl>
                                          <p:spTgt spid="717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1000" fill="hold"/>
                                        <p:tgtEl>
                                          <p:spTgt spid="717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9" presetClass="entr" presetSubtype="0" accel="100000" fill="hold" nodeType="clickEffect">
                                  <p:stCondLst>
                                    <p:cond delay="0"/>
                                  </p:stCondLst>
                                  <p:iterate type="wd">
                                    <p:tmPct val="1000"/>
                                  </p:iterate>
                                  <p:childTnLst>
                                    <p:set>
                                      <p:cBhvr>
                                        <p:cTn id="28" dur="1" fill="hold">
                                          <p:stCondLst>
                                            <p:cond delay="0"/>
                                          </p:stCondLst>
                                        </p:cTn>
                                        <p:tgtEl>
                                          <p:spTgt spid="7173">
                                            <p:txEl>
                                              <p:pRg st="5" end="5"/>
                                            </p:txEl>
                                          </p:spTgt>
                                        </p:tgtEl>
                                        <p:attrNameLst>
                                          <p:attrName>style.visibility</p:attrName>
                                        </p:attrNameLst>
                                      </p:cBhvr>
                                      <p:to>
                                        <p:strVal val="visible"/>
                                      </p:to>
                                    </p:set>
                                    <p:anim calcmode="lin" valueType="num">
                                      <p:cBhvr>
                                        <p:cTn id="29" dur="1000" fill="hold"/>
                                        <p:tgtEl>
                                          <p:spTgt spid="717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0" dur="1000" fill="hold"/>
                                        <p:tgtEl>
                                          <p:spTgt spid="717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1" dur="1000" fill="hold"/>
                                        <p:tgtEl>
                                          <p:spTgt spid="717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2" dur="1000" fill="hold"/>
                                        <p:tgtEl>
                                          <p:spTgt spid="7173">
                                            <p:txEl>
                                              <p:pRg st="5" end="5"/>
                                            </p:txEl>
                                          </p:spTgt>
                                        </p:tgtEl>
                                        <p:attrNameLst>
                                          <p:attrName>ppt_y</p:attrName>
                                        </p:attrNameLst>
                                      </p:cBhvr>
                                      <p:tavLst>
                                        <p:tav tm="0">
                                          <p:val>
                                            <p:strVal val="#ppt_y"/>
                                          </p:val>
                                        </p:tav>
                                        <p:tav tm="100000">
                                          <p:val>
                                            <p:strVal val="#ppt_y"/>
                                          </p:val>
                                        </p:tav>
                                      </p:tavLst>
                                    </p:anim>
                                  </p:childTnLst>
                                </p:cTn>
                              </p:par>
                              <p:par>
                                <p:cTn id="33" presetID="39" presetClass="entr" presetSubtype="0" accel="100000" fill="hold" nodeType="withEffect">
                                  <p:stCondLst>
                                    <p:cond delay="0"/>
                                  </p:stCondLst>
                                  <p:iterate type="wd">
                                    <p:tmPct val="1000"/>
                                  </p:iterate>
                                  <p:childTnLst>
                                    <p:set>
                                      <p:cBhvr>
                                        <p:cTn id="34" dur="1" fill="hold">
                                          <p:stCondLst>
                                            <p:cond delay="0"/>
                                          </p:stCondLst>
                                        </p:cTn>
                                        <p:tgtEl>
                                          <p:spTgt spid="7173">
                                            <p:txEl>
                                              <p:pRg st="6" end="6"/>
                                            </p:txEl>
                                          </p:spTgt>
                                        </p:tgtEl>
                                        <p:attrNameLst>
                                          <p:attrName>style.visibility</p:attrName>
                                        </p:attrNameLst>
                                      </p:cBhvr>
                                      <p:to>
                                        <p:strVal val="visible"/>
                                      </p:to>
                                    </p:set>
                                    <p:anim calcmode="lin" valueType="num">
                                      <p:cBhvr>
                                        <p:cTn id="35" dur="1000" fill="hold"/>
                                        <p:tgtEl>
                                          <p:spTgt spid="717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1000" fill="hold"/>
                                        <p:tgtEl>
                                          <p:spTgt spid="717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1000" fill="hold"/>
                                        <p:tgtEl>
                                          <p:spTgt spid="717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1000" fill="hold"/>
                                        <p:tgtEl>
                                          <p:spTgt spid="7173">
                                            <p:txEl>
                                              <p:pRg st="6" end="6"/>
                                            </p:txEl>
                                          </p:spTgt>
                                        </p:tgtEl>
                                        <p:attrNameLst>
                                          <p:attrName>ppt_y</p:attrName>
                                        </p:attrNameLst>
                                      </p:cBhvr>
                                      <p:tavLst>
                                        <p:tav tm="0">
                                          <p:val>
                                            <p:strVal val="#ppt_y"/>
                                          </p:val>
                                        </p:tav>
                                        <p:tav tm="100000">
                                          <p:val>
                                            <p:strVal val="#ppt_y"/>
                                          </p:val>
                                        </p:tav>
                                      </p:tavLst>
                                    </p:anim>
                                  </p:childTnLst>
                                </p:cTn>
                              </p:par>
                              <p:par>
                                <p:cTn id="39" presetID="39" presetClass="entr" presetSubtype="0" accel="100000" fill="hold" nodeType="withEffect">
                                  <p:stCondLst>
                                    <p:cond delay="0"/>
                                  </p:stCondLst>
                                  <p:iterate type="wd">
                                    <p:tmPct val="1000"/>
                                  </p:iterate>
                                  <p:childTnLst>
                                    <p:set>
                                      <p:cBhvr>
                                        <p:cTn id="40" dur="1" fill="hold">
                                          <p:stCondLst>
                                            <p:cond delay="0"/>
                                          </p:stCondLst>
                                        </p:cTn>
                                        <p:tgtEl>
                                          <p:spTgt spid="7173">
                                            <p:txEl>
                                              <p:pRg st="7" end="7"/>
                                            </p:txEl>
                                          </p:spTgt>
                                        </p:tgtEl>
                                        <p:attrNameLst>
                                          <p:attrName>style.visibility</p:attrName>
                                        </p:attrNameLst>
                                      </p:cBhvr>
                                      <p:to>
                                        <p:strVal val="visible"/>
                                      </p:to>
                                    </p:set>
                                    <p:anim calcmode="lin" valueType="num">
                                      <p:cBhvr>
                                        <p:cTn id="41" dur="1000" fill="hold"/>
                                        <p:tgtEl>
                                          <p:spTgt spid="7173">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2" dur="1000" fill="hold"/>
                                        <p:tgtEl>
                                          <p:spTgt spid="7173">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3" dur="1000" fill="hold"/>
                                        <p:tgtEl>
                                          <p:spTgt spid="7173">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44" dur="1000" fill="hold"/>
                                        <p:tgtEl>
                                          <p:spTgt spid="717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6" presetClass="entr" presetSubtype="21" fill="hold" nodeType="clickEffect">
                                  <p:stCondLst>
                                    <p:cond delay="0"/>
                                  </p:stCondLst>
                                  <p:iterate type="wd">
                                    <p:tmPct val="1000"/>
                                  </p:iterate>
                                  <p:childTnLst>
                                    <p:set>
                                      <p:cBhvr>
                                        <p:cTn id="48" dur="1" fill="hold">
                                          <p:stCondLst>
                                            <p:cond delay="0"/>
                                          </p:stCondLst>
                                        </p:cTn>
                                        <p:tgtEl>
                                          <p:spTgt spid="7173">
                                            <p:txEl>
                                              <p:pRg st="8" end="8"/>
                                            </p:txEl>
                                          </p:spTgt>
                                        </p:tgtEl>
                                        <p:attrNameLst>
                                          <p:attrName>style.visibility</p:attrName>
                                        </p:attrNameLst>
                                      </p:cBhvr>
                                      <p:to>
                                        <p:strVal val="visible"/>
                                      </p:to>
                                    </p:set>
                                    <p:animEffect transition="in" filter="barn(inVertical)">
                                      <p:cBhvr>
                                        <p:cTn id="49" dur="1000"/>
                                        <p:tgtEl>
                                          <p:spTgt spid="7173">
                                            <p:txEl>
                                              <p:pRg st="8" end="8"/>
                                            </p:txEl>
                                          </p:spTgt>
                                        </p:tgtEl>
                                      </p:cBhvr>
                                    </p:animEffect>
                                  </p:childTnLst>
                                </p:cTn>
                              </p:par>
                              <p:par>
                                <p:cTn id="50" presetID="16" presetClass="entr" presetSubtype="21" fill="hold" nodeType="withEffect">
                                  <p:stCondLst>
                                    <p:cond delay="0"/>
                                  </p:stCondLst>
                                  <p:iterate type="wd">
                                    <p:tmPct val="1000"/>
                                  </p:iterate>
                                  <p:childTnLst>
                                    <p:set>
                                      <p:cBhvr>
                                        <p:cTn id="51" dur="1" fill="hold">
                                          <p:stCondLst>
                                            <p:cond delay="0"/>
                                          </p:stCondLst>
                                        </p:cTn>
                                        <p:tgtEl>
                                          <p:spTgt spid="7173">
                                            <p:txEl>
                                              <p:pRg st="9" end="9"/>
                                            </p:txEl>
                                          </p:spTgt>
                                        </p:tgtEl>
                                        <p:attrNameLst>
                                          <p:attrName>style.visibility</p:attrName>
                                        </p:attrNameLst>
                                      </p:cBhvr>
                                      <p:to>
                                        <p:strVal val="visible"/>
                                      </p:to>
                                    </p:set>
                                    <p:animEffect transition="in" filter="barn(inVertical)">
                                      <p:cBhvr>
                                        <p:cTn id="52" dur="1000"/>
                                        <p:tgtEl>
                                          <p:spTgt spid="7173">
                                            <p:txEl>
                                              <p:pRg st="9" end="9"/>
                                            </p:txEl>
                                          </p:spTgt>
                                        </p:tgtEl>
                                      </p:cBhvr>
                                    </p:animEffect>
                                  </p:childTnLst>
                                </p:cTn>
                              </p:par>
                              <p:par>
                                <p:cTn id="53" presetID="16" presetClass="entr" presetSubtype="21" fill="hold" nodeType="withEffect">
                                  <p:stCondLst>
                                    <p:cond delay="0"/>
                                  </p:stCondLst>
                                  <p:iterate type="wd">
                                    <p:tmPct val="1000"/>
                                  </p:iterate>
                                  <p:childTnLst>
                                    <p:set>
                                      <p:cBhvr>
                                        <p:cTn id="54" dur="1" fill="hold">
                                          <p:stCondLst>
                                            <p:cond delay="0"/>
                                          </p:stCondLst>
                                        </p:cTn>
                                        <p:tgtEl>
                                          <p:spTgt spid="7173">
                                            <p:txEl>
                                              <p:pRg st="10" end="10"/>
                                            </p:txEl>
                                          </p:spTgt>
                                        </p:tgtEl>
                                        <p:attrNameLst>
                                          <p:attrName>style.visibility</p:attrName>
                                        </p:attrNameLst>
                                      </p:cBhvr>
                                      <p:to>
                                        <p:strVal val="visible"/>
                                      </p:to>
                                    </p:set>
                                    <p:animEffect transition="in" filter="barn(inVertical)">
                                      <p:cBhvr>
                                        <p:cTn id="55" dur="1000"/>
                                        <p:tgtEl>
                                          <p:spTgt spid="717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6" name="Rectangle 4">
            <a:extLst>
              <a:ext uri="{FF2B5EF4-FFF2-40B4-BE49-F238E27FC236}">
                <a16:creationId xmlns:a16="http://schemas.microsoft.com/office/drawing/2014/main" id="{C274E44B-33EC-495D-868B-385ACAFAF65C}"/>
              </a:ext>
            </a:extLst>
          </p:cNvPr>
          <p:cNvSpPr>
            <a:spLocks noChangeArrowheads="1"/>
          </p:cNvSpPr>
          <p:nvPr/>
        </p:nvSpPr>
        <p:spPr bwMode="auto">
          <a:xfrm>
            <a:off x="762000" y="2513188"/>
            <a:ext cx="104394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342900" indent="-342900"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eaLnBrk="1" hangingPunct="1"/>
            <a:r>
              <a:rPr lang="en-US" altLang="en-US" sz="2800" u="sng" dirty="0">
                <a:solidFill>
                  <a:srgbClr val="FFFF00"/>
                </a:solidFill>
              </a:rPr>
              <a:t>Puntos para </a:t>
            </a:r>
            <a:r>
              <a:rPr lang="en-US" altLang="en-US" sz="2800" u="sng" dirty="0" err="1">
                <a:solidFill>
                  <a:srgbClr val="FFFF00"/>
                </a:solidFill>
              </a:rPr>
              <a:t>Recordar</a:t>
            </a:r>
            <a:endParaRPr lang="en-US" altLang="en-US" sz="2800" u="sng" dirty="0">
              <a:solidFill>
                <a:srgbClr val="FFFF00"/>
              </a:solidFill>
            </a:endParaRPr>
          </a:p>
          <a:p>
            <a:pPr marL="514350" indent="-514350" eaLnBrk="1" hangingPunct="1">
              <a:buAutoNum type="arabicPeriod"/>
            </a:pPr>
            <a:r>
              <a:rPr lang="es-ES" altLang="en-US" sz="2800" dirty="0">
                <a:solidFill>
                  <a:schemeClr val="bg1"/>
                </a:solidFill>
              </a:rPr>
              <a:t>Sus diferencias eran apropiadas por los diferentes papeles que Dios les dio.  La personalidad valiente de Elías y sus actos milagrosos dramáticos fueron necesarios para llamar de nuevo la nación a Dios del borde de la apostasía total.</a:t>
            </a:r>
          </a:p>
          <a:p>
            <a:pPr marL="514350" indent="-514350" eaLnBrk="1" hangingPunct="1">
              <a:buAutoNum type="arabicPeriod"/>
            </a:pPr>
            <a:endParaRPr lang="en-US" altLang="en-US" sz="2800" dirty="0">
              <a:solidFill>
                <a:schemeClr val="bg1"/>
              </a:solidFill>
            </a:endParaRPr>
          </a:p>
          <a:p>
            <a:pPr marL="0" indent="0" eaLnBrk="1" hangingPunct="1"/>
            <a:r>
              <a:rPr lang="en-US" altLang="en-US" sz="2800" dirty="0">
                <a:solidFill>
                  <a:schemeClr val="bg1"/>
                </a:solidFill>
              </a:rPr>
              <a:t>      </a:t>
            </a:r>
            <a:r>
              <a:rPr lang="es-ES" altLang="en-US" sz="2800" dirty="0">
                <a:solidFill>
                  <a:schemeClr val="bg1"/>
                </a:solidFill>
              </a:rPr>
              <a:t>Los milagros compasivos de Eliseo para el israelita común les </a:t>
            </a:r>
          </a:p>
          <a:p>
            <a:pPr marL="0" indent="0" eaLnBrk="1" hangingPunct="1"/>
            <a:r>
              <a:rPr lang="es-ES" altLang="en-US" sz="2800" dirty="0">
                <a:solidFill>
                  <a:schemeClr val="bg1"/>
                </a:solidFill>
              </a:rPr>
              <a:t>      proporcionaron un recordatorio necesario de la fidelidad de Dios </a:t>
            </a:r>
          </a:p>
          <a:p>
            <a:pPr marL="0" indent="0" eaLnBrk="1" hangingPunct="1"/>
            <a:r>
              <a:rPr lang="es-ES" altLang="en-US" sz="2800" dirty="0">
                <a:solidFill>
                  <a:schemeClr val="bg1"/>
                </a:solidFill>
              </a:rPr>
              <a:t>      cuando ellos eran fieles a él.</a:t>
            </a:r>
            <a:endParaRPr lang="en-US" altLang="en-US" sz="2800"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iterate type="wd">
                                    <p:tmPct val="1000"/>
                                  </p:iterate>
                                  <p:childTnLst>
                                    <p:set>
                                      <p:cBhvr>
                                        <p:cTn id="6" dur="1" fill="hold">
                                          <p:stCondLst>
                                            <p:cond delay="0"/>
                                          </p:stCondLst>
                                        </p:cTn>
                                        <p:tgtEl>
                                          <p:spTgt spid="8196">
                                            <p:txEl>
                                              <p:pRg st="0" end="0"/>
                                            </p:txEl>
                                          </p:spTgt>
                                        </p:tgtEl>
                                        <p:attrNameLst>
                                          <p:attrName>style.visibility</p:attrName>
                                        </p:attrNameLst>
                                      </p:cBhvr>
                                      <p:to>
                                        <p:strVal val="visible"/>
                                      </p:to>
                                    </p:set>
                                    <p:anim calcmode="lin" valueType="num">
                                      <p:cBhvr additive="base">
                                        <p:cTn id="7" dur="1000" fill="hold"/>
                                        <p:tgtEl>
                                          <p:spTgt spid="8196">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8196">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iterate type="wd">
                                    <p:tmPct val="1000"/>
                                  </p:iterate>
                                  <p:childTnLst>
                                    <p:set>
                                      <p:cBhvr>
                                        <p:cTn id="10" dur="1" fill="hold">
                                          <p:stCondLst>
                                            <p:cond delay="0"/>
                                          </p:stCondLst>
                                        </p:cTn>
                                        <p:tgtEl>
                                          <p:spTgt spid="8196">
                                            <p:txEl>
                                              <p:pRg st="1" end="1"/>
                                            </p:txEl>
                                          </p:spTgt>
                                        </p:tgtEl>
                                        <p:attrNameLst>
                                          <p:attrName>style.visibility</p:attrName>
                                        </p:attrNameLst>
                                      </p:cBhvr>
                                      <p:to>
                                        <p:strVal val="visible"/>
                                      </p:to>
                                    </p:set>
                                    <p:anim calcmode="lin" valueType="num">
                                      <p:cBhvr additive="base">
                                        <p:cTn id="11" dur="1000" fill="hold"/>
                                        <p:tgtEl>
                                          <p:spTgt spid="8196">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8196">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9" fill="hold" nodeType="clickEffect">
                                  <p:stCondLst>
                                    <p:cond delay="0"/>
                                  </p:stCondLst>
                                  <p:iterate type="wd">
                                    <p:tmPct val="1000"/>
                                  </p:iterate>
                                  <p:childTnLst>
                                    <p:set>
                                      <p:cBhvr>
                                        <p:cTn id="16" dur="1" fill="hold">
                                          <p:stCondLst>
                                            <p:cond delay="0"/>
                                          </p:stCondLst>
                                        </p:cTn>
                                        <p:tgtEl>
                                          <p:spTgt spid="8196">
                                            <p:txEl>
                                              <p:pRg st="3" end="3"/>
                                            </p:txEl>
                                          </p:spTgt>
                                        </p:tgtEl>
                                        <p:attrNameLst>
                                          <p:attrName>style.visibility</p:attrName>
                                        </p:attrNameLst>
                                      </p:cBhvr>
                                      <p:to>
                                        <p:strVal val="visible"/>
                                      </p:to>
                                    </p:set>
                                    <p:anim calcmode="lin" valueType="num">
                                      <p:cBhvr additive="base">
                                        <p:cTn id="17" dur="1000" fill="hold"/>
                                        <p:tgtEl>
                                          <p:spTgt spid="8196">
                                            <p:txEl>
                                              <p:pRg st="3" end="3"/>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8196">
                                            <p:txEl>
                                              <p:pRg st="3" end="3"/>
                                            </p:txEl>
                                          </p:spTgt>
                                        </p:tgtEl>
                                        <p:attrNameLst>
                                          <p:attrName>ppt_y</p:attrName>
                                        </p:attrNameLst>
                                      </p:cBhvr>
                                      <p:tavLst>
                                        <p:tav tm="0">
                                          <p:val>
                                            <p:strVal val="0-#ppt_h/2"/>
                                          </p:val>
                                        </p:tav>
                                        <p:tav tm="100000">
                                          <p:val>
                                            <p:strVal val="#ppt_y"/>
                                          </p:val>
                                        </p:tav>
                                      </p:tavLst>
                                    </p:anim>
                                  </p:childTnLst>
                                </p:cTn>
                              </p:par>
                              <p:par>
                                <p:cTn id="19" presetID="2" presetClass="entr" presetSubtype="9" fill="hold" nodeType="withEffect">
                                  <p:stCondLst>
                                    <p:cond delay="0"/>
                                  </p:stCondLst>
                                  <p:iterate type="wd">
                                    <p:tmPct val="1000"/>
                                  </p:iterate>
                                  <p:childTnLst>
                                    <p:set>
                                      <p:cBhvr>
                                        <p:cTn id="20" dur="1" fill="hold">
                                          <p:stCondLst>
                                            <p:cond delay="0"/>
                                          </p:stCondLst>
                                        </p:cTn>
                                        <p:tgtEl>
                                          <p:spTgt spid="8196">
                                            <p:txEl>
                                              <p:pRg st="4" end="4"/>
                                            </p:txEl>
                                          </p:spTgt>
                                        </p:tgtEl>
                                        <p:attrNameLst>
                                          <p:attrName>style.visibility</p:attrName>
                                        </p:attrNameLst>
                                      </p:cBhvr>
                                      <p:to>
                                        <p:strVal val="visible"/>
                                      </p:to>
                                    </p:set>
                                    <p:anim calcmode="lin" valueType="num">
                                      <p:cBhvr additive="base">
                                        <p:cTn id="21" dur="1000" fill="hold"/>
                                        <p:tgtEl>
                                          <p:spTgt spid="8196">
                                            <p:txEl>
                                              <p:pRg st="4" end="4"/>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8196">
                                            <p:txEl>
                                              <p:pRg st="4" end="4"/>
                                            </p:txEl>
                                          </p:spTgt>
                                        </p:tgtEl>
                                        <p:attrNameLst>
                                          <p:attrName>ppt_y</p:attrName>
                                        </p:attrNameLst>
                                      </p:cBhvr>
                                      <p:tavLst>
                                        <p:tav tm="0">
                                          <p:val>
                                            <p:strVal val="0-#ppt_h/2"/>
                                          </p:val>
                                        </p:tav>
                                        <p:tav tm="100000">
                                          <p:val>
                                            <p:strVal val="#ppt_y"/>
                                          </p:val>
                                        </p:tav>
                                      </p:tavLst>
                                    </p:anim>
                                  </p:childTnLst>
                                </p:cTn>
                              </p:par>
                              <p:par>
                                <p:cTn id="23" presetID="2" presetClass="entr" presetSubtype="9" fill="hold" nodeType="withEffect">
                                  <p:stCondLst>
                                    <p:cond delay="0"/>
                                  </p:stCondLst>
                                  <p:iterate type="wd">
                                    <p:tmPct val="1000"/>
                                  </p:iterate>
                                  <p:childTnLst>
                                    <p:set>
                                      <p:cBhvr>
                                        <p:cTn id="24" dur="1" fill="hold">
                                          <p:stCondLst>
                                            <p:cond delay="0"/>
                                          </p:stCondLst>
                                        </p:cTn>
                                        <p:tgtEl>
                                          <p:spTgt spid="8196">
                                            <p:txEl>
                                              <p:pRg st="5" end="5"/>
                                            </p:txEl>
                                          </p:spTgt>
                                        </p:tgtEl>
                                        <p:attrNameLst>
                                          <p:attrName>style.visibility</p:attrName>
                                        </p:attrNameLst>
                                      </p:cBhvr>
                                      <p:to>
                                        <p:strVal val="visible"/>
                                      </p:to>
                                    </p:set>
                                    <p:anim calcmode="lin" valueType="num">
                                      <p:cBhvr additive="base">
                                        <p:cTn id="25" dur="1000" fill="hold"/>
                                        <p:tgtEl>
                                          <p:spTgt spid="8196">
                                            <p:txEl>
                                              <p:pRg st="5" end="5"/>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8196">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6" name="Rectangle 4">
            <a:extLst>
              <a:ext uri="{FF2B5EF4-FFF2-40B4-BE49-F238E27FC236}">
                <a16:creationId xmlns:a16="http://schemas.microsoft.com/office/drawing/2014/main" id="{C274E44B-33EC-495D-868B-385ACAFAF65C}"/>
              </a:ext>
            </a:extLst>
          </p:cNvPr>
          <p:cNvSpPr>
            <a:spLocks noChangeArrowheads="1"/>
          </p:cNvSpPr>
          <p:nvPr/>
        </p:nvSpPr>
        <p:spPr bwMode="auto">
          <a:xfrm>
            <a:off x="152400" y="1600200"/>
            <a:ext cx="1211580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342900" indent="-342900"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eaLnBrk="1" hangingPunct="1">
              <a:lnSpc>
                <a:spcPct val="90000"/>
              </a:lnSpc>
            </a:pPr>
            <a:r>
              <a:rPr lang="en-US" altLang="en-US" sz="2800" u="sng" dirty="0">
                <a:solidFill>
                  <a:srgbClr val="FFFF00"/>
                </a:solidFill>
              </a:rPr>
              <a:t>Puntos para </a:t>
            </a:r>
            <a:r>
              <a:rPr lang="en-US" altLang="en-US" sz="2800" u="sng" dirty="0" err="1">
                <a:solidFill>
                  <a:srgbClr val="FFFF00"/>
                </a:solidFill>
              </a:rPr>
              <a:t>Recordar</a:t>
            </a:r>
            <a:endParaRPr lang="en-US" altLang="en-US" sz="2800" u="sng" dirty="0">
              <a:solidFill>
                <a:srgbClr val="FFFF00"/>
              </a:solidFill>
            </a:endParaRPr>
          </a:p>
          <a:p>
            <a:pPr eaLnBrk="1" hangingPunct="1">
              <a:lnSpc>
                <a:spcPct val="90000"/>
              </a:lnSpc>
            </a:pPr>
            <a:endParaRPr lang="en-US" altLang="en-US" sz="1600" dirty="0">
              <a:solidFill>
                <a:schemeClr val="bg1"/>
              </a:solidFill>
            </a:endParaRPr>
          </a:p>
          <a:p>
            <a:pPr eaLnBrk="1" hangingPunct="1">
              <a:lnSpc>
                <a:spcPct val="90000"/>
              </a:lnSpc>
            </a:pPr>
            <a:r>
              <a:rPr lang="en-US" altLang="en-US" sz="2800" dirty="0">
                <a:solidFill>
                  <a:srgbClr val="FFFF00"/>
                </a:solidFill>
              </a:rPr>
              <a:t>2.</a:t>
            </a:r>
            <a:r>
              <a:rPr lang="en-US" altLang="en-US" sz="2800" dirty="0">
                <a:solidFill>
                  <a:schemeClr val="bg1"/>
                </a:solidFill>
              </a:rPr>
              <a:t> </a:t>
            </a:r>
            <a:r>
              <a:rPr lang="es-ES" altLang="en-US" sz="2800" dirty="0">
                <a:solidFill>
                  <a:schemeClr val="bg1"/>
                </a:solidFill>
              </a:rPr>
              <a:t>Cual vida era más exitosa:  ¿la de Elías o la de Eliseo?</a:t>
            </a:r>
          </a:p>
          <a:p>
            <a:pPr eaLnBrk="1" hangingPunct="1">
              <a:lnSpc>
                <a:spcPct val="90000"/>
              </a:lnSpc>
            </a:pPr>
            <a:endParaRPr lang="en-US" altLang="en-US" sz="1100" dirty="0">
              <a:solidFill>
                <a:schemeClr val="bg1"/>
              </a:solidFill>
            </a:endParaRPr>
          </a:p>
          <a:p>
            <a:pPr eaLnBrk="1" hangingPunct="1">
              <a:lnSpc>
                <a:spcPct val="90000"/>
              </a:lnSpc>
            </a:pPr>
            <a:r>
              <a:rPr lang="en-US" altLang="en-US" sz="2800" dirty="0">
                <a:solidFill>
                  <a:schemeClr val="bg1"/>
                </a:solidFill>
              </a:rPr>
              <a:t>    -- </a:t>
            </a:r>
            <a:r>
              <a:rPr lang="es-ES" altLang="en-US" sz="2800" dirty="0">
                <a:solidFill>
                  <a:schemeClr val="bg1"/>
                </a:solidFill>
              </a:rPr>
              <a:t>En todas partes de su vida, Eliseo vivía en la sombra de Elías</a:t>
            </a:r>
            <a:r>
              <a:rPr lang="en-US" altLang="en-US" sz="2800" dirty="0">
                <a:solidFill>
                  <a:schemeClr val="bg1"/>
                </a:solidFill>
              </a:rPr>
              <a:t>.</a:t>
            </a:r>
          </a:p>
          <a:p>
            <a:pPr eaLnBrk="1" hangingPunct="1">
              <a:lnSpc>
                <a:spcPct val="90000"/>
              </a:lnSpc>
            </a:pPr>
            <a:endParaRPr lang="en-US" altLang="en-US" sz="1100" dirty="0">
              <a:solidFill>
                <a:schemeClr val="bg1"/>
              </a:solidFill>
            </a:endParaRPr>
          </a:p>
          <a:p>
            <a:pPr eaLnBrk="1" hangingPunct="1">
              <a:lnSpc>
                <a:spcPct val="90000"/>
              </a:lnSpc>
            </a:pPr>
            <a:r>
              <a:rPr lang="en-US" altLang="en-US" sz="2800" dirty="0">
                <a:solidFill>
                  <a:schemeClr val="bg1"/>
                </a:solidFill>
              </a:rPr>
              <a:t>    -- </a:t>
            </a:r>
            <a:r>
              <a:rPr lang="es-ES" altLang="en-US" sz="2800" dirty="0">
                <a:solidFill>
                  <a:schemeClr val="bg1"/>
                </a:solidFill>
              </a:rPr>
              <a:t>¿Él era menos exitoso, entonces? Eliseo pidió recibir una porción doble del</a:t>
            </a:r>
          </a:p>
          <a:p>
            <a:pPr eaLnBrk="1" hangingPunct="1">
              <a:lnSpc>
                <a:spcPct val="90000"/>
              </a:lnSpc>
            </a:pPr>
            <a:r>
              <a:rPr lang="es-ES" altLang="en-US" sz="2800" dirty="0">
                <a:solidFill>
                  <a:schemeClr val="bg1"/>
                </a:solidFill>
              </a:rPr>
              <a:t>         espíritu de Elías, y Dios lo concedió su petición</a:t>
            </a:r>
            <a:r>
              <a:rPr lang="en-US" altLang="en-US" sz="2800" dirty="0">
                <a:solidFill>
                  <a:schemeClr val="bg1"/>
                </a:solidFill>
              </a:rPr>
              <a:t>. </a:t>
            </a:r>
          </a:p>
          <a:p>
            <a:pPr eaLnBrk="1" hangingPunct="1">
              <a:lnSpc>
                <a:spcPct val="90000"/>
              </a:lnSpc>
            </a:pPr>
            <a:endParaRPr lang="en-US" altLang="en-US" sz="1100" dirty="0">
              <a:solidFill>
                <a:schemeClr val="bg1"/>
              </a:solidFill>
            </a:endParaRPr>
          </a:p>
          <a:p>
            <a:pPr eaLnBrk="1" hangingPunct="1">
              <a:lnSpc>
                <a:spcPct val="90000"/>
              </a:lnSpc>
            </a:pPr>
            <a:r>
              <a:rPr lang="en-US" altLang="en-US" sz="2800" dirty="0">
                <a:solidFill>
                  <a:schemeClr val="bg1"/>
                </a:solidFill>
              </a:rPr>
              <a:t>    -- </a:t>
            </a:r>
            <a:r>
              <a:rPr lang="es-ES" altLang="en-US" sz="2800" dirty="0">
                <a:solidFill>
                  <a:schemeClr val="bg1"/>
                </a:solidFill>
              </a:rPr>
              <a:t>Eliseo nunca tenía la fama pública que tenía Elías - pero su vida era exitosa   </a:t>
            </a:r>
          </a:p>
          <a:p>
            <a:pPr eaLnBrk="1" hangingPunct="1">
              <a:lnSpc>
                <a:spcPct val="90000"/>
              </a:lnSpc>
            </a:pPr>
            <a:r>
              <a:rPr lang="es-ES" altLang="en-US" sz="2800" dirty="0">
                <a:solidFill>
                  <a:schemeClr val="bg1"/>
                </a:solidFill>
              </a:rPr>
              <a:t>	     en los únicos ojos que realmente importan - los ojos de Dios</a:t>
            </a:r>
            <a:r>
              <a:rPr lang="en-US" altLang="en-US" sz="2800" dirty="0">
                <a:solidFill>
                  <a:schemeClr val="bg1"/>
                </a:solidFill>
              </a:rPr>
              <a:t>. </a:t>
            </a:r>
          </a:p>
          <a:p>
            <a:pPr eaLnBrk="1" hangingPunct="1">
              <a:lnSpc>
                <a:spcPct val="90000"/>
              </a:lnSpc>
            </a:pPr>
            <a:endParaRPr lang="en-US" altLang="en-US" sz="2800" dirty="0">
              <a:solidFill>
                <a:schemeClr val="bg1"/>
              </a:solidFill>
            </a:endParaRPr>
          </a:p>
          <a:p>
            <a:pPr eaLnBrk="1" hangingPunct="1">
              <a:lnSpc>
                <a:spcPct val="90000"/>
              </a:lnSpc>
            </a:pPr>
            <a:r>
              <a:rPr lang="en-US" altLang="en-US" sz="2800" dirty="0">
                <a:solidFill>
                  <a:srgbClr val="FFFF00"/>
                </a:solidFill>
              </a:rPr>
              <a:t>Una </a:t>
            </a:r>
            <a:r>
              <a:rPr lang="en-US" altLang="en-US" sz="2800" dirty="0" err="1">
                <a:solidFill>
                  <a:srgbClr val="FFFF00"/>
                </a:solidFill>
              </a:rPr>
              <a:t>lección</a:t>
            </a:r>
            <a:r>
              <a:rPr lang="en-US" altLang="en-US" sz="2800" dirty="0">
                <a:solidFill>
                  <a:srgbClr val="FFFF00"/>
                </a:solidFill>
              </a:rPr>
              <a:t> que </a:t>
            </a:r>
            <a:r>
              <a:rPr lang="en-US" altLang="en-US" sz="2800" dirty="0" err="1">
                <a:solidFill>
                  <a:srgbClr val="FFFF00"/>
                </a:solidFill>
              </a:rPr>
              <a:t>aprendemos</a:t>
            </a:r>
            <a:r>
              <a:rPr lang="en-US" altLang="en-US" sz="2800" dirty="0">
                <a:solidFill>
                  <a:srgbClr val="FFFF00"/>
                </a:solidFill>
              </a:rPr>
              <a:t> de Elías y Eliseo es: </a:t>
            </a:r>
          </a:p>
          <a:p>
            <a:pPr eaLnBrk="1" hangingPunct="1">
              <a:lnSpc>
                <a:spcPct val="90000"/>
              </a:lnSpc>
            </a:pPr>
            <a:r>
              <a:rPr lang="es-ES" altLang="en-US" sz="2800" i="1" dirty="0">
                <a:solidFill>
                  <a:schemeClr val="bg1"/>
                </a:solidFill>
              </a:rPr>
              <a:t>El éxito es realizar fielmente el papel que Dios nos da – no es como nos comparamos con otros o cuanta aprobación recibimos de otros.</a:t>
            </a:r>
            <a:endParaRPr lang="en-US" altLang="en-US" sz="2800" i="1" dirty="0">
              <a:solidFill>
                <a:schemeClr val="bg1"/>
              </a:solidFill>
            </a:endParaRPr>
          </a:p>
        </p:txBody>
      </p:sp>
    </p:spTree>
    <p:extLst>
      <p:ext uri="{BB962C8B-B14F-4D97-AF65-F5344CB8AC3E}">
        <p14:creationId xmlns:p14="http://schemas.microsoft.com/office/powerpoint/2010/main" val="2477796916"/>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nodeType="clickEffect">
                                  <p:stCondLst>
                                    <p:cond delay="0"/>
                                  </p:stCondLst>
                                  <p:childTnLst>
                                    <p:set>
                                      <p:cBhvr>
                                        <p:cTn id="6" dur="1" fill="hold">
                                          <p:stCondLst>
                                            <p:cond delay="0"/>
                                          </p:stCondLst>
                                        </p:cTn>
                                        <p:tgtEl>
                                          <p:spTgt spid="8196">
                                            <p:txEl>
                                              <p:pRg st="4" end="4"/>
                                            </p:txEl>
                                          </p:spTgt>
                                        </p:tgtEl>
                                        <p:attrNameLst>
                                          <p:attrName>style.visibility</p:attrName>
                                        </p:attrNameLst>
                                      </p:cBhvr>
                                      <p:to>
                                        <p:strVal val="visible"/>
                                      </p:to>
                                    </p:set>
                                    <p:anim calcmode="lin" valueType="num">
                                      <p:cBhvr additive="base">
                                        <p:cTn id="7" dur="1000"/>
                                        <p:tgtEl>
                                          <p:spTgt spid="8196">
                                            <p:txEl>
                                              <p:pRg st="4" end="4"/>
                                            </p:txEl>
                                          </p:spTgt>
                                        </p:tgtEl>
                                        <p:attrNameLst>
                                          <p:attrName>ppt_y</p:attrName>
                                        </p:attrNameLst>
                                      </p:cBhvr>
                                      <p:tavLst>
                                        <p:tav tm="0">
                                          <p:val>
                                            <p:strVal val="#ppt_y-#ppt_h*1.125000"/>
                                          </p:val>
                                        </p:tav>
                                        <p:tav tm="100000">
                                          <p:val>
                                            <p:strVal val="#ppt_y"/>
                                          </p:val>
                                        </p:tav>
                                      </p:tavLst>
                                    </p:anim>
                                    <p:animEffect transition="in" filter="wipe(down)">
                                      <p:cBhvr>
                                        <p:cTn id="8" dur="1000"/>
                                        <p:tgtEl>
                                          <p:spTgt spid="8196">
                                            <p:txEl>
                                              <p:pRg st="4" end="4"/>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1" fill="hold" nodeType="clickEffect">
                                  <p:stCondLst>
                                    <p:cond delay="0"/>
                                  </p:stCondLst>
                                  <p:childTnLst>
                                    <p:set>
                                      <p:cBhvr>
                                        <p:cTn id="12" dur="1" fill="hold">
                                          <p:stCondLst>
                                            <p:cond delay="0"/>
                                          </p:stCondLst>
                                        </p:cTn>
                                        <p:tgtEl>
                                          <p:spTgt spid="8196">
                                            <p:txEl>
                                              <p:pRg st="6" end="6"/>
                                            </p:txEl>
                                          </p:spTgt>
                                        </p:tgtEl>
                                        <p:attrNameLst>
                                          <p:attrName>style.visibility</p:attrName>
                                        </p:attrNameLst>
                                      </p:cBhvr>
                                      <p:to>
                                        <p:strVal val="visible"/>
                                      </p:to>
                                    </p:set>
                                    <p:anim calcmode="lin" valueType="num">
                                      <p:cBhvr additive="base">
                                        <p:cTn id="13" dur="1000"/>
                                        <p:tgtEl>
                                          <p:spTgt spid="8196">
                                            <p:txEl>
                                              <p:pRg st="6" end="6"/>
                                            </p:txEl>
                                          </p:spTgt>
                                        </p:tgtEl>
                                        <p:attrNameLst>
                                          <p:attrName>ppt_y</p:attrName>
                                        </p:attrNameLst>
                                      </p:cBhvr>
                                      <p:tavLst>
                                        <p:tav tm="0">
                                          <p:val>
                                            <p:strVal val="#ppt_y-#ppt_h*1.125000"/>
                                          </p:val>
                                        </p:tav>
                                        <p:tav tm="100000">
                                          <p:val>
                                            <p:strVal val="#ppt_y"/>
                                          </p:val>
                                        </p:tav>
                                      </p:tavLst>
                                    </p:anim>
                                    <p:animEffect transition="in" filter="wipe(down)">
                                      <p:cBhvr>
                                        <p:cTn id="14" dur="1000"/>
                                        <p:tgtEl>
                                          <p:spTgt spid="8196">
                                            <p:txEl>
                                              <p:pRg st="6" end="6"/>
                                            </p:txEl>
                                          </p:spTgt>
                                        </p:tgtEl>
                                      </p:cBhvr>
                                    </p:animEffect>
                                  </p:childTnLst>
                                </p:cTn>
                              </p:par>
                              <p:par>
                                <p:cTn id="15" presetID="12" presetClass="entr" presetSubtype="1" fill="hold" nodeType="withEffect">
                                  <p:stCondLst>
                                    <p:cond delay="0"/>
                                  </p:stCondLst>
                                  <p:childTnLst>
                                    <p:set>
                                      <p:cBhvr>
                                        <p:cTn id="16" dur="1" fill="hold">
                                          <p:stCondLst>
                                            <p:cond delay="0"/>
                                          </p:stCondLst>
                                        </p:cTn>
                                        <p:tgtEl>
                                          <p:spTgt spid="8196">
                                            <p:txEl>
                                              <p:pRg st="7" end="7"/>
                                            </p:txEl>
                                          </p:spTgt>
                                        </p:tgtEl>
                                        <p:attrNameLst>
                                          <p:attrName>style.visibility</p:attrName>
                                        </p:attrNameLst>
                                      </p:cBhvr>
                                      <p:to>
                                        <p:strVal val="visible"/>
                                      </p:to>
                                    </p:set>
                                    <p:anim calcmode="lin" valueType="num">
                                      <p:cBhvr additive="base">
                                        <p:cTn id="17" dur="1000"/>
                                        <p:tgtEl>
                                          <p:spTgt spid="8196">
                                            <p:txEl>
                                              <p:pRg st="7" end="7"/>
                                            </p:txEl>
                                          </p:spTgt>
                                        </p:tgtEl>
                                        <p:attrNameLst>
                                          <p:attrName>ppt_y</p:attrName>
                                        </p:attrNameLst>
                                      </p:cBhvr>
                                      <p:tavLst>
                                        <p:tav tm="0">
                                          <p:val>
                                            <p:strVal val="#ppt_y-#ppt_h*1.125000"/>
                                          </p:val>
                                        </p:tav>
                                        <p:tav tm="100000">
                                          <p:val>
                                            <p:strVal val="#ppt_y"/>
                                          </p:val>
                                        </p:tav>
                                      </p:tavLst>
                                    </p:anim>
                                    <p:animEffect transition="in" filter="wipe(down)">
                                      <p:cBhvr>
                                        <p:cTn id="18" dur="1000"/>
                                        <p:tgtEl>
                                          <p:spTgt spid="8196">
                                            <p:txEl>
                                              <p:pRg st="7" end="7"/>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1" fill="hold" nodeType="clickEffect">
                                  <p:stCondLst>
                                    <p:cond delay="0"/>
                                  </p:stCondLst>
                                  <p:childTnLst>
                                    <p:set>
                                      <p:cBhvr>
                                        <p:cTn id="22" dur="1" fill="hold">
                                          <p:stCondLst>
                                            <p:cond delay="0"/>
                                          </p:stCondLst>
                                        </p:cTn>
                                        <p:tgtEl>
                                          <p:spTgt spid="8196">
                                            <p:txEl>
                                              <p:pRg st="9" end="9"/>
                                            </p:txEl>
                                          </p:spTgt>
                                        </p:tgtEl>
                                        <p:attrNameLst>
                                          <p:attrName>style.visibility</p:attrName>
                                        </p:attrNameLst>
                                      </p:cBhvr>
                                      <p:to>
                                        <p:strVal val="visible"/>
                                      </p:to>
                                    </p:set>
                                    <p:anim calcmode="lin" valueType="num">
                                      <p:cBhvr additive="base">
                                        <p:cTn id="23" dur="1000"/>
                                        <p:tgtEl>
                                          <p:spTgt spid="8196">
                                            <p:txEl>
                                              <p:pRg st="9" end="9"/>
                                            </p:txEl>
                                          </p:spTgt>
                                        </p:tgtEl>
                                        <p:attrNameLst>
                                          <p:attrName>ppt_y</p:attrName>
                                        </p:attrNameLst>
                                      </p:cBhvr>
                                      <p:tavLst>
                                        <p:tav tm="0">
                                          <p:val>
                                            <p:strVal val="#ppt_y-#ppt_h*1.125000"/>
                                          </p:val>
                                        </p:tav>
                                        <p:tav tm="100000">
                                          <p:val>
                                            <p:strVal val="#ppt_y"/>
                                          </p:val>
                                        </p:tav>
                                      </p:tavLst>
                                    </p:anim>
                                    <p:animEffect transition="in" filter="wipe(down)">
                                      <p:cBhvr>
                                        <p:cTn id="24" dur="1000"/>
                                        <p:tgtEl>
                                          <p:spTgt spid="8196">
                                            <p:txEl>
                                              <p:pRg st="9" end="9"/>
                                            </p:txEl>
                                          </p:spTgt>
                                        </p:tgtEl>
                                      </p:cBhvr>
                                    </p:animEffect>
                                  </p:childTnLst>
                                </p:cTn>
                              </p:par>
                              <p:par>
                                <p:cTn id="25" presetID="12" presetClass="entr" presetSubtype="1" fill="hold" nodeType="withEffect">
                                  <p:stCondLst>
                                    <p:cond delay="0"/>
                                  </p:stCondLst>
                                  <p:childTnLst>
                                    <p:set>
                                      <p:cBhvr>
                                        <p:cTn id="26" dur="1" fill="hold">
                                          <p:stCondLst>
                                            <p:cond delay="0"/>
                                          </p:stCondLst>
                                        </p:cTn>
                                        <p:tgtEl>
                                          <p:spTgt spid="8196">
                                            <p:txEl>
                                              <p:pRg st="10" end="10"/>
                                            </p:txEl>
                                          </p:spTgt>
                                        </p:tgtEl>
                                        <p:attrNameLst>
                                          <p:attrName>style.visibility</p:attrName>
                                        </p:attrNameLst>
                                      </p:cBhvr>
                                      <p:to>
                                        <p:strVal val="visible"/>
                                      </p:to>
                                    </p:set>
                                    <p:anim calcmode="lin" valueType="num">
                                      <p:cBhvr additive="base">
                                        <p:cTn id="27" dur="1000"/>
                                        <p:tgtEl>
                                          <p:spTgt spid="8196">
                                            <p:txEl>
                                              <p:pRg st="10" end="10"/>
                                            </p:txEl>
                                          </p:spTgt>
                                        </p:tgtEl>
                                        <p:attrNameLst>
                                          <p:attrName>ppt_y</p:attrName>
                                        </p:attrNameLst>
                                      </p:cBhvr>
                                      <p:tavLst>
                                        <p:tav tm="0">
                                          <p:val>
                                            <p:strVal val="#ppt_y-#ppt_h*1.125000"/>
                                          </p:val>
                                        </p:tav>
                                        <p:tav tm="100000">
                                          <p:val>
                                            <p:strVal val="#ppt_y"/>
                                          </p:val>
                                        </p:tav>
                                      </p:tavLst>
                                    </p:anim>
                                    <p:animEffect transition="in" filter="wipe(down)">
                                      <p:cBhvr>
                                        <p:cTn id="28" dur="1000"/>
                                        <p:tgtEl>
                                          <p:spTgt spid="8196">
                                            <p:txEl>
                                              <p:pRg st="10" end="1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1" fill="hold" nodeType="clickEffect">
                                  <p:stCondLst>
                                    <p:cond delay="0"/>
                                  </p:stCondLst>
                                  <p:childTnLst>
                                    <p:set>
                                      <p:cBhvr>
                                        <p:cTn id="32" dur="1" fill="hold">
                                          <p:stCondLst>
                                            <p:cond delay="0"/>
                                          </p:stCondLst>
                                        </p:cTn>
                                        <p:tgtEl>
                                          <p:spTgt spid="8196">
                                            <p:txEl>
                                              <p:pRg st="12" end="12"/>
                                            </p:txEl>
                                          </p:spTgt>
                                        </p:tgtEl>
                                        <p:attrNameLst>
                                          <p:attrName>style.visibility</p:attrName>
                                        </p:attrNameLst>
                                      </p:cBhvr>
                                      <p:to>
                                        <p:strVal val="visible"/>
                                      </p:to>
                                    </p:set>
                                    <p:anim calcmode="lin" valueType="num">
                                      <p:cBhvr additive="base">
                                        <p:cTn id="33" dur="1000"/>
                                        <p:tgtEl>
                                          <p:spTgt spid="8196">
                                            <p:txEl>
                                              <p:pRg st="12" end="12"/>
                                            </p:txEl>
                                          </p:spTgt>
                                        </p:tgtEl>
                                        <p:attrNameLst>
                                          <p:attrName>ppt_y</p:attrName>
                                        </p:attrNameLst>
                                      </p:cBhvr>
                                      <p:tavLst>
                                        <p:tav tm="0">
                                          <p:val>
                                            <p:strVal val="#ppt_y-#ppt_h*1.125000"/>
                                          </p:val>
                                        </p:tav>
                                        <p:tav tm="100000">
                                          <p:val>
                                            <p:strVal val="#ppt_y"/>
                                          </p:val>
                                        </p:tav>
                                      </p:tavLst>
                                    </p:anim>
                                    <p:animEffect transition="in" filter="wipe(down)">
                                      <p:cBhvr>
                                        <p:cTn id="34" dur="1000"/>
                                        <p:tgtEl>
                                          <p:spTgt spid="8196">
                                            <p:txEl>
                                              <p:pRg st="12" end="1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1" fill="hold" nodeType="clickEffect">
                                  <p:stCondLst>
                                    <p:cond delay="0"/>
                                  </p:stCondLst>
                                  <p:childTnLst>
                                    <p:set>
                                      <p:cBhvr>
                                        <p:cTn id="38" dur="1" fill="hold">
                                          <p:stCondLst>
                                            <p:cond delay="0"/>
                                          </p:stCondLst>
                                        </p:cTn>
                                        <p:tgtEl>
                                          <p:spTgt spid="8196">
                                            <p:txEl>
                                              <p:pRg st="13" end="13"/>
                                            </p:txEl>
                                          </p:spTgt>
                                        </p:tgtEl>
                                        <p:attrNameLst>
                                          <p:attrName>style.visibility</p:attrName>
                                        </p:attrNameLst>
                                      </p:cBhvr>
                                      <p:to>
                                        <p:strVal val="visible"/>
                                      </p:to>
                                    </p:set>
                                    <p:anim calcmode="lin" valueType="num">
                                      <p:cBhvr additive="base">
                                        <p:cTn id="39" dur="1000"/>
                                        <p:tgtEl>
                                          <p:spTgt spid="8196">
                                            <p:txEl>
                                              <p:pRg st="13" end="13"/>
                                            </p:txEl>
                                          </p:spTgt>
                                        </p:tgtEl>
                                        <p:attrNameLst>
                                          <p:attrName>ppt_y</p:attrName>
                                        </p:attrNameLst>
                                      </p:cBhvr>
                                      <p:tavLst>
                                        <p:tav tm="0">
                                          <p:val>
                                            <p:strVal val="#ppt_y-#ppt_h*1.125000"/>
                                          </p:val>
                                        </p:tav>
                                        <p:tav tm="100000">
                                          <p:val>
                                            <p:strVal val="#ppt_y"/>
                                          </p:val>
                                        </p:tav>
                                      </p:tavLst>
                                    </p:anim>
                                    <p:animEffect transition="in" filter="wipe(down)">
                                      <p:cBhvr>
                                        <p:cTn id="40" dur="1000"/>
                                        <p:tgtEl>
                                          <p:spTgt spid="819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A3EC5EA-7971-4F71-8401-24A8F807B744}"/>
              </a:ext>
            </a:extLst>
          </p:cNvPr>
          <p:cNvSpPr>
            <a:spLocks noChangeArrowheads="1"/>
          </p:cNvSpPr>
          <p:nvPr/>
        </p:nvSpPr>
        <p:spPr bwMode="auto">
          <a:xfrm>
            <a:off x="1790700" y="3200400"/>
            <a:ext cx="86106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eaLnBrk="1" hangingPunct="1"/>
            <a:r>
              <a:rPr lang="en-US" altLang="en-US" sz="2800" u="sng" dirty="0">
                <a:solidFill>
                  <a:srgbClr val="FFFF00"/>
                </a:solidFill>
              </a:rPr>
              <a:t>Puntos para </a:t>
            </a:r>
            <a:r>
              <a:rPr lang="en-US" altLang="en-US" sz="2800" u="sng" dirty="0" err="1">
                <a:solidFill>
                  <a:srgbClr val="FFFF00"/>
                </a:solidFill>
              </a:rPr>
              <a:t>Recordar</a:t>
            </a:r>
            <a:endParaRPr lang="en-US" altLang="en-US" sz="2800" u="sng" dirty="0">
              <a:solidFill>
                <a:srgbClr val="FFFF00"/>
              </a:solidFill>
            </a:endParaRPr>
          </a:p>
          <a:p>
            <a:pPr eaLnBrk="1" hangingPunct="1"/>
            <a:r>
              <a:rPr lang="en-US" altLang="en-US" sz="2800" dirty="0">
                <a:solidFill>
                  <a:srgbClr val="FFFF00"/>
                </a:solidFill>
              </a:rPr>
              <a:t>3.</a:t>
            </a:r>
            <a:r>
              <a:rPr lang="en-US" altLang="en-US" sz="2800" dirty="0">
                <a:solidFill>
                  <a:schemeClr val="bg1"/>
                </a:solidFill>
              </a:rPr>
              <a:t> </a:t>
            </a:r>
            <a:r>
              <a:rPr lang="es-ES" altLang="en-US" sz="2800" dirty="0">
                <a:solidFill>
                  <a:schemeClr val="bg1"/>
                </a:solidFill>
              </a:rPr>
              <a:t>La cuestión no es cuánto llevo a cabo comparado a </a:t>
            </a:r>
          </a:p>
          <a:p>
            <a:pPr eaLnBrk="1" hangingPunct="1"/>
            <a:r>
              <a:rPr lang="es-ES" altLang="en-US" sz="2800" dirty="0">
                <a:solidFill>
                  <a:schemeClr val="bg1"/>
                </a:solidFill>
              </a:rPr>
              <a:t>    otros, sino como realizo el potencial que Dios </a:t>
            </a:r>
          </a:p>
          <a:p>
            <a:pPr eaLnBrk="1" hangingPunct="1"/>
            <a:r>
              <a:rPr lang="es-ES" altLang="en-US" sz="2800" dirty="0">
                <a:solidFill>
                  <a:schemeClr val="bg1"/>
                </a:solidFill>
              </a:rPr>
              <a:t>    me dio para servirle</a:t>
            </a:r>
            <a:r>
              <a:rPr lang="en-US" altLang="en-US" sz="2800" dirty="0">
                <a:solidFill>
                  <a:schemeClr val="bg1"/>
                </a:solidFill>
              </a:rPr>
              <a:t>.</a:t>
            </a:r>
          </a:p>
          <a:p>
            <a:pPr eaLnBrk="1" hangingPunct="1"/>
            <a:endParaRPr lang="en-US" altLang="en-US" sz="2000" dirty="0">
              <a:solidFill>
                <a:schemeClr val="bg1"/>
              </a:solidFill>
            </a:endParaRPr>
          </a:p>
          <a:p>
            <a:pPr eaLnBrk="1" hangingPunct="1"/>
            <a:r>
              <a:rPr lang="es-ES" altLang="en-US" sz="2800" dirty="0">
                <a:solidFill>
                  <a:schemeClr val="bg1"/>
                </a:solidFill>
              </a:rPr>
              <a:t>Cada uno de nosotros está de pie ante Dios como </a:t>
            </a:r>
          </a:p>
          <a:p>
            <a:pPr eaLnBrk="1" hangingPunct="1"/>
            <a:r>
              <a:rPr lang="es-ES" altLang="en-US" sz="2800" dirty="0">
                <a:solidFill>
                  <a:schemeClr val="bg1"/>
                </a:solidFill>
              </a:rPr>
              <a:t>    individuos llamados para complacerlo sólo a Él, ser </a:t>
            </a:r>
          </a:p>
          <a:p>
            <a:pPr eaLnBrk="1" hangingPunct="1"/>
            <a:r>
              <a:rPr lang="es-ES" altLang="en-US" sz="2800" dirty="0">
                <a:solidFill>
                  <a:schemeClr val="bg1"/>
                </a:solidFill>
              </a:rPr>
              <a:t>    aprobado sólo por Él, y responsable sólo a Él</a:t>
            </a:r>
            <a:r>
              <a:rPr lang="en-US" altLang="en-US" sz="2800" dirty="0">
                <a:solidFill>
                  <a:schemeClr val="bg1"/>
                </a:solidFill>
              </a:rPr>
              <a:t>.</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338">
                                            <p:txEl>
                                              <p:pRg st="5" end="5"/>
                                            </p:txEl>
                                          </p:spTgt>
                                        </p:tgtEl>
                                        <p:attrNameLst>
                                          <p:attrName>style.visibility</p:attrName>
                                        </p:attrNameLst>
                                      </p:cBhvr>
                                      <p:to>
                                        <p:strVal val="visible"/>
                                      </p:to>
                                    </p:set>
                                    <p:animEffect transition="in" filter="dissolve">
                                      <p:cBhvr>
                                        <p:cTn id="7" dur="1000"/>
                                        <p:tgtEl>
                                          <p:spTgt spid="14338">
                                            <p:txEl>
                                              <p:pRg st="5" end="5"/>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338">
                                            <p:txEl>
                                              <p:pRg st="6" end="6"/>
                                            </p:txEl>
                                          </p:spTgt>
                                        </p:tgtEl>
                                        <p:attrNameLst>
                                          <p:attrName>style.visibility</p:attrName>
                                        </p:attrNameLst>
                                      </p:cBhvr>
                                      <p:to>
                                        <p:strVal val="visible"/>
                                      </p:to>
                                    </p:set>
                                    <p:animEffect transition="in" filter="dissolve">
                                      <p:cBhvr>
                                        <p:cTn id="10" dur="1000"/>
                                        <p:tgtEl>
                                          <p:spTgt spid="14338">
                                            <p:txEl>
                                              <p:pRg st="6" end="6"/>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4338">
                                            <p:txEl>
                                              <p:pRg st="7" end="7"/>
                                            </p:txEl>
                                          </p:spTgt>
                                        </p:tgtEl>
                                        <p:attrNameLst>
                                          <p:attrName>style.visibility</p:attrName>
                                        </p:attrNameLst>
                                      </p:cBhvr>
                                      <p:to>
                                        <p:strVal val="visible"/>
                                      </p:to>
                                    </p:set>
                                    <p:animEffect transition="in" filter="dissolve">
                                      <p:cBhvr>
                                        <p:cTn id="13" dur="1000"/>
                                        <p:tgtEl>
                                          <p:spTgt spid="1433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170" name="Picture 6" descr="ELIJAH FACE">
            <a:extLst>
              <a:ext uri="{FF2B5EF4-FFF2-40B4-BE49-F238E27FC236}">
                <a16:creationId xmlns:a16="http://schemas.microsoft.com/office/drawing/2014/main" id="{1CD5C406-4A96-433F-AE4B-ACB77B9723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3011554" cy="3980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7">
            <a:extLst>
              <a:ext uri="{FF2B5EF4-FFF2-40B4-BE49-F238E27FC236}">
                <a16:creationId xmlns:a16="http://schemas.microsoft.com/office/drawing/2014/main" id="{E1F3034E-D886-4E7F-92DD-256B3C0EC770}"/>
              </a:ext>
            </a:extLst>
          </p:cNvPr>
          <p:cNvSpPr txBox="1">
            <a:spLocks noChangeArrowheads="1"/>
          </p:cNvSpPr>
          <p:nvPr/>
        </p:nvSpPr>
        <p:spPr bwMode="auto">
          <a:xfrm>
            <a:off x="152400" y="4055485"/>
            <a:ext cx="2662364" cy="502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eaLnBrk="1" hangingPunct="1">
              <a:lnSpc>
                <a:spcPct val="85000"/>
              </a:lnSpc>
            </a:pPr>
            <a:r>
              <a:rPr lang="en-US" altLang="en-US" sz="3000" dirty="0">
                <a:solidFill>
                  <a:srgbClr val="FFFF00"/>
                </a:solidFill>
              </a:rPr>
              <a:t>Elías</a:t>
            </a:r>
          </a:p>
        </p:txBody>
      </p:sp>
      <p:sp>
        <p:nvSpPr>
          <p:cNvPr id="7172" name="Text Box 8">
            <a:extLst>
              <a:ext uri="{FF2B5EF4-FFF2-40B4-BE49-F238E27FC236}">
                <a16:creationId xmlns:a16="http://schemas.microsoft.com/office/drawing/2014/main" id="{EBECCA1E-A4A2-4916-9997-1DF4286C0F38}"/>
              </a:ext>
            </a:extLst>
          </p:cNvPr>
          <p:cNvSpPr txBox="1">
            <a:spLocks noChangeArrowheads="1"/>
          </p:cNvSpPr>
          <p:nvPr/>
        </p:nvSpPr>
        <p:spPr bwMode="auto">
          <a:xfrm>
            <a:off x="152400" y="4512685"/>
            <a:ext cx="2662364" cy="1015663"/>
          </a:xfrm>
          <a:prstGeom prst="rect">
            <a:avLst/>
          </a:prstGeom>
          <a:solidFill>
            <a:srgbClr val="DBD8A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3000" dirty="0"/>
              <a:t>I REYES 17:1 – </a:t>
            </a:r>
          </a:p>
          <a:p>
            <a:pPr algn="ctr" eaLnBrk="1" hangingPunct="1"/>
            <a:r>
              <a:rPr lang="en-US" altLang="en-US" sz="3000" dirty="0"/>
              <a:t>2 REYES 2:11</a:t>
            </a:r>
          </a:p>
        </p:txBody>
      </p:sp>
      <p:sp>
        <p:nvSpPr>
          <p:cNvPr id="7173" name="Rectangle 5">
            <a:extLst>
              <a:ext uri="{FF2B5EF4-FFF2-40B4-BE49-F238E27FC236}">
                <a16:creationId xmlns:a16="http://schemas.microsoft.com/office/drawing/2014/main" id="{D906A3F6-23B9-461F-8E5B-6F81BE43007A}"/>
              </a:ext>
            </a:extLst>
          </p:cNvPr>
          <p:cNvSpPr>
            <a:spLocks noChangeArrowheads="1"/>
          </p:cNvSpPr>
          <p:nvPr/>
        </p:nvSpPr>
        <p:spPr bwMode="auto">
          <a:xfrm>
            <a:off x="3124200" y="482091"/>
            <a:ext cx="8839200" cy="1249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120000"/>
              </a:lnSpc>
            </a:pPr>
            <a:r>
              <a:rPr lang="es-ES" altLang="en-US" sz="3200" dirty="0">
                <a:solidFill>
                  <a:srgbClr val="FFFF00"/>
                </a:solidFill>
              </a:rPr>
              <a:t>Elías se eleva sobre cada figura del Antiguo Pacto excepto a Moisés, como se ve </a:t>
            </a:r>
            <a:r>
              <a:rPr lang="en-US" altLang="en-US" sz="3000" dirty="0" err="1">
                <a:solidFill>
                  <a:srgbClr val="FFFF00"/>
                </a:solidFill>
              </a:rPr>
              <a:t>en</a:t>
            </a:r>
            <a:r>
              <a:rPr lang="en-US" altLang="en-US" sz="3000" dirty="0">
                <a:solidFill>
                  <a:srgbClr val="FFFF00"/>
                </a:solidFill>
              </a:rPr>
              <a:t> . . .</a:t>
            </a:r>
          </a:p>
        </p:txBody>
      </p:sp>
      <p:sp>
        <p:nvSpPr>
          <p:cNvPr id="7174" name="Rectangle 9">
            <a:extLst>
              <a:ext uri="{FF2B5EF4-FFF2-40B4-BE49-F238E27FC236}">
                <a16:creationId xmlns:a16="http://schemas.microsoft.com/office/drawing/2014/main" id="{1FF0DF21-67C3-400E-8BE8-30CBF6DB37C4}"/>
              </a:ext>
            </a:extLst>
          </p:cNvPr>
          <p:cNvSpPr>
            <a:spLocks noChangeArrowheads="1"/>
          </p:cNvSpPr>
          <p:nvPr/>
        </p:nvSpPr>
        <p:spPr bwMode="auto">
          <a:xfrm>
            <a:off x="3190672" y="2438400"/>
            <a:ext cx="8839200" cy="3508653"/>
          </a:xfrm>
          <a:prstGeom prst="rect">
            <a:avLst/>
          </a:prstGeom>
          <a:solidFill>
            <a:srgbClr val="DBD8A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eaLnBrk="1" hangingPunct="1"/>
            <a:r>
              <a:rPr lang="en-US" altLang="en-US" sz="3000" dirty="0">
                <a:solidFill>
                  <a:srgbClr val="800000"/>
                </a:solidFill>
              </a:rPr>
              <a:t>Mateo 17:1-3</a:t>
            </a:r>
          </a:p>
          <a:p>
            <a:pPr algn="ctr"/>
            <a:r>
              <a:rPr lang="es-ES" sz="3200" dirty="0"/>
              <a:t>Jesús toma á Pedro, y á Jacobo, y á Juan su hermano, y los lleva aparte á un monte alto: Y se transfiguró delante de ellos; y resplandeció su rostro como el sol, y sus vestidos fueron blancos como la luz. Y he aquí les aparecieron Moisés y Elías, hablando con él</a:t>
            </a:r>
            <a:r>
              <a:rPr lang="en-US" altLang="en-US" sz="3000" i="1" dirty="0"/>
              <a:t>.</a:t>
            </a:r>
          </a:p>
        </p:txBody>
      </p:sp>
      <p:sp>
        <p:nvSpPr>
          <p:cNvPr id="7178" name="Text Box 10">
            <a:extLst>
              <a:ext uri="{FF2B5EF4-FFF2-40B4-BE49-F238E27FC236}">
                <a16:creationId xmlns:a16="http://schemas.microsoft.com/office/drawing/2014/main" id="{3F3ED764-619B-49BC-B766-BCA038A8343F}"/>
              </a:ext>
            </a:extLst>
          </p:cNvPr>
          <p:cNvSpPr txBox="1">
            <a:spLocks noChangeArrowheads="1"/>
          </p:cNvSpPr>
          <p:nvPr/>
        </p:nvSpPr>
        <p:spPr bwMode="auto">
          <a:xfrm>
            <a:off x="152400" y="6172200"/>
            <a:ext cx="11811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r>
              <a:rPr lang="es-ES" altLang="en-US" sz="3000" dirty="0">
                <a:solidFill>
                  <a:schemeClr val="bg1"/>
                </a:solidFill>
              </a:rPr>
              <a:t>¿Cuál circunstancia trajo Israel a la aparición de aquel gran profeta?</a:t>
            </a:r>
            <a:endParaRPr lang="en-US" altLang="en-US" sz="3000" dirty="0">
              <a:solidFill>
                <a:schemeClr val="bg1"/>
              </a:solidFill>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iterate type="wd">
                                    <p:tmPct val="1000"/>
                                  </p:iterate>
                                  <p:childTnLst>
                                    <p:set>
                                      <p:cBhvr>
                                        <p:cTn id="6" dur="1" fill="hold">
                                          <p:stCondLst>
                                            <p:cond delay="0"/>
                                          </p:stCondLst>
                                        </p:cTn>
                                        <p:tgtEl>
                                          <p:spTgt spid="7178"/>
                                        </p:tgtEl>
                                        <p:attrNameLst>
                                          <p:attrName>style.visibility</p:attrName>
                                        </p:attrNameLst>
                                      </p:cBhvr>
                                      <p:to>
                                        <p:strVal val="visible"/>
                                      </p:to>
                                    </p:set>
                                    <p:animEffect transition="in" filter="barn(outVertical)">
                                      <p:cBhvr>
                                        <p:cTn id="7" dur="1000"/>
                                        <p:tgtEl>
                                          <p:spTgt spid="7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8436" name="Picture 4" descr="HISTORY CHART 2">
            <a:extLst>
              <a:ext uri="{FF2B5EF4-FFF2-40B4-BE49-F238E27FC236}">
                <a16:creationId xmlns:a16="http://schemas.microsoft.com/office/drawing/2014/main" id="{F15E0316-B395-409E-82C1-44B46CC806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094"/>
          <a:stretch>
            <a:fillRect/>
          </a:stretch>
        </p:blipFill>
        <p:spPr bwMode="auto">
          <a:xfrm>
            <a:off x="0" y="0"/>
            <a:ext cx="3581400" cy="689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Text Box 7">
            <a:extLst>
              <a:ext uri="{FF2B5EF4-FFF2-40B4-BE49-F238E27FC236}">
                <a16:creationId xmlns:a16="http://schemas.microsoft.com/office/drawing/2014/main" id="{820638DD-8241-47E6-AF8E-22110800A56A}"/>
              </a:ext>
            </a:extLst>
          </p:cNvPr>
          <p:cNvSpPr txBox="1">
            <a:spLocks noChangeArrowheads="1"/>
          </p:cNvSpPr>
          <p:nvPr/>
        </p:nvSpPr>
        <p:spPr bwMode="auto">
          <a:xfrm>
            <a:off x="3657600" y="6512"/>
            <a:ext cx="8534400" cy="101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eaLnBrk="1" hangingPunct="1">
              <a:lnSpc>
                <a:spcPct val="90000"/>
              </a:lnSpc>
            </a:pPr>
            <a:r>
              <a:rPr lang="en-US" altLang="en-US" sz="2200" u="sng" dirty="0">
                <a:solidFill>
                  <a:schemeClr val="bg1"/>
                </a:solidFill>
              </a:rPr>
              <a:t>JEROBOAM (22 </a:t>
            </a:r>
            <a:r>
              <a:rPr lang="en-US" altLang="en-US" sz="2200" u="sng" dirty="0" err="1">
                <a:solidFill>
                  <a:schemeClr val="bg1"/>
                </a:solidFill>
              </a:rPr>
              <a:t>años</a:t>
            </a:r>
            <a:r>
              <a:rPr lang="en-US" altLang="en-US" sz="2200" u="sng" dirty="0">
                <a:solidFill>
                  <a:schemeClr val="bg1"/>
                </a:solidFill>
              </a:rPr>
              <a:t>):  1 Reyes 13</a:t>
            </a:r>
          </a:p>
          <a:p>
            <a:pPr>
              <a:lnSpc>
                <a:spcPct val="90000"/>
              </a:lnSpc>
            </a:pPr>
            <a:r>
              <a:rPr lang="en-US" altLang="en-US" sz="2200" dirty="0" err="1">
                <a:solidFill>
                  <a:srgbClr val="FFFF00"/>
                </a:solidFill>
              </a:rPr>
              <a:t>Beccerros</a:t>
            </a:r>
            <a:r>
              <a:rPr lang="en-US" altLang="en-US" sz="2200" dirty="0">
                <a:solidFill>
                  <a:srgbClr val="FFFF00"/>
                </a:solidFill>
              </a:rPr>
              <a:t> de </a:t>
            </a:r>
            <a:r>
              <a:rPr lang="en-US" altLang="en-US" sz="2200" dirty="0" err="1">
                <a:solidFill>
                  <a:srgbClr val="FFFF00"/>
                </a:solidFill>
              </a:rPr>
              <a:t>oro</a:t>
            </a:r>
            <a:r>
              <a:rPr lang="en-US" altLang="en-US" sz="2200" dirty="0">
                <a:solidFill>
                  <a:srgbClr val="FFFF00"/>
                </a:solidFill>
              </a:rPr>
              <a:t>:  Dan y Betel … </a:t>
            </a:r>
            <a:r>
              <a:rPr lang="en-US" altLang="en-US" sz="2200" dirty="0" err="1">
                <a:solidFill>
                  <a:srgbClr val="FFFF00"/>
                </a:solidFill>
              </a:rPr>
              <a:t>sacerdotes</a:t>
            </a:r>
            <a:r>
              <a:rPr lang="en-US" altLang="en-US" sz="2200" dirty="0">
                <a:solidFill>
                  <a:srgbClr val="FFFF00"/>
                </a:solidFill>
              </a:rPr>
              <a:t> no </a:t>
            </a:r>
            <a:r>
              <a:rPr lang="en-US" altLang="en-US" sz="2200" dirty="0" err="1">
                <a:solidFill>
                  <a:srgbClr val="FFFF00"/>
                </a:solidFill>
              </a:rPr>
              <a:t>Levitas</a:t>
            </a:r>
            <a:r>
              <a:rPr lang="en-US" altLang="en-US" sz="2200" dirty="0">
                <a:solidFill>
                  <a:srgbClr val="FFFF00"/>
                </a:solidFill>
              </a:rPr>
              <a:t>…fiesta del </a:t>
            </a:r>
            <a:r>
              <a:rPr lang="en-US" altLang="en-US" sz="2200" dirty="0" err="1">
                <a:solidFill>
                  <a:srgbClr val="FFFF00"/>
                </a:solidFill>
              </a:rPr>
              <a:t>mes</a:t>
            </a:r>
            <a:r>
              <a:rPr lang="en-US" altLang="en-US" sz="2200" dirty="0">
                <a:solidFill>
                  <a:srgbClr val="FFFF00"/>
                </a:solidFill>
              </a:rPr>
              <a:t> 7o </a:t>
            </a:r>
            <a:r>
              <a:rPr lang="en-US" altLang="en-US" sz="2200" dirty="0" err="1">
                <a:solidFill>
                  <a:srgbClr val="FFFF00"/>
                </a:solidFill>
              </a:rPr>
              <a:t>él</a:t>
            </a:r>
            <a:r>
              <a:rPr lang="en-US" altLang="en-US" sz="2200" dirty="0">
                <a:solidFill>
                  <a:srgbClr val="FFFF00"/>
                </a:solidFill>
              </a:rPr>
              <a:t> </a:t>
            </a:r>
            <a:r>
              <a:rPr lang="en-US" altLang="en-US" sz="2200" dirty="0" err="1">
                <a:solidFill>
                  <a:srgbClr val="FFFF00"/>
                </a:solidFill>
              </a:rPr>
              <a:t>puso</a:t>
            </a:r>
            <a:r>
              <a:rPr lang="en-US" altLang="en-US" sz="2200" dirty="0">
                <a:solidFill>
                  <a:srgbClr val="FFFF00"/>
                </a:solidFill>
              </a:rPr>
              <a:t> </a:t>
            </a:r>
            <a:r>
              <a:rPr lang="en-US" altLang="en-US" sz="2200" dirty="0" err="1">
                <a:solidFill>
                  <a:srgbClr val="FFFF00"/>
                </a:solidFill>
              </a:rPr>
              <a:t>en</a:t>
            </a:r>
            <a:r>
              <a:rPr lang="en-US" altLang="en-US" sz="2200" dirty="0">
                <a:solidFill>
                  <a:srgbClr val="FFFF00"/>
                </a:solidFill>
              </a:rPr>
              <a:t> el </a:t>
            </a:r>
            <a:r>
              <a:rPr lang="en-US" altLang="en-US" sz="2200" dirty="0" err="1">
                <a:solidFill>
                  <a:srgbClr val="FFFF00"/>
                </a:solidFill>
              </a:rPr>
              <a:t>mes</a:t>
            </a:r>
            <a:r>
              <a:rPr lang="en-US" altLang="en-US" sz="2200" dirty="0">
                <a:solidFill>
                  <a:srgbClr val="FFFF00"/>
                </a:solidFill>
              </a:rPr>
              <a:t> 8o (</a:t>
            </a:r>
            <a:r>
              <a:rPr lang="en-US" altLang="en-US" sz="2200" dirty="0" err="1">
                <a:solidFill>
                  <a:srgbClr val="FFFF00"/>
                </a:solidFill>
              </a:rPr>
              <a:t>Tabernáculos</a:t>
            </a:r>
            <a:r>
              <a:rPr lang="en-US" altLang="en-US" sz="2200" dirty="0">
                <a:solidFill>
                  <a:srgbClr val="FFFF00"/>
                </a:solidFill>
              </a:rPr>
              <a:t>)</a:t>
            </a:r>
          </a:p>
        </p:txBody>
      </p:sp>
      <p:sp>
        <p:nvSpPr>
          <p:cNvPr id="18441" name="Text Box 9">
            <a:extLst>
              <a:ext uri="{FF2B5EF4-FFF2-40B4-BE49-F238E27FC236}">
                <a16:creationId xmlns:a16="http://schemas.microsoft.com/office/drawing/2014/main" id="{068C5D74-6054-4007-B6E3-FBBE9FB80341}"/>
              </a:ext>
            </a:extLst>
          </p:cNvPr>
          <p:cNvSpPr txBox="1">
            <a:spLocks noChangeArrowheads="1"/>
          </p:cNvSpPr>
          <p:nvPr/>
        </p:nvSpPr>
        <p:spPr bwMode="auto">
          <a:xfrm>
            <a:off x="3649980" y="964265"/>
            <a:ext cx="8534400" cy="101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200" u="sng" dirty="0">
                <a:solidFill>
                  <a:schemeClr val="bg1"/>
                </a:solidFill>
              </a:rPr>
              <a:t>NADAB (2 </a:t>
            </a:r>
            <a:r>
              <a:rPr lang="en-US" altLang="en-US" sz="2200" u="sng" dirty="0" err="1">
                <a:solidFill>
                  <a:schemeClr val="bg1"/>
                </a:solidFill>
              </a:rPr>
              <a:t>años</a:t>
            </a:r>
            <a:r>
              <a:rPr lang="en-US" altLang="en-US" sz="2200" u="sng" dirty="0">
                <a:solidFill>
                  <a:schemeClr val="bg1"/>
                </a:solidFill>
              </a:rPr>
              <a:t>):  1 Reyes 15:26</a:t>
            </a:r>
            <a:r>
              <a:rPr lang="en-US" altLang="en-US" sz="2200" dirty="0">
                <a:solidFill>
                  <a:schemeClr val="bg1"/>
                </a:solidFill>
              </a:rPr>
              <a:t> -</a:t>
            </a:r>
            <a:r>
              <a:rPr lang="en-US" altLang="en-US" sz="2200" dirty="0">
                <a:solidFill>
                  <a:srgbClr val="FFFF00"/>
                </a:solidFill>
              </a:rPr>
              <a:t> </a:t>
            </a:r>
            <a:r>
              <a:rPr lang="es-ES" sz="2200" dirty="0">
                <a:solidFill>
                  <a:srgbClr val="FFFF00"/>
                </a:solidFill>
              </a:rPr>
              <a:t>E hizo lo malo ante los ojos de Jehová, andando en el camino de su padre, y en sus pecados con que hizo pecar á Israel</a:t>
            </a:r>
            <a:r>
              <a:rPr lang="en-US" altLang="en-US" sz="2200" i="1" dirty="0">
                <a:solidFill>
                  <a:srgbClr val="FFFF00"/>
                </a:solidFill>
              </a:rPr>
              <a:t>.</a:t>
            </a:r>
          </a:p>
        </p:txBody>
      </p:sp>
      <p:sp>
        <p:nvSpPr>
          <p:cNvPr id="18442" name="Text Box 10">
            <a:extLst>
              <a:ext uri="{FF2B5EF4-FFF2-40B4-BE49-F238E27FC236}">
                <a16:creationId xmlns:a16="http://schemas.microsoft.com/office/drawing/2014/main" id="{92F088D1-B479-4292-94EB-5A8D0E86CB37}"/>
              </a:ext>
            </a:extLst>
          </p:cNvPr>
          <p:cNvSpPr txBox="1">
            <a:spLocks noChangeArrowheads="1"/>
          </p:cNvSpPr>
          <p:nvPr/>
        </p:nvSpPr>
        <p:spPr bwMode="auto">
          <a:xfrm>
            <a:off x="3615690" y="1911603"/>
            <a:ext cx="8534400" cy="101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200" u="sng" dirty="0">
                <a:solidFill>
                  <a:schemeClr val="bg1"/>
                </a:solidFill>
              </a:rPr>
              <a:t>BAASA (24 </a:t>
            </a:r>
            <a:r>
              <a:rPr lang="en-US" altLang="en-US" sz="2200" u="sng" dirty="0" err="1">
                <a:solidFill>
                  <a:schemeClr val="bg1"/>
                </a:solidFill>
              </a:rPr>
              <a:t>años</a:t>
            </a:r>
            <a:r>
              <a:rPr lang="en-US" altLang="en-US" sz="2200" u="sng" dirty="0">
                <a:solidFill>
                  <a:schemeClr val="bg1"/>
                </a:solidFill>
              </a:rPr>
              <a:t>):  1 Reyes 15:34</a:t>
            </a:r>
            <a:r>
              <a:rPr lang="en-US" altLang="en-US" sz="2200" dirty="0">
                <a:solidFill>
                  <a:schemeClr val="bg1"/>
                </a:solidFill>
              </a:rPr>
              <a:t> -</a:t>
            </a:r>
            <a:r>
              <a:rPr lang="en-US" altLang="en-US" sz="2200" dirty="0">
                <a:solidFill>
                  <a:srgbClr val="FFFF00"/>
                </a:solidFill>
              </a:rPr>
              <a:t> </a:t>
            </a:r>
            <a:r>
              <a:rPr lang="es-ES" sz="2200" dirty="0">
                <a:solidFill>
                  <a:srgbClr val="FFFF00"/>
                </a:solidFill>
              </a:rPr>
              <a:t>E hizo lo malo á los ojos de Jehová, y anduvo en el camino de Jeroboam, y en su pecado con que hizo pecar á Israel</a:t>
            </a:r>
            <a:endParaRPr lang="en-US" altLang="en-US" sz="2200" i="1" dirty="0">
              <a:solidFill>
                <a:srgbClr val="FFFF00"/>
              </a:solidFill>
            </a:endParaRPr>
          </a:p>
        </p:txBody>
      </p:sp>
      <p:sp>
        <p:nvSpPr>
          <p:cNvPr id="18443" name="Text Box 11">
            <a:extLst>
              <a:ext uri="{FF2B5EF4-FFF2-40B4-BE49-F238E27FC236}">
                <a16:creationId xmlns:a16="http://schemas.microsoft.com/office/drawing/2014/main" id="{2D4FC210-3CC7-444C-93A5-55B1CA91DC6F}"/>
              </a:ext>
            </a:extLst>
          </p:cNvPr>
          <p:cNvSpPr txBox="1">
            <a:spLocks noChangeArrowheads="1"/>
          </p:cNvSpPr>
          <p:nvPr/>
        </p:nvSpPr>
        <p:spPr bwMode="auto">
          <a:xfrm>
            <a:off x="3627120" y="3669071"/>
            <a:ext cx="8534400" cy="137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200" u="sng" dirty="0">
                <a:solidFill>
                  <a:schemeClr val="bg1"/>
                </a:solidFill>
              </a:rPr>
              <a:t>ZIMRI (7 días):  1 Reyes 16:18-19</a:t>
            </a:r>
            <a:r>
              <a:rPr lang="en-US" altLang="en-US" sz="2200" i="1" u="sng" dirty="0">
                <a:solidFill>
                  <a:schemeClr val="bg1"/>
                </a:solidFill>
              </a:rPr>
              <a:t> </a:t>
            </a:r>
            <a:r>
              <a:rPr lang="en-US" altLang="en-US" sz="2200" i="1" dirty="0">
                <a:solidFill>
                  <a:srgbClr val="FFFF00"/>
                </a:solidFill>
              </a:rPr>
              <a:t>  …</a:t>
            </a:r>
            <a:r>
              <a:rPr lang="es-ES" sz="2200" dirty="0">
                <a:solidFill>
                  <a:srgbClr val="FFFF00"/>
                </a:solidFill>
              </a:rPr>
              <a:t>murió, por los pecados que él había cometido, haciendo lo malo á los ojos de Jehová, y andando en los caminos de Jeroboam</a:t>
            </a:r>
            <a:r>
              <a:rPr lang="es-ES" sz="2400" dirty="0"/>
              <a:t>, y en su pecado que cometió, haciendo pecar á Israel.</a:t>
            </a:r>
            <a:r>
              <a:rPr lang="en-US" altLang="en-US" sz="2200" i="1" dirty="0">
                <a:solidFill>
                  <a:srgbClr val="FFFF00"/>
                </a:solidFill>
              </a:rPr>
              <a:t>.</a:t>
            </a:r>
          </a:p>
        </p:txBody>
      </p:sp>
      <p:sp>
        <p:nvSpPr>
          <p:cNvPr id="18444" name="Text Box 12">
            <a:extLst>
              <a:ext uri="{FF2B5EF4-FFF2-40B4-BE49-F238E27FC236}">
                <a16:creationId xmlns:a16="http://schemas.microsoft.com/office/drawing/2014/main" id="{A7B39BA7-474E-44D3-8ADD-8BE3F71DF2A4}"/>
              </a:ext>
            </a:extLst>
          </p:cNvPr>
          <p:cNvSpPr txBox="1">
            <a:spLocks noChangeArrowheads="1"/>
          </p:cNvSpPr>
          <p:nvPr/>
        </p:nvSpPr>
        <p:spPr bwMode="auto">
          <a:xfrm>
            <a:off x="3633216" y="4712928"/>
            <a:ext cx="8534400" cy="144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n-US" altLang="en-US" sz="2200" u="sng" dirty="0">
                <a:solidFill>
                  <a:schemeClr val="bg1"/>
                </a:solidFill>
              </a:rPr>
              <a:t>OMRI (12 </a:t>
            </a:r>
            <a:r>
              <a:rPr lang="en-US" altLang="en-US" sz="2200" u="sng" dirty="0" err="1">
                <a:solidFill>
                  <a:schemeClr val="bg1"/>
                </a:solidFill>
              </a:rPr>
              <a:t>años</a:t>
            </a:r>
            <a:r>
              <a:rPr lang="en-US" altLang="en-US" sz="2200" u="sng" dirty="0">
                <a:solidFill>
                  <a:schemeClr val="bg1"/>
                </a:solidFill>
              </a:rPr>
              <a:t>):  1 Reyes 16:25-26</a:t>
            </a:r>
            <a:r>
              <a:rPr lang="en-US" altLang="en-US" sz="2200" i="1" u="sng" dirty="0">
                <a:solidFill>
                  <a:schemeClr val="bg1"/>
                </a:solidFill>
              </a:rPr>
              <a:t> </a:t>
            </a:r>
            <a:r>
              <a:rPr lang="en-US" altLang="en-US" sz="2200" i="1" dirty="0">
                <a:solidFill>
                  <a:srgbClr val="FFFF00"/>
                </a:solidFill>
              </a:rPr>
              <a:t>  - </a:t>
            </a:r>
            <a:r>
              <a:rPr lang="es-ES" sz="2200" dirty="0" err="1">
                <a:solidFill>
                  <a:srgbClr val="FFFF00"/>
                </a:solidFill>
              </a:rPr>
              <a:t>Omri</a:t>
            </a:r>
            <a:r>
              <a:rPr lang="es-ES" sz="2200" dirty="0">
                <a:solidFill>
                  <a:srgbClr val="FFFF00"/>
                </a:solidFill>
              </a:rPr>
              <a:t> hizo lo malo á los ojos de Jehová, é hizo peor que todos los que habían sido antes de él: Pues anduvo en todos los caminos de Jeroboam…provocando </a:t>
            </a:r>
            <a:r>
              <a:rPr lang="es-ES" sz="2400" dirty="0">
                <a:solidFill>
                  <a:srgbClr val="FFFF00"/>
                </a:solidFill>
              </a:rPr>
              <a:t>a ira a Jehová Dios de Israel con sus ídolos.</a:t>
            </a:r>
            <a:r>
              <a:rPr lang="en-US" altLang="en-US" sz="2200" i="1" dirty="0">
                <a:solidFill>
                  <a:srgbClr val="FFFF00"/>
                </a:solidFill>
              </a:rPr>
              <a:t>.</a:t>
            </a:r>
          </a:p>
        </p:txBody>
      </p:sp>
      <p:sp>
        <p:nvSpPr>
          <p:cNvPr id="18445" name="Text Box 13">
            <a:extLst>
              <a:ext uri="{FF2B5EF4-FFF2-40B4-BE49-F238E27FC236}">
                <a16:creationId xmlns:a16="http://schemas.microsoft.com/office/drawing/2014/main" id="{42E663DB-A87F-4868-AECC-0EDC9D46BDE5}"/>
              </a:ext>
            </a:extLst>
          </p:cNvPr>
          <p:cNvSpPr txBox="1">
            <a:spLocks noChangeArrowheads="1"/>
          </p:cNvSpPr>
          <p:nvPr/>
        </p:nvSpPr>
        <p:spPr bwMode="auto">
          <a:xfrm>
            <a:off x="3657600" y="6095999"/>
            <a:ext cx="8534400" cy="739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5000"/>
              </a:lnSpc>
            </a:pPr>
            <a:r>
              <a:rPr lang="en-US" altLang="en-US" sz="2200" u="sng" dirty="0">
                <a:solidFill>
                  <a:schemeClr val="bg1"/>
                </a:solidFill>
              </a:rPr>
              <a:t>ACAB (22 </a:t>
            </a:r>
            <a:r>
              <a:rPr lang="en-US" altLang="en-US" sz="2200" u="sng" dirty="0" err="1">
                <a:solidFill>
                  <a:schemeClr val="bg1"/>
                </a:solidFill>
              </a:rPr>
              <a:t>años</a:t>
            </a:r>
            <a:r>
              <a:rPr lang="en-US" altLang="en-US" sz="2200" u="sng" dirty="0">
                <a:solidFill>
                  <a:schemeClr val="bg1"/>
                </a:solidFill>
              </a:rPr>
              <a:t>):  1 Reyes 16:30</a:t>
            </a:r>
            <a:r>
              <a:rPr lang="en-US" altLang="en-US" sz="2200" dirty="0">
                <a:solidFill>
                  <a:schemeClr val="bg1"/>
                </a:solidFill>
              </a:rPr>
              <a:t> -</a:t>
            </a:r>
            <a:r>
              <a:rPr lang="en-US" altLang="en-US" sz="2200" dirty="0">
                <a:solidFill>
                  <a:srgbClr val="FFFF00"/>
                </a:solidFill>
              </a:rPr>
              <a:t> </a:t>
            </a:r>
            <a:r>
              <a:rPr lang="es-ES" sz="2200" dirty="0" err="1">
                <a:solidFill>
                  <a:srgbClr val="FFFF00"/>
                </a:solidFill>
              </a:rPr>
              <a:t>Acab</a:t>
            </a:r>
            <a:r>
              <a:rPr lang="es-ES" sz="2200" dirty="0">
                <a:solidFill>
                  <a:srgbClr val="FFFF00"/>
                </a:solidFill>
              </a:rPr>
              <a:t> hijo de </a:t>
            </a:r>
            <a:r>
              <a:rPr lang="es-ES" sz="2200" dirty="0" err="1">
                <a:solidFill>
                  <a:srgbClr val="FFFF00"/>
                </a:solidFill>
              </a:rPr>
              <a:t>Omri</a:t>
            </a:r>
            <a:r>
              <a:rPr lang="es-ES" sz="2200" dirty="0">
                <a:solidFill>
                  <a:srgbClr val="FFFF00"/>
                </a:solidFill>
              </a:rPr>
              <a:t> hizo lo malo á los ojos de Jehová sobre todos los que fueron antes de él</a:t>
            </a:r>
            <a:r>
              <a:rPr lang="en-US" altLang="en-US" sz="2200" i="1" dirty="0">
                <a:solidFill>
                  <a:srgbClr val="FFFF00"/>
                </a:solidFill>
              </a:rPr>
              <a:t>.</a:t>
            </a:r>
          </a:p>
        </p:txBody>
      </p:sp>
      <p:sp>
        <p:nvSpPr>
          <p:cNvPr id="18448" name="Line 16">
            <a:extLst>
              <a:ext uri="{FF2B5EF4-FFF2-40B4-BE49-F238E27FC236}">
                <a16:creationId xmlns:a16="http://schemas.microsoft.com/office/drawing/2014/main" id="{12FF4801-3E37-47FF-AB5C-18D2022446D9}"/>
              </a:ext>
            </a:extLst>
          </p:cNvPr>
          <p:cNvSpPr>
            <a:spLocks noChangeShapeType="1"/>
          </p:cNvSpPr>
          <p:nvPr/>
        </p:nvSpPr>
        <p:spPr bwMode="auto">
          <a:xfrm flipV="1">
            <a:off x="2667000" y="1128352"/>
            <a:ext cx="1066800" cy="1081448"/>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9" name="Line 17">
            <a:extLst>
              <a:ext uri="{FF2B5EF4-FFF2-40B4-BE49-F238E27FC236}">
                <a16:creationId xmlns:a16="http://schemas.microsoft.com/office/drawing/2014/main" id="{9BDEBE17-5D6D-4ECD-BC85-B0755B7E3C91}"/>
              </a:ext>
            </a:extLst>
          </p:cNvPr>
          <p:cNvSpPr>
            <a:spLocks noChangeShapeType="1"/>
          </p:cNvSpPr>
          <p:nvPr/>
        </p:nvSpPr>
        <p:spPr bwMode="auto">
          <a:xfrm flipV="1">
            <a:off x="2895600" y="2107093"/>
            <a:ext cx="838200" cy="209653"/>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0" name="Line 18">
            <a:extLst>
              <a:ext uri="{FF2B5EF4-FFF2-40B4-BE49-F238E27FC236}">
                <a16:creationId xmlns:a16="http://schemas.microsoft.com/office/drawing/2014/main" id="{B83036B6-1610-49B7-95C8-61F1D6426FC1}"/>
              </a:ext>
            </a:extLst>
          </p:cNvPr>
          <p:cNvSpPr>
            <a:spLocks noChangeShapeType="1"/>
          </p:cNvSpPr>
          <p:nvPr/>
        </p:nvSpPr>
        <p:spPr bwMode="auto">
          <a:xfrm>
            <a:off x="2895600" y="2587626"/>
            <a:ext cx="838200" cy="1258141"/>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1" name="Line 19">
            <a:extLst>
              <a:ext uri="{FF2B5EF4-FFF2-40B4-BE49-F238E27FC236}">
                <a16:creationId xmlns:a16="http://schemas.microsoft.com/office/drawing/2014/main" id="{C0CB9EFF-511B-47D5-9599-E402B77A5211}"/>
              </a:ext>
            </a:extLst>
          </p:cNvPr>
          <p:cNvSpPr>
            <a:spLocks noChangeShapeType="1"/>
          </p:cNvSpPr>
          <p:nvPr/>
        </p:nvSpPr>
        <p:spPr bwMode="auto">
          <a:xfrm>
            <a:off x="2514600" y="2666999"/>
            <a:ext cx="1143000" cy="2198327"/>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2" name="Line 20">
            <a:extLst>
              <a:ext uri="{FF2B5EF4-FFF2-40B4-BE49-F238E27FC236}">
                <a16:creationId xmlns:a16="http://schemas.microsoft.com/office/drawing/2014/main" id="{058BDDFB-35EF-43F5-A91E-6A4625172899}"/>
              </a:ext>
            </a:extLst>
          </p:cNvPr>
          <p:cNvSpPr>
            <a:spLocks noChangeShapeType="1"/>
          </p:cNvSpPr>
          <p:nvPr/>
        </p:nvSpPr>
        <p:spPr bwMode="auto">
          <a:xfrm>
            <a:off x="2286000" y="2819400"/>
            <a:ext cx="1447800" cy="3505200"/>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3" name="AutoShape 21">
            <a:extLst>
              <a:ext uri="{FF2B5EF4-FFF2-40B4-BE49-F238E27FC236}">
                <a16:creationId xmlns:a16="http://schemas.microsoft.com/office/drawing/2014/main" id="{068BB1FF-C3A7-491B-BEE4-A4AF0B7BAAC2}"/>
              </a:ext>
            </a:extLst>
          </p:cNvPr>
          <p:cNvSpPr>
            <a:spLocks noChangeArrowheads="1"/>
          </p:cNvSpPr>
          <p:nvPr/>
        </p:nvSpPr>
        <p:spPr bwMode="auto">
          <a:xfrm>
            <a:off x="252222" y="2111945"/>
            <a:ext cx="2567178" cy="1654217"/>
          </a:xfrm>
          <a:prstGeom prst="rightArrowCallout">
            <a:avLst>
              <a:gd name="adj1" fmla="val 21571"/>
              <a:gd name="adj2" fmla="val 25000"/>
              <a:gd name="adj3" fmla="val 36905"/>
              <a:gd name="adj4" fmla="val 72667"/>
            </a:avLst>
          </a:prstGeom>
          <a:solidFill>
            <a:srgbClr val="F7F7D9"/>
          </a:solidFill>
          <a:ln w="38100">
            <a:noFill/>
            <a:miter lim="800000"/>
            <a:headEnd/>
            <a:tailEnd/>
          </a:ln>
          <a:effectLst/>
        </p:spPr>
        <p:txBody>
          <a:bodyPr wrap="none" anchor="ct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gn="ctr">
              <a:lnSpc>
                <a:spcPct val="90000"/>
              </a:lnSpc>
            </a:pPr>
            <a:r>
              <a:rPr lang="es-ES" altLang="en-US" sz="2400" dirty="0"/>
              <a:t>Es el tiempo</a:t>
            </a:r>
          </a:p>
          <a:p>
            <a:pPr algn="ctr">
              <a:lnSpc>
                <a:spcPct val="90000"/>
              </a:lnSpc>
            </a:pPr>
            <a:r>
              <a:rPr lang="es-ES" altLang="en-US" sz="2400" dirty="0"/>
              <a:t>para un</a:t>
            </a:r>
          </a:p>
          <a:p>
            <a:pPr algn="ctr">
              <a:lnSpc>
                <a:spcPct val="90000"/>
              </a:lnSpc>
            </a:pPr>
            <a:r>
              <a:rPr lang="es-ES" altLang="en-US" sz="2400" dirty="0"/>
              <a:t>profeta</a:t>
            </a:r>
          </a:p>
          <a:p>
            <a:pPr algn="ctr">
              <a:lnSpc>
                <a:spcPct val="90000"/>
              </a:lnSpc>
            </a:pPr>
            <a:r>
              <a:rPr lang="es-ES" altLang="en-US" sz="2400" dirty="0"/>
              <a:t>fuerte y severo.</a:t>
            </a:r>
          </a:p>
        </p:txBody>
      </p:sp>
      <p:sp>
        <p:nvSpPr>
          <p:cNvPr id="18454" name="Text Box 22">
            <a:extLst>
              <a:ext uri="{FF2B5EF4-FFF2-40B4-BE49-F238E27FC236}">
                <a16:creationId xmlns:a16="http://schemas.microsoft.com/office/drawing/2014/main" id="{4B1119CF-392B-4074-8335-F98A42428551}"/>
              </a:ext>
            </a:extLst>
          </p:cNvPr>
          <p:cNvSpPr txBox="1">
            <a:spLocks noChangeArrowheads="1"/>
          </p:cNvSpPr>
          <p:nvPr/>
        </p:nvSpPr>
        <p:spPr bwMode="auto">
          <a:xfrm>
            <a:off x="3649980" y="2932925"/>
            <a:ext cx="8534400" cy="710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Tempus Sans ITC" panose="04020404030D07020202" pitchFamily="82" charset="0"/>
                <a:cs typeface="Arial" panose="020B0604020202020204" pitchFamily="34" charset="0"/>
              </a:defRPr>
            </a:lvl1pPr>
            <a:lvl2pPr marL="742950" indent="-285750">
              <a:defRPr b="1">
                <a:solidFill>
                  <a:schemeClr val="tx1"/>
                </a:solidFill>
                <a:latin typeface="Tempus Sans ITC" panose="04020404030D07020202" pitchFamily="82" charset="0"/>
                <a:cs typeface="Arial" panose="020B0604020202020204" pitchFamily="34" charset="0"/>
              </a:defRPr>
            </a:lvl2pPr>
            <a:lvl3pPr marL="1143000" indent="-228600">
              <a:defRPr b="1">
                <a:solidFill>
                  <a:schemeClr val="tx1"/>
                </a:solidFill>
                <a:latin typeface="Tempus Sans ITC" panose="04020404030D07020202" pitchFamily="82" charset="0"/>
                <a:cs typeface="Arial" panose="020B0604020202020204" pitchFamily="34" charset="0"/>
              </a:defRPr>
            </a:lvl3pPr>
            <a:lvl4pPr marL="1600200" indent="-228600">
              <a:defRPr b="1">
                <a:solidFill>
                  <a:schemeClr val="tx1"/>
                </a:solidFill>
                <a:latin typeface="Tempus Sans ITC" panose="04020404030D07020202" pitchFamily="82" charset="0"/>
                <a:cs typeface="Arial" panose="020B0604020202020204" pitchFamily="34" charset="0"/>
              </a:defRPr>
            </a:lvl4pPr>
            <a:lvl5pPr marL="2057400" indent="-228600">
              <a:defRPr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empus Sans ITC" panose="04020404030D07020202" pitchFamily="82" charset="0"/>
                <a:cs typeface="Arial" panose="020B0604020202020204" pitchFamily="34" charset="0"/>
              </a:defRPr>
            </a:lvl9pPr>
          </a:lstStyle>
          <a:p>
            <a:pPr>
              <a:lnSpc>
                <a:spcPct val="90000"/>
              </a:lnSpc>
            </a:pPr>
            <a:r>
              <a:rPr lang="en-US" altLang="en-US" sz="2200" u="sng" dirty="0">
                <a:solidFill>
                  <a:schemeClr val="bg1"/>
                </a:solidFill>
              </a:rPr>
              <a:t>ELA (2 </a:t>
            </a:r>
            <a:r>
              <a:rPr lang="en-US" altLang="en-US" sz="2200" u="sng" dirty="0" err="1">
                <a:solidFill>
                  <a:schemeClr val="bg1"/>
                </a:solidFill>
              </a:rPr>
              <a:t>años</a:t>
            </a:r>
            <a:r>
              <a:rPr lang="en-US" altLang="en-US" sz="2200" u="sng" dirty="0">
                <a:solidFill>
                  <a:schemeClr val="bg1"/>
                </a:solidFill>
              </a:rPr>
              <a:t>):  1 Reyes 16:6-14</a:t>
            </a:r>
            <a:r>
              <a:rPr lang="en-US" altLang="en-US" sz="2200" dirty="0">
                <a:solidFill>
                  <a:schemeClr val="bg1"/>
                </a:solidFill>
              </a:rPr>
              <a:t> –</a:t>
            </a:r>
            <a:r>
              <a:rPr lang="en-US" altLang="en-US" sz="2200" dirty="0">
                <a:solidFill>
                  <a:srgbClr val="FFFF00"/>
                </a:solidFill>
              </a:rPr>
              <a:t> </a:t>
            </a:r>
            <a:r>
              <a:rPr lang="es-ES" altLang="en-US" sz="2200" i="1" dirty="0">
                <a:solidFill>
                  <a:srgbClr val="FFFF00"/>
                </a:solidFill>
              </a:rPr>
              <a:t>Mientras emborracharse en </a:t>
            </a:r>
            <a:r>
              <a:rPr lang="es-ES" altLang="en-US" sz="2200" i="1" dirty="0" err="1">
                <a:solidFill>
                  <a:srgbClr val="FFFF00"/>
                </a:solidFill>
              </a:rPr>
              <a:t>Tirza</a:t>
            </a:r>
            <a:r>
              <a:rPr lang="es-ES" altLang="en-US" sz="2200" i="1" dirty="0">
                <a:solidFill>
                  <a:srgbClr val="FFFF00"/>
                </a:solidFill>
              </a:rPr>
              <a:t> fue asesinado por </a:t>
            </a:r>
            <a:r>
              <a:rPr lang="es-ES" altLang="en-US" sz="2200" i="1" dirty="0" err="1">
                <a:solidFill>
                  <a:srgbClr val="FFFF00"/>
                </a:solidFill>
              </a:rPr>
              <a:t>Zimri</a:t>
            </a:r>
            <a:r>
              <a:rPr lang="en-US" altLang="en-US" sz="2200" i="1" dirty="0">
                <a:solidFill>
                  <a:srgbClr val="FFFF00"/>
                </a:solidFill>
              </a:rPr>
              <a:t>.</a:t>
            </a:r>
          </a:p>
        </p:txBody>
      </p:sp>
      <p:sp>
        <p:nvSpPr>
          <p:cNvPr id="18455" name="Line 23">
            <a:extLst>
              <a:ext uri="{FF2B5EF4-FFF2-40B4-BE49-F238E27FC236}">
                <a16:creationId xmlns:a16="http://schemas.microsoft.com/office/drawing/2014/main" id="{3C0C6184-010E-48D6-8485-E3348B68845F}"/>
              </a:ext>
            </a:extLst>
          </p:cNvPr>
          <p:cNvSpPr>
            <a:spLocks noChangeShapeType="1"/>
          </p:cNvSpPr>
          <p:nvPr/>
        </p:nvSpPr>
        <p:spPr bwMode="auto">
          <a:xfrm>
            <a:off x="2514600" y="2568616"/>
            <a:ext cx="1219200" cy="490854"/>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ectangle 1">
            <a:extLst>
              <a:ext uri="{FF2B5EF4-FFF2-40B4-BE49-F238E27FC236}">
                <a16:creationId xmlns:a16="http://schemas.microsoft.com/office/drawing/2014/main" id="{63C282C5-D35B-44E4-B54E-0945394CC148}"/>
              </a:ext>
            </a:extLst>
          </p:cNvPr>
          <p:cNvSpPr/>
          <p:nvPr/>
        </p:nvSpPr>
        <p:spPr>
          <a:xfrm>
            <a:off x="2598420" y="421660"/>
            <a:ext cx="990600" cy="630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a:solidFill>
                  <a:schemeClr val="tx1"/>
                </a:solidFill>
              </a:rPr>
              <a:t>Los Reyes</a:t>
            </a:r>
            <a:endParaRPr lang="en-US" sz="2400" b="1" dirty="0">
              <a:solidFill>
                <a:schemeClr val="tx1"/>
              </a:solidFill>
            </a:endParaRPr>
          </a:p>
        </p:txBody>
      </p:sp>
      <p:sp>
        <p:nvSpPr>
          <p:cNvPr id="18446" name="Line 14">
            <a:extLst>
              <a:ext uri="{FF2B5EF4-FFF2-40B4-BE49-F238E27FC236}">
                <a16:creationId xmlns:a16="http://schemas.microsoft.com/office/drawing/2014/main" id="{E56448B7-FC55-4C8C-81BC-4465ED99A690}"/>
              </a:ext>
            </a:extLst>
          </p:cNvPr>
          <p:cNvSpPr>
            <a:spLocks noChangeShapeType="1"/>
          </p:cNvSpPr>
          <p:nvPr/>
        </p:nvSpPr>
        <p:spPr bwMode="auto">
          <a:xfrm flipV="1">
            <a:off x="2590800" y="134746"/>
            <a:ext cx="1219200" cy="1846454"/>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wipe(up)">
                                      <p:cBhvr>
                                        <p:cTn id="7" dur="1000"/>
                                        <p:tgtEl>
                                          <p:spTgt spid="18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9"/>
                                        </p:tgtEl>
                                        <p:attrNameLst>
                                          <p:attrName>style.visibility</p:attrName>
                                        </p:attrNameLst>
                                      </p:cBhvr>
                                      <p:to>
                                        <p:strVal val="visible"/>
                                      </p:to>
                                    </p:set>
                                    <p:animEffect transition="in" filter="strips(downRight)">
                                      <p:cBhvr>
                                        <p:cTn id="12" dur="1000"/>
                                        <p:tgtEl>
                                          <p:spTgt spid="18439"/>
                                        </p:tgtEl>
                                      </p:cBhvr>
                                    </p:animEffect>
                                  </p:childTnLst>
                                </p:cTn>
                              </p:par>
                              <p:par>
                                <p:cTn id="13" presetID="17" presetClass="entr" presetSubtype="4" fill="hold" nodeType="withEffect">
                                  <p:stCondLst>
                                    <p:cond delay="0"/>
                                  </p:stCondLst>
                                  <p:childTnLst>
                                    <p:set>
                                      <p:cBhvr>
                                        <p:cTn id="14" dur="1" fill="hold">
                                          <p:stCondLst>
                                            <p:cond delay="0"/>
                                          </p:stCondLst>
                                        </p:cTn>
                                        <p:tgtEl>
                                          <p:spTgt spid="18446"/>
                                        </p:tgtEl>
                                        <p:attrNameLst>
                                          <p:attrName>style.visibility</p:attrName>
                                        </p:attrNameLst>
                                      </p:cBhvr>
                                      <p:to>
                                        <p:strVal val="visible"/>
                                      </p:to>
                                    </p:set>
                                    <p:anim calcmode="lin" valueType="num">
                                      <p:cBhvr>
                                        <p:cTn id="15" dur="1000" fill="hold"/>
                                        <p:tgtEl>
                                          <p:spTgt spid="18446"/>
                                        </p:tgtEl>
                                        <p:attrNameLst>
                                          <p:attrName>ppt_x</p:attrName>
                                        </p:attrNameLst>
                                      </p:cBhvr>
                                      <p:tavLst>
                                        <p:tav tm="0">
                                          <p:val>
                                            <p:strVal val="#ppt_x"/>
                                          </p:val>
                                        </p:tav>
                                        <p:tav tm="100000">
                                          <p:val>
                                            <p:strVal val="#ppt_x"/>
                                          </p:val>
                                        </p:tav>
                                      </p:tavLst>
                                    </p:anim>
                                    <p:anim calcmode="lin" valueType="num">
                                      <p:cBhvr>
                                        <p:cTn id="16" dur="1000" fill="hold"/>
                                        <p:tgtEl>
                                          <p:spTgt spid="18446"/>
                                        </p:tgtEl>
                                        <p:attrNameLst>
                                          <p:attrName>ppt_y</p:attrName>
                                        </p:attrNameLst>
                                      </p:cBhvr>
                                      <p:tavLst>
                                        <p:tav tm="0">
                                          <p:val>
                                            <p:strVal val="#ppt_y+#ppt_h/2"/>
                                          </p:val>
                                        </p:tav>
                                        <p:tav tm="100000">
                                          <p:val>
                                            <p:strVal val="#ppt_y"/>
                                          </p:val>
                                        </p:tav>
                                      </p:tavLst>
                                    </p:anim>
                                    <p:anim calcmode="lin" valueType="num">
                                      <p:cBhvr>
                                        <p:cTn id="17" dur="1000" fill="hold"/>
                                        <p:tgtEl>
                                          <p:spTgt spid="18446"/>
                                        </p:tgtEl>
                                        <p:attrNameLst>
                                          <p:attrName>ppt_w</p:attrName>
                                        </p:attrNameLst>
                                      </p:cBhvr>
                                      <p:tavLst>
                                        <p:tav tm="0">
                                          <p:val>
                                            <p:strVal val="#ppt_w"/>
                                          </p:val>
                                        </p:tav>
                                        <p:tav tm="100000">
                                          <p:val>
                                            <p:strVal val="#ppt_w"/>
                                          </p:val>
                                        </p:tav>
                                      </p:tavLst>
                                    </p:anim>
                                    <p:anim calcmode="lin" valueType="num">
                                      <p:cBhvr>
                                        <p:cTn id="18" dur="1000" fill="hold"/>
                                        <p:tgtEl>
                                          <p:spTgt spid="18446"/>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8441"/>
                                        </p:tgtEl>
                                        <p:attrNameLst>
                                          <p:attrName>style.visibility</p:attrName>
                                        </p:attrNameLst>
                                      </p:cBhvr>
                                      <p:to>
                                        <p:strVal val="visible"/>
                                      </p:to>
                                    </p:set>
                                    <p:animEffect transition="in" filter="strips(downLeft)">
                                      <p:cBhvr>
                                        <p:cTn id="23" dur="1000"/>
                                        <p:tgtEl>
                                          <p:spTgt spid="18441"/>
                                        </p:tgtEl>
                                      </p:cBhvr>
                                    </p:animEffect>
                                  </p:childTnLst>
                                </p:cTn>
                              </p:par>
                              <p:par>
                                <p:cTn id="24" presetID="17" presetClass="entr" presetSubtype="4" fill="hold" nodeType="withEffect">
                                  <p:stCondLst>
                                    <p:cond delay="0"/>
                                  </p:stCondLst>
                                  <p:childTnLst>
                                    <p:set>
                                      <p:cBhvr>
                                        <p:cTn id="25" dur="1" fill="hold">
                                          <p:stCondLst>
                                            <p:cond delay="0"/>
                                          </p:stCondLst>
                                        </p:cTn>
                                        <p:tgtEl>
                                          <p:spTgt spid="18448"/>
                                        </p:tgtEl>
                                        <p:attrNameLst>
                                          <p:attrName>style.visibility</p:attrName>
                                        </p:attrNameLst>
                                      </p:cBhvr>
                                      <p:to>
                                        <p:strVal val="visible"/>
                                      </p:to>
                                    </p:set>
                                    <p:anim calcmode="lin" valueType="num">
                                      <p:cBhvr>
                                        <p:cTn id="26" dur="1000" fill="hold"/>
                                        <p:tgtEl>
                                          <p:spTgt spid="18448"/>
                                        </p:tgtEl>
                                        <p:attrNameLst>
                                          <p:attrName>ppt_x</p:attrName>
                                        </p:attrNameLst>
                                      </p:cBhvr>
                                      <p:tavLst>
                                        <p:tav tm="0">
                                          <p:val>
                                            <p:strVal val="#ppt_x"/>
                                          </p:val>
                                        </p:tav>
                                        <p:tav tm="100000">
                                          <p:val>
                                            <p:strVal val="#ppt_x"/>
                                          </p:val>
                                        </p:tav>
                                      </p:tavLst>
                                    </p:anim>
                                    <p:anim calcmode="lin" valueType="num">
                                      <p:cBhvr>
                                        <p:cTn id="27" dur="1000" fill="hold"/>
                                        <p:tgtEl>
                                          <p:spTgt spid="18448"/>
                                        </p:tgtEl>
                                        <p:attrNameLst>
                                          <p:attrName>ppt_y</p:attrName>
                                        </p:attrNameLst>
                                      </p:cBhvr>
                                      <p:tavLst>
                                        <p:tav tm="0">
                                          <p:val>
                                            <p:strVal val="#ppt_y+#ppt_h/2"/>
                                          </p:val>
                                        </p:tav>
                                        <p:tav tm="100000">
                                          <p:val>
                                            <p:strVal val="#ppt_y"/>
                                          </p:val>
                                        </p:tav>
                                      </p:tavLst>
                                    </p:anim>
                                    <p:anim calcmode="lin" valueType="num">
                                      <p:cBhvr>
                                        <p:cTn id="28" dur="1000" fill="hold"/>
                                        <p:tgtEl>
                                          <p:spTgt spid="18448"/>
                                        </p:tgtEl>
                                        <p:attrNameLst>
                                          <p:attrName>ppt_w</p:attrName>
                                        </p:attrNameLst>
                                      </p:cBhvr>
                                      <p:tavLst>
                                        <p:tav tm="0">
                                          <p:val>
                                            <p:strVal val="#ppt_w"/>
                                          </p:val>
                                        </p:tav>
                                        <p:tav tm="100000">
                                          <p:val>
                                            <p:strVal val="#ppt_w"/>
                                          </p:val>
                                        </p:tav>
                                      </p:tavLst>
                                    </p:anim>
                                    <p:anim calcmode="lin" valueType="num">
                                      <p:cBhvr>
                                        <p:cTn id="29" dur="1000" fill="hold"/>
                                        <p:tgtEl>
                                          <p:spTgt spid="18448"/>
                                        </p:tgtEl>
                                        <p:attrNameLst>
                                          <p:attrName>ppt_h</p:attrName>
                                        </p:attrNameLst>
                                      </p:cBhvr>
                                      <p:tavLst>
                                        <p:tav tm="0">
                                          <p:val>
                                            <p:fltVal val="0"/>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6" fill="hold" grpId="0" nodeType="clickEffect">
                                  <p:stCondLst>
                                    <p:cond delay="0"/>
                                  </p:stCondLst>
                                  <p:childTnLst>
                                    <p:set>
                                      <p:cBhvr>
                                        <p:cTn id="33" dur="1" fill="hold">
                                          <p:stCondLst>
                                            <p:cond delay="0"/>
                                          </p:stCondLst>
                                        </p:cTn>
                                        <p:tgtEl>
                                          <p:spTgt spid="18442"/>
                                        </p:tgtEl>
                                        <p:attrNameLst>
                                          <p:attrName>style.visibility</p:attrName>
                                        </p:attrNameLst>
                                      </p:cBhvr>
                                      <p:to>
                                        <p:strVal val="visible"/>
                                      </p:to>
                                    </p:set>
                                    <p:animEffect transition="in" filter="strips(downRight)">
                                      <p:cBhvr>
                                        <p:cTn id="34" dur="1000"/>
                                        <p:tgtEl>
                                          <p:spTgt spid="18442"/>
                                        </p:tgtEl>
                                      </p:cBhvr>
                                    </p:animEffect>
                                  </p:childTnLst>
                                </p:cTn>
                              </p:par>
                              <p:par>
                                <p:cTn id="35" presetID="17" presetClass="entr" presetSubtype="8" fill="hold" nodeType="withEffect">
                                  <p:stCondLst>
                                    <p:cond delay="0"/>
                                  </p:stCondLst>
                                  <p:childTnLst>
                                    <p:set>
                                      <p:cBhvr>
                                        <p:cTn id="36" dur="1" fill="hold">
                                          <p:stCondLst>
                                            <p:cond delay="0"/>
                                          </p:stCondLst>
                                        </p:cTn>
                                        <p:tgtEl>
                                          <p:spTgt spid="18449"/>
                                        </p:tgtEl>
                                        <p:attrNameLst>
                                          <p:attrName>style.visibility</p:attrName>
                                        </p:attrNameLst>
                                      </p:cBhvr>
                                      <p:to>
                                        <p:strVal val="visible"/>
                                      </p:to>
                                    </p:set>
                                    <p:anim calcmode="lin" valueType="num">
                                      <p:cBhvr>
                                        <p:cTn id="37" dur="1000" fill="hold"/>
                                        <p:tgtEl>
                                          <p:spTgt spid="18449"/>
                                        </p:tgtEl>
                                        <p:attrNameLst>
                                          <p:attrName>ppt_x</p:attrName>
                                        </p:attrNameLst>
                                      </p:cBhvr>
                                      <p:tavLst>
                                        <p:tav tm="0">
                                          <p:val>
                                            <p:strVal val="#ppt_x-#ppt_w/2"/>
                                          </p:val>
                                        </p:tav>
                                        <p:tav tm="100000">
                                          <p:val>
                                            <p:strVal val="#ppt_x"/>
                                          </p:val>
                                        </p:tav>
                                      </p:tavLst>
                                    </p:anim>
                                    <p:anim calcmode="lin" valueType="num">
                                      <p:cBhvr>
                                        <p:cTn id="38" dur="1000" fill="hold"/>
                                        <p:tgtEl>
                                          <p:spTgt spid="18449"/>
                                        </p:tgtEl>
                                        <p:attrNameLst>
                                          <p:attrName>ppt_y</p:attrName>
                                        </p:attrNameLst>
                                      </p:cBhvr>
                                      <p:tavLst>
                                        <p:tav tm="0">
                                          <p:val>
                                            <p:strVal val="#ppt_y"/>
                                          </p:val>
                                        </p:tav>
                                        <p:tav tm="100000">
                                          <p:val>
                                            <p:strVal val="#ppt_y"/>
                                          </p:val>
                                        </p:tav>
                                      </p:tavLst>
                                    </p:anim>
                                    <p:anim calcmode="lin" valueType="num">
                                      <p:cBhvr>
                                        <p:cTn id="39" dur="1000" fill="hold"/>
                                        <p:tgtEl>
                                          <p:spTgt spid="18449"/>
                                        </p:tgtEl>
                                        <p:attrNameLst>
                                          <p:attrName>ppt_w</p:attrName>
                                        </p:attrNameLst>
                                      </p:cBhvr>
                                      <p:tavLst>
                                        <p:tav tm="0">
                                          <p:val>
                                            <p:fltVal val="0"/>
                                          </p:val>
                                        </p:tav>
                                        <p:tav tm="100000">
                                          <p:val>
                                            <p:strVal val="#ppt_w"/>
                                          </p:val>
                                        </p:tav>
                                      </p:tavLst>
                                    </p:anim>
                                    <p:anim calcmode="lin" valueType="num">
                                      <p:cBhvr>
                                        <p:cTn id="40" dur="1000" fill="hold"/>
                                        <p:tgtEl>
                                          <p:spTgt spid="18449"/>
                                        </p:tgtEl>
                                        <p:attrNameLst>
                                          <p:attrName>ppt_h</p:attrName>
                                        </p:attrNameLst>
                                      </p:cBhvr>
                                      <p:tavLst>
                                        <p:tav tm="0">
                                          <p:val>
                                            <p:strVal val="#ppt_h"/>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8" presetClass="entr" presetSubtype="12" fill="hold" grpId="0" nodeType="clickEffect">
                                  <p:stCondLst>
                                    <p:cond delay="0"/>
                                  </p:stCondLst>
                                  <p:childTnLst>
                                    <p:set>
                                      <p:cBhvr>
                                        <p:cTn id="44" dur="1" fill="hold">
                                          <p:stCondLst>
                                            <p:cond delay="0"/>
                                          </p:stCondLst>
                                        </p:cTn>
                                        <p:tgtEl>
                                          <p:spTgt spid="18454"/>
                                        </p:tgtEl>
                                        <p:attrNameLst>
                                          <p:attrName>style.visibility</p:attrName>
                                        </p:attrNameLst>
                                      </p:cBhvr>
                                      <p:to>
                                        <p:strVal val="visible"/>
                                      </p:to>
                                    </p:set>
                                    <p:animEffect transition="in" filter="strips(downLeft)">
                                      <p:cBhvr>
                                        <p:cTn id="45" dur="1000"/>
                                        <p:tgtEl>
                                          <p:spTgt spid="18454"/>
                                        </p:tgtEl>
                                      </p:cBhvr>
                                    </p:animEffect>
                                  </p:childTnLst>
                                </p:cTn>
                              </p:par>
                              <p:par>
                                <p:cTn id="46" presetID="17" presetClass="entr" presetSubtype="8" fill="hold" nodeType="withEffect">
                                  <p:stCondLst>
                                    <p:cond delay="0"/>
                                  </p:stCondLst>
                                  <p:childTnLst>
                                    <p:set>
                                      <p:cBhvr>
                                        <p:cTn id="47" dur="1" fill="hold">
                                          <p:stCondLst>
                                            <p:cond delay="0"/>
                                          </p:stCondLst>
                                        </p:cTn>
                                        <p:tgtEl>
                                          <p:spTgt spid="18455"/>
                                        </p:tgtEl>
                                        <p:attrNameLst>
                                          <p:attrName>style.visibility</p:attrName>
                                        </p:attrNameLst>
                                      </p:cBhvr>
                                      <p:to>
                                        <p:strVal val="visible"/>
                                      </p:to>
                                    </p:set>
                                    <p:anim calcmode="lin" valueType="num">
                                      <p:cBhvr>
                                        <p:cTn id="48" dur="1000" fill="hold"/>
                                        <p:tgtEl>
                                          <p:spTgt spid="18455"/>
                                        </p:tgtEl>
                                        <p:attrNameLst>
                                          <p:attrName>ppt_x</p:attrName>
                                        </p:attrNameLst>
                                      </p:cBhvr>
                                      <p:tavLst>
                                        <p:tav tm="0">
                                          <p:val>
                                            <p:strVal val="#ppt_x-#ppt_w/2"/>
                                          </p:val>
                                        </p:tav>
                                        <p:tav tm="100000">
                                          <p:val>
                                            <p:strVal val="#ppt_x"/>
                                          </p:val>
                                        </p:tav>
                                      </p:tavLst>
                                    </p:anim>
                                    <p:anim calcmode="lin" valueType="num">
                                      <p:cBhvr>
                                        <p:cTn id="49" dur="1000" fill="hold"/>
                                        <p:tgtEl>
                                          <p:spTgt spid="18455"/>
                                        </p:tgtEl>
                                        <p:attrNameLst>
                                          <p:attrName>ppt_y</p:attrName>
                                        </p:attrNameLst>
                                      </p:cBhvr>
                                      <p:tavLst>
                                        <p:tav tm="0">
                                          <p:val>
                                            <p:strVal val="#ppt_y"/>
                                          </p:val>
                                        </p:tav>
                                        <p:tav tm="100000">
                                          <p:val>
                                            <p:strVal val="#ppt_y"/>
                                          </p:val>
                                        </p:tav>
                                      </p:tavLst>
                                    </p:anim>
                                    <p:anim calcmode="lin" valueType="num">
                                      <p:cBhvr>
                                        <p:cTn id="50" dur="1000" fill="hold"/>
                                        <p:tgtEl>
                                          <p:spTgt spid="18455"/>
                                        </p:tgtEl>
                                        <p:attrNameLst>
                                          <p:attrName>ppt_w</p:attrName>
                                        </p:attrNameLst>
                                      </p:cBhvr>
                                      <p:tavLst>
                                        <p:tav tm="0">
                                          <p:val>
                                            <p:fltVal val="0"/>
                                          </p:val>
                                        </p:tav>
                                        <p:tav tm="100000">
                                          <p:val>
                                            <p:strVal val="#ppt_w"/>
                                          </p:val>
                                        </p:tav>
                                      </p:tavLst>
                                    </p:anim>
                                    <p:anim calcmode="lin" valueType="num">
                                      <p:cBhvr>
                                        <p:cTn id="51" dur="1000" fill="hold"/>
                                        <p:tgtEl>
                                          <p:spTgt spid="18455"/>
                                        </p:tgtEl>
                                        <p:attrNameLst>
                                          <p:attrName>ppt_h</p:attrName>
                                        </p:attrNameLst>
                                      </p:cBhvr>
                                      <p:tavLst>
                                        <p:tav tm="0">
                                          <p:val>
                                            <p:strVal val="#ppt_h"/>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18" presetClass="entr" presetSubtype="6" fill="hold" grpId="0" nodeType="clickEffect">
                                  <p:stCondLst>
                                    <p:cond delay="0"/>
                                  </p:stCondLst>
                                  <p:childTnLst>
                                    <p:set>
                                      <p:cBhvr>
                                        <p:cTn id="55" dur="1" fill="hold">
                                          <p:stCondLst>
                                            <p:cond delay="0"/>
                                          </p:stCondLst>
                                        </p:cTn>
                                        <p:tgtEl>
                                          <p:spTgt spid="18443"/>
                                        </p:tgtEl>
                                        <p:attrNameLst>
                                          <p:attrName>style.visibility</p:attrName>
                                        </p:attrNameLst>
                                      </p:cBhvr>
                                      <p:to>
                                        <p:strVal val="visible"/>
                                      </p:to>
                                    </p:set>
                                    <p:animEffect transition="in" filter="strips(downRight)">
                                      <p:cBhvr>
                                        <p:cTn id="56" dur="1000"/>
                                        <p:tgtEl>
                                          <p:spTgt spid="18443"/>
                                        </p:tgtEl>
                                      </p:cBhvr>
                                    </p:animEffect>
                                  </p:childTnLst>
                                </p:cTn>
                              </p:par>
                              <p:par>
                                <p:cTn id="57" presetID="17" presetClass="entr" presetSubtype="1" fill="hold" nodeType="withEffect">
                                  <p:stCondLst>
                                    <p:cond delay="0"/>
                                  </p:stCondLst>
                                  <p:childTnLst>
                                    <p:set>
                                      <p:cBhvr>
                                        <p:cTn id="58" dur="1" fill="hold">
                                          <p:stCondLst>
                                            <p:cond delay="0"/>
                                          </p:stCondLst>
                                        </p:cTn>
                                        <p:tgtEl>
                                          <p:spTgt spid="18450"/>
                                        </p:tgtEl>
                                        <p:attrNameLst>
                                          <p:attrName>style.visibility</p:attrName>
                                        </p:attrNameLst>
                                      </p:cBhvr>
                                      <p:to>
                                        <p:strVal val="visible"/>
                                      </p:to>
                                    </p:set>
                                    <p:anim calcmode="lin" valueType="num">
                                      <p:cBhvr>
                                        <p:cTn id="59" dur="1000" fill="hold"/>
                                        <p:tgtEl>
                                          <p:spTgt spid="18450"/>
                                        </p:tgtEl>
                                        <p:attrNameLst>
                                          <p:attrName>ppt_x</p:attrName>
                                        </p:attrNameLst>
                                      </p:cBhvr>
                                      <p:tavLst>
                                        <p:tav tm="0">
                                          <p:val>
                                            <p:strVal val="#ppt_x"/>
                                          </p:val>
                                        </p:tav>
                                        <p:tav tm="100000">
                                          <p:val>
                                            <p:strVal val="#ppt_x"/>
                                          </p:val>
                                        </p:tav>
                                      </p:tavLst>
                                    </p:anim>
                                    <p:anim calcmode="lin" valueType="num">
                                      <p:cBhvr>
                                        <p:cTn id="60" dur="1000" fill="hold"/>
                                        <p:tgtEl>
                                          <p:spTgt spid="18450"/>
                                        </p:tgtEl>
                                        <p:attrNameLst>
                                          <p:attrName>ppt_y</p:attrName>
                                        </p:attrNameLst>
                                      </p:cBhvr>
                                      <p:tavLst>
                                        <p:tav tm="0">
                                          <p:val>
                                            <p:strVal val="#ppt_y-#ppt_h/2"/>
                                          </p:val>
                                        </p:tav>
                                        <p:tav tm="100000">
                                          <p:val>
                                            <p:strVal val="#ppt_y"/>
                                          </p:val>
                                        </p:tav>
                                      </p:tavLst>
                                    </p:anim>
                                    <p:anim calcmode="lin" valueType="num">
                                      <p:cBhvr>
                                        <p:cTn id="61" dur="1000" fill="hold"/>
                                        <p:tgtEl>
                                          <p:spTgt spid="18450"/>
                                        </p:tgtEl>
                                        <p:attrNameLst>
                                          <p:attrName>ppt_w</p:attrName>
                                        </p:attrNameLst>
                                      </p:cBhvr>
                                      <p:tavLst>
                                        <p:tav tm="0">
                                          <p:val>
                                            <p:strVal val="#ppt_w"/>
                                          </p:val>
                                        </p:tav>
                                        <p:tav tm="100000">
                                          <p:val>
                                            <p:strVal val="#ppt_w"/>
                                          </p:val>
                                        </p:tav>
                                      </p:tavLst>
                                    </p:anim>
                                    <p:anim calcmode="lin" valueType="num">
                                      <p:cBhvr>
                                        <p:cTn id="62" dur="1000" fill="hold"/>
                                        <p:tgtEl>
                                          <p:spTgt spid="18450"/>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18" presetClass="entr" presetSubtype="12" fill="hold" grpId="0" nodeType="clickEffect">
                                  <p:stCondLst>
                                    <p:cond delay="0"/>
                                  </p:stCondLst>
                                  <p:childTnLst>
                                    <p:set>
                                      <p:cBhvr>
                                        <p:cTn id="66" dur="1" fill="hold">
                                          <p:stCondLst>
                                            <p:cond delay="0"/>
                                          </p:stCondLst>
                                        </p:cTn>
                                        <p:tgtEl>
                                          <p:spTgt spid="18444"/>
                                        </p:tgtEl>
                                        <p:attrNameLst>
                                          <p:attrName>style.visibility</p:attrName>
                                        </p:attrNameLst>
                                      </p:cBhvr>
                                      <p:to>
                                        <p:strVal val="visible"/>
                                      </p:to>
                                    </p:set>
                                    <p:animEffect transition="in" filter="strips(downLeft)">
                                      <p:cBhvr>
                                        <p:cTn id="67" dur="1000"/>
                                        <p:tgtEl>
                                          <p:spTgt spid="18444"/>
                                        </p:tgtEl>
                                      </p:cBhvr>
                                    </p:animEffect>
                                  </p:childTnLst>
                                </p:cTn>
                              </p:par>
                              <p:par>
                                <p:cTn id="68" presetID="17" presetClass="entr" presetSubtype="1" fill="hold" nodeType="withEffect">
                                  <p:stCondLst>
                                    <p:cond delay="0"/>
                                  </p:stCondLst>
                                  <p:childTnLst>
                                    <p:set>
                                      <p:cBhvr>
                                        <p:cTn id="69" dur="1" fill="hold">
                                          <p:stCondLst>
                                            <p:cond delay="0"/>
                                          </p:stCondLst>
                                        </p:cTn>
                                        <p:tgtEl>
                                          <p:spTgt spid="18451"/>
                                        </p:tgtEl>
                                        <p:attrNameLst>
                                          <p:attrName>style.visibility</p:attrName>
                                        </p:attrNameLst>
                                      </p:cBhvr>
                                      <p:to>
                                        <p:strVal val="visible"/>
                                      </p:to>
                                    </p:set>
                                    <p:anim calcmode="lin" valueType="num">
                                      <p:cBhvr>
                                        <p:cTn id="70" dur="1000" fill="hold"/>
                                        <p:tgtEl>
                                          <p:spTgt spid="18451"/>
                                        </p:tgtEl>
                                        <p:attrNameLst>
                                          <p:attrName>ppt_x</p:attrName>
                                        </p:attrNameLst>
                                      </p:cBhvr>
                                      <p:tavLst>
                                        <p:tav tm="0">
                                          <p:val>
                                            <p:strVal val="#ppt_x"/>
                                          </p:val>
                                        </p:tav>
                                        <p:tav tm="100000">
                                          <p:val>
                                            <p:strVal val="#ppt_x"/>
                                          </p:val>
                                        </p:tav>
                                      </p:tavLst>
                                    </p:anim>
                                    <p:anim calcmode="lin" valueType="num">
                                      <p:cBhvr>
                                        <p:cTn id="71" dur="1000" fill="hold"/>
                                        <p:tgtEl>
                                          <p:spTgt spid="18451"/>
                                        </p:tgtEl>
                                        <p:attrNameLst>
                                          <p:attrName>ppt_y</p:attrName>
                                        </p:attrNameLst>
                                      </p:cBhvr>
                                      <p:tavLst>
                                        <p:tav tm="0">
                                          <p:val>
                                            <p:strVal val="#ppt_y-#ppt_h/2"/>
                                          </p:val>
                                        </p:tav>
                                        <p:tav tm="100000">
                                          <p:val>
                                            <p:strVal val="#ppt_y"/>
                                          </p:val>
                                        </p:tav>
                                      </p:tavLst>
                                    </p:anim>
                                    <p:anim calcmode="lin" valueType="num">
                                      <p:cBhvr>
                                        <p:cTn id="72" dur="1000" fill="hold"/>
                                        <p:tgtEl>
                                          <p:spTgt spid="18451"/>
                                        </p:tgtEl>
                                        <p:attrNameLst>
                                          <p:attrName>ppt_w</p:attrName>
                                        </p:attrNameLst>
                                      </p:cBhvr>
                                      <p:tavLst>
                                        <p:tav tm="0">
                                          <p:val>
                                            <p:strVal val="#ppt_w"/>
                                          </p:val>
                                        </p:tav>
                                        <p:tav tm="100000">
                                          <p:val>
                                            <p:strVal val="#ppt_w"/>
                                          </p:val>
                                        </p:tav>
                                      </p:tavLst>
                                    </p:anim>
                                    <p:anim calcmode="lin" valueType="num">
                                      <p:cBhvr>
                                        <p:cTn id="73" dur="1000" fill="hold"/>
                                        <p:tgtEl>
                                          <p:spTgt spid="18451"/>
                                        </p:tgtEl>
                                        <p:attrNameLst>
                                          <p:attrName>ppt_h</p:attrName>
                                        </p:attrNameLst>
                                      </p:cBhvr>
                                      <p:tavLst>
                                        <p:tav tm="0">
                                          <p:val>
                                            <p:fltVal val="0"/>
                                          </p:val>
                                        </p:tav>
                                        <p:tav tm="100000">
                                          <p:val>
                                            <p:strVal val="#ppt_h"/>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18" presetClass="entr" presetSubtype="6" fill="hold" grpId="0" nodeType="clickEffect">
                                  <p:stCondLst>
                                    <p:cond delay="0"/>
                                  </p:stCondLst>
                                  <p:childTnLst>
                                    <p:set>
                                      <p:cBhvr>
                                        <p:cTn id="77" dur="1" fill="hold">
                                          <p:stCondLst>
                                            <p:cond delay="0"/>
                                          </p:stCondLst>
                                        </p:cTn>
                                        <p:tgtEl>
                                          <p:spTgt spid="18445"/>
                                        </p:tgtEl>
                                        <p:attrNameLst>
                                          <p:attrName>style.visibility</p:attrName>
                                        </p:attrNameLst>
                                      </p:cBhvr>
                                      <p:to>
                                        <p:strVal val="visible"/>
                                      </p:to>
                                    </p:set>
                                    <p:animEffect transition="in" filter="strips(downRight)">
                                      <p:cBhvr>
                                        <p:cTn id="78" dur="1000"/>
                                        <p:tgtEl>
                                          <p:spTgt spid="18445"/>
                                        </p:tgtEl>
                                      </p:cBhvr>
                                    </p:animEffect>
                                  </p:childTnLst>
                                </p:cTn>
                              </p:par>
                              <p:par>
                                <p:cTn id="79" presetID="17" presetClass="entr" presetSubtype="1" fill="hold" nodeType="withEffect">
                                  <p:stCondLst>
                                    <p:cond delay="0"/>
                                  </p:stCondLst>
                                  <p:childTnLst>
                                    <p:set>
                                      <p:cBhvr>
                                        <p:cTn id="80" dur="1" fill="hold">
                                          <p:stCondLst>
                                            <p:cond delay="0"/>
                                          </p:stCondLst>
                                        </p:cTn>
                                        <p:tgtEl>
                                          <p:spTgt spid="18452"/>
                                        </p:tgtEl>
                                        <p:attrNameLst>
                                          <p:attrName>style.visibility</p:attrName>
                                        </p:attrNameLst>
                                      </p:cBhvr>
                                      <p:to>
                                        <p:strVal val="visible"/>
                                      </p:to>
                                    </p:set>
                                    <p:anim calcmode="lin" valueType="num">
                                      <p:cBhvr>
                                        <p:cTn id="81" dur="1000" fill="hold"/>
                                        <p:tgtEl>
                                          <p:spTgt spid="18452"/>
                                        </p:tgtEl>
                                        <p:attrNameLst>
                                          <p:attrName>ppt_x</p:attrName>
                                        </p:attrNameLst>
                                      </p:cBhvr>
                                      <p:tavLst>
                                        <p:tav tm="0">
                                          <p:val>
                                            <p:strVal val="#ppt_x"/>
                                          </p:val>
                                        </p:tav>
                                        <p:tav tm="100000">
                                          <p:val>
                                            <p:strVal val="#ppt_x"/>
                                          </p:val>
                                        </p:tav>
                                      </p:tavLst>
                                    </p:anim>
                                    <p:anim calcmode="lin" valueType="num">
                                      <p:cBhvr>
                                        <p:cTn id="82" dur="1000" fill="hold"/>
                                        <p:tgtEl>
                                          <p:spTgt spid="18452"/>
                                        </p:tgtEl>
                                        <p:attrNameLst>
                                          <p:attrName>ppt_y</p:attrName>
                                        </p:attrNameLst>
                                      </p:cBhvr>
                                      <p:tavLst>
                                        <p:tav tm="0">
                                          <p:val>
                                            <p:strVal val="#ppt_y-#ppt_h/2"/>
                                          </p:val>
                                        </p:tav>
                                        <p:tav tm="100000">
                                          <p:val>
                                            <p:strVal val="#ppt_y"/>
                                          </p:val>
                                        </p:tav>
                                      </p:tavLst>
                                    </p:anim>
                                    <p:anim calcmode="lin" valueType="num">
                                      <p:cBhvr>
                                        <p:cTn id="83" dur="1000" fill="hold"/>
                                        <p:tgtEl>
                                          <p:spTgt spid="18452"/>
                                        </p:tgtEl>
                                        <p:attrNameLst>
                                          <p:attrName>ppt_w</p:attrName>
                                        </p:attrNameLst>
                                      </p:cBhvr>
                                      <p:tavLst>
                                        <p:tav tm="0">
                                          <p:val>
                                            <p:strVal val="#ppt_w"/>
                                          </p:val>
                                        </p:tav>
                                        <p:tav tm="100000">
                                          <p:val>
                                            <p:strVal val="#ppt_w"/>
                                          </p:val>
                                        </p:tav>
                                      </p:tavLst>
                                    </p:anim>
                                    <p:anim calcmode="lin" valueType="num">
                                      <p:cBhvr>
                                        <p:cTn id="84" dur="1000" fill="hold"/>
                                        <p:tgtEl>
                                          <p:spTgt spid="18452"/>
                                        </p:tgtEl>
                                        <p:attrNameLst>
                                          <p:attrName>ppt_h</p:attrName>
                                        </p:attrNameLst>
                                      </p:cBhvr>
                                      <p:tavLst>
                                        <p:tav tm="0">
                                          <p:val>
                                            <p:fltVal val="0"/>
                                          </p:val>
                                        </p:tav>
                                        <p:tav tm="100000">
                                          <p:val>
                                            <p:strVal val="#ppt_h"/>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3" presetClass="entr" presetSubtype="288" fill="hold" grpId="0" nodeType="clickEffect">
                                  <p:stCondLst>
                                    <p:cond delay="0"/>
                                  </p:stCondLst>
                                  <p:childTnLst>
                                    <p:set>
                                      <p:cBhvr>
                                        <p:cTn id="88" dur="1" fill="hold">
                                          <p:stCondLst>
                                            <p:cond delay="0"/>
                                          </p:stCondLst>
                                        </p:cTn>
                                        <p:tgtEl>
                                          <p:spTgt spid="18453"/>
                                        </p:tgtEl>
                                        <p:attrNameLst>
                                          <p:attrName>style.visibility</p:attrName>
                                        </p:attrNameLst>
                                      </p:cBhvr>
                                      <p:to>
                                        <p:strVal val="visible"/>
                                      </p:to>
                                    </p:set>
                                    <p:anim calcmode="lin" valueType="num">
                                      <p:cBhvr>
                                        <p:cTn id="89" dur="1000" fill="hold"/>
                                        <p:tgtEl>
                                          <p:spTgt spid="18453"/>
                                        </p:tgtEl>
                                        <p:attrNameLst>
                                          <p:attrName>ppt_w</p:attrName>
                                        </p:attrNameLst>
                                      </p:cBhvr>
                                      <p:tavLst>
                                        <p:tav tm="0">
                                          <p:val>
                                            <p:strVal val="4/3*#ppt_w"/>
                                          </p:val>
                                        </p:tav>
                                        <p:tav tm="100000">
                                          <p:val>
                                            <p:strVal val="#ppt_w"/>
                                          </p:val>
                                        </p:tav>
                                      </p:tavLst>
                                    </p:anim>
                                    <p:anim calcmode="lin" valueType="num">
                                      <p:cBhvr>
                                        <p:cTn id="90" dur="1000" fill="hold"/>
                                        <p:tgtEl>
                                          <p:spTgt spid="18453"/>
                                        </p:tgtEl>
                                        <p:attrNameLst>
                                          <p:attrName>ppt_h</p:attrName>
                                        </p:attrNameLst>
                                      </p:cBhvr>
                                      <p:tavLst>
                                        <p:tav tm="0">
                                          <p:val>
                                            <p:strVal val="4/3*#ppt_h"/>
                                          </p:val>
                                        </p:tav>
                                        <p:tav tm="100000">
                                          <p:val>
                                            <p:strVal val="#ppt_h"/>
                                          </p:val>
                                        </p:tav>
                                      </p:tavLst>
                                    </p:anim>
                                  </p:childTnLst>
                                </p:cTn>
                              </p:par>
                              <p:par>
                                <p:cTn id="91" presetID="13" presetClass="entr" presetSubtype="32" fill="hold" grpId="1" nodeType="withEffect">
                                  <p:stCondLst>
                                    <p:cond delay="0"/>
                                  </p:stCondLst>
                                  <p:childTnLst>
                                    <p:set>
                                      <p:cBhvr>
                                        <p:cTn id="92" dur="1" fill="hold">
                                          <p:stCondLst>
                                            <p:cond delay="0"/>
                                          </p:stCondLst>
                                        </p:cTn>
                                        <p:tgtEl>
                                          <p:spTgt spid="18453"/>
                                        </p:tgtEl>
                                        <p:attrNameLst>
                                          <p:attrName>style.visibility</p:attrName>
                                        </p:attrNameLst>
                                      </p:cBhvr>
                                      <p:to>
                                        <p:strVal val="visible"/>
                                      </p:to>
                                    </p:set>
                                    <p:animEffect transition="in" filter="plus(out)">
                                      <p:cBhvr>
                                        <p:cTn id="93" dur="1000"/>
                                        <p:tgtEl>
                                          <p:spTgt spid="18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p:bldP spid="18441" grpId="0"/>
      <p:bldP spid="18442" grpId="0"/>
      <p:bldP spid="18443" grpId="0"/>
      <p:bldP spid="18444" grpId="0"/>
      <p:bldP spid="18445" grpId="0"/>
      <p:bldP spid="18453" grpId="0" animBg="1"/>
      <p:bldP spid="18453" grpId="1" animBg="1"/>
      <p:bldP spid="18454" grpId="0"/>
    </p:bldLst>
  </p:timing>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3305</TotalTime>
  <Words>3290</Words>
  <Application>Microsoft Office PowerPoint</Application>
  <PresentationFormat>Widescreen</PresentationFormat>
  <Paragraphs>355</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Tahoma</vt:lpstr>
      <vt:lpstr>Tempus Sans ITC</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ROYCE</dc:creator>
  <cp:lastModifiedBy>ROYCE CHANDLER</cp:lastModifiedBy>
  <cp:revision>272</cp:revision>
  <dcterms:created xsi:type="dcterms:W3CDTF">2008-12-31T00:13:26Z</dcterms:created>
  <dcterms:modified xsi:type="dcterms:W3CDTF">2024-10-26T18:46:45Z</dcterms:modified>
</cp:coreProperties>
</file>