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3" r:id="rId3"/>
    <p:sldId id="264" r:id="rId4"/>
    <p:sldId id="263" r:id="rId5"/>
    <p:sldId id="257" r:id="rId6"/>
    <p:sldId id="261" r:id="rId7"/>
    <p:sldId id="272" r:id="rId8"/>
    <p:sldId id="277" r:id="rId9"/>
    <p:sldId id="278" r:id="rId10"/>
    <p:sldId id="284" r:id="rId11"/>
    <p:sldId id="297" r:id="rId12"/>
    <p:sldId id="285" r:id="rId13"/>
    <p:sldId id="292" r:id="rId14"/>
    <p:sldId id="286" r:id="rId15"/>
    <p:sldId id="295" r:id="rId16"/>
    <p:sldId id="298" r:id="rId17"/>
    <p:sldId id="299" r:id="rId18"/>
    <p:sldId id="300" r:id="rId19"/>
    <p:sldId id="274" r:id="rId20"/>
  </p:sldIdLst>
  <p:sldSz cx="9144000" cy="6858000" type="screen4x3"/>
  <p:notesSz cx="6858000" cy="9144000"/>
  <p:defaultTextStyle>
    <a:defPPr>
      <a:defRPr lang="en-US"/>
    </a:defPPr>
    <a:lvl1pPr algn="l" rtl="0" fontAlgn="base">
      <a:spcBef>
        <a:spcPct val="0"/>
      </a:spcBef>
      <a:spcAft>
        <a:spcPct val="0"/>
      </a:spcAft>
      <a:defRPr sz="2200" b="1" kern="1200">
        <a:solidFill>
          <a:schemeClr val="tx1"/>
        </a:solidFill>
        <a:latin typeface="Tempus Sans ITC" panose="04020404030D07020202" pitchFamily="82" charset="0"/>
        <a:ea typeface="+mn-ea"/>
        <a:cs typeface="+mn-cs"/>
      </a:defRPr>
    </a:lvl1pPr>
    <a:lvl2pPr marL="457200" algn="l" rtl="0" fontAlgn="base">
      <a:spcBef>
        <a:spcPct val="0"/>
      </a:spcBef>
      <a:spcAft>
        <a:spcPct val="0"/>
      </a:spcAft>
      <a:defRPr sz="2200" b="1" kern="1200">
        <a:solidFill>
          <a:schemeClr val="tx1"/>
        </a:solidFill>
        <a:latin typeface="Tempus Sans ITC" panose="04020404030D07020202" pitchFamily="82" charset="0"/>
        <a:ea typeface="+mn-ea"/>
        <a:cs typeface="+mn-cs"/>
      </a:defRPr>
    </a:lvl2pPr>
    <a:lvl3pPr marL="914400" algn="l" rtl="0" fontAlgn="base">
      <a:spcBef>
        <a:spcPct val="0"/>
      </a:spcBef>
      <a:spcAft>
        <a:spcPct val="0"/>
      </a:spcAft>
      <a:defRPr sz="2200" b="1" kern="1200">
        <a:solidFill>
          <a:schemeClr val="tx1"/>
        </a:solidFill>
        <a:latin typeface="Tempus Sans ITC" panose="04020404030D07020202" pitchFamily="82" charset="0"/>
        <a:ea typeface="+mn-ea"/>
        <a:cs typeface="+mn-cs"/>
      </a:defRPr>
    </a:lvl3pPr>
    <a:lvl4pPr marL="1371600" algn="l" rtl="0" fontAlgn="base">
      <a:spcBef>
        <a:spcPct val="0"/>
      </a:spcBef>
      <a:spcAft>
        <a:spcPct val="0"/>
      </a:spcAft>
      <a:defRPr sz="2200" b="1" kern="1200">
        <a:solidFill>
          <a:schemeClr val="tx1"/>
        </a:solidFill>
        <a:latin typeface="Tempus Sans ITC" panose="04020404030D07020202" pitchFamily="82" charset="0"/>
        <a:ea typeface="+mn-ea"/>
        <a:cs typeface="+mn-cs"/>
      </a:defRPr>
    </a:lvl4pPr>
    <a:lvl5pPr marL="1828800" algn="l" rtl="0" fontAlgn="base">
      <a:spcBef>
        <a:spcPct val="0"/>
      </a:spcBef>
      <a:spcAft>
        <a:spcPct val="0"/>
      </a:spcAft>
      <a:defRPr sz="22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2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2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2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2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2CC"/>
    <a:srgbClr val="FFCC66"/>
    <a:srgbClr val="3333FF"/>
    <a:srgbClr val="B2B2B2"/>
    <a:srgbClr val="FFCC00"/>
    <a:srgbClr val="FF3300"/>
    <a:srgbClr val="8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01" autoAdjust="0"/>
  </p:normalViewPr>
  <p:slideViewPr>
    <p:cSldViewPr>
      <p:cViewPr varScale="1">
        <p:scale>
          <a:sx n="111" d="100"/>
          <a:sy n="111" d="100"/>
        </p:scale>
        <p:origin x="16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A6D06E8-867A-4558-AABF-FD9C66A86B1F}" type="slidenum">
              <a:rPr lang="en-US" altLang="en-US"/>
              <a:pPr/>
              <a:t>‹#›</a:t>
            </a:fld>
            <a:endParaRPr lang="en-US" altLang="en-US"/>
          </a:p>
        </p:txBody>
      </p:sp>
    </p:spTree>
    <p:extLst>
      <p:ext uri="{BB962C8B-B14F-4D97-AF65-F5344CB8AC3E}">
        <p14:creationId xmlns:p14="http://schemas.microsoft.com/office/powerpoint/2010/main" val="656907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530F67D-BDC9-4DE4-85BF-73772184B92B}" type="slidenum">
              <a:rPr lang="en-US" altLang="en-US"/>
              <a:pPr/>
              <a:t>‹#›</a:t>
            </a:fld>
            <a:endParaRPr lang="en-US" altLang="en-US"/>
          </a:p>
        </p:txBody>
      </p:sp>
    </p:spTree>
    <p:extLst>
      <p:ext uri="{BB962C8B-B14F-4D97-AF65-F5344CB8AC3E}">
        <p14:creationId xmlns:p14="http://schemas.microsoft.com/office/powerpoint/2010/main" val="968647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2A8A50D-91F9-4A1F-A720-25A73ACABE20}" type="slidenum">
              <a:rPr lang="en-US" altLang="en-US"/>
              <a:pPr/>
              <a:t>‹#›</a:t>
            </a:fld>
            <a:endParaRPr lang="en-US" altLang="en-US"/>
          </a:p>
        </p:txBody>
      </p:sp>
    </p:spTree>
    <p:extLst>
      <p:ext uri="{BB962C8B-B14F-4D97-AF65-F5344CB8AC3E}">
        <p14:creationId xmlns:p14="http://schemas.microsoft.com/office/powerpoint/2010/main" val="427953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AB2322A-FA21-46B5-AACC-308BCBBA9694}" type="slidenum">
              <a:rPr lang="en-US" altLang="en-US"/>
              <a:pPr/>
              <a:t>‹#›</a:t>
            </a:fld>
            <a:endParaRPr lang="en-US" altLang="en-US"/>
          </a:p>
        </p:txBody>
      </p:sp>
    </p:spTree>
    <p:extLst>
      <p:ext uri="{BB962C8B-B14F-4D97-AF65-F5344CB8AC3E}">
        <p14:creationId xmlns:p14="http://schemas.microsoft.com/office/powerpoint/2010/main" val="852443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08EDC0E-D5B3-40A7-8B21-16686A406FE8}" type="slidenum">
              <a:rPr lang="en-US" altLang="en-US"/>
              <a:pPr/>
              <a:t>‹#›</a:t>
            </a:fld>
            <a:endParaRPr lang="en-US" altLang="en-US"/>
          </a:p>
        </p:txBody>
      </p:sp>
    </p:spTree>
    <p:extLst>
      <p:ext uri="{BB962C8B-B14F-4D97-AF65-F5344CB8AC3E}">
        <p14:creationId xmlns:p14="http://schemas.microsoft.com/office/powerpoint/2010/main" val="3942132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83B248-EC07-4202-AE51-FD1DDFFC06F0}" type="slidenum">
              <a:rPr lang="en-US" altLang="en-US"/>
              <a:pPr/>
              <a:t>‹#›</a:t>
            </a:fld>
            <a:endParaRPr lang="en-US" altLang="en-US"/>
          </a:p>
        </p:txBody>
      </p:sp>
    </p:spTree>
    <p:extLst>
      <p:ext uri="{BB962C8B-B14F-4D97-AF65-F5344CB8AC3E}">
        <p14:creationId xmlns:p14="http://schemas.microsoft.com/office/powerpoint/2010/main" val="136878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3CA452F-5626-41F0-9F2C-9BB0A48C1DE7}" type="slidenum">
              <a:rPr lang="en-US" altLang="en-US"/>
              <a:pPr/>
              <a:t>‹#›</a:t>
            </a:fld>
            <a:endParaRPr lang="en-US" altLang="en-US"/>
          </a:p>
        </p:txBody>
      </p:sp>
    </p:spTree>
    <p:extLst>
      <p:ext uri="{BB962C8B-B14F-4D97-AF65-F5344CB8AC3E}">
        <p14:creationId xmlns:p14="http://schemas.microsoft.com/office/powerpoint/2010/main" val="407890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0797AD1-A994-4934-B793-F11303F7F750}" type="slidenum">
              <a:rPr lang="en-US" altLang="en-US"/>
              <a:pPr/>
              <a:t>‹#›</a:t>
            </a:fld>
            <a:endParaRPr lang="en-US" altLang="en-US"/>
          </a:p>
        </p:txBody>
      </p:sp>
    </p:spTree>
    <p:extLst>
      <p:ext uri="{BB962C8B-B14F-4D97-AF65-F5344CB8AC3E}">
        <p14:creationId xmlns:p14="http://schemas.microsoft.com/office/powerpoint/2010/main" val="271846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69B64DF-8EC0-46E1-9D48-87AEB18343EF}" type="slidenum">
              <a:rPr lang="en-US" altLang="en-US"/>
              <a:pPr/>
              <a:t>‹#›</a:t>
            </a:fld>
            <a:endParaRPr lang="en-US" altLang="en-US"/>
          </a:p>
        </p:txBody>
      </p:sp>
    </p:spTree>
    <p:extLst>
      <p:ext uri="{BB962C8B-B14F-4D97-AF65-F5344CB8AC3E}">
        <p14:creationId xmlns:p14="http://schemas.microsoft.com/office/powerpoint/2010/main" val="376935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430E040-0AF5-4B31-A496-2C230E0EE313}" type="slidenum">
              <a:rPr lang="en-US" altLang="en-US"/>
              <a:pPr/>
              <a:t>‹#›</a:t>
            </a:fld>
            <a:endParaRPr lang="en-US" altLang="en-US"/>
          </a:p>
        </p:txBody>
      </p:sp>
    </p:spTree>
    <p:extLst>
      <p:ext uri="{BB962C8B-B14F-4D97-AF65-F5344CB8AC3E}">
        <p14:creationId xmlns:p14="http://schemas.microsoft.com/office/powerpoint/2010/main" val="151408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4B379E9-D479-4CF4-BED2-CECC01FA5ECA}" type="slidenum">
              <a:rPr lang="en-US" altLang="en-US"/>
              <a:pPr/>
              <a:t>‹#›</a:t>
            </a:fld>
            <a:endParaRPr lang="en-US" altLang="en-US"/>
          </a:p>
        </p:txBody>
      </p:sp>
    </p:spTree>
    <p:extLst>
      <p:ext uri="{BB962C8B-B14F-4D97-AF65-F5344CB8AC3E}">
        <p14:creationId xmlns:p14="http://schemas.microsoft.com/office/powerpoint/2010/main" val="37143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smtClean="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smtClean="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Arial" panose="020B0604020202020204" pitchFamily="34" charset="0"/>
              </a:defRPr>
            </a:lvl1pPr>
          </a:lstStyle>
          <a:p>
            <a:fld id="{2A83E341-E174-4E0F-A059-AA13BB1CE5F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en.wikipedia.org/wiki/Image:Statue_of_Artemis_Ephesus.jp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0" y="609600"/>
            <a:ext cx="9144000" cy="6093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s-ES" altLang="en-US" sz="2600" dirty="0">
                <a:solidFill>
                  <a:srgbClr val="FFFF00"/>
                </a:solidFill>
              </a:rPr>
              <a:t>Ef. 3:1-11</a:t>
            </a:r>
          </a:p>
          <a:p>
            <a:pPr eaLnBrk="1" hangingPunct="1"/>
            <a:r>
              <a:rPr lang="es-ES" altLang="en-US" sz="2600" dirty="0">
                <a:solidFill>
                  <a:schemeClr val="bg1"/>
                </a:solidFill>
              </a:rPr>
              <a:t>Por esta causa yo Pablo, prisionero de Cristo Jesús </a:t>
            </a:r>
          </a:p>
          <a:p>
            <a:pPr eaLnBrk="1" hangingPunct="1"/>
            <a:r>
              <a:rPr lang="es-ES" altLang="en-US" sz="2600" dirty="0">
                <a:solidFill>
                  <a:schemeClr val="bg1"/>
                </a:solidFill>
              </a:rPr>
              <a:t>por vosotros los gentiles; si es que habéis oído de </a:t>
            </a:r>
          </a:p>
          <a:p>
            <a:pPr eaLnBrk="1" hangingPunct="1"/>
            <a:r>
              <a:rPr lang="es-ES" altLang="en-US" sz="2600" dirty="0">
                <a:solidFill>
                  <a:schemeClr val="bg1"/>
                </a:solidFill>
              </a:rPr>
              <a:t>la administración de la gracia de Dios que me fue </a:t>
            </a:r>
          </a:p>
          <a:p>
            <a:pPr eaLnBrk="1" hangingPunct="1"/>
            <a:r>
              <a:rPr lang="es-ES" altLang="en-US" sz="2600" dirty="0">
                <a:solidFill>
                  <a:schemeClr val="bg1"/>
                </a:solidFill>
              </a:rPr>
              <a:t>dada para con vosotros; que por revelación me fue </a:t>
            </a:r>
          </a:p>
          <a:p>
            <a:pPr eaLnBrk="1" hangingPunct="1"/>
            <a:r>
              <a:rPr lang="es-ES" altLang="en-US" sz="2600" dirty="0">
                <a:solidFill>
                  <a:schemeClr val="bg1"/>
                </a:solidFill>
              </a:rPr>
              <a:t>declarado el misterio, como antes lo he escrito </a:t>
            </a:r>
          </a:p>
          <a:p>
            <a:pPr eaLnBrk="1" hangingPunct="1"/>
            <a:r>
              <a:rPr lang="es-ES" altLang="en-US" sz="2600" dirty="0">
                <a:solidFill>
                  <a:schemeClr val="bg1"/>
                </a:solidFill>
              </a:rPr>
              <a:t>brevemente, leyendo lo cual podéis entender cuál </a:t>
            </a:r>
          </a:p>
          <a:p>
            <a:pPr eaLnBrk="1" hangingPunct="1"/>
            <a:r>
              <a:rPr lang="es-ES" altLang="en-US" sz="2600" dirty="0">
                <a:solidFill>
                  <a:schemeClr val="bg1"/>
                </a:solidFill>
              </a:rPr>
              <a:t>sea mi conocimiento en el misterio de Cristo, misterio que en otras generaciones no se dio a conocer a los hijos de los hombres, como ahora es revelado a sus santos apóstoles y profetas por el Espíritu: que los gentiles son coherederos y miembros del mismo cuerpo, y copartícipes de la promesa en Cristo Jesús por medio del evangelio, del cual yo fui hecho ministro por el don de la gracia de Dios que me ha sido dado según la operación de su poder.</a:t>
            </a:r>
          </a:p>
        </p:txBody>
      </p:sp>
      <p:pic>
        <p:nvPicPr>
          <p:cNvPr id="33794" name="Picture 2" descr="MRBIBL~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174889" y="1066800"/>
            <a:ext cx="1969111"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nodeType="with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2000" fill="hold"/>
                                        <p:tgtEl>
                                          <p:spTgt spid="33794"/>
                                        </p:tgtEl>
                                        <p:attrNameLst>
                                          <p:attrName>ppt_w</p:attrName>
                                        </p:attrNameLst>
                                      </p:cBhvr>
                                      <p:tavLst>
                                        <p:tav tm="0">
                                          <p:val>
                                            <p:fltVal val="0"/>
                                          </p:val>
                                        </p:tav>
                                        <p:tav tm="100000">
                                          <p:val>
                                            <p:strVal val="#ppt_w"/>
                                          </p:val>
                                        </p:tav>
                                      </p:tavLst>
                                    </p:anim>
                                    <p:anim calcmode="lin" valueType="num">
                                      <p:cBhvr>
                                        <p:cTn id="8" dur="2000" fill="hold"/>
                                        <p:tgtEl>
                                          <p:spTgt spid="33794"/>
                                        </p:tgtEl>
                                        <p:attrNameLst>
                                          <p:attrName>ppt_h</p:attrName>
                                        </p:attrNameLst>
                                      </p:cBhvr>
                                      <p:tavLst>
                                        <p:tav tm="0">
                                          <p:val>
                                            <p:fltVal val="0"/>
                                          </p:val>
                                        </p:tav>
                                        <p:tav tm="100000">
                                          <p:val>
                                            <p:strVal val="#ppt_h"/>
                                          </p:val>
                                        </p:tav>
                                      </p:tavLst>
                                    </p:anim>
                                    <p:anim calcmode="lin" valueType="num">
                                      <p:cBhvr>
                                        <p:cTn id="9" dur="2000" fill="hold"/>
                                        <p:tgtEl>
                                          <p:spTgt spid="33794"/>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3794"/>
                                        </p:tgtEl>
                                        <p:attrNameLst>
                                          <p:attrName>ppt_y</p:attrName>
                                        </p:attrNameLst>
                                      </p:cBhvr>
                                      <p:tavLst>
                                        <p:tav tm="0" fmla="#ppt_y+(sin(-2*pi*(1-$))*-#ppt_x+cos(-2*pi*(1-$))*(1-#ppt_y))*(1-$)">
                                          <p:val>
                                            <p:fltVal val="0"/>
                                          </p:val>
                                        </p:tav>
                                        <p:tav tm="100000">
                                          <p:val>
                                            <p:fltVal val="1"/>
                                          </p:val>
                                        </p:tav>
                                      </p:tavLst>
                                    </p:anim>
                                  </p:childTnLst>
                                </p:cTn>
                              </p:par>
                              <p:par>
                                <p:cTn id="11" presetID="17" presetClass="entr" presetSubtype="1" fill="hold" grpId="0" nodeType="withEffect">
                                  <p:stCondLst>
                                    <p:cond delay="0"/>
                                  </p:stCondLst>
                                  <p:childTnLst>
                                    <p:set>
                                      <p:cBhvr>
                                        <p:cTn id="12" dur="1" fill="hold">
                                          <p:stCondLst>
                                            <p:cond delay="0"/>
                                          </p:stCondLst>
                                        </p:cTn>
                                        <p:tgtEl>
                                          <p:spTgt spid="33795"/>
                                        </p:tgtEl>
                                        <p:attrNameLst>
                                          <p:attrName>style.visibility</p:attrName>
                                        </p:attrNameLst>
                                      </p:cBhvr>
                                      <p:to>
                                        <p:strVal val="visible"/>
                                      </p:to>
                                    </p:set>
                                    <p:anim calcmode="lin" valueType="num">
                                      <p:cBhvr>
                                        <p:cTn id="13" dur="2000" fill="hold"/>
                                        <p:tgtEl>
                                          <p:spTgt spid="33795"/>
                                        </p:tgtEl>
                                        <p:attrNameLst>
                                          <p:attrName>ppt_x</p:attrName>
                                        </p:attrNameLst>
                                      </p:cBhvr>
                                      <p:tavLst>
                                        <p:tav tm="0">
                                          <p:val>
                                            <p:strVal val="#ppt_x"/>
                                          </p:val>
                                        </p:tav>
                                        <p:tav tm="100000">
                                          <p:val>
                                            <p:strVal val="#ppt_x"/>
                                          </p:val>
                                        </p:tav>
                                      </p:tavLst>
                                    </p:anim>
                                    <p:anim calcmode="lin" valueType="num">
                                      <p:cBhvr>
                                        <p:cTn id="14" dur="2000" fill="hold"/>
                                        <p:tgtEl>
                                          <p:spTgt spid="33795"/>
                                        </p:tgtEl>
                                        <p:attrNameLst>
                                          <p:attrName>ppt_y</p:attrName>
                                        </p:attrNameLst>
                                      </p:cBhvr>
                                      <p:tavLst>
                                        <p:tav tm="0">
                                          <p:val>
                                            <p:strVal val="#ppt_y-#ppt_h/2"/>
                                          </p:val>
                                        </p:tav>
                                        <p:tav tm="100000">
                                          <p:val>
                                            <p:strVal val="#ppt_y"/>
                                          </p:val>
                                        </p:tav>
                                      </p:tavLst>
                                    </p:anim>
                                    <p:anim calcmode="lin" valueType="num">
                                      <p:cBhvr>
                                        <p:cTn id="15" dur="2000" fill="hold"/>
                                        <p:tgtEl>
                                          <p:spTgt spid="33795"/>
                                        </p:tgtEl>
                                        <p:attrNameLst>
                                          <p:attrName>ppt_w</p:attrName>
                                        </p:attrNameLst>
                                      </p:cBhvr>
                                      <p:tavLst>
                                        <p:tav tm="0">
                                          <p:val>
                                            <p:strVal val="#ppt_w"/>
                                          </p:val>
                                        </p:tav>
                                        <p:tav tm="100000">
                                          <p:val>
                                            <p:strVal val="#ppt_w"/>
                                          </p:val>
                                        </p:tav>
                                      </p:tavLst>
                                    </p:anim>
                                    <p:anim calcmode="lin" valueType="num">
                                      <p:cBhvr>
                                        <p:cTn id="16" dur="2000" fill="hold"/>
                                        <p:tgtEl>
                                          <p:spTgt spid="3379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0" y="1066800"/>
            <a:ext cx="91440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s-ES" altLang="en-US" sz="2600" dirty="0">
                <a:solidFill>
                  <a:schemeClr val="bg1"/>
                </a:solidFill>
              </a:rPr>
              <a:t>A mí, que soy menos que el más pequeño de todos </a:t>
            </a:r>
          </a:p>
          <a:p>
            <a:pPr eaLnBrk="1" hangingPunct="1"/>
            <a:r>
              <a:rPr lang="es-ES" altLang="en-US" sz="2600" dirty="0">
                <a:solidFill>
                  <a:schemeClr val="bg1"/>
                </a:solidFill>
              </a:rPr>
              <a:t>los santos, me fue dada esta gracia de anunciar </a:t>
            </a:r>
          </a:p>
          <a:p>
            <a:pPr eaLnBrk="1" hangingPunct="1"/>
            <a:r>
              <a:rPr lang="es-ES" altLang="en-US" sz="2600" dirty="0">
                <a:solidFill>
                  <a:schemeClr val="bg1"/>
                </a:solidFill>
              </a:rPr>
              <a:t>entre los gentiles el evangelio de las inescrutables </a:t>
            </a:r>
          </a:p>
          <a:p>
            <a:pPr eaLnBrk="1" hangingPunct="1"/>
            <a:r>
              <a:rPr lang="es-ES" altLang="en-US" sz="2600" dirty="0">
                <a:solidFill>
                  <a:schemeClr val="bg1"/>
                </a:solidFill>
              </a:rPr>
              <a:t>riquezas de Cristo, y de aclarar a todos cuál sea la </a:t>
            </a:r>
          </a:p>
          <a:p>
            <a:pPr eaLnBrk="1" hangingPunct="1"/>
            <a:r>
              <a:rPr lang="es-ES" altLang="en-US" sz="2600" dirty="0">
                <a:solidFill>
                  <a:schemeClr val="bg1"/>
                </a:solidFill>
              </a:rPr>
              <a:t>dispensación del misterio escondido desde los </a:t>
            </a:r>
          </a:p>
          <a:p>
            <a:pPr eaLnBrk="1" hangingPunct="1"/>
            <a:r>
              <a:rPr lang="es-ES" altLang="en-US" sz="2600" dirty="0">
                <a:solidFill>
                  <a:schemeClr val="bg1"/>
                </a:solidFill>
              </a:rPr>
              <a:t>siglos en Dios, que creó todas las cosas; para que </a:t>
            </a:r>
          </a:p>
          <a:p>
            <a:pPr eaLnBrk="1" hangingPunct="1"/>
            <a:r>
              <a:rPr lang="es-ES" altLang="en-US" sz="2600" dirty="0">
                <a:solidFill>
                  <a:schemeClr val="bg1"/>
                </a:solidFill>
              </a:rPr>
              <a:t>la multiforme sabiduría de Dios sea ahora dada a conocer por medio de la iglesia a los principados y potestades en los lugares celestiales, conforme al propósito eterno que hizo en Cristo Jesús nuestro Señor.</a:t>
            </a:r>
          </a:p>
        </p:txBody>
      </p:sp>
      <p:pic>
        <p:nvPicPr>
          <p:cNvPr id="4" name="Picture 2" descr="MRBIBL~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174889" y="1066800"/>
            <a:ext cx="1969111"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82577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 fill="hold" grpId="0" nodeType="with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p:cTn id="7" dur="2000" fill="hold"/>
                                        <p:tgtEl>
                                          <p:spTgt spid="33795"/>
                                        </p:tgtEl>
                                        <p:attrNameLst>
                                          <p:attrName>ppt_x</p:attrName>
                                        </p:attrNameLst>
                                      </p:cBhvr>
                                      <p:tavLst>
                                        <p:tav tm="0">
                                          <p:val>
                                            <p:strVal val="#ppt_x"/>
                                          </p:val>
                                        </p:tav>
                                        <p:tav tm="100000">
                                          <p:val>
                                            <p:strVal val="#ppt_x"/>
                                          </p:val>
                                        </p:tav>
                                      </p:tavLst>
                                    </p:anim>
                                    <p:anim calcmode="lin" valueType="num">
                                      <p:cBhvr>
                                        <p:cTn id="8" dur="2000" fill="hold"/>
                                        <p:tgtEl>
                                          <p:spTgt spid="33795"/>
                                        </p:tgtEl>
                                        <p:attrNameLst>
                                          <p:attrName>ppt_y</p:attrName>
                                        </p:attrNameLst>
                                      </p:cBhvr>
                                      <p:tavLst>
                                        <p:tav tm="0">
                                          <p:val>
                                            <p:strVal val="#ppt_y-#ppt_h/2"/>
                                          </p:val>
                                        </p:tav>
                                        <p:tav tm="100000">
                                          <p:val>
                                            <p:strVal val="#ppt_y"/>
                                          </p:val>
                                        </p:tav>
                                      </p:tavLst>
                                    </p:anim>
                                    <p:anim calcmode="lin" valueType="num">
                                      <p:cBhvr>
                                        <p:cTn id="9" dur="2000" fill="hold"/>
                                        <p:tgtEl>
                                          <p:spTgt spid="33795"/>
                                        </p:tgtEl>
                                        <p:attrNameLst>
                                          <p:attrName>ppt_w</p:attrName>
                                        </p:attrNameLst>
                                      </p:cBhvr>
                                      <p:tavLst>
                                        <p:tav tm="0">
                                          <p:val>
                                            <p:strVal val="#ppt_w"/>
                                          </p:val>
                                        </p:tav>
                                        <p:tav tm="100000">
                                          <p:val>
                                            <p:strVal val="#ppt_w"/>
                                          </p:val>
                                        </p:tav>
                                      </p:tavLst>
                                    </p:anim>
                                    <p:anim calcmode="lin" valueType="num">
                                      <p:cBhvr>
                                        <p:cTn id="10" dur="2000" fill="hold"/>
                                        <p:tgtEl>
                                          <p:spTgt spid="3379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boybi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4463" y="0"/>
            <a:ext cx="2649537"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AutoShape 3"/>
          <p:cNvSpPr>
            <a:spLocks/>
          </p:cNvSpPr>
          <p:nvPr/>
        </p:nvSpPr>
        <p:spPr bwMode="auto">
          <a:xfrm>
            <a:off x="457200" y="381000"/>
            <a:ext cx="5943600" cy="1676400"/>
          </a:xfrm>
          <a:prstGeom prst="callout1">
            <a:avLst>
              <a:gd name="adj1" fmla="val -5884"/>
              <a:gd name="adj2" fmla="val 2019"/>
              <a:gd name="adj3" fmla="val -5884"/>
              <a:gd name="adj4" fmla="val 129292"/>
            </a:avLst>
          </a:prstGeom>
          <a:solidFill>
            <a:srgbClr val="F4F2CC"/>
          </a:solidFill>
          <a:ln w="76200">
            <a:solidFill>
              <a:srgbClr val="3399FF"/>
            </a:solidFill>
            <a:miter lim="800000"/>
            <a:headEnd/>
            <a:tailEnd/>
          </a:ln>
          <a:effectLst/>
        </p:spPr>
        <p:txBody>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s-ES" altLang="en-US" sz="3000" dirty="0"/>
              <a:t>Una ilustración de estos dos textos nos ayudará entender más fácilmente lo que él enseña.</a:t>
            </a:r>
            <a:endParaRPr lang="en-US" altLang="en-US" sz="3000" dirty="0"/>
          </a:p>
        </p:txBody>
      </p:sp>
      <p:sp>
        <p:nvSpPr>
          <p:cNvPr id="34820" name="Text Box 4"/>
          <p:cNvSpPr txBox="1">
            <a:spLocks noChangeArrowheads="1"/>
          </p:cNvSpPr>
          <p:nvPr/>
        </p:nvSpPr>
        <p:spPr bwMode="auto">
          <a:xfrm>
            <a:off x="2209800" y="2286000"/>
            <a:ext cx="168026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n-US" altLang="en-US" sz="3000" dirty="0" err="1">
                <a:solidFill>
                  <a:srgbClr val="FFFF00"/>
                </a:solidFill>
              </a:rPr>
              <a:t>Ef</a:t>
            </a:r>
            <a:r>
              <a:rPr lang="en-US" altLang="en-US" sz="3000" dirty="0">
                <a:solidFill>
                  <a:srgbClr val="FFFF00"/>
                </a:solidFill>
              </a:rPr>
              <a:t>. 1:3-14</a:t>
            </a:r>
          </a:p>
          <a:p>
            <a:pPr eaLnBrk="1" hangingPunct="1"/>
            <a:r>
              <a:rPr lang="en-US" altLang="en-US" sz="3000" dirty="0">
                <a:solidFill>
                  <a:srgbClr val="FFFF00"/>
                </a:solidFill>
              </a:rPr>
              <a:t>     3:1-11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p:cTn id="7" dur="1000" fill="hold"/>
                                        <p:tgtEl>
                                          <p:spTgt spid="34818"/>
                                        </p:tgtEl>
                                        <p:attrNameLst>
                                          <p:attrName>ppt_w</p:attrName>
                                        </p:attrNameLst>
                                      </p:cBhvr>
                                      <p:tavLst>
                                        <p:tav tm="0">
                                          <p:val>
                                            <p:fltVal val="0"/>
                                          </p:val>
                                        </p:tav>
                                        <p:tav tm="100000">
                                          <p:val>
                                            <p:strVal val="#ppt_w"/>
                                          </p:val>
                                        </p:tav>
                                      </p:tavLst>
                                    </p:anim>
                                    <p:anim calcmode="lin" valueType="num">
                                      <p:cBhvr>
                                        <p:cTn id="8" dur="1000" fill="hold"/>
                                        <p:tgtEl>
                                          <p:spTgt spid="34818"/>
                                        </p:tgtEl>
                                        <p:attrNameLst>
                                          <p:attrName>ppt_h</p:attrName>
                                        </p:attrNameLst>
                                      </p:cBhvr>
                                      <p:tavLst>
                                        <p:tav tm="0">
                                          <p:val>
                                            <p:strVal val="#ppt_h"/>
                                          </p:val>
                                        </p:tav>
                                        <p:tav tm="100000">
                                          <p:val>
                                            <p:strVal val="#ppt_h"/>
                                          </p:val>
                                        </p:tav>
                                      </p:tavLst>
                                    </p:anim>
                                  </p:childTnLst>
                                </p:cTn>
                              </p:par>
                              <p:par>
                                <p:cTn id="9" presetID="17" presetClass="entr" presetSubtype="2" fill="hold" grpId="0" nodeType="withEffect">
                                  <p:stCondLst>
                                    <p:cond delay="0"/>
                                  </p:stCondLst>
                                  <p:childTnLst>
                                    <p:set>
                                      <p:cBhvr>
                                        <p:cTn id="10" dur="1" fill="hold">
                                          <p:stCondLst>
                                            <p:cond delay="0"/>
                                          </p:stCondLst>
                                        </p:cTn>
                                        <p:tgtEl>
                                          <p:spTgt spid="34819"/>
                                        </p:tgtEl>
                                        <p:attrNameLst>
                                          <p:attrName>style.visibility</p:attrName>
                                        </p:attrNameLst>
                                      </p:cBhvr>
                                      <p:to>
                                        <p:strVal val="visible"/>
                                      </p:to>
                                    </p:set>
                                    <p:anim calcmode="lin" valueType="num">
                                      <p:cBhvr>
                                        <p:cTn id="11" dur="1000" fill="hold"/>
                                        <p:tgtEl>
                                          <p:spTgt spid="34819"/>
                                        </p:tgtEl>
                                        <p:attrNameLst>
                                          <p:attrName>ppt_x</p:attrName>
                                        </p:attrNameLst>
                                      </p:cBhvr>
                                      <p:tavLst>
                                        <p:tav tm="0">
                                          <p:val>
                                            <p:strVal val="#ppt_x+#ppt_w/2"/>
                                          </p:val>
                                        </p:tav>
                                        <p:tav tm="100000">
                                          <p:val>
                                            <p:strVal val="#ppt_x"/>
                                          </p:val>
                                        </p:tav>
                                      </p:tavLst>
                                    </p:anim>
                                    <p:anim calcmode="lin" valueType="num">
                                      <p:cBhvr>
                                        <p:cTn id="12" dur="1000" fill="hold"/>
                                        <p:tgtEl>
                                          <p:spTgt spid="34819"/>
                                        </p:tgtEl>
                                        <p:attrNameLst>
                                          <p:attrName>ppt_y</p:attrName>
                                        </p:attrNameLst>
                                      </p:cBhvr>
                                      <p:tavLst>
                                        <p:tav tm="0">
                                          <p:val>
                                            <p:strVal val="#ppt_y"/>
                                          </p:val>
                                        </p:tav>
                                        <p:tav tm="100000">
                                          <p:val>
                                            <p:strVal val="#ppt_y"/>
                                          </p:val>
                                        </p:tav>
                                      </p:tavLst>
                                    </p:anim>
                                    <p:anim calcmode="lin" valueType="num">
                                      <p:cBhvr>
                                        <p:cTn id="13" dur="1000" fill="hold"/>
                                        <p:tgtEl>
                                          <p:spTgt spid="34819"/>
                                        </p:tgtEl>
                                        <p:attrNameLst>
                                          <p:attrName>ppt_w</p:attrName>
                                        </p:attrNameLst>
                                      </p:cBhvr>
                                      <p:tavLst>
                                        <p:tav tm="0">
                                          <p:val>
                                            <p:fltVal val="0"/>
                                          </p:val>
                                        </p:tav>
                                        <p:tav tm="100000">
                                          <p:val>
                                            <p:strVal val="#ppt_w"/>
                                          </p:val>
                                        </p:tav>
                                      </p:tavLst>
                                    </p:anim>
                                    <p:anim calcmode="lin" valueType="num">
                                      <p:cBhvr>
                                        <p:cTn id="14" dur="1000" fill="hold"/>
                                        <p:tgtEl>
                                          <p:spTgt spid="34819"/>
                                        </p:tgtEl>
                                        <p:attrNameLst>
                                          <p:attrName>ppt_h</p:attrName>
                                        </p:attrNameLst>
                                      </p:cBhvr>
                                      <p:tavLst>
                                        <p:tav tm="0">
                                          <p:val>
                                            <p:strVal val="#ppt_h"/>
                                          </p:val>
                                        </p:tav>
                                        <p:tav tm="100000">
                                          <p:val>
                                            <p:strVal val="#ppt_h"/>
                                          </p:val>
                                        </p:tav>
                                      </p:tavLst>
                                    </p:anim>
                                  </p:childTnLst>
                                </p:cTn>
                              </p:par>
                              <p:par>
                                <p:cTn id="15" presetID="29" presetClass="entr" presetSubtype="0" fill="hold" grpId="0" nodeType="withEffect">
                                  <p:stCondLst>
                                    <p:cond delay="0"/>
                                  </p:stCondLst>
                                  <p:iterate type="lt">
                                    <p:tmPct val="3000"/>
                                  </p:iterate>
                                  <p:childTnLst>
                                    <p:set>
                                      <p:cBhvr>
                                        <p:cTn id="16" dur="1" fill="hold">
                                          <p:stCondLst>
                                            <p:cond delay="0"/>
                                          </p:stCondLst>
                                        </p:cTn>
                                        <p:tgtEl>
                                          <p:spTgt spid="34820"/>
                                        </p:tgtEl>
                                        <p:attrNameLst>
                                          <p:attrName>style.visibility</p:attrName>
                                        </p:attrNameLst>
                                      </p:cBhvr>
                                      <p:to>
                                        <p:strVal val="visible"/>
                                      </p:to>
                                    </p:set>
                                    <p:anim calcmode="lin" valueType="num">
                                      <p:cBhvr>
                                        <p:cTn id="17" dur="1000" fill="hold"/>
                                        <p:tgtEl>
                                          <p:spTgt spid="34820"/>
                                        </p:tgtEl>
                                        <p:attrNameLst>
                                          <p:attrName>ppt_x</p:attrName>
                                        </p:attrNameLst>
                                      </p:cBhvr>
                                      <p:tavLst>
                                        <p:tav tm="0">
                                          <p:val>
                                            <p:strVal val="#ppt_x-.2"/>
                                          </p:val>
                                        </p:tav>
                                        <p:tav tm="100000">
                                          <p:val>
                                            <p:strVal val="#ppt_x"/>
                                          </p:val>
                                        </p:tav>
                                      </p:tavLst>
                                    </p:anim>
                                    <p:anim calcmode="lin" valueType="num">
                                      <p:cBhvr>
                                        <p:cTn id="18" dur="1000" fill="hold"/>
                                        <p:tgtEl>
                                          <p:spTgt spid="34820"/>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autoUpdateAnimBg="0"/>
      <p:bldP spid="3482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685800"/>
          </a:xfrm>
          <a:solidFill>
            <a:srgbClr val="F4F2CC"/>
          </a:solidFill>
        </p:spPr>
        <p:txBody>
          <a:bodyPr/>
          <a:lstStyle/>
          <a:p>
            <a:r>
              <a:rPr lang="en-US" altLang="en-US" sz="2600" b="1" i="1" dirty="0" err="1">
                <a:solidFill>
                  <a:schemeClr val="tx1"/>
                </a:solidFill>
                <a:latin typeface="Tempus Sans ITC" pitchFamily="82" charset="0"/>
              </a:rPr>
              <a:t>toda</a:t>
            </a:r>
            <a:r>
              <a:rPr lang="en-US" altLang="en-US" sz="2600" b="1" i="1" dirty="0">
                <a:solidFill>
                  <a:schemeClr val="tx1"/>
                </a:solidFill>
                <a:latin typeface="Tempus Sans ITC" pitchFamily="82" charset="0"/>
              </a:rPr>
              <a:t> bend</a:t>
            </a:r>
            <a:r>
              <a:rPr lang="es-CO" altLang="en-US" sz="2600" b="1" i="1" dirty="0" err="1">
                <a:solidFill>
                  <a:schemeClr val="tx1"/>
                </a:solidFill>
                <a:latin typeface="Tempus Sans ITC" pitchFamily="82" charset="0"/>
              </a:rPr>
              <a:t>ición</a:t>
            </a:r>
            <a:r>
              <a:rPr lang="es-CO" altLang="en-US" sz="2600" b="1" i="1" dirty="0">
                <a:solidFill>
                  <a:schemeClr val="tx1"/>
                </a:solidFill>
                <a:latin typeface="Tempus Sans ITC" pitchFamily="82" charset="0"/>
              </a:rPr>
              <a:t> espiritual en los lugares celestiales en Cristo</a:t>
            </a:r>
            <a:r>
              <a:rPr lang="en-US" altLang="en-US" sz="2600" b="1" i="1" dirty="0">
                <a:solidFill>
                  <a:schemeClr val="tx1"/>
                </a:solidFill>
                <a:latin typeface="Tempus Sans ITC" pitchFamily="82" charset="0"/>
              </a:rPr>
              <a:t>:</a:t>
            </a:r>
            <a:r>
              <a:rPr lang="en-US" altLang="en-US" sz="2600" b="1" dirty="0">
                <a:solidFill>
                  <a:schemeClr val="tx1"/>
                </a:solidFill>
                <a:latin typeface="Tempus Sans ITC" pitchFamily="82" charset="0"/>
              </a:rPr>
              <a:t>  1:3</a:t>
            </a:r>
          </a:p>
        </p:txBody>
      </p:sp>
      <p:sp>
        <p:nvSpPr>
          <p:cNvPr id="24579" name="Rectangle 3"/>
          <p:cNvSpPr>
            <a:spLocks noChangeArrowheads="1"/>
          </p:cNvSpPr>
          <p:nvPr/>
        </p:nvSpPr>
        <p:spPr bwMode="auto">
          <a:xfrm>
            <a:off x="1447800" y="3429000"/>
            <a:ext cx="2667000" cy="1383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buClr>
                <a:schemeClr val="hlink"/>
              </a:buClr>
              <a:buSzPct val="60000"/>
              <a:buFont typeface="Wingdings" panose="05000000000000000000" pitchFamily="2" charset="2"/>
              <a:buNone/>
            </a:pPr>
            <a:r>
              <a:rPr lang="en-US" altLang="en-US" sz="2000" dirty="0">
                <a:solidFill>
                  <a:schemeClr val="bg1"/>
                </a:solidFill>
                <a:latin typeface="Tempus Sans ITC" panose="04020404030D07020202" pitchFamily="82" charset="0"/>
              </a:rPr>
              <a:t>el plan de Dios </a:t>
            </a:r>
          </a:p>
          <a:p>
            <a:pPr algn="ctr">
              <a:lnSpc>
                <a:spcPct val="80000"/>
              </a:lnSpc>
              <a:spcBef>
                <a:spcPct val="20000"/>
              </a:spcBef>
              <a:buClr>
                <a:schemeClr val="hlink"/>
              </a:buClr>
              <a:buSzPct val="60000"/>
              <a:buFont typeface="Wingdings" panose="05000000000000000000" pitchFamily="2" charset="2"/>
              <a:buNone/>
            </a:pPr>
            <a:r>
              <a:rPr lang="en-US" altLang="en-US" sz="2000" dirty="0">
                <a:solidFill>
                  <a:schemeClr val="bg1"/>
                </a:solidFill>
                <a:latin typeface="Tempus Sans ITC" panose="04020404030D07020202" pitchFamily="82" charset="0"/>
              </a:rPr>
              <a:t>no </a:t>
            </a:r>
            <a:r>
              <a:rPr lang="en-US" altLang="en-US" sz="2000" dirty="0" err="1">
                <a:solidFill>
                  <a:schemeClr val="bg1"/>
                </a:solidFill>
                <a:latin typeface="Tempus Sans ITC" panose="04020404030D07020202" pitchFamily="82" charset="0"/>
              </a:rPr>
              <a:t>conocido</a:t>
            </a:r>
            <a:endParaRPr lang="en-US" altLang="en-US" sz="2000" dirty="0">
              <a:solidFill>
                <a:schemeClr val="bg1"/>
              </a:solidFill>
              <a:latin typeface="Tempus Sans ITC" panose="04020404030D07020202" pitchFamily="82" charset="0"/>
            </a:endParaRPr>
          </a:p>
          <a:p>
            <a:pPr algn="ctr">
              <a:lnSpc>
                <a:spcPct val="80000"/>
              </a:lnSpc>
              <a:spcBef>
                <a:spcPct val="20000"/>
              </a:spcBef>
              <a:buClr>
                <a:schemeClr val="hlink"/>
              </a:buClr>
              <a:buSzPct val="60000"/>
            </a:pPr>
            <a:r>
              <a:rPr lang="en-US" altLang="en-US" sz="2000" dirty="0">
                <a:solidFill>
                  <a:schemeClr val="bg1"/>
                </a:solidFill>
                <a:latin typeface="Tempus Sans ITC" panose="04020404030D07020202" pitchFamily="82" charset="0"/>
              </a:rPr>
              <a:t>-- Escondido –</a:t>
            </a:r>
          </a:p>
          <a:p>
            <a:pPr algn="ctr">
              <a:lnSpc>
                <a:spcPct val="80000"/>
              </a:lnSpc>
              <a:spcBef>
                <a:spcPct val="20000"/>
              </a:spcBef>
              <a:buClr>
                <a:schemeClr val="hlink"/>
              </a:buClr>
              <a:buSzPct val="60000"/>
              <a:buFont typeface="Wingdings" pitchFamily="2" charset="2"/>
              <a:buNone/>
            </a:pPr>
            <a:r>
              <a:rPr lang="en-US" altLang="en-US" sz="2000" dirty="0">
                <a:solidFill>
                  <a:schemeClr val="bg1"/>
                </a:solidFill>
                <a:latin typeface="Tempus Sans ITC" panose="04020404030D07020202" pitchFamily="82" charset="0"/>
              </a:rPr>
              <a:t>“un </a:t>
            </a:r>
            <a:r>
              <a:rPr lang="en-US" altLang="en-US" sz="2000" dirty="0" err="1">
                <a:solidFill>
                  <a:schemeClr val="bg1"/>
                </a:solidFill>
                <a:latin typeface="Tempus Sans ITC" pitchFamily="82" charset="0"/>
              </a:rPr>
              <a:t>misterio</a:t>
            </a:r>
            <a:r>
              <a:rPr lang="en-US" altLang="en-US" sz="2000" dirty="0">
                <a:solidFill>
                  <a:schemeClr val="bg1"/>
                </a:solidFill>
                <a:latin typeface="Tempus Sans ITC" pitchFamily="82" charset="0"/>
              </a:rPr>
              <a:t>”</a:t>
            </a:r>
          </a:p>
        </p:txBody>
      </p:sp>
      <p:sp>
        <p:nvSpPr>
          <p:cNvPr id="24580" name="Rectangle 4"/>
          <p:cNvSpPr>
            <a:spLocks noChangeArrowheads="1"/>
          </p:cNvSpPr>
          <p:nvPr/>
        </p:nvSpPr>
        <p:spPr bwMode="auto">
          <a:xfrm>
            <a:off x="1524000" y="2895600"/>
            <a:ext cx="320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Clr>
                <a:schemeClr val="hlink"/>
              </a:buClr>
              <a:buSzPct val="60000"/>
              <a:buFont typeface="Wingdings" pitchFamily="2" charset="2"/>
              <a:buNone/>
            </a:pPr>
            <a:r>
              <a:rPr lang="en-US" altLang="en-US" sz="2000" dirty="0" err="1">
                <a:solidFill>
                  <a:srgbClr val="FFFF00"/>
                </a:solidFill>
                <a:latin typeface="Tempus Sans ITC" pitchFamily="82" charset="0"/>
              </a:rPr>
              <a:t>Patriarcas</a:t>
            </a:r>
            <a:r>
              <a:rPr lang="en-US" altLang="en-US" sz="2000" dirty="0">
                <a:solidFill>
                  <a:srgbClr val="FFFF00"/>
                </a:solidFill>
                <a:latin typeface="Tempus Sans ITC" pitchFamily="82" charset="0"/>
              </a:rPr>
              <a:t>…Israel…Ley</a:t>
            </a:r>
          </a:p>
        </p:txBody>
      </p:sp>
      <p:sp>
        <p:nvSpPr>
          <p:cNvPr id="24581" name="Text Box 5"/>
          <p:cNvSpPr txBox="1">
            <a:spLocks noChangeArrowheads="1"/>
          </p:cNvSpPr>
          <p:nvPr/>
        </p:nvSpPr>
        <p:spPr bwMode="auto">
          <a:xfrm>
            <a:off x="4409655" y="2895599"/>
            <a:ext cx="3972345"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solidFill>
                  <a:srgbClr val="66FFFF"/>
                </a:solidFill>
              </a:rPr>
              <a:t>          </a:t>
            </a:r>
            <a:r>
              <a:rPr lang="en-US" altLang="en-US" sz="2000" u="sng" dirty="0">
                <a:solidFill>
                  <a:srgbClr val="FFFF00"/>
                </a:solidFill>
              </a:rPr>
              <a:t>Las </a:t>
            </a:r>
            <a:r>
              <a:rPr lang="en-US" altLang="en-US" sz="2000" u="sng" dirty="0" err="1">
                <a:solidFill>
                  <a:srgbClr val="FFFF00"/>
                </a:solidFill>
              </a:rPr>
              <a:t>Bendciones</a:t>
            </a:r>
            <a:r>
              <a:rPr lang="en-US" altLang="en-US" sz="2000" dirty="0">
                <a:solidFill>
                  <a:srgbClr val="FFFF00"/>
                </a:solidFill>
              </a:rPr>
              <a:t>:</a:t>
            </a:r>
            <a:endParaRPr lang="en-US" altLang="en-US" sz="2000" dirty="0">
              <a:solidFill>
                <a:srgbClr val="66FFFF"/>
              </a:solidFill>
            </a:endParaRPr>
          </a:p>
          <a:p>
            <a:pPr>
              <a:lnSpc>
                <a:spcPct val="90000"/>
              </a:lnSpc>
            </a:pPr>
            <a:r>
              <a:rPr lang="en-US" altLang="en-US" sz="2000" dirty="0">
                <a:solidFill>
                  <a:schemeClr val="bg1"/>
                </a:solidFill>
              </a:rPr>
              <a:t>1:4    - </a:t>
            </a:r>
            <a:r>
              <a:rPr lang="en-US" altLang="en-US" sz="2000" dirty="0" err="1">
                <a:solidFill>
                  <a:schemeClr val="bg1"/>
                </a:solidFill>
              </a:rPr>
              <a:t>esogidos</a:t>
            </a:r>
            <a:r>
              <a:rPr lang="en-US" altLang="en-US" sz="2000" dirty="0">
                <a:solidFill>
                  <a:schemeClr val="bg1"/>
                </a:solidFill>
              </a:rPr>
              <a:t> para </a:t>
            </a:r>
            <a:r>
              <a:rPr lang="en-US" altLang="en-US" sz="2000" dirty="0" err="1">
                <a:solidFill>
                  <a:schemeClr val="bg1"/>
                </a:solidFill>
              </a:rPr>
              <a:t>ser</a:t>
            </a:r>
            <a:r>
              <a:rPr lang="en-US" altLang="en-US" sz="2000" dirty="0">
                <a:solidFill>
                  <a:schemeClr val="bg1"/>
                </a:solidFill>
              </a:rPr>
              <a:t> </a:t>
            </a:r>
          </a:p>
          <a:p>
            <a:pPr>
              <a:lnSpc>
                <a:spcPct val="90000"/>
              </a:lnSpc>
            </a:pPr>
            <a:r>
              <a:rPr lang="en-US" altLang="en-US" sz="2000" dirty="0">
                <a:solidFill>
                  <a:schemeClr val="bg1"/>
                </a:solidFill>
              </a:rPr>
              <a:t>	</a:t>
            </a:r>
            <a:r>
              <a:rPr lang="en-US" altLang="en-US" sz="2000" dirty="0" err="1">
                <a:solidFill>
                  <a:schemeClr val="bg1"/>
                </a:solidFill>
              </a:rPr>
              <a:t>santos</a:t>
            </a:r>
            <a:endParaRPr lang="en-US" altLang="en-US" sz="2000" dirty="0">
              <a:solidFill>
                <a:schemeClr val="bg1"/>
              </a:solidFill>
            </a:endParaRPr>
          </a:p>
          <a:p>
            <a:r>
              <a:rPr lang="en-US" altLang="en-US" sz="2000" dirty="0">
                <a:solidFill>
                  <a:schemeClr val="bg1"/>
                </a:solidFill>
              </a:rPr>
              <a:t>1:5    - </a:t>
            </a:r>
            <a:r>
              <a:rPr lang="en-US" altLang="en-US" sz="2000" dirty="0" err="1">
                <a:solidFill>
                  <a:schemeClr val="bg1"/>
                </a:solidFill>
              </a:rPr>
              <a:t>adoptados</a:t>
            </a:r>
            <a:r>
              <a:rPr lang="en-US" altLang="en-US" sz="2000" dirty="0">
                <a:solidFill>
                  <a:schemeClr val="bg1"/>
                </a:solidFill>
              </a:rPr>
              <a:t> </a:t>
            </a:r>
            <a:r>
              <a:rPr lang="en-US" altLang="en-US" sz="2000" dirty="0" err="1">
                <a:solidFill>
                  <a:schemeClr val="bg1"/>
                </a:solidFill>
              </a:rPr>
              <a:t>como</a:t>
            </a:r>
            <a:r>
              <a:rPr lang="en-US" altLang="en-US" sz="2000" dirty="0">
                <a:solidFill>
                  <a:schemeClr val="bg1"/>
                </a:solidFill>
              </a:rPr>
              <a:t> </a:t>
            </a:r>
            <a:r>
              <a:rPr lang="en-US" altLang="en-US" sz="2000" dirty="0" err="1">
                <a:solidFill>
                  <a:schemeClr val="bg1"/>
                </a:solidFill>
              </a:rPr>
              <a:t>hijos</a:t>
            </a:r>
            <a:endParaRPr lang="en-US" altLang="en-US" sz="2000" dirty="0">
              <a:solidFill>
                <a:schemeClr val="bg1"/>
              </a:solidFill>
            </a:endParaRPr>
          </a:p>
          <a:p>
            <a:r>
              <a:rPr lang="en-US" altLang="en-US" sz="2000" dirty="0">
                <a:solidFill>
                  <a:schemeClr val="bg1"/>
                </a:solidFill>
              </a:rPr>
              <a:t>1:6    - </a:t>
            </a:r>
            <a:r>
              <a:rPr lang="en-US" altLang="en-US" sz="2000" dirty="0" err="1">
                <a:solidFill>
                  <a:schemeClr val="bg1"/>
                </a:solidFill>
              </a:rPr>
              <a:t>recibimos</a:t>
            </a:r>
            <a:r>
              <a:rPr lang="en-US" altLang="en-US" sz="2000" dirty="0">
                <a:solidFill>
                  <a:schemeClr val="bg1"/>
                </a:solidFill>
              </a:rPr>
              <a:t> </a:t>
            </a:r>
            <a:r>
              <a:rPr lang="en-US" altLang="en-US" sz="2000" dirty="0" err="1">
                <a:solidFill>
                  <a:schemeClr val="bg1"/>
                </a:solidFill>
              </a:rPr>
              <a:t>gracia</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redención</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perdón</a:t>
            </a:r>
            <a:endParaRPr lang="en-US" altLang="en-US" sz="2000" dirty="0">
              <a:solidFill>
                <a:schemeClr val="bg1"/>
              </a:solidFill>
            </a:endParaRPr>
          </a:p>
          <a:p>
            <a:r>
              <a:rPr lang="en-US" altLang="en-US" sz="2000" dirty="0">
                <a:solidFill>
                  <a:schemeClr val="bg1"/>
                </a:solidFill>
              </a:rPr>
              <a:t>1:9    - </a:t>
            </a:r>
            <a:r>
              <a:rPr lang="en-US" altLang="en-US" sz="2000" dirty="0" err="1">
                <a:solidFill>
                  <a:schemeClr val="bg1"/>
                </a:solidFill>
              </a:rPr>
              <a:t>misterio</a:t>
            </a:r>
            <a:r>
              <a:rPr lang="en-US" altLang="en-US" sz="2000" dirty="0">
                <a:solidFill>
                  <a:schemeClr val="bg1"/>
                </a:solidFill>
              </a:rPr>
              <a:t> </a:t>
            </a:r>
            <a:r>
              <a:rPr lang="en-US" altLang="en-US" sz="2000" dirty="0" err="1">
                <a:solidFill>
                  <a:schemeClr val="bg1"/>
                </a:solidFill>
              </a:rPr>
              <a:t>revelado</a:t>
            </a:r>
            <a:endParaRPr lang="en-US" altLang="en-US" sz="2000" dirty="0">
              <a:solidFill>
                <a:schemeClr val="bg1"/>
              </a:solidFill>
            </a:endParaRPr>
          </a:p>
          <a:p>
            <a:r>
              <a:rPr lang="en-US" altLang="en-US" sz="2000" dirty="0">
                <a:solidFill>
                  <a:schemeClr val="bg1"/>
                </a:solidFill>
              </a:rPr>
              <a:t>1:13  - </a:t>
            </a:r>
            <a:r>
              <a:rPr lang="en-US" altLang="en-US" sz="2000" dirty="0" err="1">
                <a:solidFill>
                  <a:schemeClr val="bg1"/>
                </a:solidFill>
              </a:rPr>
              <a:t>sellados</a:t>
            </a:r>
            <a:r>
              <a:rPr lang="en-US" altLang="en-US" sz="2000" dirty="0">
                <a:solidFill>
                  <a:schemeClr val="bg1"/>
                </a:solidFill>
              </a:rPr>
              <a:t> </a:t>
            </a:r>
            <a:r>
              <a:rPr lang="en-US" altLang="en-US" sz="2000" dirty="0" err="1">
                <a:solidFill>
                  <a:schemeClr val="bg1"/>
                </a:solidFill>
              </a:rPr>
              <a:t>por</a:t>
            </a:r>
            <a:r>
              <a:rPr lang="en-US" altLang="en-US" sz="2000" dirty="0">
                <a:solidFill>
                  <a:schemeClr val="bg1"/>
                </a:solidFill>
              </a:rPr>
              <a:t> el </a:t>
            </a:r>
            <a:r>
              <a:rPr lang="en-US" altLang="en-US" sz="2000" dirty="0" err="1">
                <a:solidFill>
                  <a:schemeClr val="bg1"/>
                </a:solidFill>
              </a:rPr>
              <a:t>Espíritu</a:t>
            </a:r>
            <a:r>
              <a:rPr lang="en-US" altLang="en-US" sz="2000" dirty="0">
                <a:solidFill>
                  <a:schemeClr val="bg1"/>
                </a:solidFill>
              </a:rPr>
              <a:t> Santo</a:t>
            </a:r>
          </a:p>
          <a:p>
            <a:r>
              <a:rPr lang="en-US" altLang="en-US" sz="2000" dirty="0">
                <a:solidFill>
                  <a:schemeClr val="bg1"/>
                </a:solidFill>
              </a:rPr>
              <a:t>2:1+  - </a:t>
            </a:r>
            <a:r>
              <a:rPr lang="en-US" altLang="en-US" sz="2000" dirty="0" err="1">
                <a:solidFill>
                  <a:schemeClr val="bg1"/>
                </a:solidFill>
              </a:rPr>
              <a:t>nos</a:t>
            </a:r>
            <a:r>
              <a:rPr lang="en-US" altLang="en-US" sz="2000" dirty="0">
                <a:solidFill>
                  <a:schemeClr val="bg1"/>
                </a:solidFill>
              </a:rPr>
              <a:t> </a:t>
            </a:r>
            <a:r>
              <a:rPr lang="en-US" altLang="en-US" sz="2000" dirty="0" err="1">
                <a:solidFill>
                  <a:schemeClr val="bg1"/>
                </a:solidFill>
              </a:rPr>
              <a:t>dió</a:t>
            </a:r>
            <a:r>
              <a:rPr lang="en-US" altLang="en-US" sz="2000" dirty="0">
                <a:solidFill>
                  <a:schemeClr val="bg1"/>
                </a:solidFill>
              </a:rPr>
              <a:t> </a:t>
            </a:r>
            <a:r>
              <a:rPr lang="en-US" altLang="en-US" sz="2000" dirty="0" err="1">
                <a:solidFill>
                  <a:schemeClr val="bg1"/>
                </a:solidFill>
              </a:rPr>
              <a:t>vida</a:t>
            </a:r>
            <a:r>
              <a:rPr lang="en-US" altLang="en-US" sz="2000" dirty="0">
                <a:solidFill>
                  <a:schemeClr val="bg1"/>
                </a:solidFill>
              </a:rPr>
              <a:t> </a:t>
            </a:r>
            <a:r>
              <a:rPr lang="en-US" altLang="en-US" sz="2000" dirty="0" err="1">
                <a:solidFill>
                  <a:schemeClr val="bg1"/>
                </a:solidFill>
              </a:rPr>
              <a:t>nueva</a:t>
            </a:r>
            <a:endParaRPr lang="en-US" altLang="en-US" sz="2000" dirty="0">
              <a:solidFill>
                <a:schemeClr val="bg1"/>
              </a:solidFill>
            </a:endParaRPr>
          </a:p>
          <a:p>
            <a:r>
              <a:rPr lang="en-US" altLang="en-US" sz="2000" dirty="0">
                <a:solidFill>
                  <a:schemeClr val="bg1"/>
                </a:solidFill>
              </a:rPr>
              <a:t>2:11+ - </a:t>
            </a:r>
            <a:r>
              <a:rPr lang="en-US" altLang="en-US" sz="2000" dirty="0" err="1">
                <a:solidFill>
                  <a:schemeClr val="bg1"/>
                </a:solidFill>
              </a:rPr>
              <a:t>reconciliados</a:t>
            </a:r>
            <a:r>
              <a:rPr lang="en-US" altLang="en-US" sz="2000" dirty="0">
                <a:solidFill>
                  <a:schemeClr val="bg1"/>
                </a:solidFill>
              </a:rPr>
              <a:t> con Dios</a:t>
            </a:r>
          </a:p>
          <a:p>
            <a:r>
              <a:rPr lang="en-US" altLang="en-US" sz="2000" dirty="0">
                <a:solidFill>
                  <a:schemeClr val="bg1"/>
                </a:solidFill>
              </a:rPr>
              <a:t>4:11+ - </a:t>
            </a:r>
            <a:r>
              <a:rPr lang="en-US" altLang="en-US" sz="2000" dirty="0" err="1">
                <a:solidFill>
                  <a:schemeClr val="bg1"/>
                </a:solidFill>
              </a:rPr>
              <a:t>entendimiento</a:t>
            </a:r>
            <a:r>
              <a:rPr lang="en-US" altLang="en-US" sz="2000" dirty="0">
                <a:solidFill>
                  <a:schemeClr val="bg1"/>
                </a:solidFill>
              </a:rPr>
              <a:t>/</a:t>
            </a:r>
            <a:r>
              <a:rPr lang="es-CO" altLang="en-US" sz="2000" dirty="0" err="1">
                <a:solidFill>
                  <a:schemeClr val="bg1"/>
                </a:solidFill>
              </a:rPr>
              <a:t>maduréz</a:t>
            </a:r>
            <a:endParaRPr lang="en-US" altLang="en-US" sz="2000" dirty="0">
              <a:solidFill>
                <a:schemeClr val="bg1"/>
              </a:solidFill>
            </a:endParaRPr>
          </a:p>
        </p:txBody>
      </p:sp>
      <p:sp>
        <p:nvSpPr>
          <p:cNvPr id="24582" name="AutoShape 6"/>
          <p:cNvSpPr>
            <a:spLocks/>
          </p:cNvSpPr>
          <p:nvPr/>
        </p:nvSpPr>
        <p:spPr bwMode="auto">
          <a:xfrm>
            <a:off x="0" y="1600200"/>
            <a:ext cx="14478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AutoShape 7"/>
          <p:cNvSpPr>
            <a:spLocks/>
          </p:cNvSpPr>
          <p:nvPr/>
        </p:nvSpPr>
        <p:spPr bwMode="auto">
          <a:xfrm rot="-10800000">
            <a:off x="7772400" y="1600200"/>
            <a:ext cx="13716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Rectangle 8"/>
          <p:cNvSpPr>
            <a:spLocks noChangeArrowheads="1"/>
          </p:cNvSpPr>
          <p:nvPr/>
        </p:nvSpPr>
        <p:spPr bwMode="auto">
          <a:xfrm>
            <a:off x="7620000" y="1764030"/>
            <a:ext cx="16764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EL</a:t>
            </a: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itchFamily="82" charset="0"/>
              </a:rPr>
              <a:t>Juicio Final</a:t>
            </a: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Redención</a:t>
            </a:r>
            <a:r>
              <a:rPr lang="en-US" altLang="en-US" sz="2000" dirty="0">
                <a:solidFill>
                  <a:srgbClr val="FFFF00"/>
                </a:solidFill>
                <a:latin typeface="Tempus Sans ITC" panose="04020404030D07020202" pitchFamily="82" charset="0"/>
              </a:rPr>
              <a:t> </a:t>
            </a: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de la</a:t>
            </a: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posesión</a:t>
            </a:r>
            <a:endParaRPr lang="en-US" altLang="en-US" sz="2000" dirty="0">
              <a:solidFill>
                <a:srgbClr val="FFFF00"/>
              </a:solidFill>
              <a:latin typeface="Tempus Sans ITC" panose="04020404030D07020202" pitchFamily="82" charset="0"/>
            </a:endParaRP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anose="04020404030D07020202" pitchFamily="82" charset="0"/>
              </a:rPr>
              <a:t>De</a:t>
            </a:r>
            <a:r>
              <a:rPr lang="en-US" altLang="en-US" sz="2000" dirty="0">
                <a:solidFill>
                  <a:srgbClr val="FFFF00"/>
                </a:solidFill>
                <a:latin typeface="Tempus Sans ITC" panose="04020404030D07020202" pitchFamily="82" charset="0"/>
              </a:rPr>
              <a:t> </a:t>
            </a:r>
            <a:r>
              <a:rPr lang="es-CO" altLang="en-US" sz="2000" dirty="0">
                <a:solidFill>
                  <a:srgbClr val="FFFF00"/>
                </a:solidFill>
                <a:latin typeface="Tempus Sans ITC" panose="04020404030D07020202" pitchFamily="82" charset="0"/>
              </a:rPr>
              <a:t>Dios</a:t>
            </a: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1:14</a:t>
            </a:r>
          </a:p>
        </p:txBody>
      </p:sp>
      <p:sp>
        <p:nvSpPr>
          <p:cNvPr id="24585" name="Line 9"/>
          <p:cNvSpPr>
            <a:spLocks noChangeShapeType="1"/>
          </p:cNvSpPr>
          <p:nvPr/>
        </p:nvSpPr>
        <p:spPr bwMode="auto">
          <a:xfrm>
            <a:off x="1447800" y="2819400"/>
            <a:ext cx="63246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6" name="Rectangle 10"/>
          <p:cNvSpPr>
            <a:spLocks noChangeArrowheads="1"/>
          </p:cNvSpPr>
          <p:nvPr/>
        </p:nvSpPr>
        <p:spPr bwMode="auto">
          <a:xfrm>
            <a:off x="1524000" y="22860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PERÍOD</a:t>
            </a:r>
            <a:r>
              <a:rPr lang="es-CO" altLang="en-US" sz="2000" dirty="0">
                <a:solidFill>
                  <a:srgbClr val="FFFF00"/>
                </a:solidFill>
                <a:latin typeface="Tempus Sans ITC" panose="04020404030D07020202" pitchFamily="82" charset="0"/>
              </a:rPr>
              <a:t>O DEL A.P.</a:t>
            </a:r>
            <a:endParaRPr lang="en-US" altLang="en-US" sz="2000" dirty="0">
              <a:solidFill>
                <a:srgbClr val="FFFF00"/>
              </a:solidFill>
              <a:latin typeface="Tempus Sans ITC" pitchFamily="82" charset="0"/>
            </a:endParaRPr>
          </a:p>
        </p:txBody>
      </p:sp>
      <p:sp>
        <p:nvSpPr>
          <p:cNvPr id="24587" name="Line 11"/>
          <p:cNvSpPr>
            <a:spLocks noChangeShapeType="1"/>
          </p:cNvSpPr>
          <p:nvPr/>
        </p:nvSpPr>
        <p:spPr bwMode="auto">
          <a:xfrm>
            <a:off x="5334000" y="1676400"/>
            <a:ext cx="0" cy="106680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8" name="Line 12"/>
          <p:cNvSpPr>
            <a:spLocks noChangeShapeType="1"/>
          </p:cNvSpPr>
          <p:nvPr/>
        </p:nvSpPr>
        <p:spPr bwMode="auto">
          <a:xfrm>
            <a:off x="5105400" y="1828800"/>
            <a:ext cx="457200" cy="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9" name="Text Box 13"/>
          <p:cNvSpPr txBox="1">
            <a:spLocks noChangeArrowheads="1"/>
          </p:cNvSpPr>
          <p:nvPr/>
        </p:nvSpPr>
        <p:spPr bwMode="auto">
          <a:xfrm>
            <a:off x="-228600" y="1752600"/>
            <a:ext cx="18288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000" dirty="0">
                <a:solidFill>
                  <a:srgbClr val="FFFF00"/>
                </a:solidFill>
              </a:rPr>
              <a:t>Plan de</a:t>
            </a:r>
            <a:endParaRPr lang="en-US" altLang="en-US" sz="2000" dirty="0">
              <a:solidFill>
                <a:srgbClr val="FFFF00"/>
              </a:solidFill>
            </a:endParaRPr>
          </a:p>
          <a:p>
            <a:pPr algn="ctr"/>
            <a:r>
              <a:rPr lang="es-CO" altLang="en-US" sz="2000" dirty="0">
                <a:solidFill>
                  <a:srgbClr val="FFFF00"/>
                </a:solidFill>
              </a:rPr>
              <a:t>Dios</a:t>
            </a:r>
            <a:endParaRPr lang="en-US" altLang="en-US" sz="2000" dirty="0">
              <a:solidFill>
                <a:srgbClr val="FFFF00"/>
              </a:solidFill>
            </a:endParaRPr>
          </a:p>
          <a:p>
            <a:pPr algn="ctr"/>
            <a:r>
              <a:rPr lang="en-US" altLang="en-US" sz="2000" dirty="0">
                <a:solidFill>
                  <a:srgbClr val="FFFF00"/>
                </a:solidFill>
              </a:rPr>
              <a:t>(</a:t>
            </a:r>
            <a:r>
              <a:rPr lang="en-US" altLang="en-US" sz="2000" dirty="0" err="1">
                <a:solidFill>
                  <a:srgbClr val="FFFF00"/>
                </a:solidFill>
              </a:rPr>
              <a:t>misterio</a:t>
            </a:r>
            <a:r>
              <a:rPr lang="en-US" altLang="en-US" sz="2000" dirty="0">
                <a:solidFill>
                  <a:srgbClr val="FFFF00"/>
                </a:solidFill>
              </a:rPr>
              <a:t>)</a:t>
            </a:r>
          </a:p>
          <a:p>
            <a:pPr algn="ctr"/>
            <a:r>
              <a:rPr lang="es-CO" altLang="en-US" sz="2000" dirty="0">
                <a:solidFill>
                  <a:srgbClr val="FFFF00"/>
                </a:solidFill>
              </a:rPr>
              <a:t>ser</a:t>
            </a:r>
            <a:endParaRPr lang="en-US" altLang="en-US" sz="2000" dirty="0">
              <a:solidFill>
                <a:srgbClr val="FFFF00"/>
              </a:solidFill>
            </a:endParaRPr>
          </a:p>
          <a:p>
            <a:pPr algn="ctr"/>
            <a:r>
              <a:rPr lang="en-US" altLang="en-US" sz="2000" dirty="0" err="1">
                <a:solidFill>
                  <a:srgbClr val="FFFF00"/>
                </a:solidFill>
              </a:rPr>
              <a:t>realizado</a:t>
            </a:r>
            <a:endParaRPr lang="en-US" altLang="en-US" sz="2000" dirty="0">
              <a:solidFill>
                <a:srgbClr val="FFFF00"/>
              </a:solidFill>
            </a:endParaRPr>
          </a:p>
          <a:p>
            <a:pPr algn="ctr"/>
            <a:r>
              <a:rPr lang="es-CO" altLang="en-US" sz="2000" dirty="0">
                <a:solidFill>
                  <a:srgbClr val="FFFF00"/>
                </a:solidFill>
              </a:rPr>
              <a:t>por</a:t>
            </a:r>
            <a:endParaRPr lang="en-US" altLang="en-US" sz="2000" dirty="0">
              <a:solidFill>
                <a:srgbClr val="FFFF00"/>
              </a:solidFill>
            </a:endParaRPr>
          </a:p>
          <a:p>
            <a:pPr algn="ctr"/>
            <a:r>
              <a:rPr lang="es-CO" altLang="en-US" sz="2000" dirty="0">
                <a:solidFill>
                  <a:srgbClr val="FFFF00"/>
                </a:solidFill>
              </a:rPr>
              <a:t>los edades</a:t>
            </a:r>
            <a:endParaRPr lang="en-US" altLang="en-US" sz="2000" dirty="0">
              <a:solidFill>
                <a:srgbClr val="FFFF00"/>
              </a:solidFill>
            </a:endParaRPr>
          </a:p>
          <a:p>
            <a:pPr algn="ctr"/>
            <a:r>
              <a:rPr lang="en-US" altLang="en-US" sz="2000" dirty="0" err="1">
                <a:solidFill>
                  <a:srgbClr val="FFFF00"/>
                </a:solidFill>
              </a:rPr>
              <a:t>en</a:t>
            </a:r>
            <a:r>
              <a:rPr lang="en-US" altLang="en-US" sz="2000" dirty="0">
                <a:solidFill>
                  <a:srgbClr val="FFFF00"/>
                </a:solidFill>
              </a:rPr>
              <a:t> </a:t>
            </a:r>
            <a:r>
              <a:rPr lang="en-US" altLang="en-US" sz="2000" dirty="0" err="1">
                <a:solidFill>
                  <a:srgbClr val="FFFF00"/>
                </a:solidFill>
              </a:rPr>
              <a:t>Jesús</a:t>
            </a:r>
            <a:r>
              <a:rPr lang="en-US" altLang="en-US" sz="2000" dirty="0">
                <a:solidFill>
                  <a:srgbClr val="FFFF00"/>
                </a:solidFill>
              </a:rPr>
              <a:t> :</a:t>
            </a:r>
          </a:p>
          <a:p>
            <a:pPr algn="ctr"/>
            <a:r>
              <a:rPr lang="en-US" altLang="en-US" sz="2000" dirty="0">
                <a:solidFill>
                  <a:srgbClr val="FFFF00"/>
                </a:solidFill>
              </a:rPr>
              <a:t>1:3-14</a:t>
            </a:r>
          </a:p>
          <a:p>
            <a:pPr algn="ctr"/>
            <a:r>
              <a:rPr lang="en-US" altLang="en-US" sz="2000" dirty="0">
                <a:solidFill>
                  <a:srgbClr val="FFFF00"/>
                </a:solidFill>
              </a:rPr>
              <a:t>3:1-11</a:t>
            </a:r>
          </a:p>
        </p:txBody>
      </p:sp>
      <p:sp>
        <p:nvSpPr>
          <p:cNvPr id="24590" name="Text Box 14"/>
          <p:cNvSpPr txBox="1">
            <a:spLocks noChangeArrowheads="1"/>
          </p:cNvSpPr>
          <p:nvPr/>
        </p:nvSpPr>
        <p:spPr bwMode="auto">
          <a:xfrm>
            <a:off x="4697688" y="838200"/>
            <a:ext cx="1223413"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5000"/>
              </a:lnSpc>
            </a:pPr>
            <a:r>
              <a:rPr lang="en-US" altLang="en-US" sz="2000" i="1" dirty="0" err="1">
                <a:solidFill>
                  <a:srgbClr val="66FFFF"/>
                </a:solidFill>
                <a:latin typeface="Times New Roman" pitchFamily="18" charset="0"/>
              </a:rPr>
              <a:t>Salvación</a:t>
            </a:r>
            <a:endParaRPr lang="en-US" altLang="en-US" sz="2000" i="1" dirty="0">
              <a:solidFill>
                <a:srgbClr val="66FFFF"/>
              </a:solidFill>
              <a:latin typeface="Times New Roman" pitchFamily="18" charset="0"/>
            </a:endParaRPr>
          </a:p>
          <a:p>
            <a:pPr algn="ctr">
              <a:lnSpc>
                <a:spcPct val="85000"/>
              </a:lnSpc>
            </a:pPr>
            <a:r>
              <a:rPr lang="en-US" altLang="en-US" sz="2000" i="1" dirty="0" err="1">
                <a:solidFill>
                  <a:srgbClr val="66FFFF"/>
                </a:solidFill>
                <a:latin typeface="Times New Roman" pitchFamily="18" charset="0"/>
              </a:rPr>
              <a:t>en</a:t>
            </a:r>
            <a:endParaRPr lang="en-US" altLang="en-US" sz="2000" i="1" dirty="0">
              <a:solidFill>
                <a:srgbClr val="66FFFF"/>
              </a:solidFill>
              <a:latin typeface="Times New Roman" pitchFamily="18" charset="0"/>
            </a:endParaRPr>
          </a:p>
          <a:p>
            <a:pPr algn="ctr">
              <a:lnSpc>
                <a:spcPct val="85000"/>
              </a:lnSpc>
            </a:pPr>
            <a:r>
              <a:rPr lang="en-US" altLang="en-US" sz="2000" i="1" dirty="0">
                <a:solidFill>
                  <a:srgbClr val="66FFFF"/>
                </a:solidFill>
                <a:latin typeface="Times New Roman" pitchFamily="18" charset="0"/>
              </a:rPr>
              <a:t>Cristo</a:t>
            </a:r>
          </a:p>
        </p:txBody>
      </p:sp>
      <p:sp>
        <p:nvSpPr>
          <p:cNvPr id="24591" name="Line 15"/>
          <p:cNvSpPr>
            <a:spLocks noChangeShapeType="1"/>
          </p:cNvSpPr>
          <p:nvPr/>
        </p:nvSpPr>
        <p:spPr bwMode="auto">
          <a:xfrm flipH="1">
            <a:off x="5867400" y="685800"/>
            <a:ext cx="228600" cy="1524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2" name="Line 16"/>
          <p:cNvSpPr>
            <a:spLocks noChangeShapeType="1"/>
          </p:cNvSpPr>
          <p:nvPr/>
        </p:nvSpPr>
        <p:spPr bwMode="auto">
          <a:xfrm flipH="1">
            <a:off x="5715000" y="685800"/>
            <a:ext cx="76200" cy="762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3" name="Line 17"/>
          <p:cNvSpPr>
            <a:spLocks noChangeShapeType="1"/>
          </p:cNvSpPr>
          <p:nvPr/>
        </p:nvSpPr>
        <p:spPr bwMode="auto">
          <a:xfrm flipH="1">
            <a:off x="5486400" y="5334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4" name="Line 18"/>
          <p:cNvSpPr>
            <a:spLocks noChangeShapeType="1"/>
          </p:cNvSpPr>
          <p:nvPr/>
        </p:nvSpPr>
        <p:spPr bwMode="auto">
          <a:xfrm>
            <a:off x="5334000" y="609600"/>
            <a:ext cx="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5" name="Line 19"/>
          <p:cNvSpPr>
            <a:spLocks noChangeShapeType="1"/>
          </p:cNvSpPr>
          <p:nvPr/>
        </p:nvSpPr>
        <p:spPr bwMode="auto">
          <a:xfrm>
            <a:off x="5029200" y="5334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6" name="Line 20"/>
          <p:cNvSpPr>
            <a:spLocks noChangeShapeType="1"/>
          </p:cNvSpPr>
          <p:nvPr/>
        </p:nvSpPr>
        <p:spPr bwMode="auto">
          <a:xfrm>
            <a:off x="4800600" y="685800"/>
            <a:ext cx="762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7" name="Line 21"/>
          <p:cNvSpPr>
            <a:spLocks noChangeShapeType="1"/>
          </p:cNvSpPr>
          <p:nvPr/>
        </p:nvSpPr>
        <p:spPr bwMode="auto">
          <a:xfrm>
            <a:off x="4495800" y="838200"/>
            <a:ext cx="2286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8" name="Line 22"/>
          <p:cNvSpPr>
            <a:spLocks noChangeShapeType="1"/>
          </p:cNvSpPr>
          <p:nvPr/>
        </p:nvSpPr>
        <p:spPr bwMode="auto">
          <a:xfrm>
            <a:off x="4495800" y="11430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9" name="Line 23"/>
          <p:cNvSpPr>
            <a:spLocks noChangeShapeType="1"/>
          </p:cNvSpPr>
          <p:nvPr/>
        </p:nvSpPr>
        <p:spPr bwMode="auto">
          <a:xfrm>
            <a:off x="4343400" y="1371600"/>
            <a:ext cx="3048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0" name="Line 24"/>
          <p:cNvSpPr>
            <a:spLocks noChangeShapeType="1"/>
          </p:cNvSpPr>
          <p:nvPr/>
        </p:nvSpPr>
        <p:spPr bwMode="auto">
          <a:xfrm flipV="1">
            <a:off x="4495800" y="16002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1" name="Line 25"/>
          <p:cNvSpPr>
            <a:spLocks noChangeShapeType="1"/>
          </p:cNvSpPr>
          <p:nvPr/>
        </p:nvSpPr>
        <p:spPr bwMode="auto">
          <a:xfrm flipV="1">
            <a:off x="4572000" y="1676400"/>
            <a:ext cx="2286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2" name="Line 26"/>
          <p:cNvSpPr>
            <a:spLocks noChangeShapeType="1"/>
          </p:cNvSpPr>
          <p:nvPr/>
        </p:nvSpPr>
        <p:spPr bwMode="auto">
          <a:xfrm flipH="1">
            <a:off x="4876800" y="1752600"/>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3" name="Line 27"/>
          <p:cNvSpPr>
            <a:spLocks noChangeShapeType="1"/>
          </p:cNvSpPr>
          <p:nvPr/>
        </p:nvSpPr>
        <p:spPr bwMode="auto">
          <a:xfrm flipV="1">
            <a:off x="5867400" y="9906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4" name="Line 28"/>
          <p:cNvSpPr>
            <a:spLocks noChangeShapeType="1"/>
          </p:cNvSpPr>
          <p:nvPr/>
        </p:nvSpPr>
        <p:spPr bwMode="auto">
          <a:xfrm flipV="1">
            <a:off x="5943600" y="1143000"/>
            <a:ext cx="3810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5" name="Line 29"/>
          <p:cNvSpPr>
            <a:spLocks noChangeShapeType="1"/>
          </p:cNvSpPr>
          <p:nvPr/>
        </p:nvSpPr>
        <p:spPr bwMode="auto">
          <a:xfrm>
            <a:off x="5943600" y="14478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6" name="Line 30"/>
          <p:cNvSpPr>
            <a:spLocks noChangeShapeType="1"/>
          </p:cNvSpPr>
          <p:nvPr/>
        </p:nvSpPr>
        <p:spPr bwMode="auto">
          <a:xfrm>
            <a:off x="5943600" y="1676400"/>
            <a:ext cx="3048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7" name="Line 31"/>
          <p:cNvSpPr>
            <a:spLocks noChangeShapeType="1"/>
          </p:cNvSpPr>
          <p:nvPr/>
        </p:nvSpPr>
        <p:spPr bwMode="auto">
          <a:xfrm>
            <a:off x="5791200" y="1752600"/>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8" name="Line 32"/>
          <p:cNvSpPr>
            <a:spLocks noChangeShapeType="1"/>
          </p:cNvSpPr>
          <p:nvPr/>
        </p:nvSpPr>
        <p:spPr bwMode="auto">
          <a:xfrm>
            <a:off x="5638800" y="17526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9" name="Arc 33"/>
          <p:cNvSpPr>
            <a:spLocks/>
          </p:cNvSpPr>
          <p:nvPr/>
        </p:nvSpPr>
        <p:spPr bwMode="auto">
          <a:xfrm rot="8600699">
            <a:off x="1220341" y="2611322"/>
            <a:ext cx="4309042" cy="2197028"/>
          </a:xfrm>
          <a:custGeom>
            <a:avLst/>
            <a:gdLst>
              <a:gd name="G0" fmla="+- 16739 0 0"/>
              <a:gd name="G1" fmla="+- 21600 0 0"/>
              <a:gd name="G2" fmla="+- 21600 0 0"/>
              <a:gd name="T0" fmla="*/ 0 w 38339"/>
              <a:gd name="T1" fmla="*/ 7949 h 25195"/>
              <a:gd name="T2" fmla="*/ 38038 w 38339"/>
              <a:gd name="T3" fmla="*/ 25195 h 25195"/>
              <a:gd name="T4" fmla="*/ 16739 w 38339"/>
              <a:gd name="T5" fmla="*/ 21600 h 25195"/>
            </a:gdLst>
            <a:ahLst/>
            <a:cxnLst>
              <a:cxn ang="0">
                <a:pos x="T0" y="T1"/>
              </a:cxn>
              <a:cxn ang="0">
                <a:pos x="T2" y="T3"/>
              </a:cxn>
              <a:cxn ang="0">
                <a:pos x="T4" y="T5"/>
              </a:cxn>
            </a:cxnLst>
            <a:rect l="0" t="0" r="r" b="b"/>
            <a:pathLst>
              <a:path w="38339" h="25195" fill="none" extrusionOk="0">
                <a:moveTo>
                  <a:pt x="-1" y="7948"/>
                </a:moveTo>
                <a:cubicBezTo>
                  <a:pt x="4101" y="2918"/>
                  <a:pt x="10248" y="-1"/>
                  <a:pt x="16739" y="0"/>
                </a:cubicBezTo>
                <a:cubicBezTo>
                  <a:pt x="28668" y="0"/>
                  <a:pt x="38339" y="9670"/>
                  <a:pt x="38339" y="21600"/>
                </a:cubicBezTo>
                <a:cubicBezTo>
                  <a:pt x="38339" y="22804"/>
                  <a:pt x="38238" y="24007"/>
                  <a:pt x="38037" y="25194"/>
                </a:cubicBezTo>
              </a:path>
              <a:path w="38339" h="25195" stroke="0" extrusionOk="0">
                <a:moveTo>
                  <a:pt x="-1" y="7948"/>
                </a:moveTo>
                <a:cubicBezTo>
                  <a:pt x="4101" y="2918"/>
                  <a:pt x="10248" y="-1"/>
                  <a:pt x="16739" y="0"/>
                </a:cubicBezTo>
                <a:cubicBezTo>
                  <a:pt x="28668" y="0"/>
                  <a:pt x="38339" y="9670"/>
                  <a:pt x="38339" y="21600"/>
                </a:cubicBezTo>
                <a:cubicBezTo>
                  <a:pt x="38339" y="22804"/>
                  <a:pt x="38238" y="24007"/>
                  <a:pt x="38037" y="25194"/>
                </a:cubicBezTo>
                <a:lnTo>
                  <a:pt x="16739" y="21600"/>
                </a:lnTo>
                <a:close/>
              </a:path>
            </a:pathLst>
          </a:custGeom>
          <a:noFill/>
          <a:ln w="57150">
            <a:solidFill>
              <a:srgbClr val="FFCC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0" name="Text Box 34"/>
          <p:cNvSpPr txBox="1">
            <a:spLocks noChangeArrowheads="1"/>
          </p:cNvSpPr>
          <p:nvPr/>
        </p:nvSpPr>
        <p:spPr bwMode="auto">
          <a:xfrm>
            <a:off x="6172200" y="696913"/>
            <a:ext cx="1524000" cy="2174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1800" dirty="0" err="1">
                <a:solidFill>
                  <a:schemeClr val="bg1"/>
                </a:solidFill>
              </a:rPr>
              <a:t>Revelado</a:t>
            </a:r>
            <a:endParaRPr lang="en-US" altLang="en-US" sz="1800" dirty="0">
              <a:solidFill>
                <a:schemeClr val="bg1"/>
              </a:solidFill>
            </a:endParaRPr>
          </a:p>
          <a:p>
            <a:pPr algn="ctr">
              <a:lnSpc>
                <a:spcPct val="85000"/>
              </a:lnSpc>
            </a:pPr>
            <a:r>
              <a:rPr lang="en-US" altLang="en-US" sz="1800" dirty="0" err="1">
                <a:solidFill>
                  <a:schemeClr val="bg1"/>
                </a:solidFill>
              </a:rPr>
              <a:t>en</a:t>
            </a:r>
            <a:r>
              <a:rPr lang="en-US" altLang="en-US" sz="1800" dirty="0">
                <a:solidFill>
                  <a:schemeClr val="bg1"/>
                </a:solidFill>
              </a:rPr>
              <a:t> Su </a:t>
            </a:r>
            <a:r>
              <a:rPr lang="en-US" altLang="en-US" sz="1800" dirty="0" err="1">
                <a:solidFill>
                  <a:schemeClr val="bg1"/>
                </a:solidFill>
              </a:rPr>
              <a:t>cuerpo</a:t>
            </a:r>
            <a:endParaRPr lang="en-US" altLang="en-US" sz="1800" dirty="0">
              <a:solidFill>
                <a:schemeClr val="bg1"/>
              </a:solidFill>
            </a:endParaRPr>
          </a:p>
          <a:p>
            <a:pPr algn="ctr">
              <a:lnSpc>
                <a:spcPct val="85000"/>
              </a:lnSpc>
            </a:pPr>
            <a:r>
              <a:rPr lang="en-US" altLang="en-US" sz="1800" dirty="0">
                <a:solidFill>
                  <a:schemeClr val="bg1"/>
                </a:solidFill>
              </a:rPr>
              <a:t>(la </a:t>
            </a:r>
            <a:r>
              <a:rPr lang="en-US" altLang="en-US" sz="1800" dirty="0" err="1">
                <a:solidFill>
                  <a:schemeClr val="bg1"/>
                </a:solidFill>
              </a:rPr>
              <a:t>iglesia</a:t>
            </a:r>
            <a:r>
              <a:rPr lang="en-US" altLang="en-US" sz="1800" dirty="0">
                <a:solidFill>
                  <a:schemeClr val="bg1"/>
                </a:solidFill>
              </a:rPr>
              <a:t>)</a:t>
            </a:r>
          </a:p>
          <a:p>
            <a:pPr algn="ctr">
              <a:lnSpc>
                <a:spcPct val="85000"/>
              </a:lnSpc>
            </a:pPr>
            <a:r>
              <a:rPr lang="en-US" altLang="en-US" sz="1800" dirty="0">
                <a:solidFill>
                  <a:schemeClr val="bg1"/>
                </a:solidFill>
              </a:rPr>
              <a:t>2:11-22</a:t>
            </a:r>
          </a:p>
          <a:p>
            <a:pPr algn="ctr">
              <a:lnSpc>
                <a:spcPct val="85000"/>
              </a:lnSpc>
            </a:pPr>
            <a:r>
              <a:rPr lang="en-US" altLang="en-US" sz="1800" dirty="0">
                <a:solidFill>
                  <a:schemeClr val="bg1"/>
                </a:solidFill>
              </a:rPr>
              <a:t>3:10-11</a:t>
            </a:r>
          </a:p>
          <a:p>
            <a:pPr algn="ctr">
              <a:lnSpc>
                <a:spcPct val="85000"/>
              </a:lnSpc>
            </a:pPr>
            <a:r>
              <a:rPr lang="en-US" altLang="en-US" sz="1800" dirty="0">
                <a:solidFill>
                  <a:schemeClr val="bg1"/>
                </a:solidFill>
              </a:rPr>
              <a:t>5:22-32</a:t>
            </a:r>
          </a:p>
          <a:p>
            <a:pPr algn="ctr">
              <a:lnSpc>
                <a:spcPct val="75000"/>
              </a:lnSpc>
            </a:pPr>
            <a:r>
              <a:rPr lang="en-US" altLang="en-US" sz="1800" dirty="0">
                <a:solidFill>
                  <a:schemeClr val="bg1"/>
                </a:solidFill>
              </a:rPr>
              <a:t>---</a:t>
            </a:r>
          </a:p>
          <a:p>
            <a:pPr algn="ctr">
              <a:lnSpc>
                <a:spcPct val="75000"/>
              </a:lnSpc>
            </a:pPr>
            <a:r>
              <a:rPr lang="en-US" altLang="en-US" sz="2000" dirty="0">
                <a:solidFill>
                  <a:srgbClr val="FFCC00"/>
                </a:solidFill>
              </a:rPr>
              <a:t>Cristo</a:t>
            </a:r>
          </a:p>
          <a:p>
            <a:pPr algn="ctr">
              <a:lnSpc>
                <a:spcPct val="75000"/>
              </a:lnSpc>
            </a:pPr>
            <a:r>
              <a:rPr lang="en-US" altLang="en-US" sz="2000" dirty="0" err="1">
                <a:solidFill>
                  <a:srgbClr val="FFCC00"/>
                </a:solidFill>
              </a:rPr>
              <a:t>en</a:t>
            </a:r>
            <a:r>
              <a:rPr lang="en-US" altLang="en-US" sz="2000" dirty="0">
                <a:solidFill>
                  <a:srgbClr val="FFCC00"/>
                </a:solidFill>
              </a:rPr>
              <a:t> </a:t>
            </a:r>
            <a:r>
              <a:rPr lang="en-US" altLang="en-US" sz="2000" dirty="0" err="1">
                <a:solidFill>
                  <a:srgbClr val="FFCC00"/>
                </a:solidFill>
              </a:rPr>
              <a:t>vosotros</a:t>
            </a:r>
            <a:endParaRPr lang="en-US" altLang="en-US" sz="2000" dirty="0">
              <a:solidFill>
                <a:srgbClr val="FFCC00"/>
              </a:solidFill>
            </a:endParaRPr>
          </a:p>
        </p:txBody>
      </p:sp>
      <p:sp>
        <p:nvSpPr>
          <p:cNvPr id="36" name="TextBox 35"/>
          <p:cNvSpPr txBox="1"/>
          <p:nvPr/>
        </p:nvSpPr>
        <p:spPr>
          <a:xfrm>
            <a:off x="0" y="2849265"/>
            <a:ext cx="9144000" cy="2923877"/>
          </a:xfrm>
          <a:prstGeom prst="rect">
            <a:avLst/>
          </a:prstGeom>
          <a:solidFill>
            <a:srgbClr val="F4F2CC"/>
          </a:solidFill>
        </p:spPr>
        <p:txBody>
          <a:bodyPr wrap="square" rtlCol="0">
            <a:spAutoFit/>
          </a:bodyPr>
          <a:lstStyle/>
          <a:p>
            <a:pPr algn="ctr"/>
            <a:r>
              <a:rPr lang="en-US" sz="2300" dirty="0"/>
              <a:t>Col 1:24-27 - </a:t>
            </a:r>
            <a:r>
              <a:rPr lang="es-ES" sz="2300" dirty="0"/>
              <a:t>Ahora me gozo en lo que padezco por vosotros, y cumplo en mi carne lo que falta de las aflicciones de Cristo por su cuerpo, que es la iglesia; de la cual fui hecho ministro, según la administración de Dios que me fue dada para con vosotros, para que anuncie cumplidamente la palabra de Dios, el misterio que había estado oculto desde los siglos y edades, pero que ahora ha sido manifestado a sus santos, a quienes Dios quiso dar a conocer las riquezas de la gloria de </a:t>
            </a:r>
            <a:r>
              <a:rPr lang="es-ES" sz="2300" u="sng" dirty="0">
                <a:solidFill>
                  <a:srgbClr val="FF0000"/>
                </a:solidFill>
              </a:rPr>
              <a:t>este misterio </a:t>
            </a:r>
            <a:r>
              <a:rPr lang="es-ES" sz="2300" dirty="0"/>
              <a:t>entre los gentiles; que </a:t>
            </a:r>
            <a:r>
              <a:rPr lang="es-ES" sz="2300" u="sng" dirty="0">
                <a:solidFill>
                  <a:srgbClr val="FF0000"/>
                </a:solidFill>
              </a:rPr>
              <a:t>es Cristo en vosotros</a:t>
            </a:r>
            <a:r>
              <a:rPr lang="es-ES" sz="2300" dirty="0"/>
              <a:t>, la esperanza de gloria.</a:t>
            </a:r>
            <a:endParaRPr lang="en-US" sz="2300" dirty="0"/>
          </a:p>
        </p:txBody>
      </p:sp>
      <p:sp>
        <p:nvSpPr>
          <p:cNvPr id="2" name="Rectangle 1"/>
          <p:cNvSpPr/>
          <p:nvPr/>
        </p:nvSpPr>
        <p:spPr bwMode="auto">
          <a:xfrm>
            <a:off x="76200" y="4969286"/>
            <a:ext cx="9067800" cy="819881"/>
          </a:xfrm>
          <a:prstGeom prst="rect">
            <a:avLst/>
          </a:prstGeom>
          <a:solidFill>
            <a:srgbClr val="F4F2CC"/>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a:ln>
                <a:noFill/>
              </a:ln>
              <a:effectLst/>
              <a:latin typeface="Tempus Sans ITC" pitchFamily="82" charset="0"/>
            </a:endParaRPr>
          </a:p>
        </p:txBody>
      </p:sp>
      <p:sp>
        <p:nvSpPr>
          <p:cNvPr id="3" name="TextBox 2"/>
          <p:cNvSpPr txBox="1"/>
          <p:nvPr/>
        </p:nvSpPr>
        <p:spPr>
          <a:xfrm>
            <a:off x="0" y="2886977"/>
            <a:ext cx="9144000" cy="2923877"/>
          </a:xfrm>
          <a:prstGeom prst="rect">
            <a:avLst/>
          </a:prstGeom>
          <a:solidFill>
            <a:srgbClr val="F4F2CC"/>
          </a:solidFill>
        </p:spPr>
        <p:txBody>
          <a:bodyPr wrap="square" rtlCol="0">
            <a:spAutoFit/>
          </a:bodyPr>
          <a:lstStyle/>
          <a:p>
            <a:pPr algn="ctr"/>
            <a:r>
              <a:rPr lang="es-ES" sz="2300" dirty="0" err="1"/>
              <a:t>Ef</a:t>
            </a:r>
            <a:r>
              <a:rPr lang="es-ES" sz="2300" dirty="0"/>
              <a:t> 3:8-11 - A mí, que soy menos que el más pequeño de todos los santos, me fue dada esta gracia de anunciar entre los gentiles el evangelio de las inescrutables riquezas de Cristo, y de aclarar a todos cuál sea la dispensación del misterio escondido desde los siglos en Dios, que creó todas las cosas; para que la multiforme sabiduría de Dios sea ahora dada a conocer por medio de la iglesia a los principados y potestades en los lugares celestiales, conforme al propósito eterno que hizo en Cristo Jesús nuestro Señor,</a:t>
            </a:r>
          </a:p>
        </p:txBody>
      </p:sp>
    </p:spTree>
    <p:extLst>
      <p:ext uri="{BB962C8B-B14F-4D97-AF65-F5344CB8AC3E}">
        <p14:creationId xmlns:p14="http://schemas.microsoft.com/office/powerpoint/2010/main" val="9095751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wipe(up)">
                                      <p:cBhvr>
                                        <p:cTn id="7" dur="10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24582"/>
                                        </p:tgtEl>
                                        <p:attrNameLst>
                                          <p:attrName>style.visibility</p:attrName>
                                        </p:attrNameLst>
                                      </p:cBhvr>
                                      <p:to>
                                        <p:strVal val="visible"/>
                                      </p:to>
                                    </p:set>
                                    <p:anim calcmode="lin" valueType="num">
                                      <p:cBhvr>
                                        <p:cTn id="12" dur="1000" fill="hold"/>
                                        <p:tgtEl>
                                          <p:spTgt spid="24582"/>
                                        </p:tgtEl>
                                        <p:attrNameLst>
                                          <p:attrName>ppt_x</p:attrName>
                                        </p:attrNameLst>
                                      </p:cBhvr>
                                      <p:tavLst>
                                        <p:tav tm="0">
                                          <p:val>
                                            <p:strVal val="#ppt_x-#ppt_w/2"/>
                                          </p:val>
                                        </p:tav>
                                        <p:tav tm="100000">
                                          <p:val>
                                            <p:strVal val="#ppt_x"/>
                                          </p:val>
                                        </p:tav>
                                      </p:tavLst>
                                    </p:anim>
                                    <p:anim calcmode="lin" valueType="num">
                                      <p:cBhvr>
                                        <p:cTn id="13" dur="1000" fill="hold"/>
                                        <p:tgtEl>
                                          <p:spTgt spid="24582"/>
                                        </p:tgtEl>
                                        <p:attrNameLst>
                                          <p:attrName>ppt_y</p:attrName>
                                        </p:attrNameLst>
                                      </p:cBhvr>
                                      <p:tavLst>
                                        <p:tav tm="0">
                                          <p:val>
                                            <p:strVal val="#ppt_y"/>
                                          </p:val>
                                        </p:tav>
                                        <p:tav tm="100000">
                                          <p:val>
                                            <p:strVal val="#ppt_y"/>
                                          </p:val>
                                        </p:tav>
                                      </p:tavLst>
                                    </p:anim>
                                    <p:anim calcmode="lin" valueType="num">
                                      <p:cBhvr>
                                        <p:cTn id="14" dur="1000" fill="hold"/>
                                        <p:tgtEl>
                                          <p:spTgt spid="24582"/>
                                        </p:tgtEl>
                                        <p:attrNameLst>
                                          <p:attrName>ppt_w</p:attrName>
                                        </p:attrNameLst>
                                      </p:cBhvr>
                                      <p:tavLst>
                                        <p:tav tm="0">
                                          <p:val>
                                            <p:fltVal val="0"/>
                                          </p:val>
                                        </p:tav>
                                        <p:tav tm="100000">
                                          <p:val>
                                            <p:strVal val="#ppt_w"/>
                                          </p:val>
                                        </p:tav>
                                      </p:tavLst>
                                    </p:anim>
                                    <p:anim calcmode="lin" valueType="num">
                                      <p:cBhvr>
                                        <p:cTn id="15" dur="1000" fill="hold"/>
                                        <p:tgtEl>
                                          <p:spTgt spid="24582"/>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1000"/>
                            </p:stCondLst>
                            <p:childTnLst>
                              <p:par>
                                <p:cTn id="17" presetID="17" presetClass="entr" presetSubtype="2" fill="hold" grpId="0" nodeType="afterEffect">
                                  <p:stCondLst>
                                    <p:cond delay="0"/>
                                  </p:stCondLst>
                                  <p:childTnLst>
                                    <p:set>
                                      <p:cBhvr>
                                        <p:cTn id="18" dur="1" fill="hold">
                                          <p:stCondLst>
                                            <p:cond delay="0"/>
                                          </p:stCondLst>
                                        </p:cTn>
                                        <p:tgtEl>
                                          <p:spTgt spid="24583"/>
                                        </p:tgtEl>
                                        <p:attrNameLst>
                                          <p:attrName>style.visibility</p:attrName>
                                        </p:attrNameLst>
                                      </p:cBhvr>
                                      <p:to>
                                        <p:strVal val="visible"/>
                                      </p:to>
                                    </p:set>
                                    <p:anim calcmode="lin" valueType="num">
                                      <p:cBhvr>
                                        <p:cTn id="19" dur="1000" fill="hold"/>
                                        <p:tgtEl>
                                          <p:spTgt spid="24583"/>
                                        </p:tgtEl>
                                        <p:attrNameLst>
                                          <p:attrName>ppt_x</p:attrName>
                                        </p:attrNameLst>
                                      </p:cBhvr>
                                      <p:tavLst>
                                        <p:tav tm="0">
                                          <p:val>
                                            <p:strVal val="#ppt_x+#ppt_w/2"/>
                                          </p:val>
                                        </p:tav>
                                        <p:tav tm="100000">
                                          <p:val>
                                            <p:strVal val="#ppt_x"/>
                                          </p:val>
                                        </p:tav>
                                      </p:tavLst>
                                    </p:anim>
                                    <p:anim calcmode="lin" valueType="num">
                                      <p:cBhvr>
                                        <p:cTn id="20" dur="1000" fill="hold"/>
                                        <p:tgtEl>
                                          <p:spTgt spid="24583"/>
                                        </p:tgtEl>
                                        <p:attrNameLst>
                                          <p:attrName>ppt_y</p:attrName>
                                        </p:attrNameLst>
                                      </p:cBhvr>
                                      <p:tavLst>
                                        <p:tav tm="0">
                                          <p:val>
                                            <p:strVal val="#ppt_y"/>
                                          </p:val>
                                        </p:tav>
                                        <p:tav tm="100000">
                                          <p:val>
                                            <p:strVal val="#ppt_y"/>
                                          </p:val>
                                        </p:tav>
                                      </p:tavLst>
                                    </p:anim>
                                    <p:anim calcmode="lin" valueType="num">
                                      <p:cBhvr>
                                        <p:cTn id="21" dur="1000" fill="hold"/>
                                        <p:tgtEl>
                                          <p:spTgt spid="24583"/>
                                        </p:tgtEl>
                                        <p:attrNameLst>
                                          <p:attrName>ppt_w</p:attrName>
                                        </p:attrNameLst>
                                      </p:cBhvr>
                                      <p:tavLst>
                                        <p:tav tm="0">
                                          <p:val>
                                            <p:fltVal val="0"/>
                                          </p:val>
                                        </p:tav>
                                        <p:tav tm="100000">
                                          <p:val>
                                            <p:strVal val="#ppt_w"/>
                                          </p:val>
                                        </p:tav>
                                      </p:tavLst>
                                    </p:anim>
                                    <p:anim calcmode="lin" valueType="num">
                                      <p:cBhvr>
                                        <p:cTn id="22" dur="1000" fill="hold"/>
                                        <p:tgtEl>
                                          <p:spTgt spid="24583"/>
                                        </p:tgtEl>
                                        <p:attrNameLst>
                                          <p:attrName>ppt_h</p:attrName>
                                        </p:attrNameLst>
                                      </p:cBhvr>
                                      <p:tavLst>
                                        <p:tav tm="0">
                                          <p:val>
                                            <p:strVal val="#ppt_h"/>
                                          </p:val>
                                        </p:tav>
                                        <p:tav tm="100000">
                                          <p:val>
                                            <p:strVal val="#ppt_h"/>
                                          </p:val>
                                        </p:tav>
                                      </p:tavLst>
                                    </p:anim>
                                  </p:childTnLst>
                                </p:cTn>
                              </p:par>
                            </p:childTnLst>
                          </p:cTn>
                        </p:par>
                        <p:par>
                          <p:cTn id="23" fill="hold" nodeType="afterGroup">
                            <p:stCondLst>
                              <p:cond delay="2000"/>
                            </p:stCondLst>
                            <p:childTnLst>
                              <p:par>
                                <p:cTn id="24" presetID="29" presetClass="entr" presetSubtype="0" fill="hold" grpId="0" nodeType="afterEffect">
                                  <p:stCondLst>
                                    <p:cond delay="0"/>
                                  </p:stCondLst>
                                  <p:iterate type="wd">
                                    <p:tmPct val="10000"/>
                                  </p:iterate>
                                  <p:childTnLst>
                                    <p:set>
                                      <p:cBhvr>
                                        <p:cTn id="25" dur="1" fill="hold">
                                          <p:stCondLst>
                                            <p:cond delay="0"/>
                                          </p:stCondLst>
                                        </p:cTn>
                                        <p:tgtEl>
                                          <p:spTgt spid="24589"/>
                                        </p:tgtEl>
                                        <p:attrNameLst>
                                          <p:attrName>style.visibility</p:attrName>
                                        </p:attrNameLst>
                                      </p:cBhvr>
                                      <p:to>
                                        <p:strVal val="visible"/>
                                      </p:to>
                                    </p:set>
                                    <p:anim calcmode="lin" valueType="num">
                                      <p:cBhvr>
                                        <p:cTn id="26" dur="1000" fill="hold"/>
                                        <p:tgtEl>
                                          <p:spTgt spid="24589"/>
                                        </p:tgtEl>
                                        <p:attrNameLst>
                                          <p:attrName>ppt_x</p:attrName>
                                        </p:attrNameLst>
                                      </p:cBhvr>
                                      <p:tavLst>
                                        <p:tav tm="0">
                                          <p:val>
                                            <p:strVal val="#ppt_x-.2"/>
                                          </p:val>
                                        </p:tav>
                                        <p:tav tm="100000">
                                          <p:val>
                                            <p:strVal val="#ppt_x"/>
                                          </p:val>
                                        </p:tav>
                                      </p:tavLst>
                                    </p:anim>
                                    <p:anim calcmode="lin" valueType="num">
                                      <p:cBhvr>
                                        <p:cTn id="27" dur="1000" fill="hold"/>
                                        <p:tgtEl>
                                          <p:spTgt spid="24589"/>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458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9" presetClass="entr" presetSubtype="0" fill="hold" grpId="0" nodeType="clickEffect">
                                  <p:stCondLst>
                                    <p:cond delay="0"/>
                                  </p:stCondLst>
                                  <p:iterate type="wd">
                                    <p:tmPct val="10000"/>
                                  </p:iterate>
                                  <p:childTnLst>
                                    <p:set>
                                      <p:cBhvr>
                                        <p:cTn id="32" dur="1" fill="hold">
                                          <p:stCondLst>
                                            <p:cond delay="0"/>
                                          </p:stCondLst>
                                        </p:cTn>
                                        <p:tgtEl>
                                          <p:spTgt spid="24584"/>
                                        </p:tgtEl>
                                        <p:attrNameLst>
                                          <p:attrName>style.visibility</p:attrName>
                                        </p:attrNameLst>
                                      </p:cBhvr>
                                      <p:to>
                                        <p:strVal val="visible"/>
                                      </p:to>
                                    </p:set>
                                    <p:anim calcmode="lin" valueType="num">
                                      <p:cBhvr>
                                        <p:cTn id="33" dur="1000" fill="hold"/>
                                        <p:tgtEl>
                                          <p:spTgt spid="24584"/>
                                        </p:tgtEl>
                                        <p:attrNameLst>
                                          <p:attrName>ppt_x</p:attrName>
                                        </p:attrNameLst>
                                      </p:cBhvr>
                                      <p:tavLst>
                                        <p:tav tm="0">
                                          <p:val>
                                            <p:strVal val="#ppt_x-.2"/>
                                          </p:val>
                                        </p:tav>
                                        <p:tav tm="100000">
                                          <p:val>
                                            <p:strVal val="#ppt_x"/>
                                          </p:val>
                                        </p:tav>
                                      </p:tavLst>
                                    </p:anim>
                                    <p:anim calcmode="lin" valueType="num">
                                      <p:cBhvr>
                                        <p:cTn id="34" dur="1000" fill="hold"/>
                                        <p:tgtEl>
                                          <p:spTgt spid="24584"/>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458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8" fill="hold" grpId="0" nodeType="clickEffect">
                                  <p:stCondLst>
                                    <p:cond delay="0"/>
                                  </p:stCondLst>
                                  <p:childTnLst>
                                    <p:set>
                                      <p:cBhvr>
                                        <p:cTn id="39" dur="1" fill="hold">
                                          <p:stCondLst>
                                            <p:cond delay="0"/>
                                          </p:stCondLst>
                                        </p:cTn>
                                        <p:tgtEl>
                                          <p:spTgt spid="24585"/>
                                        </p:tgtEl>
                                        <p:attrNameLst>
                                          <p:attrName>style.visibility</p:attrName>
                                        </p:attrNameLst>
                                      </p:cBhvr>
                                      <p:to>
                                        <p:strVal val="visible"/>
                                      </p:to>
                                    </p:set>
                                    <p:anim calcmode="lin" valueType="num">
                                      <p:cBhvr>
                                        <p:cTn id="40" dur="1000" fill="hold"/>
                                        <p:tgtEl>
                                          <p:spTgt spid="24585"/>
                                        </p:tgtEl>
                                        <p:attrNameLst>
                                          <p:attrName>ppt_x</p:attrName>
                                        </p:attrNameLst>
                                      </p:cBhvr>
                                      <p:tavLst>
                                        <p:tav tm="0">
                                          <p:val>
                                            <p:strVal val="#ppt_x-#ppt_w/2"/>
                                          </p:val>
                                        </p:tav>
                                        <p:tav tm="100000">
                                          <p:val>
                                            <p:strVal val="#ppt_x"/>
                                          </p:val>
                                        </p:tav>
                                      </p:tavLst>
                                    </p:anim>
                                    <p:anim calcmode="lin" valueType="num">
                                      <p:cBhvr>
                                        <p:cTn id="41" dur="1000" fill="hold"/>
                                        <p:tgtEl>
                                          <p:spTgt spid="24585"/>
                                        </p:tgtEl>
                                        <p:attrNameLst>
                                          <p:attrName>ppt_y</p:attrName>
                                        </p:attrNameLst>
                                      </p:cBhvr>
                                      <p:tavLst>
                                        <p:tav tm="0">
                                          <p:val>
                                            <p:strVal val="#ppt_y"/>
                                          </p:val>
                                        </p:tav>
                                        <p:tav tm="100000">
                                          <p:val>
                                            <p:strVal val="#ppt_y"/>
                                          </p:val>
                                        </p:tav>
                                      </p:tavLst>
                                    </p:anim>
                                    <p:anim calcmode="lin" valueType="num">
                                      <p:cBhvr>
                                        <p:cTn id="42" dur="1000" fill="hold"/>
                                        <p:tgtEl>
                                          <p:spTgt spid="24585"/>
                                        </p:tgtEl>
                                        <p:attrNameLst>
                                          <p:attrName>ppt_w</p:attrName>
                                        </p:attrNameLst>
                                      </p:cBhvr>
                                      <p:tavLst>
                                        <p:tav tm="0">
                                          <p:val>
                                            <p:fltVal val="0"/>
                                          </p:val>
                                        </p:tav>
                                        <p:tav tm="100000">
                                          <p:val>
                                            <p:strVal val="#ppt_w"/>
                                          </p:val>
                                        </p:tav>
                                      </p:tavLst>
                                    </p:anim>
                                    <p:anim calcmode="lin" valueType="num">
                                      <p:cBhvr>
                                        <p:cTn id="43" dur="1000" fill="hold"/>
                                        <p:tgtEl>
                                          <p:spTgt spid="24585"/>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24586"/>
                                        </p:tgtEl>
                                        <p:attrNameLst>
                                          <p:attrName>style.visibility</p:attrName>
                                        </p:attrNameLst>
                                      </p:cBhvr>
                                      <p:to>
                                        <p:strVal val="visible"/>
                                      </p:to>
                                    </p:set>
                                    <p:animEffect transition="in" filter="randombar(horizontal)">
                                      <p:cBhvr>
                                        <p:cTn id="48" dur="1000"/>
                                        <p:tgtEl>
                                          <p:spTgt spid="24586"/>
                                        </p:tgtEl>
                                      </p:cBhvr>
                                    </p:animEffect>
                                  </p:childTnLst>
                                </p:cTn>
                              </p:par>
                            </p:childTnLst>
                          </p:cTn>
                        </p:par>
                        <p:par>
                          <p:cTn id="49" fill="hold" nodeType="afterGroup">
                            <p:stCondLst>
                              <p:cond delay="1000"/>
                            </p:stCondLst>
                            <p:childTnLst>
                              <p:par>
                                <p:cTn id="50" presetID="18" presetClass="entr" presetSubtype="12" fill="hold" grpId="0" nodeType="afterEffect">
                                  <p:stCondLst>
                                    <p:cond delay="0"/>
                                  </p:stCondLst>
                                  <p:childTnLst>
                                    <p:set>
                                      <p:cBhvr>
                                        <p:cTn id="51" dur="1" fill="hold">
                                          <p:stCondLst>
                                            <p:cond delay="0"/>
                                          </p:stCondLst>
                                        </p:cTn>
                                        <p:tgtEl>
                                          <p:spTgt spid="24580"/>
                                        </p:tgtEl>
                                        <p:attrNameLst>
                                          <p:attrName>style.visibility</p:attrName>
                                        </p:attrNameLst>
                                      </p:cBhvr>
                                      <p:to>
                                        <p:strVal val="visible"/>
                                      </p:to>
                                    </p:set>
                                    <p:animEffect transition="in" filter="strips(downLeft)">
                                      <p:cBhvr>
                                        <p:cTn id="52" dur="1000"/>
                                        <p:tgtEl>
                                          <p:spTgt spid="24580"/>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4579">
                                            <p:txEl>
                                              <p:pRg st="0" end="0"/>
                                            </p:txEl>
                                          </p:spTgt>
                                        </p:tgtEl>
                                        <p:attrNameLst>
                                          <p:attrName>style.visibility</p:attrName>
                                        </p:attrNameLst>
                                      </p:cBhvr>
                                      <p:to>
                                        <p:strVal val="visible"/>
                                      </p:to>
                                    </p:set>
                                    <p:animEffect transition="in" filter="dissolve">
                                      <p:cBhvr>
                                        <p:cTn id="57" dur="1000"/>
                                        <p:tgtEl>
                                          <p:spTgt spid="24579">
                                            <p:txEl>
                                              <p:pRg st="0" end="0"/>
                                            </p:txEl>
                                          </p:spTgt>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4579">
                                            <p:txEl>
                                              <p:pRg st="1" end="1"/>
                                            </p:txEl>
                                          </p:spTgt>
                                        </p:tgtEl>
                                        <p:attrNameLst>
                                          <p:attrName>style.visibility</p:attrName>
                                        </p:attrNameLst>
                                      </p:cBhvr>
                                      <p:to>
                                        <p:strVal val="visible"/>
                                      </p:to>
                                    </p:set>
                                    <p:animEffect transition="in" filter="dissolve">
                                      <p:cBhvr>
                                        <p:cTn id="60" dur="1000"/>
                                        <p:tgtEl>
                                          <p:spTgt spid="24579">
                                            <p:txEl>
                                              <p:pRg st="1" end="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24579">
                                            <p:txEl>
                                              <p:pRg st="2" end="2"/>
                                            </p:txEl>
                                          </p:spTgt>
                                        </p:tgtEl>
                                        <p:attrNameLst>
                                          <p:attrName>style.visibility</p:attrName>
                                        </p:attrNameLst>
                                      </p:cBhvr>
                                      <p:to>
                                        <p:strVal val="visible"/>
                                      </p:to>
                                    </p:set>
                                    <p:animEffect transition="in" filter="dissolve">
                                      <p:cBhvr>
                                        <p:cTn id="65" dur="1000"/>
                                        <p:tgtEl>
                                          <p:spTgt spid="24579">
                                            <p:txEl>
                                              <p:pRg st="2" end="2"/>
                                            </p:txEl>
                                          </p:spTgt>
                                        </p:tgtEl>
                                      </p:cBhvr>
                                    </p:animEffect>
                                  </p:childTnLst>
                                </p:cTn>
                              </p:par>
                            </p:childTnLst>
                          </p:cTn>
                        </p:par>
                        <p:par>
                          <p:cTn id="66" fill="hold">
                            <p:stCondLst>
                              <p:cond delay="1000"/>
                            </p:stCondLst>
                            <p:childTnLst>
                              <p:par>
                                <p:cTn id="67" presetID="9" presetClass="entr" presetSubtype="0" fill="hold" grpId="0" nodeType="afterEffect">
                                  <p:stCondLst>
                                    <p:cond delay="0"/>
                                  </p:stCondLst>
                                  <p:childTnLst>
                                    <p:set>
                                      <p:cBhvr>
                                        <p:cTn id="68" dur="1" fill="hold">
                                          <p:stCondLst>
                                            <p:cond delay="0"/>
                                          </p:stCondLst>
                                        </p:cTn>
                                        <p:tgtEl>
                                          <p:spTgt spid="24579">
                                            <p:txEl>
                                              <p:pRg st="3" end="3"/>
                                            </p:txEl>
                                          </p:spTgt>
                                        </p:tgtEl>
                                        <p:attrNameLst>
                                          <p:attrName>style.visibility</p:attrName>
                                        </p:attrNameLst>
                                      </p:cBhvr>
                                      <p:to>
                                        <p:strVal val="visible"/>
                                      </p:to>
                                    </p:set>
                                    <p:animEffect transition="in" filter="dissolve">
                                      <p:cBhvr>
                                        <p:cTn id="69" dur="1000"/>
                                        <p:tgtEl>
                                          <p:spTgt spid="24579">
                                            <p:txEl>
                                              <p:pRg st="3" end="3"/>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2" presetClass="entr" presetSubtype="4" fill="hold" grpId="0" nodeType="clickEffect">
                                  <p:stCondLst>
                                    <p:cond delay="0"/>
                                  </p:stCondLst>
                                  <p:iterate type="wd">
                                    <p:tmPct val="10000"/>
                                  </p:iterate>
                                  <p:childTnLst>
                                    <p:set>
                                      <p:cBhvr>
                                        <p:cTn id="73" dur="1" fill="hold">
                                          <p:stCondLst>
                                            <p:cond delay="0"/>
                                          </p:stCondLst>
                                        </p:cTn>
                                        <p:tgtEl>
                                          <p:spTgt spid="24581"/>
                                        </p:tgtEl>
                                        <p:attrNameLst>
                                          <p:attrName>style.visibility</p:attrName>
                                        </p:attrNameLst>
                                      </p:cBhvr>
                                      <p:to>
                                        <p:strVal val="visible"/>
                                      </p:to>
                                    </p:set>
                                    <p:animEffect transition="in" filter="slide(fromBottom)">
                                      <p:cBhvr>
                                        <p:cTn id="74" dur="500"/>
                                        <p:tgtEl>
                                          <p:spTgt spid="24581"/>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3" presetClass="entr" presetSubtype="32" fill="hold" grpId="0" nodeType="clickEffect">
                                  <p:stCondLst>
                                    <p:cond delay="0"/>
                                  </p:stCondLst>
                                  <p:childTnLst>
                                    <p:set>
                                      <p:cBhvr>
                                        <p:cTn id="78" dur="1" fill="hold">
                                          <p:stCondLst>
                                            <p:cond delay="0"/>
                                          </p:stCondLst>
                                        </p:cTn>
                                        <p:tgtEl>
                                          <p:spTgt spid="24587"/>
                                        </p:tgtEl>
                                        <p:attrNameLst>
                                          <p:attrName>style.visibility</p:attrName>
                                        </p:attrNameLst>
                                      </p:cBhvr>
                                      <p:to>
                                        <p:strVal val="visible"/>
                                      </p:to>
                                    </p:set>
                                    <p:anim calcmode="lin" valueType="num">
                                      <p:cBhvr>
                                        <p:cTn id="79" dur="1000" fill="hold"/>
                                        <p:tgtEl>
                                          <p:spTgt spid="24587"/>
                                        </p:tgtEl>
                                        <p:attrNameLst>
                                          <p:attrName>ppt_w</p:attrName>
                                        </p:attrNameLst>
                                      </p:cBhvr>
                                      <p:tavLst>
                                        <p:tav tm="0">
                                          <p:val>
                                            <p:strVal val="4*#ppt_w"/>
                                          </p:val>
                                        </p:tav>
                                        <p:tav tm="100000">
                                          <p:val>
                                            <p:strVal val="#ppt_w"/>
                                          </p:val>
                                        </p:tav>
                                      </p:tavLst>
                                    </p:anim>
                                    <p:anim calcmode="lin" valueType="num">
                                      <p:cBhvr>
                                        <p:cTn id="80" dur="1000" fill="hold"/>
                                        <p:tgtEl>
                                          <p:spTgt spid="24587"/>
                                        </p:tgtEl>
                                        <p:attrNameLst>
                                          <p:attrName>ppt_h</p:attrName>
                                        </p:attrNameLst>
                                      </p:cBhvr>
                                      <p:tavLst>
                                        <p:tav tm="0">
                                          <p:val>
                                            <p:strVal val="4*#ppt_h"/>
                                          </p:val>
                                        </p:tav>
                                        <p:tav tm="100000">
                                          <p:val>
                                            <p:strVal val="#ppt_h"/>
                                          </p:val>
                                        </p:tav>
                                      </p:tavLst>
                                    </p:anim>
                                  </p:childTnLst>
                                </p:cTn>
                              </p:par>
                              <p:par>
                                <p:cTn id="81" presetID="23" presetClass="entr" presetSubtype="32" fill="hold" grpId="0" nodeType="withEffect">
                                  <p:stCondLst>
                                    <p:cond delay="0"/>
                                  </p:stCondLst>
                                  <p:childTnLst>
                                    <p:set>
                                      <p:cBhvr>
                                        <p:cTn id="82" dur="1" fill="hold">
                                          <p:stCondLst>
                                            <p:cond delay="0"/>
                                          </p:stCondLst>
                                        </p:cTn>
                                        <p:tgtEl>
                                          <p:spTgt spid="24588"/>
                                        </p:tgtEl>
                                        <p:attrNameLst>
                                          <p:attrName>style.visibility</p:attrName>
                                        </p:attrNameLst>
                                      </p:cBhvr>
                                      <p:to>
                                        <p:strVal val="visible"/>
                                      </p:to>
                                    </p:set>
                                    <p:anim calcmode="lin" valueType="num">
                                      <p:cBhvr>
                                        <p:cTn id="83" dur="1000" fill="hold"/>
                                        <p:tgtEl>
                                          <p:spTgt spid="24588"/>
                                        </p:tgtEl>
                                        <p:attrNameLst>
                                          <p:attrName>ppt_w</p:attrName>
                                        </p:attrNameLst>
                                      </p:cBhvr>
                                      <p:tavLst>
                                        <p:tav tm="0">
                                          <p:val>
                                            <p:strVal val="4*#ppt_w"/>
                                          </p:val>
                                        </p:tav>
                                        <p:tav tm="100000">
                                          <p:val>
                                            <p:strVal val="#ppt_w"/>
                                          </p:val>
                                        </p:tav>
                                      </p:tavLst>
                                    </p:anim>
                                    <p:anim calcmode="lin" valueType="num">
                                      <p:cBhvr>
                                        <p:cTn id="84" dur="1000" fill="hold"/>
                                        <p:tgtEl>
                                          <p:spTgt spid="24588"/>
                                        </p:tgtEl>
                                        <p:attrNameLst>
                                          <p:attrName>ppt_h</p:attrName>
                                        </p:attrNameLst>
                                      </p:cBhvr>
                                      <p:tavLst>
                                        <p:tav tm="0">
                                          <p:val>
                                            <p:strVal val="4*#ppt_h"/>
                                          </p:val>
                                        </p:tav>
                                        <p:tav tm="100000">
                                          <p:val>
                                            <p:strVal val="#ppt_h"/>
                                          </p:val>
                                        </p:tav>
                                      </p:tavLst>
                                    </p:anim>
                                  </p:childTnLst>
                                </p:cTn>
                              </p:par>
                            </p:childTnLst>
                          </p:cTn>
                        </p:par>
                      </p:childTnLst>
                    </p:cTn>
                  </p:par>
                  <p:par>
                    <p:cTn id="85" fill="hold">
                      <p:stCondLst>
                        <p:cond delay="indefinite"/>
                      </p:stCondLst>
                      <p:childTnLst>
                        <p:par>
                          <p:cTn id="86" fill="hold" nodeType="afterGroup">
                            <p:stCondLst>
                              <p:cond delay="0"/>
                            </p:stCondLst>
                            <p:childTnLst>
                              <p:par>
                                <p:cTn id="87" presetID="17" presetClass="entr" presetSubtype="8" fill="hold" grpId="0" nodeType="clickEffect">
                                  <p:stCondLst>
                                    <p:cond delay="0"/>
                                  </p:stCondLst>
                                  <p:childTnLst>
                                    <p:set>
                                      <p:cBhvr>
                                        <p:cTn id="88" dur="1" fill="hold">
                                          <p:stCondLst>
                                            <p:cond delay="0"/>
                                          </p:stCondLst>
                                        </p:cTn>
                                        <p:tgtEl>
                                          <p:spTgt spid="24609"/>
                                        </p:tgtEl>
                                        <p:attrNameLst>
                                          <p:attrName>style.visibility</p:attrName>
                                        </p:attrNameLst>
                                      </p:cBhvr>
                                      <p:to>
                                        <p:strVal val="visible"/>
                                      </p:to>
                                    </p:set>
                                    <p:anim calcmode="lin" valueType="num">
                                      <p:cBhvr>
                                        <p:cTn id="89" dur="2000" fill="hold"/>
                                        <p:tgtEl>
                                          <p:spTgt spid="24609"/>
                                        </p:tgtEl>
                                        <p:attrNameLst>
                                          <p:attrName>ppt_x</p:attrName>
                                        </p:attrNameLst>
                                      </p:cBhvr>
                                      <p:tavLst>
                                        <p:tav tm="0">
                                          <p:val>
                                            <p:strVal val="#ppt_x-#ppt_w/2"/>
                                          </p:val>
                                        </p:tav>
                                        <p:tav tm="100000">
                                          <p:val>
                                            <p:strVal val="#ppt_x"/>
                                          </p:val>
                                        </p:tav>
                                      </p:tavLst>
                                    </p:anim>
                                    <p:anim calcmode="lin" valueType="num">
                                      <p:cBhvr>
                                        <p:cTn id="90" dur="2000" fill="hold"/>
                                        <p:tgtEl>
                                          <p:spTgt spid="24609"/>
                                        </p:tgtEl>
                                        <p:attrNameLst>
                                          <p:attrName>ppt_y</p:attrName>
                                        </p:attrNameLst>
                                      </p:cBhvr>
                                      <p:tavLst>
                                        <p:tav tm="0">
                                          <p:val>
                                            <p:strVal val="#ppt_y"/>
                                          </p:val>
                                        </p:tav>
                                        <p:tav tm="100000">
                                          <p:val>
                                            <p:strVal val="#ppt_y"/>
                                          </p:val>
                                        </p:tav>
                                      </p:tavLst>
                                    </p:anim>
                                    <p:anim calcmode="lin" valueType="num">
                                      <p:cBhvr>
                                        <p:cTn id="91" dur="2000" fill="hold"/>
                                        <p:tgtEl>
                                          <p:spTgt spid="24609"/>
                                        </p:tgtEl>
                                        <p:attrNameLst>
                                          <p:attrName>ppt_w</p:attrName>
                                        </p:attrNameLst>
                                      </p:cBhvr>
                                      <p:tavLst>
                                        <p:tav tm="0">
                                          <p:val>
                                            <p:fltVal val="0"/>
                                          </p:val>
                                        </p:tav>
                                        <p:tav tm="100000">
                                          <p:val>
                                            <p:strVal val="#ppt_w"/>
                                          </p:val>
                                        </p:tav>
                                      </p:tavLst>
                                    </p:anim>
                                    <p:anim calcmode="lin" valueType="num">
                                      <p:cBhvr>
                                        <p:cTn id="92" dur="2000" fill="hold"/>
                                        <p:tgtEl>
                                          <p:spTgt spid="24609"/>
                                        </p:tgtEl>
                                        <p:attrNameLst>
                                          <p:attrName>ppt_h</p:attrName>
                                        </p:attrNameLst>
                                      </p:cBhvr>
                                      <p:tavLst>
                                        <p:tav tm="0">
                                          <p:val>
                                            <p:strVal val="#ppt_h"/>
                                          </p:val>
                                        </p:tav>
                                        <p:tav tm="100000">
                                          <p:val>
                                            <p:strVal val="#ppt_h"/>
                                          </p:val>
                                        </p:tav>
                                      </p:tavLst>
                                    </p:anim>
                                  </p:childTnLst>
                                </p:cTn>
                              </p:par>
                            </p:childTnLst>
                          </p:cTn>
                        </p:par>
                        <p:par>
                          <p:cTn id="93" fill="hold">
                            <p:stCondLst>
                              <p:cond delay="2000"/>
                            </p:stCondLst>
                            <p:childTnLst>
                              <p:par>
                                <p:cTn id="94" presetID="9" presetClass="entr" presetSubtype="0" fill="hold" grpId="0" nodeType="afterEffect">
                                  <p:stCondLst>
                                    <p:cond delay="0"/>
                                  </p:stCondLst>
                                  <p:childTnLst>
                                    <p:set>
                                      <p:cBhvr>
                                        <p:cTn id="95" dur="1" fill="hold">
                                          <p:stCondLst>
                                            <p:cond delay="0"/>
                                          </p:stCondLst>
                                        </p:cTn>
                                        <p:tgtEl>
                                          <p:spTgt spid="24608"/>
                                        </p:tgtEl>
                                        <p:attrNameLst>
                                          <p:attrName>style.visibility</p:attrName>
                                        </p:attrNameLst>
                                      </p:cBhvr>
                                      <p:to>
                                        <p:strVal val="visible"/>
                                      </p:to>
                                    </p:set>
                                    <p:animEffect transition="in" filter="dissolve">
                                      <p:cBhvr>
                                        <p:cTn id="96" dur="1000"/>
                                        <p:tgtEl>
                                          <p:spTgt spid="24608"/>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24602"/>
                                        </p:tgtEl>
                                        <p:attrNameLst>
                                          <p:attrName>style.visibility</p:attrName>
                                        </p:attrNameLst>
                                      </p:cBhvr>
                                      <p:to>
                                        <p:strVal val="visible"/>
                                      </p:to>
                                    </p:set>
                                    <p:animEffect transition="in" filter="dissolve">
                                      <p:cBhvr>
                                        <p:cTn id="99" dur="1000"/>
                                        <p:tgtEl>
                                          <p:spTgt spid="24602"/>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24604"/>
                                        </p:tgtEl>
                                        <p:attrNameLst>
                                          <p:attrName>style.visibility</p:attrName>
                                        </p:attrNameLst>
                                      </p:cBhvr>
                                      <p:to>
                                        <p:strVal val="visible"/>
                                      </p:to>
                                    </p:set>
                                    <p:animEffect transition="in" filter="dissolve">
                                      <p:cBhvr>
                                        <p:cTn id="102" dur="1000"/>
                                        <p:tgtEl>
                                          <p:spTgt spid="24604"/>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24595"/>
                                        </p:tgtEl>
                                        <p:attrNameLst>
                                          <p:attrName>style.visibility</p:attrName>
                                        </p:attrNameLst>
                                      </p:cBhvr>
                                      <p:to>
                                        <p:strVal val="visible"/>
                                      </p:to>
                                    </p:set>
                                    <p:animEffect transition="in" filter="dissolve">
                                      <p:cBhvr>
                                        <p:cTn id="105" dur="1000"/>
                                        <p:tgtEl>
                                          <p:spTgt spid="24595"/>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24598"/>
                                        </p:tgtEl>
                                        <p:attrNameLst>
                                          <p:attrName>style.visibility</p:attrName>
                                        </p:attrNameLst>
                                      </p:cBhvr>
                                      <p:to>
                                        <p:strVal val="visible"/>
                                      </p:to>
                                    </p:set>
                                    <p:animEffect transition="in" filter="dissolve">
                                      <p:cBhvr>
                                        <p:cTn id="108" dur="1000"/>
                                        <p:tgtEl>
                                          <p:spTgt spid="24598"/>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24606"/>
                                        </p:tgtEl>
                                        <p:attrNameLst>
                                          <p:attrName>style.visibility</p:attrName>
                                        </p:attrNameLst>
                                      </p:cBhvr>
                                      <p:to>
                                        <p:strVal val="visible"/>
                                      </p:to>
                                    </p:set>
                                    <p:animEffect transition="in" filter="dissolve">
                                      <p:cBhvr>
                                        <p:cTn id="111" dur="1000"/>
                                        <p:tgtEl>
                                          <p:spTgt spid="24606"/>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24603"/>
                                        </p:tgtEl>
                                        <p:attrNameLst>
                                          <p:attrName>style.visibility</p:attrName>
                                        </p:attrNameLst>
                                      </p:cBhvr>
                                      <p:to>
                                        <p:strVal val="visible"/>
                                      </p:to>
                                    </p:set>
                                    <p:animEffect transition="in" filter="dissolve">
                                      <p:cBhvr>
                                        <p:cTn id="114" dur="1000"/>
                                        <p:tgtEl>
                                          <p:spTgt spid="24603"/>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24593"/>
                                        </p:tgtEl>
                                        <p:attrNameLst>
                                          <p:attrName>style.visibility</p:attrName>
                                        </p:attrNameLst>
                                      </p:cBhvr>
                                      <p:to>
                                        <p:strVal val="visible"/>
                                      </p:to>
                                    </p:set>
                                    <p:animEffect transition="in" filter="dissolve">
                                      <p:cBhvr>
                                        <p:cTn id="117" dur="1000"/>
                                        <p:tgtEl>
                                          <p:spTgt spid="24593"/>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24596"/>
                                        </p:tgtEl>
                                        <p:attrNameLst>
                                          <p:attrName>style.visibility</p:attrName>
                                        </p:attrNameLst>
                                      </p:cBhvr>
                                      <p:to>
                                        <p:strVal val="visible"/>
                                      </p:to>
                                    </p:set>
                                    <p:animEffect transition="in" filter="dissolve">
                                      <p:cBhvr>
                                        <p:cTn id="120" dur="1000"/>
                                        <p:tgtEl>
                                          <p:spTgt spid="24596"/>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24599"/>
                                        </p:tgtEl>
                                        <p:attrNameLst>
                                          <p:attrName>style.visibility</p:attrName>
                                        </p:attrNameLst>
                                      </p:cBhvr>
                                      <p:to>
                                        <p:strVal val="visible"/>
                                      </p:to>
                                    </p:set>
                                    <p:animEffect transition="in" filter="dissolve">
                                      <p:cBhvr>
                                        <p:cTn id="123" dur="1000"/>
                                        <p:tgtEl>
                                          <p:spTgt spid="24599"/>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24601"/>
                                        </p:tgtEl>
                                        <p:attrNameLst>
                                          <p:attrName>style.visibility</p:attrName>
                                        </p:attrNameLst>
                                      </p:cBhvr>
                                      <p:to>
                                        <p:strVal val="visible"/>
                                      </p:to>
                                    </p:set>
                                    <p:animEffect transition="in" filter="dissolve">
                                      <p:cBhvr>
                                        <p:cTn id="126" dur="1000"/>
                                        <p:tgtEl>
                                          <p:spTgt spid="24601"/>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24607"/>
                                        </p:tgtEl>
                                        <p:attrNameLst>
                                          <p:attrName>style.visibility</p:attrName>
                                        </p:attrNameLst>
                                      </p:cBhvr>
                                      <p:to>
                                        <p:strVal val="visible"/>
                                      </p:to>
                                    </p:set>
                                    <p:animEffect transition="in" filter="dissolve">
                                      <p:cBhvr>
                                        <p:cTn id="129" dur="1000"/>
                                        <p:tgtEl>
                                          <p:spTgt spid="24607"/>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24605"/>
                                        </p:tgtEl>
                                        <p:attrNameLst>
                                          <p:attrName>style.visibility</p:attrName>
                                        </p:attrNameLst>
                                      </p:cBhvr>
                                      <p:to>
                                        <p:strVal val="visible"/>
                                      </p:to>
                                    </p:set>
                                    <p:animEffect transition="in" filter="dissolve">
                                      <p:cBhvr>
                                        <p:cTn id="132" dur="1000"/>
                                        <p:tgtEl>
                                          <p:spTgt spid="24605"/>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24591"/>
                                        </p:tgtEl>
                                        <p:attrNameLst>
                                          <p:attrName>style.visibility</p:attrName>
                                        </p:attrNameLst>
                                      </p:cBhvr>
                                      <p:to>
                                        <p:strVal val="visible"/>
                                      </p:to>
                                    </p:set>
                                    <p:animEffect transition="in" filter="dissolve">
                                      <p:cBhvr>
                                        <p:cTn id="135" dur="1000"/>
                                        <p:tgtEl>
                                          <p:spTgt spid="24591"/>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24594"/>
                                        </p:tgtEl>
                                        <p:attrNameLst>
                                          <p:attrName>style.visibility</p:attrName>
                                        </p:attrNameLst>
                                      </p:cBhvr>
                                      <p:to>
                                        <p:strVal val="visible"/>
                                      </p:to>
                                    </p:set>
                                    <p:animEffect transition="in" filter="dissolve">
                                      <p:cBhvr>
                                        <p:cTn id="138" dur="1000"/>
                                        <p:tgtEl>
                                          <p:spTgt spid="24594"/>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24597"/>
                                        </p:tgtEl>
                                        <p:attrNameLst>
                                          <p:attrName>style.visibility</p:attrName>
                                        </p:attrNameLst>
                                      </p:cBhvr>
                                      <p:to>
                                        <p:strVal val="visible"/>
                                      </p:to>
                                    </p:set>
                                    <p:animEffect transition="in" filter="dissolve">
                                      <p:cBhvr>
                                        <p:cTn id="141" dur="1000"/>
                                        <p:tgtEl>
                                          <p:spTgt spid="24597"/>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24600"/>
                                        </p:tgtEl>
                                        <p:attrNameLst>
                                          <p:attrName>style.visibility</p:attrName>
                                        </p:attrNameLst>
                                      </p:cBhvr>
                                      <p:to>
                                        <p:strVal val="visible"/>
                                      </p:to>
                                    </p:set>
                                    <p:animEffect transition="in" filter="dissolve">
                                      <p:cBhvr>
                                        <p:cTn id="144" dur="1000"/>
                                        <p:tgtEl>
                                          <p:spTgt spid="24600"/>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24592"/>
                                        </p:tgtEl>
                                        <p:attrNameLst>
                                          <p:attrName>style.visibility</p:attrName>
                                        </p:attrNameLst>
                                      </p:cBhvr>
                                      <p:to>
                                        <p:strVal val="visible"/>
                                      </p:to>
                                    </p:set>
                                    <p:animEffect transition="in" filter="dissolve">
                                      <p:cBhvr>
                                        <p:cTn id="147" dur="1000"/>
                                        <p:tgtEl>
                                          <p:spTgt spid="24592"/>
                                        </p:tgtEl>
                                      </p:cBhvr>
                                    </p:animEffect>
                                  </p:childTnLst>
                                </p:cTn>
                              </p:par>
                              <p:par>
                                <p:cTn id="148" presetID="32" presetClass="emph" presetSubtype="0" repeatCount="indefinite" fill="hold" grpId="1" nodeType="withEffect">
                                  <p:stCondLst>
                                    <p:cond delay="0"/>
                                  </p:stCondLst>
                                  <p:childTnLst>
                                    <p:animClr clrSpc="rgb" dir="cw">
                                      <p:cBhvr override="childStyle">
                                        <p:cTn id="149" dur="100" fill="hold"/>
                                        <p:tgtEl>
                                          <p:spTgt spid="24608"/>
                                        </p:tgtEl>
                                        <p:attrNameLst>
                                          <p:attrName>style.color</p:attrName>
                                        </p:attrNameLst>
                                      </p:cBhvr>
                                      <p:to>
                                        <a:schemeClr val="accent2"/>
                                      </p:to>
                                    </p:animClr>
                                    <p:animClr clrSpc="rgb" dir="cw">
                                      <p:cBhvr>
                                        <p:cTn id="150" dur="100" fill="hold"/>
                                        <p:tgtEl>
                                          <p:spTgt spid="24608"/>
                                        </p:tgtEl>
                                        <p:attrNameLst>
                                          <p:attrName>fillcolor</p:attrName>
                                        </p:attrNameLst>
                                      </p:cBhvr>
                                      <p:to>
                                        <a:schemeClr val="accent2"/>
                                      </p:to>
                                    </p:animClr>
                                    <p:set>
                                      <p:cBhvr>
                                        <p:cTn id="151" dur="100" fill="hold"/>
                                        <p:tgtEl>
                                          <p:spTgt spid="24608"/>
                                        </p:tgtEl>
                                        <p:attrNameLst>
                                          <p:attrName>fill.type</p:attrName>
                                        </p:attrNameLst>
                                      </p:cBhvr>
                                      <p:to>
                                        <p:strVal val="solid"/>
                                      </p:to>
                                    </p:set>
                                    <p:set>
                                      <p:cBhvr>
                                        <p:cTn id="152" dur="100" fill="hold"/>
                                        <p:tgtEl>
                                          <p:spTgt spid="24608"/>
                                        </p:tgtEl>
                                        <p:attrNameLst>
                                          <p:attrName>fill.on</p:attrName>
                                        </p:attrNameLst>
                                      </p:cBhvr>
                                      <p:to>
                                        <p:strVal val="true"/>
                                      </p:to>
                                    </p:set>
                                    <p:animRot by="120000">
                                      <p:cBhvr>
                                        <p:cTn id="153" dur="100" fill="hold">
                                          <p:stCondLst>
                                            <p:cond delay="0"/>
                                          </p:stCondLst>
                                        </p:cTn>
                                        <p:tgtEl>
                                          <p:spTgt spid="24608"/>
                                        </p:tgtEl>
                                        <p:attrNameLst>
                                          <p:attrName>r</p:attrName>
                                        </p:attrNameLst>
                                      </p:cBhvr>
                                    </p:animRot>
                                    <p:animRot by="-240000">
                                      <p:cBhvr>
                                        <p:cTn id="154" dur="200" fill="hold">
                                          <p:stCondLst>
                                            <p:cond delay="200"/>
                                          </p:stCondLst>
                                        </p:cTn>
                                        <p:tgtEl>
                                          <p:spTgt spid="24608"/>
                                        </p:tgtEl>
                                        <p:attrNameLst>
                                          <p:attrName>r</p:attrName>
                                        </p:attrNameLst>
                                      </p:cBhvr>
                                    </p:animRot>
                                    <p:animRot by="240000">
                                      <p:cBhvr>
                                        <p:cTn id="155" dur="200" fill="hold">
                                          <p:stCondLst>
                                            <p:cond delay="400"/>
                                          </p:stCondLst>
                                        </p:cTn>
                                        <p:tgtEl>
                                          <p:spTgt spid="24608"/>
                                        </p:tgtEl>
                                        <p:attrNameLst>
                                          <p:attrName>r</p:attrName>
                                        </p:attrNameLst>
                                      </p:cBhvr>
                                    </p:animRot>
                                    <p:animRot by="-240000">
                                      <p:cBhvr>
                                        <p:cTn id="156" dur="200" fill="hold">
                                          <p:stCondLst>
                                            <p:cond delay="600"/>
                                          </p:stCondLst>
                                        </p:cTn>
                                        <p:tgtEl>
                                          <p:spTgt spid="24608"/>
                                        </p:tgtEl>
                                        <p:attrNameLst>
                                          <p:attrName>r</p:attrName>
                                        </p:attrNameLst>
                                      </p:cBhvr>
                                    </p:animRot>
                                    <p:animRot by="120000">
                                      <p:cBhvr>
                                        <p:cTn id="157" dur="200" fill="hold">
                                          <p:stCondLst>
                                            <p:cond delay="800"/>
                                          </p:stCondLst>
                                        </p:cTn>
                                        <p:tgtEl>
                                          <p:spTgt spid="24608"/>
                                        </p:tgtEl>
                                        <p:attrNameLst>
                                          <p:attrName>r</p:attrName>
                                        </p:attrNameLst>
                                      </p:cBhvr>
                                    </p:animRot>
                                  </p:childTnLst>
                                </p:cTn>
                              </p:par>
                              <p:par>
                                <p:cTn id="158" presetID="32" presetClass="emph" presetSubtype="0" repeatCount="indefinite" fill="hold" grpId="1" nodeType="withEffect">
                                  <p:stCondLst>
                                    <p:cond delay="0"/>
                                  </p:stCondLst>
                                  <p:childTnLst>
                                    <p:animClr clrSpc="rgb" dir="cw">
                                      <p:cBhvr override="childStyle">
                                        <p:cTn id="159" dur="100" fill="hold"/>
                                        <p:tgtEl>
                                          <p:spTgt spid="24602"/>
                                        </p:tgtEl>
                                        <p:attrNameLst>
                                          <p:attrName>style.color</p:attrName>
                                        </p:attrNameLst>
                                      </p:cBhvr>
                                      <p:to>
                                        <a:schemeClr val="accent2"/>
                                      </p:to>
                                    </p:animClr>
                                    <p:animClr clrSpc="rgb" dir="cw">
                                      <p:cBhvr>
                                        <p:cTn id="160" dur="100" fill="hold"/>
                                        <p:tgtEl>
                                          <p:spTgt spid="24602"/>
                                        </p:tgtEl>
                                        <p:attrNameLst>
                                          <p:attrName>fillcolor</p:attrName>
                                        </p:attrNameLst>
                                      </p:cBhvr>
                                      <p:to>
                                        <a:schemeClr val="accent2"/>
                                      </p:to>
                                    </p:animClr>
                                    <p:set>
                                      <p:cBhvr>
                                        <p:cTn id="161" dur="100" fill="hold"/>
                                        <p:tgtEl>
                                          <p:spTgt spid="24602"/>
                                        </p:tgtEl>
                                        <p:attrNameLst>
                                          <p:attrName>fill.type</p:attrName>
                                        </p:attrNameLst>
                                      </p:cBhvr>
                                      <p:to>
                                        <p:strVal val="solid"/>
                                      </p:to>
                                    </p:set>
                                    <p:set>
                                      <p:cBhvr>
                                        <p:cTn id="162" dur="100" fill="hold"/>
                                        <p:tgtEl>
                                          <p:spTgt spid="24602"/>
                                        </p:tgtEl>
                                        <p:attrNameLst>
                                          <p:attrName>fill.on</p:attrName>
                                        </p:attrNameLst>
                                      </p:cBhvr>
                                      <p:to>
                                        <p:strVal val="true"/>
                                      </p:to>
                                    </p:set>
                                    <p:animRot by="120000">
                                      <p:cBhvr>
                                        <p:cTn id="163" dur="100" fill="hold">
                                          <p:stCondLst>
                                            <p:cond delay="0"/>
                                          </p:stCondLst>
                                        </p:cTn>
                                        <p:tgtEl>
                                          <p:spTgt spid="24602"/>
                                        </p:tgtEl>
                                        <p:attrNameLst>
                                          <p:attrName>r</p:attrName>
                                        </p:attrNameLst>
                                      </p:cBhvr>
                                    </p:animRot>
                                    <p:animRot by="-240000">
                                      <p:cBhvr>
                                        <p:cTn id="164" dur="200" fill="hold">
                                          <p:stCondLst>
                                            <p:cond delay="200"/>
                                          </p:stCondLst>
                                        </p:cTn>
                                        <p:tgtEl>
                                          <p:spTgt spid="24602"/>
                                        </p:tgtEl>
                                        <p:attrNameLst>
                                          <p:attrName>r</p:attrName>
                                        </p:attrNameLst>
                                      </p:cBhvr>
                                    </p:animRot>
                                    <p:animRot by="240000">
                                      <p:cBhvr>
                                        <p:cTn id="165" dur="200" fill="hold">
                                          <p:stCondLst>
                                            <p:cond delay="400"/>
                                          </p:stCondLst>
                                        </p:cTn>
                                        <p:tgtEl>
                                          <p:spTgt spid="24602"/>
                                        </p:tgtEl>
                                        <p:attrNameLst>
                                          <p:attrName>r</p:attrName>
                                        </p:attrNameLst>
                                      </p:cBhvr>
                                    </p:animRot>
                                    <p:animRot by="-240000">
                                      <p:cBhvr>
                                        <p:cTn id="166" dur="200" fill="hold">
                                          <p:stCondLst>
                                            <p:cond delay="600"/>
                                          </p:stCondLst>
                                        </p:cTn>
                                        <p:tgtEl>
                                          <p:spTgt spid="24602"/>
                                        </p:tgtEl>
                                        <p:attrNameLst>
                                          <p:attrName>r</p:attrName>
                                        </p:attrNameLst>
                                      </p:cBhvr>
                                    </p:animRot>
                                    <p:animRot by="120000">
                                      <p:cBhvr>
                                        <p:cTn id="167" dur="200" fill="hold">
                                          <p:stCondLst>
                                            <p:cond delay="800"/>
                                          </p:stCondLst>
                                        </p:cTn>
                                        <p:tgtEl>
                                          <p:spTgt spid="24602"/>
                                        </p:tgtEl>
                                        <p:attrNameLst>
                                          <p:attrName>r</p:attrName>
                                        </p:attrNameLst>
                                      </p:cBhvr>
                                    </p:animRot>
                                  </p:childTnLst>
                                </p:cTn>
                              </p:par>
                              <p:par>
                                <p:cTn id="168" presetID="32" presetClass="emph" presetSubtype="0" repeatCount="indefinite" fill="hold" grpId="1" nodeType="withEffect">
                                  <p:stCondLst>
                                    <p:cond delay="0"/>
                                  </p:stCondLst>
                                  <p:childTnLst>
                                    <p:animClr clrSpc="rgb" dir="cw">
                                      <p:cBhvr override="childStyle">
                                        <p:cTn id="169" dur="100" fill="hold"/>
                                        <p:tgtEl>
                                          <p:spTgt spid="24604"/>
                                        </p:tgtEl>
                                        <p:attrNameLst>
                                          <p:attrName>style.color</p:attrName>
                                        </p:attrNameLst>
                                      </p:cBhvr>
                                      <p:to>
                                        <a:schemeClr val="accent2"/>
                                      </p:to>
                                    </p:animClr>
                                    <p:animClr clrSpc="rgb" dir="cw">
                                      <p:cBhvr>
                                        <p:cTn id="170" dur="100" fill="hold"/>
                                        <p:tgtEl>
                                          <p:spTgt spid="24604"/>
                                        </p:tgtEl>
                                        <p:attrNameLst>
                                          <p:attrName>fillcolor</p:attrName>
                                        </p:attrNameLst>
                                      </p:cBhvr>
                                      <p:to>
                                        <a:schemeClr val="accent2"/>
                                      </p:to>
                                    </p:animClr>
                                    <p:set>
                                      <p:cBhvr>
                                        <p:cTn id="171" dur="100" fill="hold"/>
                                        <p:tgtEl>
                                          <p:spTgt spid="24604"/>
                                        </p:tgtEl>
                                        <p:attrNameLst>
                                          <p:attrName>fill.type</p:attrName>
                                        </p:attrNameLst>
                                      </p:cBhvr>
                                      <p:to>
                                        <p:strVal val="solid"/>
                                      </p:to>
                                    </p:set>
                                    <p:set>
                                      <p:cBhvr>
                                        <p:cTn id="172" dur="100" fill="hold"/>
                                        <p:tgtEl>
                                          <p:spTgt spid="24604"/>
                                        </p:tgtEl>
                                        <p:attrNameLst>
                                          <p:attrName>fill.on</p:attrName>
                                        </p:attrNameLst>
                                      </p:cBhvr>
                                      <p:to>
                                        <p:strVal val="true"/>
                                      </p:to>
                                    </p:set>
                                    <p:animRot by="120000">
                                      <p:cBhvr>
                                        <p:cTn id="173" dur="100" fill="hold">
                                          <p:stCondLst>
                                            <p:cond delay="0"/>
                                          </p:stCondLst>
                                        </p:cTn>
                                        <p:tgtEl>
                                          <p:spTgt spid="24604"/>
                                        </p:tgtEl>
                                        <p:attrNameLst>
                                          <p:attrName>r</p:attrName>
                                        </p:attrNameLst>
                                      </p:cBhvr>
                                    </p:animRot>
                                    <p:animRot by="-240000">
                                      <p:cBhvr>
                                        <p:cTn id="174" dur="200" fill="hold">
                                          <p:stCondLst>
                                            <p:cond delay="200"/>
                                          </p:stCondLst>
                                        </p:cTn>
                                        <p:tgtEl>
                                          <p:spTgt spid="24604"/>
                                        </p:tgtEl>
                                        <p:attrNameLst>
                                          <p:attrName>r</p:attrName>
                                        </p:attrNameLst>
                                      </p:cBhvr>
                                    </p:animRot>
                                    <p:animRot by="240000">
                                      <p:cBhvr>
                                        <p:cTn id="175" dur="200" fill="hold">
                                          <p:stCondLst>
                                            <p:cond delay="400"/>
                                          </p:stCondLst>
                                        </p:cTn>
                                        <p:tgtEl>
                                          <p:spTgt spid="24604"/>
                                        </p:tgtEl>
                                        <p:attrNameLst>
                                          <p:attrName>r</p:attrName>
                                        </p:attrNameLst>
                                      </p:cBhvr>
                                    </p:animRot>
                                    <p:animRot by="-240000">
                                      <p:cBhvr>
                                        <p:cTn id="176" dur="200" fill="hold">
                                          <p:stCondLst>
                                            <p:cond delay="600"/>
                                          </p:stCondLst>
                                        </p:cTn>
                                        <p:tgtEl>
                                          <p:spTgt spid="24604"/>
                                        </p:tgtEl>
                                        <p:attrNameLst>
                                          <p:attrName>r</p:attrName>
                                        </p:attrNameLst>
                                      </p:cBhvr>
                                    </p:animRot>
                                    <p:animRot by="120000">
                                      <p:cBhvr>
                                        <p:cTn id="177" dur="200" fill="hold">
                                          <p:stCondLst>
                                            <p:cond delay="800"/>
                                          </p:stCondLst>
                                        </p:cTn>
                                        <p:tgtEl>
                                          <p:spTgt spid="24604"/>
                                        </p:tgtEl>
                                        <p:attrNameLst>
                                          <p:attrName>r</p:attrName>
                                        </p:attrNameLst>
                                      </p:cBhvr>
                                    </p:animRot>
                                  </p:childTnLst>
                                </p:cTn>
                              </p:par>
                              <p:par>
                                <p:cTn id="178" presetID="32" presetClass="emph" presetSubtype="0" repeatCount="indefinite" fill="hold" grpId="1" nodeType="withEffect">
                                  <p:stCondLst>
                                    <p:cond delay="0"/>
                                  </p:stCondLst>
                                  <p:childTnLst>
                                    <p:animClr clrSpc="rgb" dir="cw">
                                      <p:cBhvr override="childStyle">
                                        <p:cTn id="179" dur="100" fill="hold"/>
                                        <p:tgtEl>
                                          <p:spTgt spid="24595"/>
                                        </p:tgtEl>
                                        <p:attrNameLst>
                                          <p:attrName>style.color</p:attrName>
                                        </p:attrNameLst>
                                      </p:cBhvr>
                                      <p:to>
                                        <a:schemeClr val="accent2"/>
                                      </p:to>
                                    </p:animClr>
                                    <p:animClr clrSpc="rgb" dir="cw">
                                      <p:cBhvr>
                                        <p:cTn id="180" dur="100" fill="hold"/>
                                        <p:tgtEl>
                                          <p:spTgt spid="24595"/>
                                        </p:tgtEl>
                                        <p:attrNameLst>
                                          <p:attrName>fillcolor</p:attrName>
                                        </p:attrNameLst>
                                      </p:cBhvr>
                                      <p:to>
                                        <a:schemeClr val="accent2"/>
                                      </p:to>
                                    </p:animClr>
                                    <p:set>
                                      <p:cBhvr>
                                        <p:cTn id="181" dur="100" fill="hold"/>
                                        <p:tgtEl>
                                          <p:spTgt spid="24595"/>
                                        </p:tgtEl>
                                        <p:attrNameLst>
                                          <p:attrName>fill.type</p:attrName>
                                        </p:attrNameLst>
                                      </p:cBhvr>
                                      <p:to>
                                        <p:strVal val="solid"/>
                                      </p:to>
                                    </p:set>
                                    <p:set>
                                      <p:cBhvr>
                                        <p:cTn id="182" dur="100" fill="hold"/>
                                        <p:tgtEl>
                                          <p:spTgt spid="24595"/>
                                        </p:tgtEl>
                                        <p:attrNameLst>
                                          <p:attrName>fill.on</p:attrName>
                                        </p:attrNameLst>
                                      </p:cBhvr>
                                      <p:to>
                                        <p:strVal val="true"/>
                                      </p:to>
                                    </p:set>
                                    <p:animRot by="120000">
                                      <p:cBhvr>
                                        <p:cTn id="183" dur="100" fill="hold">
                                          <p:stCondLst>
                                            <p:cond delay="0"/>
                                          </p:stCondLst>
                                        </p:cTn>
                                        <p:tgtEl>
                                          <p:spTgt spid="24595"/>
                                        </p:tgtEl>
                                        <p:attrNameLst>
                                          <p:attrName>r</p:attrName>
                                        </p:attrNameLst>
                                      </p:cBhvr>
                                    </p:animRot>
                                    <p:animRot by="-240000">
                                      <p:cBhvr>
                                        <p:cTn id="184" dur="200" fill="hold">
                                          <p:stCondLst>
                                            <p:cond delay="200"/>
                                          </p:stCondLst>
                                        </p:cTn>
                                        <p:tgtEl>
                                          <p:spTgt spid="24595"/>
                                        </p:tgtEl>
                                        <p:attrNameLst>
                                          <p:attrName>r</p:attrName>
                                        </p:attrNameLst>
                                      </p:cBhvr>
                                    </p:animRot>
                                    <p:animRot by="240000">
                                      <p:cBhvr>
                                        <p:cTn id="185" dur="200" fill="hold">
                                          <p:stCondLst>
                                            <p:cond delay="400"/>
                                          </p:stCondLst>
                                        </p:cTn>
                                        <p:tgtEl>
                                          <p:spTgt spid="24595"/>
                                        </p:tgtEl>
                                        <p:attrNameLst>
                                          <p:attrName>r</p:attrName>
                                        </p:attrNameLst>
                                      </p:cBhvr>
                                    </p:animRot>
                                    <p:animRot by="-240000">
                                      <p:cBhvr>
                                        <p:cTn id="186" dur="200" fill="hold">
                                          <p:stCondLst>
                                            <p:cond delay="600"/>
                                          </p:stCondLst>
                                        </p:cTn>
                                        <p:tgtEl>
                                          <p:spTgt spid="24595"/>
                                        </p:tgtEl>
                                        <p:attrNameLst>
                                          <p:attrName>r</p:attrName>
                                        </p:attrNameLst>
                                      </p:cBhvr>
                                    </p:animRot>
                                    <p:animRot by="120000">
                                      <p:cBhvr>
                                        <p:cTn id="187" dur="200" fill="hold">
                                          <p:stCondLst>
                                            <p:cond delay="800"/>
                                          </p:stCondLst>
                                        </p:cTn>
                                        <p:tgtEl>
                                          <p:spTgt spid="24595"/>
                                        </p:tgtEl>
                                        <p:attrNameLst>
                                          <p:attrName>r</p:attrName>
                                        </p:attrNameLst>
                                      </p:cBhvr>
                                    </p:animRot>
                                  </p:childTnLst>
                                </p:cTn>
                              </p:par>
                              <p:par>
                                <p:cTn id="188" presetID="32" presetClass="emph" presetSubtype="0" repeatCount="indefinite" fill="hold" grpId="1" nodeType="withEffect">
                                  <p:stCondLst>
                                    <p:cond delay="0"/>
                                  </p:stCondLst>
                                  <p:childTnLst>
                                    <p:animClr clrSpc="rgb" dir="cw">
                                      <p:cBhvr override="childStyle">
                                        <p:cTn id="189" dur="100" fill="hold"/>
                                        <p:tgtEl>
                                          <p:spTgt spid="24598"/>
                                        </p:tgtEl>
                                        <p:attrNameLst>
                                          <p:attrName>style.color</p:attrName>
                                        </p:attrNameLst>
                                      </p:cBhvr>
                                      <p:to>
                                        <a:schemeClr val="accent2"/>
                                      </p:to>
                                    </p:animClr>
                                    <p:animClr clrSpc="rgb" dir="cw">
                                      <p:cBhvr>
                                        <p:cTn id="190" dur="100" fill="hold"/>
                                        <p:tgtEl>
                                          <p:spTgt spid="24598"/>
                                        </p:tgtEl>
                                        <p:attrNameLst>
                                          <p:attrName>fillcolor</p:attrName>
                                        </p:attrNameLst>
                                      </p:cBhvr>
                                      <p:to>
                                        <a:schemeClr val="accent2"/>
                                      </p:to>
                                    </p:animClr>
                                    <p:set>
                                      <p:cBhvr>
                                        <p:cTn id="191" dur="100" fill="hold"/>
                                        <p:tgtEl>
                                          <p:spTgt spid="24598"/>
                                        </p:tgtEl>
                                        <p:attrNameLst>
                                          <p:attrName>fill.type</p:attrName>
                                        </p:attrNameLst>
                                      </p:cBhvr>
                                      <p:to>
                                        <p:strVal val="solid"/>
                                      </p:to>
                                    </p:set>
                                    <p:set>
                                      <p:cBhvr>
                                        <p:cTn id="192" dur="100" fill="hold"/>
                                        <p:tgtEl>
                                          <p:spTgt spid="24598"/>
                                        </p:tgtEl>
                                        <p:attrNameLst>
                                          <p:attrName>fill.on</p:attrName>
                                        </p:attrNameLst>
                                      </p:cBhvr>
                                      <p:to>
                                        <p:strVal val="true"/>
                                      </p:to>
                                    </p:set>
                                    <p:animRot by="120000">
                                      <p:cBhvr>
                                        <p:cTn id="193" dur="100" fill="hold">
                                          <p:stCondLst>
                                            <p:cond delay="0"/>
                                          </p:stCondLst>
                                        </p:cTn>
                                        <p:tgtEl>
                                          <p:spTgt spid="24598"/>
                                        </p:tgtEl>
                                        <p:attrNameLst>
                                          <p:attrName>r</p:attrName>
                                        </p:attrNameLst>
                                      </p:cBhvr>
                                    </p:animRot>
                                    <p:animRot by="-240000">
                                      <p:cBhvr>
                                        <p:cTn id="194" dur="200" fill="hold">
                                          <p:stCondLst>
                                            <p:cond delay="200"/>
                                          </p:stCondLst>
                                        </p:cTn>
                                        <p:tgtEl>
                                          <p:spTgt spid="24598"/>
                                        </p:tgtEl>
                                        <p:attrNameLst>
                                          <p:attrName>r</p:attrName>
                                        </p:attrNameLst>
                                      </p:cBhvr>
                                    </p:animRot>
                                    <p:animRot by="240000">
                                      <p:cBhvr>
                                        <p:cTn id="195" dur="200" fill="hold">
                                          <p:stCondLst>
                                            <p:cond delay="400"/>
                                          </p:stCondLst>
                                        </p:cTn>
                                        <p:tgtEl>
                                          <p:spTgt spid="24598"/>
                                        </p:tgtEl>
                                        <p:attrNameLst>
                                          <p:attrName>r</p:attrName>
                                        </p:attrNameLst>
                                      </p:cBhvr>
                                    </p:animRot>
                                    <p:animRot by="-240000">
                                      <p:cBhvr>
                                        <p:cTn id="196" dur="200" fill="hold">
                                          <p:stCondLst>
                                            <p:cond delay="600"/>
                                          </p:stCondLst>
                                        </p:cTn>
                                        <p:tgtEl>
                                          <p:spTgt spid="24598"/>
                                        </p:tgtEl>
                                        <p:attrNameLst>
                                          <p:attrName>r</p:attrName>
                                        </p:attrNameLst>
                                      </p:cBhvr>
                                    </p:animRot>
                                    <p:animRot by="120000">
                                      <p:cBhvr>
                                        <p:cTn id="197" dur="200" fill="hold">
                                          <p:stCondLst>
                                            <p:cond delay="800"/>
                                          </p:stCondLst>
                                        </p:cTn>
                                        <p:tgtEl>
                                          <p:spTgt spid="24598"/>
                                        </p:tgtEl>
                                        <p:attrNameLst>
                                          <p:attrName>r</p:attrName>
                                        </p:attrNameLst>
                                      </p:cBhvr>
                                    </p:animRot>
                                  </p:childTnLst>
                                </p:cTn>
                              </p:par>
                              <p:par>
                                <p:cTn id="198" presetID="32" presetClass="emph" presetSubtype="0" repeatCount="indefinite" fill="hold" grpId="1" nodeType="withEffect">
                                  <p:stCondLst>
                                    <p:cond delay="0"/>
                                  </p:stCondLst>
                                  <p:childTnLst>
                                    <p:animClr clrSpc="rgb" dir="cw">
                                      <p:cBhvr override="childStyle">
                                        <p:cTn id="199" dur="100" fill="hold"/>
                                        <p:tgtEl>
                                          <p:spTgt spid="24606"/>
                                        </p:tgtEl>
                                        <p:attrNameLst>
                                          <p:attrName>style.color</p:attrName>
                                        </p:attrNameLst>
                                      </p:cBhvr>
                                      <p:to>
                                        <a:schemeClr val="accent2"/>
                                      </p:to>
                                    </p:animClr>
                                    <p:animClr clrSpc="rgb" dir="cw">
                                      <p:cBhvr>
                                        <p:cTn id="200" dur="100" fill="hold"/>
                                        <p:tgtEl>
                                          <p:spTgt spid="24606"/>
                                        </p:tgtEl>
                                        <p:attrNameLst>
                                          <p:attrName>fillcolor</p:attrName>
                                        </p:attrNameLst>
                                      </p:cBhvr>
                                      <p:to>
                                        <a:schemeClr val="accent2"/>
                                      </p:to>
                                    </p:animClr>
                                    <p:set>
                                      <p:cBhvr>
                                        <p:cTn id="201" dur="100" fill="hold"/>
                                        <p:tgtEl>
                                          <p:spTgt spid="24606"/>
                                        </p:tgtEl>
                                        <p:attrNameLst>
                                          <p:attrName>fill.type</p:attrName>
                                        </p:attrNameLst>
                                      </p:cBhvr>
                                      <p:to>
                                        <p:strVal val="solid"/>
                                      </p:to>
                                    </p:set>
                                    <p:set>
                                      <p:cBhvr>
                                        <p:cTn id="202" dur="100" fill="hold"/>
                                        <p:tgtEl>
                                          <p:spTgt spid="24606"/>
                                        </p:tgtEl>
                                        <p:attrNameLst>
                                          <p:attrName>fill.on</p:attrName>
                                        </p:attrNameLst>
                                      </p:cBhvr>
                                      <p:to>
                                        <p:strVal val="true"/>
                                      </p:to>
                                    </p:set>
                                    <p:animRot by="120000">
                                      <p:cBhvr>
                                        <p:cTn id="203" dur="100" fill="hold">
                                          <p:stCondLst>
                                            <p:cond delay="0"/>
                                          </p:stCondLst>
                                        </p:cTn>
                                        <p:tgtEl>
                                          <p:spTgt spid="24606"/>
                                        </p:tgtEl>
                                        <p:attrNameLst>
                                          <p:attrName>r</p:attrName>
                                        </p:attrNameLst>
                                      </p:cBhvr>
                                    </p:animRot>
                                    <p:animRot by="-240000">
                                      <p:cBhvr>
                                        <p:cTn id="204" dur="200" fill="hold">
                                          <p:stCondLst>
                                            <p:cond delay="200"/>
                                          </p:stCondLst>
                                        </p:cTn>
                                        <p:tgtEl>
                                          <p:spTgt spid="24606"/>
                                        </p:tgtEl>
                                        <p:attrNameLst>
                                          <p:attrName>r</p:attrName>
                                        </p:attrNameLst>
                                      </p:cBhvr>
                                    </p:animRot>
                                    <p:animRot by="240000">
                                      <p:cBhvr>
                                        <p:cTn id="205" dur="200" fill="hold">
                                          <p:stCondLst>
                                            <p:cond delay="400"/>
                                          </p:stCondLst>
                                        </p:cTn>
                                        <p:tgtEl>
                                          <p:spTgt spid="24606"/>
                                        </p:tgtEl>
                                        <p:attrNameLst>
                                          <p:attrName>r</p:attrName>
                                        </p:attrNameLst>
                                      </p:cBhvr>
                                    </p:animRot>
                                    <p:animRot by="-240000">
                                      <p:cBhvr>
                                        <p:cTn id="206" dur="200" fill="hold">
                                          <p:stCondLst>
                                            <p:cond delay="600"/>
                                          </p:stCondLst>
                                        </p:cTn>
                                        <p:tgtEl>
                                          <p:spTgt spid="24606"/>
                                        </p:tgtEl>
                                        <p:attrNameLst>
                                          <p:attrName>r</p:attrName>
                                        </p:attrNameLst>
                                      </p:cBhvr>
                                    </p:animRot>
                                    <p:animRot by="120000">
                                      <p:cBhvr>
                                        <p:cTn id="207" dur="200" fill="hold">
                                          <p:stCondLst>
                                            <p:cond delay="800"/>
                                          </p:stCondLst>
                                        </p:cTn>
                                        <p:tgtEl>
                                          <p:spTgt spid="24606"/>
                                        </p:tgtEl>
                                        <p:attrNameLst>
                                          <p:attrName>r</p:attrName>
                                        </p:attrNameLst>
                                      </p:cBhvr>
                                    </p:animRot>
                                  </p:childTnLst>
                                </p:cTn>
                              </p:par>
                              <p:par>
                                <p:cTn id="208" presetID="32" presetClass="emph" presetSubtype="0" repeatCount="indefinite" fill="hold" grpId="1" nodeType="withEffect">
                                  <p:stCondLst>
                                    <p:cond delay="0"/>
                                  </p:stCondLst>
                                  <p:childTnLst>
                                    <p:animClr clrSpc="rgb" dir="cw">
                                      <p:cBhvr override="childStyle">
                                        <p:cTn id="209" dur="100" fill="hold"/>
                                        <p:tgtEl>
                                          <p:spTgt spid="24603"/>
                                        </p:tgtEl>
                                        <p:attrNameLst>
                                          <p:attrName>style.color</p:attrName>
                                        </p:attrNameLst>
                                      </p:cBhvr>
                                      <p:to>
                                        <a:schemeClr val="accent2"/>
                                      </p:to>
                                    </p:animClr>
                                    <p:animClr clrSpc="rgb" dir="cw">
                                      <p:cBhvr>
                                        <p:cTn id="210" dur="100" fill="hold"/>
                                        <p:tgtEl>
                                          <p:spTgt spid="24603"/>
                                        </p:tgtEl>
                                        <p:attrNameLst>
                                          <p:attrName>fillcolor</p:attrName>
                                        </p:attrNameLst>
                                      </p:cBhvr>
                                      <p:to>
                                        <a:schemeClr val="accent2"/>
                                      </p:to>
                                    </p:animClr>
                                    <p:set>
                                      <p:cBhvr>
                                        <p:cTn id="211" dur="100" fill="hold"/>
                                        <p:tgtEl>
                                          <p:spTgt spid="24603"/>
                                        </p:tgtEl>
                                        <p:attrNameLst>
                                          <p:attrName>fill.type</p:attrName>
                                        </p:attrNameLst>
                                      </p:cBhvr>
                                      <p:to>
                                        <p:strVal val="solid"/>
                                      </p:to>
                                    </p:set>
                                    <p:set>
                                      <p:cBhvr>
                                        <p:cTn id="212" dur="100" fill="hold"/>
                                        <p:tgtEl>
                                          <p:spTgt spid="24603"/>
                                        </p:tgtEl>
                                        <p:attrNameLst>
                                          <p:attrName>fill.on</p:attrName>
                                        </p:attrNameLst>
                                      </p:cBhvr>
                                      <p:to>
                                        <p:strVal val="true"/>
                                      </p:to>
                                    </p:set>
                                    <p:animRot by="120000">
                                      <p:cBhvr>
                                        <p:cTn id="213" dur="100" fill="hold">
                                          <p:stCondLst>
                                            <p:cond delay="0"/>
                                          </p:stCondLst>
                                        </p:cTn>
                                        <p:tgtEl>
                                          <p:spTgt spid="24603"/>
                                        </p:tgtEl>
                                        <p:attrNameLst>
                                          <p:attrName>r</p:attrName>
                                        </p:attrNameLst>
                                      </p:cBhvr>
                                    </p:animRot>
                                    <p:animRot by="-240000">
                                      <p:cBhvr>
                                        <p:cTn id="214" dur="200" fill="hold">
                                          <p:stCondLst>
                                            <p:cond delay="200"/>
                                          </p:stCondLst>
                                        </p:cTn>
                                        <p:tgtEl>
                                          <p:spTgt spid="24603"/>
                                        </p:tgtEl>
                                        <p:attrNameLst>
                                          <p:attrName>r</p:attrName>
                                        </p:attrNameLst>
                                      </p:cBhvr>
                                    </p:animRot>
                                    <p:animRot by="240000">
                                      <p:cBhvr>
                                        <p:cTn id="215" dur="200" fill="hold">
                                          <p:stCondLst>
                                            <p:cond delay="400"/>
                                          </p:stCondLst>
                                        </p:cTn>
                                        <p:tgtEl>
                                          <p:spTgt spid="24603"/>
                                        </p:tgtEl>
                                        <p:attrNameLst>
                                          <p:attrName>r</p:attrName>
                                        </p:attrNameLst>
                                      </p:cBhvr>
                                    </p:animRot>
                                    <p:animRot by="-240000">
                                      <p:cBhvr>
                                        <p:cTn id="216" dur="200" fill="hold">
                                          <p:stCondLst>
                                            <p:cond delay="600"/>
                                          </p:stCondLst>
                                        </p:cTn>
                                        <p:tgtEl>
                                          <p:spTgt spid="24603"/>
                                        </p:tgtEl>
                                        <p:attrNameLst>
                                          <p:attrName>r</p:attrName>
                                        </p:attrNameLst>
                                      </p:cBhvr>
                                    </p:animRot>
                                    <p:animRot by="120000">
                                      <p:cBhvr>
                                        <p:cTn id="217" dur="200" fill="hold">
                                          <p:stCondLst>
                                            <p:cond delay="800"/>
                                          </p:stCondLst>
                                        </p:cTn>
                                        <p:tgtEl>
                                          <p:spTgt spid="24603"/>
                                        </p:tgtEl>
                                        <p:attrNameLst>
                                          <p:attrName>r</p:attrName>
                                        </p:attrNameLst>
                                      </p:cBhvr>
                                    </p:animRot>
                                  </p:childTnLst>
                                </p:cTn>
                              </p:par>
                              <p:par>
                                <p:cTn id="218" presetID="32" presetClass="emph" presetSubtype="0" repeatCount="indefinite" fill="hold" grpId="1" nodeType="withEffect">
                                  <p:stCondLst>
                                    <p:cond delay="0"/>
                                  </p:stCondLst>
                                  <p:childTnLst>
                                    <p:animClr clrSpc="rgb" dir="cw">
                                      <p:cBhvr override="childStyle">
                                        <p:cTn id="219" dur="100" fill="hold"/>
                                        <p:tgtEl>
                                          <p:spTgt spid="24593"/>
                                        </p:tgtEl>
                                        <p:attrNameLst>
                                          <p:attrName>style.color</p:attrName>
                                        </p:attrNameLst>
                                      </p:cBhvr>
                                      <p:to>
                                        <a:schemeClr val="accent2"/>
                                      </p:to>
                                    </p:animClr>
                                    <p:animClr clrSpc="rgb" dir="cw">
                                      <p:cBhvr>
                                        <p:cTn id="220" dur="100" fill="hold"/>
                                        <p:tgtEl>
                                          <p:spTgt spid="24593"/>
                                        </p:tgtEl>
                                        <p:attrNameLst>
                                          <p:attrName>fillcolor</p:attrName>
                                        </p:attrNameLst>
                                      </p:cBhvr>
                                      <p:to>
                                        <a:schemeClr val="accent2"/>
                                      </p:to>
                                    </p:animClr>
                                    <p:set>
                                      <p:cBhvr>
                                        <p:cTn id="221" dur="100" fill="hold"/>
                                        <p:tgtEl>
                                          <p:spTgt spid="24593"/>
                                        </p:tgtEl>
                                        <p:attrNameLst>
                                          <p:attrName>fill.type</p:attrName>
                                        </p:attrNameLst>
                                      </p:cBhvr>
                                      <p:to>
                                        <p:strVal val="solid"/>
                                      </p:to>
                                    </p:set>
                                    <p:set>
                                      <p:cBhvr>
                                        <p:cTn id="222" dur="100" fill="hold"/>
                                        <p:tgtEl>
                                          <p:spTgt spid="24593"/>
                                        </p:tgtEl>
                                        <p:attrNameLst>
                                          <p:attrName>fill.on</p:attrName>
                                        </p:attrNameLst>
                                      </p:cBhvr>
                                      <p:to>
                                        <p:strVal val="true"/>
                                      </p:to>
                                    </p:set>
                                    <p:animRot by="120000">
                                      <p:cBhvr>
                                        <p:cTn id="223" dur="100" fill="hold">
                                          <p:stCondLst>
                                            <p:cond delay="0"/>
                                          </p:stCondLst>
                                        </p:cTn>
                                        <p:tgtEl>
                                          <p:spTgt spid="24593"/>
                                        </p:tgtEl>
                                        <p:attrNameLst>
                                          <p:attrName>r</p:attrName>
                                        </p:attrNameLst>
                                      </p:cBhvr>
                                    </p:animRot>
                                    <p:animRot by="-240000">
                                      <p:cBhvr>
                                        <p:cTn id="224" dur="200" fill="hold">
                                          <p:stCondLst>
                                            <p:cond delay="200"/>
                                          </p:stCondLst>
                                        </p:cTn>
                                        <p:tgtEl>
                                          <p:spTgt spid="24593"/>
                                        </p:tgtEl>
                                        <p:attrNameLst>
                                          <p:attrName>r</p:attrName>
                                        </p:attrNameLst>
                                      </p:cBhvr>
                                    </p:animRot>
                                    <p:animRot by="240000">
                                      <p:cBhvr>
                                        <p:cTn id="225" dur="200" fill="hold">
                                          <p:stCondLst>
                                            <p:cond delay="400"/>
                                          </p:stCondLst>
                                        </p:cTn>
                                        <p:tgtEl>
                                          <p:spTgt spid="24593"/>
                                        </p:tgtEl>
                                        <p:attrNameLst>
                                          <p:attrName>r</p:attrName>
                                        </p:attrNameLst>
                                      </p:cBhvr>
                                    </p:animRot>
                                    <p:animRot by="-240000">
                                      <p:cBhvr>
                                        <p:cTn id="226" dur="200" fill="hold">
                                          <p:stCondLst>
                                            <p:cond delay="600"/>
                                          </p:stCondLst>
                                        </p:cTn>
                                        <p:tgtEl>
                                          <p:spTgt spid="24593"/>
                                        </p:tgtEl>
                                        <p:attrNameLst>
                                          <p:attrName>r</p:attrName>
                                        </p:attrNameLst>
                                      </p:cBhvr>
                                    </p:animRot>
                                    <p:animRot by="120000">
                                      <p:cBhvr>
                                        <p:cTn id="227" dur="200" fill="hold">
                                          <p:stCondLst>
                                            <p:cond delay="800"/>
                                          </p:stCondLst>
                                        </p:cTn>
                                        <p:tgtEl>
                                          <p:spTgt spid="24593"/>
                                        </p:tgtEl>
                                        <p:attrNameLst>
                                          <p:attrName>r</p:attrName>
                                        </p:attrNameLst>
                                      </p:cBhvr>
                                    </p:animRot>
                                  </p:childTnLst>
                                </p:cTn>
                              </p:par>
                              <p:par>
                                <p:cTn id="228" presetID="32" presetClass="emph" presetSubtype="0" repeatCount="indefinite" fill="hold" grpId="1" nodeType="withEffect">
                                  <p:stCondLst>
                                    <p:cond delay="0"/>
                                  </p:stCondLst>
                                  <p:childTnLst>
                                    <p:animClr clrSpc="rgb" dir="cw">
                                      <p:cBhvr override="childStyle">
                                        <p:cTn id="229" dur="100" fill="hold"/>
                                        <p:tgtEl>
                                          <p:spTgt spid="24596"/>
                                        </p:tgtEl>
                                        <p:attrNameLst>
                                          <p:attrName>style.color</p:attrName>
                                        </p:attrNameLst>
                                      </p:cBhvr>
                                      <p:to>
                                        <a:schemeClr val="accent2"/>
                                      </p:to>
                                    </p:animClr>
                                    <p:animClr clrSpc="rgb" dir="cw">
                                      <p:cBhvr>
                                        <p:cTn id="230" dur="100" fill="hold"/>
                                        <p:tgtEl>
                                          <p:spTgt spid="24596"/>
                                        </p:tgtEl>
                                        <p:attrNameLst>
                                          <p:attrName>fillcolor</p:attrName>
                                        </p:attrNameLst>
                                      </p:cBhvr>
                                      <p:to>
                                        <a:schemeClr val="accent2"/>
                                      </p:to>
                                    </p:animClr>
                                    <p:set>
                                      <p:cBhvr>
                                        <p:cTn id="231" dur="100" fill="hold"/>
                                        <p:tgtEl>
                                          <p:spTgt spid="24596"/>
                                        </p:tgtEl>
                                        <p:attrNameLst>
                                          <p:attrName>fill.type</p:attrName>
                                        </p:attrNameLst>
                                      </p:cBhvr>
                                      <p:to>
                                        <p:strVal val="solid"/>
                                      </p:to>
                                    </p:set>
                                    <p:set>
                                      <p:cBhvr>
                                        <p:cTn id="232" dur="100" fill="hold"/>
                                        <p:tgtEl>
                                          <p:spTgt spid="24596"/>
                                        </p:tgtEl>
                                        <p:attrNameLst>
                                          <p:attrName>fill.on</p:attrName>
                                        </p:attrNameLst>
                                      </p:cBhvr>
                                      <p:to>
                                        <p:strVal val="true"/>
                                      </p:to>
                                    </p:set>
                                    <p:animRot by="120000">
                                      <p:cBhvr>
                                        <p:cTn id="233" dur="100" fill="hold">
                                          <p:stCondLst>
                                            <p:cond delay="0"/>
                                          </p:stCondLst>
                                        </p:cTn>
                                        <p:tgtEl>
                                          <p:spTgt spid="24596"/>
                                        </p:tgtEl>
                                        <p:attrNameLst>
                                          <p:attrName>r</p:attrName>
                                        </p:attrNameLst>
                                      </p:cBhvr>
                                    </p:animRot>
                                    <p:animRot by="-240000">
                                      <p:cBhvr>
                                        <p:cTn id="234" dur="200" fill="hold">
                                          <p:stCondLst>
                                            <p:cond delay="200"/>
                                          </p:stCondLst>
                                        </p:cTn>
                                        <p:tgtEl>
                                          <p:spTgt spid="24596"/>
                                        </p:tgtEl>
                                        <p:attrNameLst>
                                          <p:attrName>r</p:attrName>
                                        </p:attrNameLst>
                                      </p:cBhvr>
                                    </p:animRot>
                                    <p:animRot by="240000">
                                      <p:cBhvr>
                                        <p:cTn id="235" dur="200" fill="hold">
                                          <p:stCondLst>
                                            <p:cond delay="400"/>
                                          </p:stCondLst>
                                        </p:cTn>
                                        <p:tgtEl>
                                          <p:spTgt spid="24596"/>
                                        </p:tgtEl>
                                        <p:attrNameLst>
                                          <p:attrName>r</p:attrName>
                                        </p:attrNameLst>
                                      </p:cBhvr>
                                    </p:animRot>
                                    <p:animRot by="-240000">
                                      <p:cBhvr>
                                        <p:cTn id="236" dur="200" fill="hold">
                                          <p:stCondLst>
                                            <p:cond delay="600"/>
                                          </p:stCondLst>
                                        </p:cTn>
                                        <p:tgtEl>
                                          <p:spTgt spid="24596"/>
                                        </p:tgtEl>
                                        <p:attrNameLst>
                                          <p:attrName>r</p:attrName>
                                        </p:attrNameLst>
                                      </p:cBhvr>
                                    </p:animRot>
                                    <p:animRot by="120000">
                                      <p:cBhvr>
                                        <p:cTn id="237" dur="200" fill="hold">
                                          <p:stCondLst>
                                            <p:cond delay="800"/>
                                          </p:stCondLst>
                                        </p:cTn>
                                        <p:tgtEl>
                                          <p:spTgt spid="24596"/>
                                        </p:tgtEl>
                                        <p:attrNameLst>
                                          <p:attrName>r</p:attrName>
                                        </p:attrNameLst>
                                      </p:cBhvr>
                                    </p:animRot>
                                  </p:childTnLst>
                                </p:cTn>
                              </p:par>
                              <p:par>
                                <p:cTn id="238" presetID="32" presetClass="emph" presetSubtype="0" repeatCount="indefinite" fill="hold" grpId="1" nodeType="withEffect">
                                  <p:stCondLst>
                                    <p:cond delay="0"/>
                                  </p:stCondLst>
                                  <p:childTnLst>
                                    <p:animClr clrSpc="rgb" dir="cw">
                                      <p:cBhvr override="childStyle">
                                        <p:cTn id="239" dur="100" fill="hold"/>
                                        <p:tgtEl>
                                          <p:spTgt spid="24599"/>
                                        </p:tgtEl>
                                        <p:attrNameLst>
                                          <p:attrName>style.color</p:attrName>
                                        </p:attrNameLst>
                                      </p:cBhvr>
                                      <p:to>
                                        <a:schemeClr val="accent2"/>
                                      </p:to>
                                    </p:animClr>
                                    <p:animClr clrSpc="rgb" dir="cw">
                                      <p:cBhvr>
                                        <p:cTn id="240" dur="100" fill="hold"/>
                                        <p:tgtEl>
                                          <p:spTgt spid="24599"/>
                                        </p:tgtEl>
                                        <p:attrNameLst>
                                          <p:attrName>fillcolor</p:attrName>
                                        </p:attrNameLst>
                                      </p:cBhvr>
                                      <p:to>
                                        <a:schemeClr val="accent2"/>
                                      </p:to>
                                    </p:animClr>
                                    <p:set>
                                      <p:cBhvr>
                                        <p:cTn id="241" dur="100" fill="hold"/>
                                        <p:tgtEl>
                                          <p:spTgt spid="24599"/>
                                        </p:tgtEl>
                                        <p:attrNameLst>
                                          <p:attrName>fill.type</p:attrName>
                                        </p:attrNameLst>
                                      </p:cBhvr>
                                      <p:to>
                                        <p:strVal val="solid"/>
                                      </p:to>
                                    </p:set>
                                    <p:set>
                                      <p:cBhvr>
                                        <p:cTn id="242" dur="100" fill="hold"/>
                                        <p:tgtEl>
                                          <p:spTgt spid="24599"/>
                                        </p:tgtEl>
                                        <p:attrNameLst>
                                          <p:attrName>fill.on</p:attrName>
                                        </p:attrNameLst>
                                      </p:cBhvr>
                                      <p:to>
                                        <p:strVal val="true"/>
                                      </p:to>
                                    </p:set>
                                    <p:animRot by="120000">
                                      <p:cBhvr>
                                        <p:cTn id="243" dur="100" fill="hold">
                                          <p:stCondLst>
                                            <p:cond delay="0"/>
                                          </p:stCondLst>
                                        </p:cTn>
                                        <p:tgtEl>
                                          <p:spTgt spid="24599"/>
                                        </p:tgtEl>
                                        <p:attrNameLst>
                                          <p:attrName>r</p:attrName>
                                        </p:attrNameLst>
                                      </p:cBhvr>
                                    </p:animRot>
                                    <p:animRot by="-240000">
                                      <p:cBhvr>
                                        <p:cTn id="244" dur="200" fill="hold">
                                          <p:stCondLst>
                                            <p:cond delay="200"/>
                                          </p:stCondLst>
                                        </p:cTn>
                                        <p:tgtEl>
                                          <p:spTgt spid="24599"/>
                                        </p:tgtEl>
                                        <p:attrNameLst>
                                          <p:attrName>r</p:attrName>
                                        </p:attrNameLst>
                                      </p:cBhvr>
                                    </p:animRot>
                                    <p:animRot by="240000">
                                      <p:cBhvr>
                                        <p:cTn id="245" dur="200" fill="hold">
                                          <p:stCondLst>
                                            <p:cond delay="400"/>
                                          </p:stCondLst>
                                        </p:cTn>
                                        <p:tgtEl>
                                          <p:spTgt spid="24599"/>
                                        </p:tgtEl>
                                        <p:attrNameLst>
                                          <p:attrName>r</p:attrName>
                                        </p:attrNameLst>
                                      </p:cBhvr>
                                    </p:animRot>
                                    <p:animRot by="-240000">
                                      <p:cBhvr>
                                        <p:cTn id="246" dur="200" fill="hold">
                                          <p:stCondLst>
                                            <p:cond delay="600"/>
                                          </p:stCondLst>
                                        </p:cTn>
                                        <p:tgtEl>
                                          <p:spTgt spid="24599"/>
                                        </p:tgtEl>
                                        <p:attrNameLst>
                                          <p:attrName>r</p:attrName>
                                        </p:attrNameLst>
                                      </p:cBhvr>
                                    </p:animRot>
                                    <p:animRot by="120000">
                                      <p:cBhvr>
                                        <p:cTn id="247" dur="200" fill="hold">
                                          <p:stCondLst>
                                            <p:cond delay="800"/>
                                          </p:stCondLst>
                                        </p:cTn>
                                        <p:tgtEl>
                                          <p:spTgt spid="24599"/>
                                        </p:tgtEl>
                                        <p:attrNameLst>
                                          <p:attrName>r</p:attrName>
                                        </p:attrNameLst>
                                      </p:cBhvr>
                                    </p:animRot>
                                  </p:childTnLst>
                                </p:cTn>
                              </p:par>
                              <p:par>
                                <p:cTn id="248" presetID="32" presetClass="emph" presetSubtype="0" repeatCount="indefinite" fill="hold" grpId="1" nodeType="withEffect">
                                  <p:stCondLst>
                                    <p:cond delay="0"/>
                                  </p:stCondLst>
                                  <p:childTnLst>
                                    <p:animClr clrSpc="rgb" dir="cw">
                                      <p:cBhvr override="childStyle">
                                        <p:cTn id="249" dur="100" fill="hold"/>
                                        <p:tgtEl>
                                          <p:spTgt spid="24601"/>
                                        </p:tgtEl>
                                        <p:attrNameLst>
                                          <p:attrName>style.color</p:attrName>
                                        </p:attrNameLst>
                                      </p:cBhvr>
                                      <p:to>
                                        <a:schemeClr val="accent2"/>
                                      </p:to>
                                    </p:animClr>
                                    <p:animClr clrSpc="rgb" dir="cw">
                                      <p:cBhvr>
                                        <p:cTn id="250" dur="100" fill="hold"/>
                                        <p:tgtEl>
                                          <p:spTgt spid="24601"/>
                                        </p:tgtEl>
                                        <p:attrNameLst>
                                          <p:attrName>fillcolor</p:attrName>
                                        </p:attrNameLst>
                                      </p:cBhvr>
                                      <p:to>
                                        <a:schemeClr val="accent2"/>
                                      </p:to>
                                    </p:animClr>
                                    <p:set>
                                      <p:cBhvr>
                                        <p:cTn id="251" dur="100" fill="hold"/>
                                        <p:tgtEl>
                                          <p:spTgt spid="24601"/>
                                        </p:tgtEl>
                                        <p:attrNameLst>
                                          <p:attrName>fill.type</p:attrName>
                                        </p:attrNameLst>
                                      </p:cBhvr>
                                      <p:to>
                                        <p:strVal val="solid"/>
                                      </p:to>
                                    </p:set>
                                    <p:set>
                                      <p:cBhvr>
                                        <p:cTn id="252" dur="100" fill="hold"/>
                                        <p:tgtEl>
                                          <p:spTgt spid="24601"/>
                                        </p:tgtEl>
                                        <p:attrNameLst>
                                          <p:attrName>fill.on</p:attrName>
                                        </p:attrNameLst>
                                      </p:cBhvr>
                                      <p:to>
                                        <p:strVal val="true"/>
                                      </p:to>
                                    </p:set>
                                    <p:animRot by="120000">
                                      <p:cBhvr>
                                        <p:cTn id="253" dur="100" fill="hold">
                                          <p:stCondLst>
                                            <p:cond delay="0"/>
                                          </p:stCondLst>
                                        </p:cTn>
                                        <p:tgtEl>
                                          <p:spTgt spid="24601"/>
                                        </p:tgtEl>
                                        <p:attrNameLst>
                                          <p:attrName>r</p:attrName>
                                        </p:attrNameLst>
                                      </p:cBhvr>
                                    </p:animRot>
                                    <p:animRot by="-240000">
                                      <p:cBhvr>
                                        <p:cTn id="254" dur="200" fill="hold">
                                          <p:stCondLst>
                                            <p:cond delay="200"/>
                                          </p:stCondLst>
                                        </p:cTn>
                                        <p:tgtEl>
                                          <p:spTgt spid="24601"/>
                                        </p:tgtEl>
                                        <p:attrNameLst>
                                          <p:attrName>r</p:attrName>
                                        </p:attrNameLst>
                                      </p:cBhvr>
                                    </p:animRot>
                                    <p:animRot by="240000">
                                      <p:cBhvr>
                                        <p:cTn id="255" dur="200" fill="hold">
                                          <p:stCondLst>
                                            <p:cond delay="400"/>
                                          </p:stCondLst>
                                        </p:cTn>
                                        <p:tgtEl>
                                          <p:spTgt spid="24601"/>
                                        </p:tgtEl>
                                        <p:attrNameLst>
                                          <p:attrName>r</p:attrName>
                                        </p:attrNameLst>
                                      </p:cBhvr>
                                    </p:animRot>
                                    <p:animRot by="-240000">
                                      <p:cBhvr>
                                        <p:cTn id="256" dur="200" fill="hold">
                                          <p:stCondLst>
                                            <p:cond delay="600"/>
                                          </p:stCondLst>
                                        </p:cTn>
                                        <p:tgtEl>
                                          <p:spTgt spid="24601"/>
                                        </p:tgtEl>
                                        <p:attrNameLst>
                                          <p:attrName>r</p:attrName>
                                        </p:attrNameLst>
                                      </p:cBhvr>
                                    </p:animRot>
                                    <p:animRot by="120000">
                                      <p:cBhvr>
                                        <p:cTn id="257" dur="200" fill="hold">
                                          <p:stCondLst>
                                            <p:cond delay="800"/>
                                          </p:stCondLst>
                                        </p:cTn>
                                        <p:tgtEl>
                                          <p:spTgt spid="24601"/>
                                        </p:tgtEl>
                                        <p:attrNameLst>
                                          <p:attrName>r</p:attrName>
                                        </p:attrNameLst>
                                      </p:cBhvr>
                                    </p:animRot>
                                  </p:childTnLst>
                                </p:cTn>
                              </p:par>
                              <p:par>
                                <p:cTn id="258" presetID="32" presetClass="emph" presetSubtype="0" repeatCount="indefinite" fill="hold" grpId="1" nodeType="withEffect">
                                  <p:stCondLst>
                                    <p:cond delay="0"/>
                                  </p:stCondLst>
                                  <p:childTnLst>
                                    <p:animClr clrSpc="rgb" dir="cw">
                                      <p:cBhvr override="childStyle">
                                        <p:cTn id="259" dur="100" fill="hold"/>
                                        <p:tgtEl>
                                          <p:spTgt spid="24607"/>
                                        </p:tgtEl>
                                        <p:attrNameLst>
                                          <p:attrName>style.color</p:attrName>
                                        </p:attrNameLst>
                                      </p:cBhvr>
                                      <p:to>
                                        <a:schemeClr val="accent2"/>
                                      </p:to>
                                    </p:animClr>
                                    <p:animClr clrSpc="rgb" dir="cw">
                                      <p:cBhvr>
                                        <p:cTn id="260" dur="100" fill="hold"/>
                                        <p:tgtEl>
                                          <p:spTgt spid="24607"/>
                                        </p:tgtEl>
                                        <p:attrNameLst>
                                          <p:attrName>fillcolor</p:attrName>
                                        </p:attrNameLst>
                                      </p:cBhvr>
                                      <p:to>
                                        <a:schemeClr val="accent2"/>
                                      </p:to>
                                    </p:animClr>
                                    <p:set>
                                      <p:cBhvr>
                                        <p:cTn id="261" dur="100" fill="hold"/>
                                        <p:tgtEl>
                                          <p:spTgt spid="24607"/>
                                        </p:tgtEl>
                                        <p:attrNameLst>
                                          <p:attrName>fill.type</p:attrName>
                                        </p:attrNameLst>
                                      </p:cBhvr>
                                      <p:to>
                                        <p:strVal val="solid"/>
                                      </p:to>
                                    </p:set>
                                    <p:set>
                                      <p:cBhvr>
                                        <p:cTn id="262" dur="100" fill="hold"/>
                                        <p:tgtEl>
                                          <p:spTgt spid="24607"/>
                                        </p:tgtEl>
                                        <p:attrNameLst>
                                          <p:attrName>fill.on</p:attrName>
                                        </p:attrNameLst>
                                      </p:cBhvr>
                                      <p:to>
                                        <p:strVal val="true"/>
                                      </p:to>
                                    </p:set>
                                    <p:animRot by="120000">
                                      <p:cBhvr>
                                        <p:cTn id="263" dur="100" fill="hold">
                                          <p:stCondLst>
                                            <p:cond delay="0"/>
                                          </p:stCondLst>
                                        </p:cTn>
                                        <p:tgtEl>
                                          <p:spTgt spid="24607"/>
                                        </p:tgtEl>
                                        <p:attrNameLst>
                                          <p:attrName>r</p:attrName>
                                        </p:attrNameLst>
                                      </p:cBhvr>
                                    </p:animRot>
                                    <p:animRot by="-240000">
                                      <p:cBhvr>
                                        <p:cTn id="264" dur="200" fill="hold">
                                          <p:stCondLst>
                                            <p:cond delay="200"/>
                                          </p:stCondLst>
                                        </p:cTn>
                                        <p:tgtEl>
                                          <p:spTgt spid="24607"/>
                                        </p:tgtEl>
                                        <p:attrNameLst>
                                          <p:attrName>r</p:attrName>
                                        </p:attrNameLst>
                                      </p:cBhvr>
                                    </p:animRot>
                                    <p:animRot by="240000">
                                      <p:cBhvr>
                                        <p:cTn id="265" dur="200" fill="hold">
                                          <p:stCondLst>
                                            <p:cond delay="400"/>
                                          </p:stCondLst>
                                        </p:cTn>
                                        <p:tgtEl>
                                          <p:spTgt spid="24607"/>
                                        </p:tgtEl>
                                        <p:attrNameLst>
                                          <p:attrName>r</p:attrName>
                                        </p:attrNameLst>
                                      </p:cBhvr>
                                    </p:animRot>
                                    <p:animRot by="-240000">
                                      <p:cBhvr>
                                        <p:cTn id="266" dur="200" fill="hold">
                                          <p:stCondLst>
                                            <p:cond delay="600"/>
                                          </p:stCondLst>
                                        </p:cTn>
                                        <p:tgtEl>
                                          <p:spTgt spid="24607"/>
                                        </p:tgtEl>
                                        <p:attrNameLst>
                                          <p:attrName>r</p:attrName>
                                        </p:attrNameLst>
                                      </p:cBhvr>
                                    </p:animRot>
                                    <p:animRot by="120000">
                                      <p:cBhvr>
                                        <p:cTn id="267" dur="200" fill="hold">
                                          <p:stCondLst>
                                            <p:cond delay="800"/>
                                          </p:stCondLst>
                                        </p:cTn>
                                        <p:tgtEl>
                                          <p:spTgt spid="24607"/>
                                        </p:tgtEl>
                                        <p:attrNameLst>
                                          <p:attrName>r</p:attrName>
                                        </p:attrNameLst>
                                      </p:cBhvr>
                                    </p:animRot>
                                  </p:childTnLst>
                                </p:cTn>
                              </p:par>
                              <p:par>
                                <p:cTn id="268" presetID="32" presetClass="emph" presetSubtype="0" repeatCount="indefinite" fill="hold" grpId="1" nodeType="withEffect">
                                  <p:stCondLst>
                                    <p:cond delay="0"/>
                                  </p:stCondLst>
                                  <p:childTnLst>
                                    <p:animClr clrSpc="rgb" dir="cw">
                                      <p:cBhvr override="childStyle">
                                        <p:cTn id="269" dur="100" fill="hold"/>
                                        <p:tgtEl>
                                          <p:spTgt spid="24605"/>
                                        </p:tgtEl>
                                        <p:attrNameLst>
                                          <p:attrName>style.color</p:attrName>
                                        </p:attrNameLst>
                                      </p:cBhvr>
                                      <p:to>
                                        <a:schemeClr val="accent2"/>
                                      </p:to>
                                    </p:animClr>
                                    <p:animClr clrSpc="rgb" dir="cw">
                                      <p:cBhvr>
                                        <p:cTn id="270" dur="100" fill="hold"/>
                                        <p:tgtEl>
                                          <p:spTgt spid="24605"/>
                                        </p:tgtEl>
                                        <p:attrNameLst>
                                          <p:attrName>fillcolor</p:attrName>
                                        </p:attrNameLst>
                                      </p:cBhvr>
                                      <p:to>
                                        <a:schemeClr val="accent2"/>
                                      </p:to>
                                    </p:animClr>
                                    <p:set>
                                      <p:cBhvr>
                                        <p:cTn id="271" dur="100" fill="hold"/>
                                        <p:tgtEl>
                                          <p:spTgt spid="24605"/>
                                        </p:tgtEl>
                                        <p:attrNameLst>
                                          <p:attrName>fill.type</p:attrName>
                                        </p:attrNameLst>
                                      </p:cBhvr>
                                      <p:to>
                                        <p:strVal val="solid"/>
                                      </p:to>
                                    </p:set>
                                    <p:set>
                                      <p:cBhvr>
                                        <p:cTn id="272" dur="100" fill="hold"/>
                                        <p:tgtEl>
                                          <p:spTgt spid="24605"/>
                                        </p:tgtEl>
                                        <p:attrNameLst>
                                          <p:attrName>fill.on</p:attrName>
                                        </p:attrNameLst>
                                      </p:cBhvr>
                                      <p:to>
                                        <p:strVal val="true"/>
                                      </p:to>
                                    </p:set>
                                    <p:animRot by="120000">
                                      <p:cBhvr>
                                        <p:cTn id="273" dur="100" fill="hold">
                                          <p:stCondLst>
                                            <p:cond delay="0"/>
                                          </p:stCondLst>
                                        </p:cTn>
                                        <p:tgtEl>
                                          <p:spTgt spid="24605"/>
                                        </p:tgtEl>
                                        <p:attrNameLst>
                                          <p:attrName>r</p:attrName>
                                        </p:attrNameLst>
                                      </p:cBhvr>
                                    </p:animRot>
                                    <p:animRot by="-240000">
                                      <p:cBhvr>
                                        <p:cTn id="274" dur="200" fill="hold">
                                          <p:stCondLst>
                                            <p:cond delay="200"/>
                                          </p:stCondLst>
                                        </p:cTn>
                                        <p:tgtEl>
                                          <p:spTgt spid="24605"/>
                                        </p:tgtEl>
                                        <p:attrNameLst>
                                          <p:attrName>r</p:attrName>
                                        </p:attrNameLst>
                                      </p:cBhvr>
                                    </p:animRot>
                                    <p:animRot by="240000">
                                      <p:cBhvr>
                                        <p:cTn id="275" dur="200" fill="hold">
                                          <p:stCondLst>
                                            <p:cond delay="400"/>
                                          </p:stCondLst>
                                        </p:cTn>
                                        <p:tgtEl>
                                          <p:spTgt spid="24605"/>
                                        </p:tgtEl>
                                        <p:attrNameLst>
                                          <p:attrName>r</p:attrName>
                                        </p:attrNameLst>
                                      </p:cBhvr>
                                    </p:animRot>
                                    <p:animRot by="-240000">
                                      <p:cBhvr>
                                        <p:cTn id="276" dur="200" fill="hold">
                                          <p:stCondLst>
                                            <p:cond delay="600"/>
                                          </p:stCondLst>
                                        </p:cTn>
                                        <p:tgtEl>
                                          <p:spTgt spid="24605"/>
                                        </p:tgtEl>
                                        <p:attrNameLst>
                                          <p:attrName>r</p:attrName>
                                        </p:attrNameLst>
                                      </p:cBhvr>
                                    </p:animRot>
                                    <p:animRot by="120000">
                                      <p:cBhvr>
                                        <p:cTn id="277" dur="200" fill="hold">
                                          <p:stCondLst>
                                            <p:cond delay="800"/>
                                          </p:stCondLst>
                                        </p:cTn>
                                        <p:tgtEl>
                                          <p:spTgt spid="24605"/>
                                        </p:tgtEl>
                                        <p:attrNameLst>
                                          <p:attrName>r</p:attrName>
                                        </p:attrNameLst>
                                      </p:cBhvr>
                                    </p:animRot>
                                  </p:childTnLst>
                                </p:cTn>
                              </p:par>
                              <p:par>
                                <p:cTn id="278" presetID="32" presetClass="emph" presetSubtype="0" repeatCount="indefinite" fill="hold" grpId="1" nodeType="withEffect">
                                  <p:stCondLst>
                                    <p:cond delay="0"/>
                                  </p:stCondLst>
                                  <p:childTnLst>
                                    <p:animClr clrSpc="rgb" dir="cw">
                                      <p:cBhvr override="childStyle">
                                        <p:cTn id="279" dur="100" fill="hold"/>
                                        <p:tgtEl>
                                          <p:spTgt spid="24591"/>
                                        </p:tgtEl>
                                        <p:attrNameLst>
                                          <p:attrName>style.color</p:attrName>
                                        </p:attrNameLst>
                                      </p:cBhvr>
                                      <p:to>
                                        <a:schemeClr val="accent2"/>
                                      </p:to>
                                    </p:animClr>
                                    <p:animClr clrSpc="rgb" dir="cw">
                                      <p:cBhvr>
                                        <p:cTn id="280" dur="100" fill="hold"/>
                                        <p:tgtEl>
                                          <p:spTgt spid="24591"/>
                                        </p:tgtEl>
                                        <p:attrNameLst>
                                          <p:attrName>fillcolor</p:attrName>
                                        </p:attrNameLst>
                                      </p:cBhvr>
                                      <p:to>
                                        <a:schemeClr val="accent2"/>
                                      </p:to>
                                    </p:animClr>
                                    <p:set>
                                      <p:cBhvr>
                                        <p:cTn id="281" dur="100" fill="hold"/>
                                        <p:tgtEl>
                                          <p:spTgt spid="24591"/>
                                        </p:tgtEl>
                                        <p:attrNameLst>
                                          <p:attrName>fill.type</p:attrName>
                                        </p:attrNameLst>
                                      </p:cBhvr>
                                      <p:to>
                                        <p:strVal val="solid"/>
                                      </p:to>
                                    </p:set>
                                    <p:set>
                                      <p:cBhvr>
                                        <p:cTn id="282" dur="100" fill="hold"/>
                                        <p:tgtEl>
                                          <p:spTgt spid="24591"/>
                                        </p:tgtEl>
                                        <p:attrNameLst>
                                          <p:attrName>fill.on</p:attrName>
                                        </p:attrNameLst>
                                      </p:cBhvr>
                                      <p:to>
                                        <p:strVal val="true"/>
                                      </p:to>
                                    </p:set>
                                    <p:animRot by="120000">
                                      <p:cBhvr>
                                        <p:cTn id="283" dur="100" fill="hold">
                                          <p:stCondLst>
                                            <p:cond delay="0"/>
                                          </p:stCondLst>
                                        </p:cTn>
                                        <p:tgtEl>
                                          <p:spTgt spid="24591"/>
                                        </p:tgtEl>
                                        <p:attrNameLst>
                                          <p:attrName>r</p:attrName>
                                        </p:attrNameLst>
                                      </p:cBhvr>
                                    </p:animRot>
                                    <p:animRot by="-240000">
                                      <p:cBhvr>
                                        <p:cTn id="284" dur="200" fill="hold">
                                          <p:stCondLst>
                                            <p:cond delay="200"/>
                                          </p:stCondLst>
                                        </p:cTn>
                                        <p:tgtEl>
                                          <p:spTgt spid="24591"/>
                                        </p:tgtEl>
                                        <p:attrNameLst>
                                          <p:attrName>r</p:attrName>
                                        </p:attrNameLst>
                                      </p:cBhvr>
                                    </p:animRot>
                                    <p:animRot by="240000">
                                      <p:cBhvr>
                                        <p:cTn id="285" dur="200" fill="hold">
                                          <p:stCondLst>
                                            <p:cond delay="400"/>
                                          </p:stCondLst>
                                        </p:cTn>
                                        <p:tgtEl>
                                          <p:spTgt spid="24591"/>
                                        </p:tgtEl>
                                        <p:attrNameLst>
                                          <p:attrName>r</p:attrName>
                                        </p:attrNameLst>
                                      </p:cBhvr>
                                    </p:animRot>
                                    <p:animRot by="-240000">
                                      <p:cBhvr>
                                        <p:cTn id="286" dur="200" fill="hold">
                                          <p:stCondLst>
                                            <p:cond delay="600"/>
                                          </p:stCondLst>
                                        </p:cTn>
                                        <p:tgtEl>
                                          <p:spTgt spid="24591"/>
                                        </p:tgtEl>
                                        <p:attrNameLst>
                                          <p:attrName>r</p:attrName>
                                        </p:attrNameLst>
                                      </p:cBhvr>
                                    </p:animRot>
                                    <p:animRot by="120000">
                                      <p:cBhvr>
                                        <p:cTn id="287" dur="200" fill="hold">
                                          <p:stCondLst>
                                            <p:cond delay="800"/>
                                          </p:stCondLst>
                                        </p:cTn>
                                        <p:tgtEl>
                                          <p:spTgt spid="24591"/>
                                        </p:tgtEl>
                                        <p:attrNameLst>
                                          <p:attrName>r</p:attrName>
                                        </p:attrNameLst>
                                      </p:cBhvr>
                                    </p:animRot>
                                  </p:childTnLst>
                                </p:cTn>
                              </p:par>
                              <p:par>
                                <p:cTn id="288" presetID="32" presetClass="emph" presetSubtype="0" repeatCount="indefinite" fill="hold" grpId="1" nodeType="withEffect">
                                  <p:stCondLst>
                                    <p:cond delay="0"/>
                                  </p:stCondLst>
                                  <p:childTnLst>
                                    <p:animClr clrSpc="rgb" dir="cw">
                                      <p:cBhvr override="childStyle">
                                        <p:cTn id="289" dur="100" fill="hold"/>
                                        <p:tgtEl>
                                          <p:spTgt spid="24594"/>
                                        </p:tgtEl>
                                        <p:attrNameLst>
                                          <p:attrName>style.color</p:attrName>
                                        </p:attrNameLst>
                                      </p:cBhvr>
                                      <p:to>
                                        <a:schemeClr val="accent2"/>
                                      </p:to>
                                    </p:animClr>
                                    <p:animClr clrSpc="rgb" dir="cw">
                                      <p:cBhvr>
                                        <p:cTn id="290" dur="100" fill="hold"/>
                                        <p:tgtEl>
                                          <p:spTgt spid="24594"/>
                                        </p:tgtEl>
                                        <p:attrNameLst>
                                          <p:attrName>fillcolor</p:attrName>
                                        </p:attrNameLst>
                                      </p:cBhvr>
                                      <p:to>
                                        <a:schemeClr val="accent2"/>
                                      </p:to>
                                    </p:animClr>
                                    <p:set>
                                      <p:cBhvr>
                                        <p:cTn id="291" dur="100" fill="hold"/>
                                        <p:tgtEl>
                                          <p:spTgt spid="24594"/>
                                        </p:tgtEl>
                                        <p:attrNameLst>
                                          <p:attrName>fill.type</p:attrName>
                                        </p:attrNameLst>
                                      </p:cBhvr>
                                      <p:to>
                                        <p:strVal val="solid"/>
                                      </p:to>
                                    </p:set>
                                    <p:set>
                                      <p:cBhvr>
                                        <p:cTn id="292" dur="100" fill="hold"/>
                                        <p:tgtEl>
                                          <p:spTgt spid="24594"/>
                                        </p:tgtEl>
                                        <p:attrNameLst>
                                          <p:attrName>fill.on</p:attrName>
                                        </p:attrNameLst>
                                      </p:cBhvr>
                                      <p:to>
                                        <p:strVal val="true"/>
                                      </p:to>
                                    </p:set>
                                    <p:animRot by="120000">
                                      <p:cBhvr>
                                        <p:cTn id="293" dur="100" fill="hold">
                                          <p:stCondLst>
                                            <p:cond delay="0"/>
                                          </p:stCondLst>
                                        </p:cTn>
                                        <p:tgtEl>
                                          <p:spTgt spid="24594"/>
                                        </p:tgtEl>
                                        <p:attrNameLst>
                                          <p:attrName>r</p:attrName>
                                        </p:attrNameLst>
                                      </p:cBhvr>
                                    </p:animRot>
                                    <p:animRot by="-240000">
                                      <p:cBhvr>
                                        <p:cTn id="294" dur="200" fill="hold">
                                          <p:stCondLst>
                                            <p:cond delay="200"/>
                                          </p:stCondLst>
                                        </p:cTn>
                                        <p:tgtEl>
                                          <p:spTgt spid="24594"/>
                                        </p:tgtEl>
                                        <p:attrNameLst>
                                          <p:attrName>r</p:attrName>
                                        </p:attrNameLst>
                                      </p:cBhvr>
                                    </p:animRot>
                                    <p:animRot by="240000">
                                      <p:cBhvr>
                                        <p:cTn id="295" dur="200" fill="hold">
                                          <p:stCondLst>
                                            <p:cond delay="400"/>
                                          </p:stCondLst>
                                        </p:cTn>
                                        <p:tgtEl>
                                          <p:spTgt spid="24594"/>
                                        </p:tgtEl>
                                        <p:attrNameLst>
                                          <p:attrName>r</p:attrName>
                                        </p:attrNameLst>
                                      </p:cBhvr>
                                    </p:animRot>
                                    <p:animRot by="-240000">
                                      <p:cBhvr>
                                        <p:cTn id="296" dur="200" fill="hold">
                                          <p:stCondLst>
                                            <p:cond delay="600"/>
                                          </p:stCondLst>
                                        </p:cTn>
                                        <p:tgtEl>
                                          <p:spTgt spid="24594"/>
                                        </p:tgtEl>
                                        <p:attrNameLst>
                                          <p:attrName>r</p:attrName>
                                        </p:attrNameLst>
                                      </p:cBhvr>
                                    </p:animRot>
                                    <p:animRot by="120000">
                                      <p:cBhvr>
                                        <p:cTn id="297" dur="200" fill="hold">
                                          <p:stCondLst>
                                            <p:cond delay="800"/>
                                          </p:stCondLst>
                                        </p:cTn>
                                        <p:tgtEl>
                                          <p:spTgt spid="24594"/>
                                        </p:tgtEl>
                                        <p:attrNameLst>
                                          <p:attrName>r</p:attrName>
                                        </p:attrNameLst>
                                      </p:cBhvr>
                                    </p:animRot>
                                  </p:childTnLst>
                                </p:cTn>
                              </p:par>
                              <p:par>
                                <p:cTn id="298" presetID="32" presetClass="emph" presetSubtype="0" repeatCount="indefinite" fill="hold" grpId="1" nodeType="withEffect">
                                  <p:stCondLst>
                                    <p:cond delay="0"/>
                                  </p:stCondLst>
                                  <p:childTnLst>
                                    <p:animClr clrSpc="rgb" dir="cw">
                                      <p:cBhvr override="childStyle">
                                        <p:cTn id="299" dur="100" fill="hold"/>
                                        <p:tgtEl>
                                          <p:spTgt spid="24597"/>
                                        </p:tgtEl>
                                        <p:attrNameLst>
                                          <p:attrName>style.color</p:attrName>
                                        </p:attrNameLst>
                                      </p:cBhvr>
                                      <p:to>
                                        <a:schemeClr val="accent2"/>
                                      </p:to>
                                    </p:animClr>
                                    <p:animClr clrSpc="rgb" dir="cw">
                                      <p:cBhvr>
                                        <p:cTn id="300" dur="100" fill="hold"/>
                                        <p:tgtEl>
                                          <p:spTgt spid="24597"/>
                                        </p:tgtEl>
                                        <p:attrNameLst>
                                          <p:attrName>fillcolor</p:attrName>
                                        </p:attrNameLst>
                                      </p:cBhvr>
                                      <p:to>
                                        <a:schemeClr val="accent2"/>
                                      </p:to>
                                    </p:animClr>
                                    <p:set>
                                      <p:cBhvr>
                                        <p:cTn id="301" dur="100" fill="hold"/>
                                        <p:tgtEl>
                                          <p:spTgt spid="24597"/>
                                        </p:tgtEl>
                                        <p:attrNameLst>
                                          <p:attrName>fill.type</p:attrName>
                                        </p:attrNameLst>
                                      </p:cBhvr>
                                      <p:to>
                                        <p:strVal val="solid"/>
                                      </p:to>
                                    </p:set>
                                    <p:set>
                                      <p:cBhvr>
                                        <p:cTn id="302" dur="100" fill="hold"/>
                                        <p:tgtEl>
                                          <p:spTgt spid="24597"/>
                                        </p:tgtEl>
                                        <p:attrNameLst>
                                          <p:attrName>fill.on</p:attrName>
                                        </p:attrNameLst>
                                      </p:cBhvr>
                                      <p:to>
                                        <p:strVal val="true"/>
                                      </p:to>
                                    </p:set>
                                    <p:animRot by="120000">
                                      <p:cBhvr>
                                        <p:cTn id="303" dur="100" fill="hold">
                                          <p:stCondLst>
                                            <p:cond delay="0"/>
                                          </p:stCondLst>
                                        </p:cTn>
                                        <p:tgtEl>
                                          <p:spTgt spid="24597"/>
                                        </p:tgtEl>
                                        <p:attrNameLst>
                                          <p:attrName>r</p:attrName>
                                        </p:attrNameLst>
                                      </p:cBhvr>
                                    </p:animRot>
                                    <p:animRot by="-240000">
                                      <p:cBhvr>
                                        <p:cTn id="304" dur="200" fill="hold">
                                          <p:stCondLst>
                                            <p:cond delay="200"/>
                                          </p:stCondLst>
                                        </p:cTn>
                                        <p:tgtEl>
                                          <p:spTgt spid="24597"/>
                                        </p:tgtEl>
                                        <p:attrNameLst>
                                          <p:attrName>r</p:attrName>
                                        </p:attrNameLst>
                                      </p:cBhvr>
                                    </p:animRot>
                                    <p:animRot by="240000">
                                      <p:cBhvr>
                                        <p:cTn id="305" dur="200" fill="hold">
                                          <p:stCondLst>
                                            <p:cond delay="400"/>
                                          </p:stCondLst>
                                        </p:cTn>
                                        <p:tgtEl>
                                          <p:spTgt spid="24597"/>
                                        </p:tgtEl>
                                        <p:attrNameLst>
                                          <p:attrName>r</p:attrName>
                                        </p:attrNameLst>
                                      </p:cBhvr>
                                    </p:animRot>
                                    <p:animRot by="-240000">
                                      <p:cBhvr>
                                        <p:cTn id="306" dur="200" fill="hold">
                                          <p:stCondLst>
                                            <p:cond delay="600"/>
                                          </p:stCondLst>
                                        </p:cTn>
                                        <p:tgtEl>
                                          <p:spTgt spid="24597"/>
                                        </p:tgtEl>
                                        <p:attrNameLst>
                                          <p:attrName>r</p:attrName>
                                        </p:attrNameLst>
                                      </p:cBhvr>
                                    </p:animRot>
                                    <p:animRot by="120000">
                                      <p:cBhvr>
                                        <p:cTn id="307" dur="200" fill="hold">
                                          <p:stCondLst>
                                            <p:cond delay="800"/>
                                          </p:stCondLst>
                                        </p:cTn>
                                        <p:tgtEl>
                                          <p:spTgt spid="24597"/>
                                        </p:tgtEl>
                                        <p:attrNameLst>
                                          <p:attrName>r</p:attrName>
                                        </p:attrNameLst>
                                      </p:cBhvr>
                                    </p:animRot>
                                  </p:childTnLst>
                                </p:cTn>
                              </p:par>
                              <p:par>
                                <p:cTn id="308" presetID="32" presetClass="emph" presetSubtype="0" repeatCount="indefinite" fill="hold" grpId="1" nodeType="withEffect">
                                  <p:stCondLst>
                                    <p:cond delay="0"/>
                                  </p:stCondLst>
                                  <p:childTnLst>
                                    <p:animClr clrSpc="rgb" dir="cw">
                                      <p:cBhvr override="childStyle">
                                        <p:cTn id="309" dur="100" fill="hold"/>
                                        <p:tgtEl>
                                          <p:spTgt spid="24600"/>
                                        </p:tgtEl>
                                        <p:attrNameLst>
                                          <p:attrName>style.color</p:attrName>
                                        </p:attrNameLst>
                                      </p:cBhvr>
                                      <p:to>
                                        <a:schemeClr val="accent2"/>
                                      </p:to>
                                    </p:animClr>
                                    <p:animClr clrSpc="rgb" dir="cw">
                                      <p:cBhvr>
                                        <p:cTn id="310" dur="100" fill="hold"/>
                                        <p:tgtEl>
                                          <p:spTgt spid="24600"/>
                                        </p:tgtEl>
                                        <p:attrNameLst>
                                          <p:attrName>fillcolor</p:attrName>
                                        </p:attrNameLst>
                                      </p:cBhvr>
                                      <p:to>
                                        <a:schemeClr val="accent2"/>
                                      </p:to>
                                    </p:animClr>
                                    <p:set>
                                      <p:cBhvr>
                                        <p:cTn id="311" dur="100" fill="hold"/>
                                        <p:tgtEl>
                                          <p:spTgt spid="24600"/>
                                        </p:tgtEl>
                                        <p:attrNameLst>
                                          <p:attrName>fill.type</p:attrName>
                                        </p:attrNameLst>
                                      </p:cBhvr>
                                      <p:to>
                                        <p:strVal val="solid"/>
                                      </p:to>
                                    </p:set>
                                    <p:set>
                                      <p:cBhvr>
                                        <p:cTn id="312" dur="100" fill="hold"/>
                                        <p:tgtEl>
                                          <p:spTgt spid="24600"/>
                                        </p:tgtEl>
                                        <p:attrNameLst>
                                          <p:attrName>fill.on</p:attrName>
                                        </p:attrNameLst>
                                      </p:cBhvr>
                                      <p:to>
                                        <p:strVal val="true"/>
                                      </p:to>
                                    </p:set>
                                    <p:animRot by="120000">
                                      <p:cBhvr>
                                        <p:cTn id="313" dur="100" fill="hold">
                                          <p:stCondLst>
                                            <p:cond delay="0"/>
                                          </p:stCondLst>
                                        </p:cTn>
                                        <p:tgtEl>
                                          <p:spTgt spid="24600"/>
                                        </p:tgtEl>
                                        <p:attrNameLst>
                                          <p:attrName>r</p:attrName>
                                        </p:attrNameLst>
                                      </p:cBhvr>
                                    </p:animRot>
                                    <p:animRot by="-240000">
                                      <p:cBhvr>
                                        <p:cTn id="314" dur="200" fill="hold">
                                          <p:stCondLst>
                                            <p:cond delay="200"/>
                                          </p:stCondLst>
                                        </p:cTn>
                                        <p:tgtEl>
                                          <p:spTgt spid="24600"/>
                                        </p:tgtEl>
                                        <p:attrNameLst>
                                          <p:attrName>r</p:attrName>
                                        </p:attrNameLst>
                                      </p:cBhvr>
                                    </p:animRot>
                                    <p:animRot by="240000">
                                      <p:cBhvr>
                                        <p:cTn id="315" dur="200" fill="hold">
                                          <p:stCondLst>
                                            <p:cond delay="400"/>
                                          </p:stCondLst>
                                        </p:cTn>
                                        <p:tgtEl>
                                          <p:spTgt spid="24600"/>
                                        </p:tgtEl>
                                        <p:attrNameLst>
                                          <p:attrName>r</p:attrName>
                                        </p:attrNameLst>
                                      </p:cBhvr>
                                    </p:animRot>
                                    <p:animRot by="-240000">
                                      <p:cBhvr>
                                        <p:cTn id="316" dur="200" fill="hold">
                                          <p:stCondLst>
                                            <p:cond delay="600"/>
                                          </p:stCondLst>
                                        </p:cTn>
                                        <p:tgtEl>
                                          <p:spTgt spid="24600"/>
                                        </p:tgtEl>
                                        <p:attrNameLst>
                                          <p:attrName>r</p:attrName>
                                        </p:attrNameLst>
                                      </p:cBhvr>
                                    </p:animRot>
                                    <p:animRot by="120000">
                                      <p:cBhvr>
                                        <p:cTn id="317" dur="200" fill="hold">
                                          <p:stCondLst>
                                            <p:cond delay="800"/>
                                          </p:stCondLst>
                                        </p:cTn>
                                        <p:tgtEl>
                                          <p:spTgt spid="24600"/>
                                        </p:tgtEl>
                                        <p:attrNameLst>
                                          <p:attrName>r</p:attrName>
                                        </p:attrNameLst>
                                      </p:cBhvr>
                                    </p:animRot>
                                  </p:childTnLst>
                                </p:cTn>
                              </p:par>
                              <p:par>
                                <p:cTn id="318" presetID="32" presetClass="emph" presetSubtype="0" repeatCount="indefinite" fill="hold" grpId="1" nodeType="withEffect">
                                  <p:stCondLst>
                                    <p:cond delay="0"/>
                                  </p:stCondLst>
                                  <p:childTnLst>
                                    <p:animClr clrSpc="rgb" dir="cw">
                                      <p:cBhvr override="childStyle">
                                        <p:cTn id="319" dur="100" fill="hold"/>
                                        <p:tgtEl>
                                          <p:spTgt spid="24592"/>
                                        </p:tgtEl>
                                        <p:attrNameLst>
                                          <p:attrName>style.color</p:attrName>
                                        </p:attrNameLst>
                                      </p:cBhvr>
                                      <p:to>
                                        <a:schemeClr val="accent2"/>
                                      </p:to>
                                    </p:animClr>
                                    <p:animClr clrSpc="rgb" dir="cw">
                                      <p:cBhvr>
                                        <p:cTn id="320" dur="100" fill="hold"/>
                                        <p:tgtEl>
                                          <p:spTgt spid="24592"/>
                                        </p:tgtEl>
                                        <p:attrNameLst>
                                          <p:attrName>fillcolor</p:attrName>
                                        </p:attrNameLst>
                                      </p:cBhvr>
                                      <p:to>
                                        <a:schemeClr val="accent2"/>
                                      </p:to>
                                    </p:animClr>
                                    <p:set>
                                      <p:cBhvr>
                                        <p:cTn id="321" dur="100" fill="hold"/>
                                        <p:tgtEl>
                                          <p:spTgt spid="24592"/>
                                        </p:tgtEl>
                                        <p:attrNameLst>
                                          <p:attrName>fill.type</p:attrName>
                                        </p:attrNameLst>
                                      </p:cBhvr>
                                      <p:to>
                                        <p:strVal val="solid"/>
                                      </p:to>
                                    </p:set>
                                    <p:set>
                                      <p:cBhvr>
                                        <p:cTn id="322" dur="100" fill="hold"/>
                                        <p:tgtEl>
                                          <p:spTgt spid="24592"/>
                                        </p:tgtEl>
                                        <p:attrNameLst>
                                          <p:attrName>fill.on</p:attrName>
                                        </p:attrNameLst>
                                      </p:cBhvr>
                                      <p:to>
                                        <p:strVal val="true"/>
                                      </p:to>
                                    </p:set>
                                    <p:animRot by="120000">
                                      <p:cBhvr>
                                        <p:cTn id="323" dur="100" fill="hold">
                                          <p:stCondLst>
                                            <p:cond delay="0"/>
                                          </p:stCondLst>
                                        </p:cTn>
                                        <p:tgtEl>
                                          <p:spTgt spid="24592"/>
                                        </p:tgtEl>
                                        <p:attrNameLst>
                                          <p:attrName>r</p:attrName>
                                        </p:attrNameLst>
                                      </p:cBhvr>
                                    </p:animRot>
                                    <p:animRot by="-240000">
                                      <p:cBhvr>
                                        <p:cTn id="324" dur="200" fill="hold">
                                          <p:stCondLst>
                                            <p:cond delay="200"/>
                                          </p:stCondLst>
                                        </p:cTn>
                                        <p:tgtEl>
                                          <p:spTgt spid="24592"/>
                                        </p:tgtEl>
                                        <p:attrNameLst>
                                          <p:attrName>r</p:attrName>
                                        </p:attrNameLst>
                                      </p:cBhvr>
                                    </p:animRot>
                                    <p:animRot by="240000">
                                      <p:cBhvr>
                                        <p:cTn id="325" dur="200" fill="hold">
                                          <p:stCondLst>
                                            <p:cond delay="400"/>
                                          </p:stCondLst>
                                        </p:cTn>
                                        <p:tgtEl>
                                          <p:spTgt spid="24592"/>
                                        </p:tgtEl>
                                        <p:attrNameLst>
                                          <p:attrName>r</p:attrName>
                                        </p:attrNameLst>
                                      </p:cBhvr>
                                    </p:animRot>
                                    <p:animRot by="-240000">
                                      <p:cBhvr>
                                        <p:cTn id="326" dur="200" fill="hold">
                                          <p:stCondLst>
                                            <p:cond delay="600"/>
                                          </p:stCondLst>
                                        </p:cTn>
                                        <p:tgtEl>
                                          <p:spTgt spid="24592"/>
                                        </p:tgtEl>
                                        <p:attrNameLst>
                                          <p:attrName>r</p:attrName>
                                        </p:attrNameLst>
                                      </p:cBhvr>
                                    </p:animRot>
                                    <p:animRot by="120000">
                                      <p:cBhvr>
                                        <p:cTn id="327" dur="200" fill="hold">
                                          <p:stCondLst>
                                            <p:cond delay="800"/>
                                          </p:stCondLst>
                                        </p:cTn>
                                        <p:tgtEl>
                                          <p:spTgt spid="24592"/>
                                        </p:tgtEl>
                                        <p:attrNameLst>
                                          <p:attrName>r</p:attrName>
                                        </p:attrNameLst>
                                      </p:cBhvr>
                                    </p:animRot>
                                  </p:childTnLst>
                                </p:cTn>
                              </p:par>
                              <p:par>
                                <p:cTn id="328" presetID="19" presetClass="entr" presetSubtype="10" fill="hold" grpId="0" nodeType="withEffect">
                                  <p:stCondLst>
                                    <p:cond delay="0"/>
                                  </p:stCondLst>
                                  <p:childTnLst>
                                    <p:set>
                                      <p:cBhvr>
                                        <p:cTn id="329" dur="1" fill="hold">
                                          <p:stCondLst>
                                            <p:cond delay="0"/>
                                          </p:stCondLst>
                                        </p:cTn>
                                        <p:tgtEl>
                                          <p:spTgt spid="24590"/>
                                        </p:tgtEl>
                                        <p:attrNameLst>
                                          <p:attrName>style.visibility</p:attrName>
                                        </p:attrNameLst>
                                      </p:cBhvr>
                                      <p:to>
                                        <p:strVal val="visible"/>
                                      </p:to>
                                    </p:set>
                                    <p:anim calcmode="lin" valueType="num">
                                      <p:cBhvr>
                                        <p:cTn id="330" dur="5000" fill="hold"/>
                                        <p:tgtEl>
                                          <p:spTgt spid="24590"/>
                                        </p:tgtEl>
                                        <p:attrNameLst>
                                          <p:attrName>ppt_w</p:attrName>
                                        </p:attrNameLst>
                                      </p:cBhvr>
                                      <p:tavLst>
                                        <p:tav tm="0" fmla="#ppt_w*sin(2.5*pi*$)">
                                          <p:val>
                                            <p:fltVal val="0"/>
                                          </p:val>
                                        </p:tav>
                                        <p:tav tm="100000">
                                          <p:val>
                                            <p:fltVal val="1"/>
                                          </p:val>
                                        </p:tav>
                                      </p:tavLst>
                                    </p:anim>
                                    <p:anim calcmode="lin" valueType="num">
                                      <p:cBhvr>
                                        <p:cTn id="331" dur="5000" fill="hold"/>
                                        <p:tgtEl>
                                          <p:spTgt spid="24590"/>
                                        </p:tgtEl>
                                        <p:attrNameLst>
                                          <p:attrName>ppt_h</p:attrName>
                                        </p:attrNameLst>
                                      </p:cBhvr>
                                      <p:tavLst>
                                        <p:tav tm="0">
                                          <p:val>
                                            <p:strVal val="#ppt_h"/>
                                          </p:val>
                                        </p:tav>
                                        <p:tav tm="100000">
                                          <p:val>
                                            <p:strVal val="#ppt_h"/>
                                          </p:val>
                                        </p:tav>
                                      </p:tavLst>
                                    </p:anim>
                                  </p:childTnLst>
                                </p:cTn>
                              </p:par>
                            </p:childTnLst>
                          </p:cTn>
                        </p:par>
                      </p:childTnLst>
                    </p:cTn>
                  </p:par>
                  <p:par>
                    <p:cTn id="332" fill="hold">
                      <p:stCondLst>
                        <p:cond delay="indefinite"/>
                      </p:stCondLst>
                      <p:childTnLst>
                        <p:par>
                          <p:cTn id="333" fill="hold">
                            <p:stCondLst>
                              <p:cond delay="0"/>
                            </p:stCondLst>
                            <p:childTnLst>
                              <p:par>
                                <p:cTn id="334" presetID="12" presetClass="entr" presetSubtype="1" fill="hold" nodeType="clickEffect">
                                  <p:stCondLst>
                                    <p:cond delay="0"/>
                                  </p:stCondLst>
                                  <p:iterate type="wd">
                                    <p:tmPct val="4000"/>
                                  </p:iterate>
                                  <p:childTnLst>
                                    <p:set>
                                      <p:cBhvr>
                                        <p:cTn id="335" dur="1" fill="hold">
                                          <p:stCondLst>
                                            <p:cond delay="0"/>
                                          </p:stCondLst>
                                        </p:cTn>
                                        <p:tgtEl>
                                          <p:spTgt spid="24610">
                                            <p:txEl>
                                              <p:pRg st="0" end="0"/>
                                            </p:txEl>
                                          </p:spTgt>
                                        </p:tgtEl>
                                        <p:attrNameLst>
                                          <p:attrName>style.visibility</p:attrName>
                                        </p:attrNameLst>
                                      </p:cBhvr>
                                      <p:to>
                                        <p:strVal val="visible"/>
                                      </p:to>
                                    </p:set>
                                    <p:anim calcmode="lin" valueType="num">
                                      <p:cBhvr additive="base">
                                        <p:cTn id="336" dur="1250"/>
                                        <p:tgtEl>
                                          <p:spTgt spid="24610">
                                            <p:txEl>
                                              <p:pRg st="0" end="0"/>
                                            </p:txEl>
                                          </p:spTgt>
                                        </p:tgtEl>
                                        <p:attrNameLst>
                                          <p:attrName>ppt_y</p:attrName>
                                        </p:attrNameLst>
                                      </p:cBhvr>
                                      <p:tavLst>
                                        <p:tav tm="0">
                                          <p:val>
                                            <p:strVal val="#ppt_y-#ppt_h*1.125000"/>
                                          </p:val>
                                        </p:tav>
                                        <p:tav tm="100000">
                                          <p:val>
                                            <p:strVal val="#ppt_y"/>
                                          </p:val>
                                        </p:tav>
                                      </p:tavLst>
                                    </p:anim>
                                    <p:animEffect transition="in" filter="wipe(down)">
                                      <p:cBhvr>
                                        <p:cTn id="337" dur="1250"/>
                                        <p:tgtEl>
                                          <p:spTgt spid="24610">
                                            <p:txEl>
                                              <p:pRg st="0" end="0"/>
                                            </p:txEl>
                                          </p:spTgt>
                                        </p:tgtEl>
                                      </p:cBhvr>
                                    </p:animEffect>
                                  </p:childTnLst>
                                </p:cTn>
                              </p:par>
                              <p:par>
                                <p:cTn id="338" presetID="12" presetClass="entr" presetSubtype="1" fill="hold" nodeType="withEffect">
                                  <p:stCondLst>
                                    <p:cond delay="0"/>
                                  </p:stCondLst>
                                  <p:iterate type="wd">
                                    <p:tmPct val="4000"/>
                                  </p:iterate>
                                  <p:childTnLst>
                                    <p:set>
                                      <p:cBhvr>
                                        <p:cTn id="339" dur="1" fill="hold">
                                          <p:stCondLst>
                                            <p:cond delay="0"/>
                                          </p:stCondLst>
                                        </p:cTn>
                                        <p:tgtEl>
                                          <p:spTgt spid="24610">
                                            <p:txEl>
                                              <p:pRg st="1" end="1"/>
                                            </p:txEl>
                                          </p:spTgt>
                                        </p:tgtEl>
                                        <p:attrNameLst>
                                          <p:attrName>style.visibility</p:attrName>
                                        </p:attrNameLst>
                                      </p:cBhvr>
                                      <p:to>
                                        <p:strVal val="visible"/>
                                      </p:to>
                                    </p:set>
                                    <p:anim calcmode="lin" valueType="num">
                                      <p:cBhvr additive="base">
                                        <p:cTn id="340" dur="1250"/>
                                        <p:tgtEl>
                                          <p:spTgt spid="24610">
                                            <p:txEl>
                                              <p:pRg st="1" end="1"/>
                                            </p:txEl>
                                          </p:spTgt>
                                        </p:tgtEl>
                                        <p:attrNameLst>
                                          <p:attrName>ppt_y</p:attrName>
                                        </p:attrNameLst>
                                      </p:cBhvr>
                                      <p:tavLst>
                                        <p:tav tm="0">
                                          <p:val>
                                            <p:strVal val="#ppt_y-#ppt_h*1.125000"/>
                                          </p:val>
                                        </p:tav>
                                        <p:tav tm="100000">
                                          <p:val>
                                            <p:strVal val="#ppt_y"/>
                                          </p:val>
                                        </p:tav>
                                      </p:tavLst>
                                    </p:anim>
                                    <p:animEffect transition="in" filter="wipe(down)">
                                      <p:cBhvr>
                                        <p:cTn id="341" dur="1250"/>
                                        <p:tgtEl>
                                          <p:spTgt spid="24610">
                                            <p:txEl>
                                              <p:pRg st="1" end="1"/>
                                            </p:txEl>
                                          </p:spTgt>
                                        </p:tgtEl>
                                      </p:cBhvr>
                                    </p:animEffect>
                                  </p:childTnLst>
                                </p:cTn>
                              </p:par>
                              <p:par>
                                <p:cTn id="342" presetID="12" presetClass="entr" presetSubtype="1" fill="hold" nodeType="withEffect">
                                  <p:stCondLst>
                                    <p:cond delay="0"/>
                                  </p:stCondLst>
                                  <p:iterate type="wd">
                                    <p:tmPct val="4000"/>
                                  </p:iterate>
                                  <p:childTnLst>
                                    <p:set>
                                      <p:cBhvr>
                                        <p:cTn id="343" dur="1" fill="hold">
                                          <p:stCondLst>
                                            <p:cond delay="0"/>
                                          </p:stCondLst>
                                        </p:cTn>
                                        <p:tgtEl>
                                          <p:spTgt spid="24610">
                                            <p:txEl>
                                              <p:pRg st="2" end="2"/>
                                            </p:txEl>
                                          </p:spTgt>
                                        </p:tgtEl>
                                        <p:attrNameLst>
                                          <p:attrName>style.visibility</p:attrName>
                                        </p:attrNameLst>
                                      </p:cBhvr>
                                      <p:to>
                                        <p:strVal val="visible"/>
                                      </p:to>
                                    </p:set>
                                    <p:anim calcmode="lin" valueType="num">
                                      <p:cBhvr additive="base">
                                        <p:cTn id="344" dur="1250"/>
                                        <p:tgtEl>
                                          <p:spTgt spid="24610">
                                            <p:txEl>
                                              <p:pRg st="2" end="2"/>
                                            </p:txEl>
                                          </p:spTgt>
                                        </p:tgtEl>
                                        <p:attrNameLst>
                                          <p:attrName>ppt_y</p:attrName>
                                        </p:attrNameLst>
                                      </p:cBhvr>
                                      <p:tavLst>
                                        <p:tav tm="0">
                                          <p:val>
                                            <p:strVal val="#ppt_y-#ppt_h*1.125000"/>
                                          </p:val>
                                        </p:tav>
                                        <p:tav tm="100000">
                                          <p:val>
                                            <p:strVal val="#ppt_y"/>
                                          </p:val>
                                        </p:tav>
                                      </p:tavLst>
                                    </p:anim>
                                    <p:animEffect transition="in" filter="wipe(down)">
                                      <p:cBhvr>
                                        <p:cTn id="345" dur="1250"/>
                                        <p:tgtEl>
                                          <p:spTgt spid="24610">
                                            <p:txEl>
                                              <p:pRg st="2" end="2"/>
                                            </p:txEl>
                                          </p:spTgt>
                                        </p:tgtEl>
                                      </p:cBhvr>
                                    </p:animEffect>
                                  </p:childTnLst>
                                </p:cTn>
                              </p:par>
                              <p:par>
                                <p:cTn id="346" presetID="12" presetClass="entr" presetSubtype="1" fill="hold" nodeType="withEffect">
                                  <p:stCondLst>
                                    <p:cond delay="0"/>
                                  </p:stCondLst>
                                  <p:iterate type="wd">
                                    <p:tmPct val="4000"/>
                                  </p:iterate>
                                  <p:childTnLst>
                                    <p:set>
                                      <p:cBhvr>
                                        <p:cTn id="347" dur="1" fill="hold">
                                          <p:stCondLst>
                                            <p:cond delay="0"/>
                                          </p:stCondLst>
                                        </p:cTn>
                                        <p:tgtEl>
                                          <p:spTgt spid="24610">
                                            <p:txEl>
                                              <p:pRg st="3" end="3"/>
                                            </p:txEl>
                                          </p:spTgt>
                                        </p:tgtEl>
                                        <p:attrNameLst>
                                          <p:attrName>style.visibility</p:attrName>
                                        </p:attrNameLst>
                                      </p:cBhvr>
                                      <p:to>
                                        <p:strVal val="visible"/>
                                      </p:to>
                                    </p:set>
                                    <p:anim calcmode="lin" valueType="num">
                                      <p:cBhvr additive="base">
                                        <p:cTn id="348" dur="1250"/>
                                        <p:tgtEl>
                                          <p:spTgt spid="24610">
                                            <p:txEl>
                                              <p:pRg st="3" end="3"/>
                                            </p:txEl>
                                          </p:spTgt>
                                        </p:tgtEl>
                                        <p:attrNameLst>
                                          <p:attrName>ppt_y</p:attrName>
                                        </p:attrNameLst>
                                      </p:cBhvr>
                                      <p:tavLst>
                                        <p:tav tm="0">
                                          <p:val>
                                            <p:strVal val="#ppt_y-#ppt_h*1.125000"/>
                                          </p:val>
                                        </p:tav>
                                        <p:tav tm="100000">
                                          <p:val>
                                            <p:strVal val="#ppt_y"/>
                                          </p:val>
                                        </p:tav>
                                      </p:tavLst>
                                    </p:anim>
                                    <p:animEffect transition="in" filter="wipe(down)">
                                      <p:cBhvr>
                                        <p:cTn id="349" dur="1250"/>
                                        <p:tgtEl>
                                          <p:spTgt spid="24610">
                                            <p:txEl>
                                              <p:pRg st="3" end="3"/>
                                            </p:txEl>
                                          </p:spTgt>
                                        </p:tgtEl>
                                      </p:cBhvr>
                                    </p:animEffect>
                                  </p:childTnLst>
                                </p:cTn>
                              </p:par>
                              <p:par>
                                <p:cTn id="350" presetID="12" presetClass="entr" presetSubtype="1" fill="hold" nodeType="withEffect">
                                  <p:stCondLst>
                                    <p:cond delay="0"/>
                                  </p:stCondLst>
                                  <p:iterate type="wd">
                                    <p:tmPct val="4000"/>
                                  </p:iterate>
                                  <p:childTnLst>
                                    <p:set>
                                      <p:cBhvr>
                                        <p:cTn id="351" dur="1" fill="hold">
                                          <p:stCondLst>
                                            <p:cond delay="0"/>
                                          </p:stCondLst>
                                        </p:cTn>
                                        <p:tgtEl>
                                          <p:spTgt spid="24610">
                                            <p:txEl>
                                              <p:pRg st="4" end="4"/>
                                            </p:txEl>
                                          </p:spTgt>
                                        </p:tgtEl>
                                        <p:attrNameLst>
                                          <p:attrName>style.visibility</p:attrName>
                                        </p:attrNameLst>
                                      </p:cBhvr>
                                      <p:to>
                                        <p:strVal val="visible"/>
                                      </p:to>
                                    </p:set>
                                    <p:anim calcmode="lin" valueType="num">
                                      <p:cBhvr additive="base">
                                        <p:cTn id="352" dur="1250"/>
                                        <p:tgtEl>
                                          <p:spTgt spid="24610">
                                            <p:txEl>
                                              <p:pRg st="4" end="4"/>
                                            </p:txEl>
                                          </p:spTgt>
                                        </p:tgtEl>
                                        <p:attrNameLst>
                                          <p:attrName>ppt_y</p:attrName>
                                        </p:attrNameLst>
                                      </p:cBhvr>
                                      <p:tavLst>
                                        <p:tav tm="0">
                                          <p:val>
                                            <p:strVal val="#ppt_y-#ppt_h*1.125000"/>
                                          </p:val>
                                        </p:tav>
                                        <p:tav tm="100000">
                                          <p:val>
                                            <p:strVal val="#ppt_y"/>
                                          </p:val>
                                        </p:tav>
                                      </p:tavLst>
                                    </p:anim>
                                    <p:animEffect transition="in" filter="wipe(down)">
                                      <p:cBhvr>
                                        <p:cTn id="353" dur="1250"/>
                                        <p:tgtEl>
                                          <p:spTgt spid="24610">
                                            <p:txEl>
                                              <p:pRg st="4" end="4"/>
                                            </p:txEl>
                                          </p:spTgt>
                                        </p:tgtEl>
                                      </p:cBhvr>
                                    </p:animEffect>
                                  </p:childTnLst>
                                </p:cTn>
                              </p:par>
                              <p:par>
                                <p:cTn id="354" presetID="12" presetClass="entr" presetSubtype="1" fill="hold" nodeType="withEffect">
                                  <p:stCondLst>
                                    <p:cond delay="0"/>
                                  </p:stCondLst>
                                  <p:iterate type="wd">
                                    <p:tmPct val="4000"/>
                                  </p:iterate>
                                  <p:childTnLst>
                                    <p:set>
                                      <p:cBhvr>
                                        <p:cTn id="355" dur="1" fill="hold">
                                          <p:stCondLst>
                                            <p:cond delay="0"/>
                                          </p:stCondLst>
                                        </p:cTn>
                                        <p:tgtEl>
                                          <p:spTgt spid="24610">
                                            <p:txEl>
                                              <p:pRg st="5" end="5"/>
                                            </p:txEl>
                                          </p:spTgt>
                                        </p:tgtEl>
                                        <p:attrNameLst>
                                          <p:attrName>style.visibility</p:attrName>
                                        </p:attrNameLst>
                                      </p:cBhvr>
                                      <p:to>
                                        <p:strVal val="visible"/>
                                      </p:to>
                                    </p:set>
                                    <p:anim calcmode="lin" valueType="num">
                                      <p:cBhvr additive="base">
                                        <p:cTn id="356" dur="1250"/>
                                        <p:tgtEl>
                                          <p:spTgt spid="24610">
                                            <p:txEl>
                                              <p:pRg st="5" end="5"/>
                                            </p:txEl>
                                          </p:spTgt>
                                        </p:tgtEl>
                                        <p:attrNameLst>
                                          <p:attrName>ppt_y</p:attrName>
                                        </p:attrNameLst>
                                      </p:cBhvr>
                                      <p:tavLst>
                                        <p:tav tm="0">
                                          <p:val>
                                            <p:strVal val="#ppt_y-#ppt_h*1.125000"/>
                                          </p:val>
                                        </p:tav>
                                        <p:tav tm="100000">
                                          <p:val>
                                            <p:strVal val="#ppt_y"/>
                                          </p:val>
                                        </p:tav>
                                      </p:tavLst>
                                    </p:anim>
                                    <p:animEffect transition="in" filter="wipe(down)">
                                      <p:cBhvr>
                                        <p:cTn id="357" dur="1250"/>
                                        <p:tgtEl>
                                          <p:spTgt spid="24610">
                                            <p:txEl>
                                              <p:pRg st="5" end="5"/>
                                            </p:txEl>
                                          </p:spTgt>
                                        </p:tgtEl>
                                      </p:cBhvr>
                                    </p:animEffect>
                                  </p:childTnLst>
                                </p:cTn>
                              </p:par>
                              <p:par>
                                <p:cTn id="358" presetID="12" presetClass="entr" presetSubtype="1" fill="hold" nodeType="withEffect">
                                  <p:stCondLst>
                                    <p:cond delay="0"/>
                                  </p:stCondLst>
                                  <p:iterate type="wd">
                                    <p:tmPct val="4000"/>
                                  </p:iterate>
                                  <p:childTnLst>
                                    <p:set>
                                      <p:cBhvr>
                                        <p:cTn id="359" dur="1" fill="hold">
                                          <p:stCondLst>
                                            <p:cond delay="0"/>
                                          </p:stCondLst>
                                        </p:cTn>
                                        <p:tgtEl>
                                          <p:spTgt spid="24610">
                                            <p:txEl>
                                              <p:pRg st="6" end="6"/>
                                            </p:txEl>
                                          </p:spTgt>
                                        </p:tgtEl>
                                        <p:attrNameLst>
                                          <p:attrName>style.visibility</p:attrName>
                                        </p:attrNameLst>
                                      </p:cBhvr>
                                      <p:to>
                                        <p:strVal val="visible"/>
                                      </p:to>
                                    </p:set>
                                    <p:anim calcmode="lin" valueType="num">
                                      <p:cBhvr additive="base">
                                        <p:cTn id="360" dur="1250"/>
                                        <p:tgtEl>
                                          <p:spTgt spid="24610">
                                            <p:txEl>
                                              <p:pRg st="6" end="6"/>
                                            </p:txEl>
                                          </p:spTgt>
                                        </p:tgtEl>
                                        <p:attrNameLst>
                                          <p:attrName>ppt_y</p:attrName>
                                        </p:attrNameLst>
                                      </p:cBhvr>
                                      <p:tavLst>
                                        <p:tav tm="0">
                                          <p:val>
                                            <p:strVal val="#ppt_y-#ppt_h*1.125000"/>
                                          </p:val>
                                        </p:tav>
                                        <p:tav tm="100000">
                                          <p:val>
                                            <p:strVal val="#ppt_y"/>
                                          </p:val>
                                        </p:tav>
                                      </p:tavLst>
                                    </p:anim>
                                    <p:animEffect transition="in" filter="wipe(down)">
                                      <p:cBhvr>
                                        <p:cTn id="361" dur="1250"/>
                                        <p:tgtEl>
                                          <p:spTgt spid="24610">
                                            <p:txEl>
                                              <p:pRg st="6" end="6"/>
                                            </p:txEl>
                                          </p:spTgt>
                                        </p:tgtEl>
                                      </p:cBhvr>
                                    </p:animEffect>
                                  </p:childTnLst>
                                </p:cTn>
                              </p:par>
                            </p:childTnLst>
                          </p:cTn>
                        </p:par>
                      </p:childTnLst>
                    </p:cTn>
                  </p:par>
                  <p:par>
                    <p:cTn id="362" fill="hold">
                      <p:stCondLst>
                        <p:cond delay="indefinite"/>
                      </p:stCondLst>
                      <p:childTnLst>
                        <p:par>
                          <p:cTn id="363" fill="hold">
                            <p:stCondLst>
                              <p:cond delay="0"/>
                            </p:stCondLst>
                            <p:childTnLst>
                              <p:par>
                                <p:cTn id="364" presetID="52" presetClass="entr" presetSubtype="0" fill="hold" grpId="0" nodeType="clickEffect">
                                  <p:stCondLst>
                                    <p:cond delay="0"/>
                                  </p:stCondLst>
                                  <p:childTnLst>
                                    <p:set>
                                      <p:cBhvr>
                                        <p:cTn id="365" dur="1" fill="hold">
                                          <p:stCondLst>
                                            <p:cond delay="0"/>
                                          </p:stCondLst>
                                        </p:cTn>
                                        <p:tgtEl>
                                          <p:spTgt spid="3"/>
                                        </p:tgtEl>
                                        <p:attrNameLst>
                                          <p:attrName>style.visibility</p:attrName>
                                        </p:attrNameLst>
                                      </p:cBhvr>
                                      <p:to>
                                        <p:strVal val="visible"/>
                                      </p:to>
                                    </p:set>
                                    <p:animScale>
                                      <p:cBhvr>
                                        <p:cTn id="366" dur="1500" decel="50000" fill="hold">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7" dur="1500" decel="50000" fill="hold">
                                          <p:stCondLst>
                                            <p:cond delay="0"/>
                                          </p:stCondLst>
                                        </p:cTn>
                                        <p:tgtEl>
                                          <p:spTgt spid="3"/>
                                        </p:tgtEl>
                                        <p:attrNameLst>
                                          <p:attrName>ppt_x</p:attrName>
                                          <p:attrName>ppt_y</p:attrName>
                                        </p:attrNameLst>
                                      </p:cBhvr>
                                    </p:animMotion>
                                    <p:animEffect transition="in" filter="fade">
                                      <p:cBhvr>
                                        <p:cTn id="368" dur="1500"/>
                                        <p:tgtEl>
                                          <p:spTgt spid="3"/>
                                        </p:tgtEl>
                                      </p:cBhvr>
                                    </p:animEffect>
                                  </p:childTnLst>
                                </p:cTn>
                              </p:par>
                            </p:childTnLst>
                          </p:cTn>
                        </p:par>
                      </p:childTnLst>
                    </p:cTn>
                  </p:par>
                  <p:par>
                    <p:cTn id="369" fill="hold">
                      <p:stCondLst>
                        <p:cond delay="indefinite"/>
                      </p:stCondLst>
                      <p:childTnLst>
                        <p:par>
                          <p:cTn id="370" fill="hold">
                            <p:stCondLst>
                              <p:cond delay="0"/>
                            </p:stCondLst>
                            <p:childTnLst>
                              <p:par>
                                <p:cTn id="371" presetID="22" presetClass="exit" presetSubtype="2" fill="hold" grpId="1" nodeType="clickEffect">
                                  <p:stCondLst>
                                    <p:cond delay="0"/>
                                  </p:stCondLst>
                                  <p:childTnLst>
                                    <p:animEffect transition="out" filter="wipe(right)">
                                      <p:cBhvr>
                                        <p:cTn id="372" dur="1000"/>
                                        <p:tgtEl>
                                          <p:spTgt spid="3"/>
                                        </p:tgtEl>
                                      </p:cBhvr>
                                    </p:animEffect>
                                    <p:set>
                                      <p:cBhvr>
                                        <p:cTn id="373" dur="1" fill="hold">
                                          <p:stCondLst>
                                            <p:cond delay="999"/>
                                          </p:stCondLst>
                                        </p:cTn>
                                        <p:tgtEl>
                                          <p:spTgt spid="3"/>
                                        </p:tgtEl>
                                        <p:attrNameLst>
                                          <p:attrName>style.visibility</p:attrName>
                                        </p:attrNameLst>
                                      </p:cBhvr>
                                      <p:to>
                                        <p:strVal val="hidden"/>
                                      </p:to>
                                    </p:set>
                                  </p:childTnLst>
                                </p:cTn>
                              </p:par>
                              <p:par>
                                <p:cTn id="374" presetID="31" presetClass="entr" presetSubtype="0" fill="hold" grpId="0" nodeType="withEffect">
                                  <p:stCondLst>
                                    <p:cond delay="0"/>
                                  </p:stCondLst>
                                  <p:childTnLst>
                                    <p:set>
                                      <p:cBhvr>
                                        <p:cTn id="375" dur="1" fill="hold">
                                          <p:stCondLst>
                                            <p:cond delay="0"/>
                                          </p:stCondLst>
                                        </p:cTn>
                                        <p:tgtEl>
                                          <p:spTgt spid="36"/>
                                        </p:tgtEl>
                                        <p:attrNameLst>
                                          <p:attrName>style.visibility</p:attrName>
                                        </p:attrNameLst>
                                      </p:cBhvr>
                                      <p:to>
                                        <p:strVal val="visible"/>
                                      </p:to>
                                    </p:set>
                                    <p:anim calcmode="lin" valueType="num">
                                      <p:cBhvr>
                                        <p:cTn id="376" dur="1250" fill="hold"/>
                                        <p:tgtEl>
                                          <p:spTgt spid="36"/>
                                        </p:tgtEl>
                                        <p:attrNameLst>
                                          <p:attrName>ppt_w</p:attrName>
                                        </p:attrNameLst>
                                      </p:cBhvr>
                                      <p:tavLst>
                                        <p:tav tm="0">
                                          <p:val>
                                            <p:fltVal val="0"/>
                                          </p:val>
                                        </p:tav>
                                        <p:tav tm="100000">
                                          <p:val>
                                            <p:strVal val="#ppt_w"/>
                                          </p:val>
                                        </p:tav>
                                      </p:tavLst>
                                    </p:anim>
                                    <p:anim calcmode="lin" valueType="num">
                                      <p:cBhvr>
                                        <p:cTn id="377" dur="1250" fill="hold"/>
                                        <p:tgtEl>
                                          <p:spTgt spid="36"/>
                                        </p:tgtEl>
                                        <p:attrNameLst>
                                          <p:attrName>ppt_h</p:attrName>
                                        </p:attrNameLst>
                                      </p:cBhvr>
                                      <p:tavLst>
                                        <p:tav tm="0">
                                          <p:val>
                                            <p:fltVal val="0"/>
                                          </p:val>
                                        </p:tav>
                                        <p:tav tm="100000">
                                          <p:val>
                                            <p:strVal val="#ppt_h"/>
                                          </p:val>
                                        </p:tav>
                                      </p:tavLst>
                                    </p:anim>
                                    <p:anim calcmode="lin" valueType="num">
                                      <p:cBhvr>
                                        <p:cTn id="378" dur="1250" fill="hold"/>
                                        <p:tgtEl>
                                          <p:spTgt spid="36"/>
                                        </p:tgtEl>
                                        <p:attrNameLst>
                                          <p:attrName>style.rotation</p:attrName>
                                        </p:attrNameLst>
                                      </p:cBhvr>
                                      <p:tavLst>
                                        <p:tav tm="0">
                                          <p:val>
                                            <p:fltVal val="90"/>
                                          </p:val>
                                        </p:tav>
                                        <p:tav tm="100000">
                                          <p:val>
                                            <p:fltVal val="0"/>
                                          </p:val>
                                        </p:tav>
                                      </p:tavLst>
                                    </p:anim>
                                    <p:animEffect transition="in" filter="fade">
                                      <p:cBhvr>
                                        <p:cTn id="379" dur="1250"/>
                                        <p:tgtEl>
                                          <p:spTgt spid="36"/>
                                        </p:tgtEl>
                                      </p:cBhvr>
                                    </p:animEffect>
                                  </p:childTnLst>
                                </p:cTn>
                              </p:par>
                              <p:par>
                                <p:cTn id="380" presetID="1" presetClass="entr" presetSubtype="0" fill="hold" grpId="0" nodeType="withEffect">
                                  <p:stCondLst>
                                    <p:cond delay="0"/>
                                  </p:stCondLst>
                                  <p:childTnLst>
                                    <p:set>
                                      <p:cBhvr>
                                        <p:cTn id="381" dur="1" fill="hold">
                                          <p:stCondLst>
                                            <p:cond delay="0"/>
                                          </p:stCondLst>
                                        </p:cTn>
                                        <p:tgtEl>
                                          <p:spTgt spid="2"/>
                                        </p:tgtEl>
                                        <p:attrNameLst>
                                          <p:attrName>style.visibility</p:attrName>
                                        </p:attrNameLst>
                                      </p:cBhvr>
                                      <p:to>
                                        <p:strVal val="visible"/>
                                      </p:to>
                                    </p:set>
                                  </p:childTnLst>
                                </p:cTn>
                              </p:par>
                            </p:childTnLst>
                          </p:cTn>
                        </p:par>
                      </p:childTnLst>
                    </p:cTn>
                  </p:par>
                  <p:par>
                    <p:cTn id="382" fill="hold">
                      <p:stCondLst>
                        <p:cond delay="indefinite"/>
                      </p:stCondLst>
                      <p:childTnLst>
                        <p:par>
                          <p:cTn id="383" fill="hold">
                            <p:stCondLst>
                              <p:cond delay="0"/>
                            </p:stCondLst>
                            <p:childTnLst>
                              <p:par>
                                <p:cTn id="384" presetID="16" presetClass="exit" presetSubtype="37" fill="hold" grpId="1" nodeType="clickEffect">
                                  <p:stCondLst>
                                    <p:cond delay="0"/>
                                  </p:stCondLst>
                                  <p:childTnLst>
                                    <p:animEffect transition="out" filter="barn(outVertical)">
                                      <p:cBhvr>
                                        <p:cTn id="385" dur="1000"/>
                                        <p:tgtEl>
                                          <p:spTgt spid="2"/>
                                        </p:tgtEl>
                                      </p:cBhvr>
                                    </p:animEffect>
                                    <p:set>
                                      <p:cBhvr>
                                        <p:cTn id="386" dur="1" fill="hold">
                                          <p:stCondLst>
                                            <p:cond delay="999"/>
                                          </p:stCondLst>
                                        </p:cTn>
                                        <p:tgtEl>
                                          <p:spTgt spid="2"/>
                                        </p:tgtEl>
                                        <p:attrNameLst>
                                          <p:attrName>style.visibility</p:attrName>
                                        </p:attrNameLst>
                                      </p:cBhvr>
                                      <p:to>
                                        <p:strVal val="hidden"/>
                                      </p:to>
                                    </p:set>
                                  </p:childTnLst>
                                </p:cTn>
                              </p:par>
                            </p:childTnLst>
                          </p:cTn>
                        </p:par>
                      </p:childTnLst>
                    </p:cTn>
                  </p:par>
                  <p:par>
                    <p:cTn id="387" fill="hold">
                      <p:stCondLst>
                        <p:cond delay="indefinite"/>
                      </p:stCondLst>
                      <p:childTnLst>
                        <p:par>
                          <p:cTn id="388" fill="hold">
                            <p:stCondLst>
                              <p:cond delay="0"/>
                            </p:stCondLst>
                            <p:childTnLst>
                              <p:par>
                                <p:cTn id="389" presetID="2" presetClass="entr" presetSubtype="3" fill="hold" nodeType="clickEffect">
                                  <p:stCondLst>
                                    <p:cond delay="0"/>
                                  </p:stCondLst>
                                  <p:iterate type="lt">
                                    <p:tmPct val="10000"/>
                                  </p:iterate>
                                  <p:childTnLst>
                                    <p:set>
                                      <p:cBhvr>
                                        <p:cTn id="390" dur="1" fill="hold">
                                          <p:stCondLst>
                                            <p:cond delay="0"/>
                                          </p:stCondLst>
                                        </p:cTn>
                                        <p:tgtEl>
                                          <p:spTgt spid="24610">
                                            <p:txEl>
                                              <p:pRg st="7" end="7"/>
                                            </p:txEl>
                                          </p:spTgt>
                                        </p:tgtEl>
                                        <p:attrNameLst>
                                          <p:attrName>style.visibility</p:attrName>
                                        </p:attrNameLst>
                                      </p:cBhvr>
                                      <p:to>
                                        <p:strVal val="visible"/>
                                      </p:to>
                                    </p:set>
                                    <p:anim calcmode="lin" valueType="num">
                                      <p:cBhvr additive="base">
                                        <p:cTn id="391" dur="1250" fill="hold"/>
                                        <p:tgtEl>
                                          <p:spTgt spid="24610">
                                            <p:txEl>
                                              <p:pRg st="7" end="7"/>
                                            </p:txEl>
                                          </p:spTgt>
                                        </p:tgtEl>
                                        <p:attrNameLst>
                                          <p:attrName>ppt_x</p:attrName>
                                        </p:attrNameLst>
                                      </p:cBhvr>
                                      <p:tavLst>
                                        <p:tav tm="0">
                                          <p:val>
                                            <p:strVal val="1+#ppt_w/2"/>
                                          </p:val>
                                        </p:tav>
                                        <p:tav tm="100000">
                                          <p:val>
                                            <p:strVal val="#ppt_x"/>
                                          </p:val>
                                        </p:tav>
                                      </p:tavLst>
                                    </p:anim>
                                    <p:anim calcmode="lin" valueType="num">
                                      <p:cBhvr additive="base">
                                        <p:cTn id="392" dur="1250" fill="hold"/>
                                        <p:tgtEl>
                                          <p:spTgt spid="24610">
                                            <p:txEl>
                                              <p:pRg st="7" end="7"/>
                                            </p:txEl>
                                          </p:spTgt>
                                        </p:tgtEl>
                                        <p:attrNameLst>
                                          <p:attrName>ppt_y</p:attrName>
                                        </p:attrNameLst>
                                      </p:cBhvr>
                                      <p:tavLst>
                                        <p:tav tm="0">
                                          <p:val>
                                            <p:strVal val="0-#ppt_h/2"/>
                                          </p:val>
                                        </p:tav>
                                        <p:tav tm="100000">
                                          <p:val>
                                            <p:strVal val="#ppt_y"/>
                                          </p:val>
                                        </p:tav>
                                      </p:tavLst>
                                    </p:anim>
                                  </p:childTnLst>
                                </p:cTn>
                              </p:par>
                              <p:par>
                                <p:cTn id="393" presetID="2" presetClass="entr" presetSubtype="3" fill="hold" nodeType="withEffect">
                                  <p:stCondLst>
                                    <p:cond delay="0"/>
                                  </p:stCondLst>
                                  <p:iterate type="lt">
                                    <p:tmPct val="10000"/>
                                  </p:iterate>
                                  <p:childTnLst>
                                    <p:set>
                                      <p:cBhvr>
                                        <p:cTn id="394" dur="1" fill="hold">
                                          <p:stCondLst>
                                            <p:cond delay="0"/>
                                          </p:stCondLst>
                                        </p:cTn>
                                        <p:tgtEl>
                                          <p:spTgt spid="24610">
                                            <p:txEl>
                                              <p:pRg st="8" end="8"/>
                                            </p:txEl>
                                          </p:spTgt>
                                        </p:tgtEl>
                                        <p:attrNameLst>
                                          <p:attrName>style.visibility</p:attrName>
                                        </p:attrNameLst>
                                      </p:cBhvr>
                                      <p:to>
                                        <p:strVal val="visible"/>
                                      </p:to>
                                    </p:set>
                                    <p:anim calcmode="lin" valueType="num">
                                      <p:cBhvr additive="base">
                                        <p:cTn id="395" dur="1250" fill="hold"/>
                                        <p:tgtEl>
                                          <p:spTgt spid="24610">
                                            <p:txEl>
                                              <p:pRg st="8" end="8"/>
                                            </p:txEl>
                                          </p:spTgt>
                                        </p:tgtEl>
                                        <p:attrNameLst>
                                          <p:attrName>ppt_x</p:attrName>
                                        </p:attrNameLst>
                                      </p:cBhvr>
                                      <p:tavLst>
                                        <p:tav tm="0">
                                          <p:val>
                                            <p:strVal val="1+#ppt_w/2"/>
                                          </p:val>
                                        </p:tav>
                                        <p:tav tm="100000">
                                          <p:val>
                                            <p:strVal val="#ppt_x"/>
                                          </p:val>
                                        </p:tav>
                                      </p:tavLst>
                                    </p:anim>
                                    <p:anim calcmode="lin" valueType="num">
                                      <p:cBhvr additive="base">
                                        <p:cTn id="396" dur="1250" fill="hold"/>
                                        <p:tgtEl>
                                          <p:spTgt spid="24610">
                                            <p:txEl>
                                              <p:pRg st="8" end="8"/>
                                            </p:txEl>
                                          </p:spTgt>
                                        </p:tgtEl>
                                        <p:attrNameLst>
                                          <p:attrName>ppt_y</p:attrName>
                                        </p:attrNameLst>
                                      </p:cBhvr>
                                      <p:tavLst>
                                        <p:tav tm="0">
                                          <p:val>
                                            <p:strVal val="0-#ppt_h/2"/>
                                          </p:val>
                                        </p:tav>
                                        <p:tav tm="100000">
                                          <p:val>
                                            <p:strVal val="#ppt_y"/>
                                          </p:val>
                                        </p:tav>
                                      </p:tavLst>
                                    </p:anim>
                                  </p:childTnLst>
                                </p:cTn>
                              </p:par>
                              <p:par>
                                <p:cTn id="397" presetID="14" presetClass="exit" presetSubtype="5" fill="hold" grpId="1" nodeType="withEffect">
                                  <p:stCondLst>
                                    <p:cond delay="0"/>
                                  </p:stCondLst>
                                  <p:childTnLst>
                                    <p:animEffect transition="out" filter="randombar(vertical)">
                                      <p:cBhvr>
                                        <p:cTn id="398" dur="1250"/>
                                        <p:tgtEl>
                                          <p:spTgt spid="36"/>
                                        </p:tgtEl>
                                      </p:cBhvr>
                                    </p:animEffect>
                                    <p:set>
                                      <p:cBhvr>
                                        <p:cTn id="399" dur="1" fill="hold">
                                          <p:stCondLst>
                                            <p:cond delay="1249"/>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nimBg="1" autoUpdateAnimBg="0"/>
      <p:bldP spid="24579" grpId="0" build="p" autoUpdateAnimBg="0" advAuto="0"/>
      <p:bldP spid="24580" grpId="0" autoUpdateAnimBg="0"/>
      <p:bldP spid="24581" grpId="0" autoUpdateAnimBg="0"/>
      <p:bldP spid="24582" grpId="0" animBg="1"/>
      <p:bldP spid="24583" grpId="0" animBg="1"/>
      <p:bldP spid="24584" grpId="0" autoUpdateAnimBg="0"/>
      <p:bldP spid="24585" grpId="0" animBg="1"/>
      <p:bldP spid="24586" grpId="0" autoUpdateAnimBg="0"/>
      <p:bldP spid="24587" grpId="0" animBg="1"/>
      <p:bldP spid="24588" grpId="0" animBg="1"/>
      <p:bldP spid="24589" grpId="0"/>
      <p:bldP spid="24590" grpId="0" autoUpdateAnimBg="0"/>
      <p:bldP spid="24591" grpId="0" animBg="1"/>
      <p:bldP spid="24591" grpId="1" animBg="1"/>
      <p:bldP spid="24592" grpId="0" animBg="1"/>
      <p:bldP spid="24592" grpId="1" animBg="1"/>
      <p:bldP spid="24593" grpId="0" animBg="1"/>
      <p:bldP spid="24593" grpId="1" animBg="1"/>
      <p:bldP spid="24594" grpId="0" animBg="1"/>
      <p:bldP spid="24594" grpId="1" animBg="1"/>
      <p:bldP spid="24595" grpId="0" animBg="1"/>
      <p:bldP spid="24595" grpId="1" animBg="1"/>
      <p:bldP spid="24596" grpId="0" animBg="1"/>
      <p:bldP spid="24596" grpId="1" animBg="1"/>
      <p:bldP spid="24597" grpId="0" animBg="1"/>
      <p:bldP spid="24597" grpId="1" animBg="1"/>
      <p:bldP spid="24598" grpId="0" animBg="1"/>
      <p:bldP spid="24598" grpId="1" animBg="1"/>
      <p:bldP spid="24599" grpId="0" animBg="1"/>
      <p:bldP spid="24599" grpId="1" animBg="1"/>
      <p:bldP spid="24600" grpId="0" animBg="1"/>
      <p:bldP spid="24600" grpId="1" animBg="1"/>
      <p:bldP spid="24601" grpId="0" animBg="1"/>
      <p:bldP spid="24601" grpId="1" animBg="1"/>
      <p:bldP spid="24602" grpId="0" animBg="1"/>
      <p:bldP spid="24602" grpId="1" animBg="1"/>
      <p:bldP spid="24603" grpId="0" animBg="1"/>
      <p:bldP spid="24603" grpId="1" animBg="1"/>
      <p:bldP spid="24604" grpId="0" animBg="1"/>
      <p:bldP spid="24604" grpId="1" animBg="1"/>
      <p:bldP spid="24605" grpId="0" animBg="1"/>
      <p:bldP spid="24605" grpId="1" animBg="1"/>
      <p:bldP spid="24606" grpId="0" animBg="1"/>
      <p:bldP spid="24606" grpId="1" animBg="1"/>
      <p:bldP spid="24607" grpId="0" animBg="1"/>
      <p:bldP spid="24607" grpId="1" animBg="1"/>
      <p:bldP spid="24608" grpId="0" animBg="1"/>
      <p:bldP spid="24608" grpId="1" animBg="1"/>
      <p:bldP spid="24609" grpId="0" animBg="1"/>
      <p:bldP spid="36" grpId="0" animBg="1"/>
      <p:bldP spid="36" grpId="1" animBg="1"/>
      <p:bldP spid="2" grpId="0" animBg="1"/>
      <p:bldP spid="2" grpId="1" animBg="1"/>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3400" y="0"/>
            <a:ext cx="8610600" cy="509588"/>
          </a:xfrm>
          <a:prstGeom prst="rect">
            <a:avLst/>
          </a:prstGeom>
          <a:solidFill>
            <a:srgbClr val="F4F2CC"/>
          </a:solidFill>
          <a:ln>
            <a:noFill/>
          </a:ln>
          <a:effec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buFontTx/>
              <a:buAutoNum type="alphaUcPeriod"/>
            </a:pPr>
            <a:r>
              <a:rPr lang="en-US" altLang="en-US" sz="2600" dirty="0"/>
              <a:t>Toda </a:t>
            </a:r>
            <a:r>
              <a:rPr lang="en-US" altLang="en-US" sz="2600" dirty="0" err="1"/>
              <a:t>bendición</a:t>
            </a:r>
            <a:r>
              <a:rPr lang="en-US" altLang="en-US" sz="2600" dirty="0"/>
              <a:t> </a:t>
            </a:r>
            <a:r>
              <a:rPr lang="en-US" altLang="en-US" sz="2600" dirty="0" err="1"/>
              <a:t>espiritual</a:t>
            </a:r>
            <a:r>
              <a:rPr lang="en-US" altLang="en-US" sz="2600" dirty="0"/>
              <a:t> </a:t>
            </a:r>
            <a:r>
              <a:rPr lang="en-US" altLang="en-US" sz="2600" dirty="0" err="1"/>
              <a:t>está</a:t>
            </a:r>
            <a:r>
              <a:rPr lang="en-US" altLang="en-US" sz="2600" dirty="0"/>
              <a:t> </a:t>
            </a:r>
            <a:r>
              <a:rPr lang="en-US" altLang="en-US" sz="2600" dirty="0" err="1"/>
              <a:t>en</a:t>
            </a:r>
            <a:r>
              <a:rPr lang="en-US" altLang="en-US" sz="2600" dirty="0"/>
              <a:t> Cristo (1:3-14)</a:t>
            </a:r>
          </a:p>
        </p:txBody>
      </p:sp>
      <p:sp>
        <p:nvSpPr>
          <p:cNvPr id="13315" name="Text Box 3"/>
          <p:cNvSpPr txBox="1">
            <a:spLocks noChangeArrowheads="1"/>
          </p:cNvSpPr>
          <p:nvPr/>
        </p:nvSpPr>
        <p:spPr bwMode="auto">
          <a:xfrm>
            <a:off x="0" y="0"/>
            <a:ext cx="533400" cy="3108543"/>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2800" dirty="0"/>
              <a:t>E</a:t>
            </a:r>
          </a:p>
          <a:p>
            <a:pPr algn="ctr" eaLnBrk="1" hangingPunct="1"/>
            <a:r>
              <a:rPr lang="en-US" altLang="en-US" sz="2800" dirty="0"/>
              <a:t>F</a:t>
            </a:r>
          </a:p>
          <a:p>
            <a:pPr algn="ctr" eaLnBrk="1" hangingPunct="1"/>
            <a:r>
              <a:rPr lang="en-US" altLang="en-US" sz="2800" dirty="0"/>
              <a:t>E</a:t>
            </a:r>
          </a:p>
          <a:p>
            <a:pPr algn="ctr" eaLnBrk="1" hangingPunct="1"/>
            <a:r>
              <a:rPr lang="en-US" altLang="en-US" sz="2800" dirty="0"/>
              <a:t>S</a:t>
            </a:r>
          </a:p>
          <a:p>
            <a:pPr algn="ctr" eaLnBrk="1" hangingPunct="1"/>
            <a:r>
              <a:rPr lang="en-US" altLang="en-US" sz="2800" dirty="0"/>
              <a:t>I</a:t>
            </a:r>
          </a:p>
          <a:p>
            <a:pPr algn="ctr" eaLnBrk="1" hangingPunct="1"/>
            <a:r>
              <a:rPr lang="en-US" altLang="en-US" sz="2800" dirty="0"/>
              <a:t>O</a:t>
            </a:r>
          </a:p>
          <a:p>
            <a:pPr algn="ctr" eaLnBrk="1" hangingPunct="1"/>
            <a:r>
              <a:rPr lang="en-US" altLang="en-US" sz="2800" dirty="0"/>
              <a:t>S</a:t>
            </a:r>
          </a:p>
        </p:txBody>
      </p:sp>
      <p:sp>
        <p:nvSpPr>
          <p:cNvPr id="35845" name="Rectangle 5"/>
          <p:cNvSpPr>
            <a:spLocks noChangeArrowheads="1"/>
          </p:cNvSpPr>
          <p:nvPr/>
        </p:nvSpPr>
        <p:spPr bwMode="auto">
          <a:xfrm>
            <a:off x="561474" y="509588"/>
            <a:ext cx="4419600" cy="5863913"/>
          </a:xfrm>
          <a:prstGeom prst="rect">
            <a:avLst/>
          </a:prstGeom>
          <a:solidFill>
            <a:srgbClr val="F4F2CC"/>
          </a:solidFill>
          <a:ln>
            <a:noFill/>
          </a:ln>
          <a:effec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s-ES" altLang="en-US" sz="2600" dirty="0"/>
              <a:t>Bendito sea el Dios y Padre de nuestro Señor Jesucristo, que nos bendijo con toda bendición espiritual en los lugares celestiales </a:t>
            </a:r>
            <a:r>
              <a:rPr lang="es-ES" altLang="en-US" sz="2600" dirty="0">
                <a:solidFill>
                  <a:srgbClr val="C00000"/>
                </a:solidFill>
              </a:rPr>
              <a:t>en Cristo</a:t>
            </a:r>
            <a:r>
              <a:rPr lang="es-ES" altLang="en-US" sz="2600" dirty="0"/>
              <a:t>, según nos escogió </a:t>
            </a:r>
            <a:r>
              <a:rPr lang="es-ES" altLang="en-US" sz="2600" dirty="0">
                <a:solidFill>
                  <a:srgbClr val="C00000"/>
                </a:solidFill>
              </a:rPr>
              <a:t>en él </a:t>
            </a:r>
            <a:r>
              <a:rPr lang="es-ES" altLang="en-US" sz="2600" dirty="0"/>
              <a:t>antes de la fundación del mundo, para que fuésemos santos y sin mancha </a:t>
            </a:r>
            <a:r>
              <a:rPr lang="es-ES" altLang="en-US" sz="2600" dirty="0">
                <a:solidFill>
                  <a:srgbClr val="C00000"/>
                </a:solidFill>
              </a:rPr>
              <a:t>delante de él</a:t>
            </a:r>
            <a:r>
              <a:rPr lang="es-ES" altLang="en-US" sz="2600" dirty="0"/>
              <a:t>, en amor habiéndonos predestinado para ser adoptados hijos suyos </a:t>
            </a:r>
            <a:r>
              <a:rPr lang="es-ES" altLang="en-US" sz="2600" dirty="0">
                <a:solidFill>
                  <a:srgbClr val="C00000"/>
                </a:solidFill>
              </a:rPr>
              <a:t>por medio de Jesucristo</a:t>
            </a:r>
            <a:r>
              <a:rPr lang="es-ES" altLang="en-US" sz="2600" dirty="0"/>
              <a:t>, según el puro afecto de su voluntad, para alabanza de la gloria de su gracia, con la cual nos hizo aceptos </a:t>
            </a:r>
            <a:r>
              <a:rPr lang="es-ES" altLang="en-US" sz="2600" dirty="0">
                <a:solidFill>
                  <a:srgbClr val="C00000"/>
                </a:solidFill>
              </a:rPr>
              <a:t>en el</a:t>
            </a:r>
            <a:r>
              <a:rPr lang="es-ES" altLang="en-US" sz="2400" dirty="0">
                <a:solidFill>
                  <a:srgbClr val="C00000"/>
                </a:solidFill>
              </a:rPr>
              <a:t> </a:t>
            </a:r>
            <a:r>
              <a:rPr lang="es-ES" altLang="en-US" sz="2600" dirty="0">
                <a:solidFill>
                  <a:srgbClr val="C00000"/>
                </a:solidFill>
              </a:rPr>
              <a:t>Amado</a:t>
            </a:r>
            <a:r>
              <a:rPr lang="es-ES" altLang="en-US" sz="2600" dirty="0"/>
              <a:t>.</a:t>
            </a:r>
          </a:p>
        </p:txBody>
      </p:sp>
      <p:sp>
        <p:nvSpPr>
          <p:cNvPr id="35846" name="Text Box 6"/>
          <p:cNvSpPr txBox="1">
            <a:spLocks noChangeArrowheads="1"/>
          </p:cNvSpPr>
          <p:nvPr/>
        </p:nvSpPr>
        <p:spPr bwMode="auto">
          <a:xfrm>
            <a:off x="4938963" y="509588"/>
            <a:ext cx="4191000" cy="176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Cada bendición espiritual que existe es ganada por estar en Cristo…ellas no son encontradas en la iglesia, son encontradas en Él.</a:t>
            </a:r>
            <a:endParaRPr lang="en-US" altLang="en-US" sz="2400" dirty="0">
              <a:solidFill>
                <a:srgbClr val="FFFF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35845"/>
                                        </p:tgtEl>
                                        <p:attrNameLst>
                                          <p:attrName>style.visibility</p:attrName>
                                        </p:attrNameLst>
                                      </p:cBhvr>
                                      <p:to>
                                        <p:strVal val="visible"/>
                                      </p:to>
                                    </p:set>
                                    <p:animEffect transition="in" filter="barn(outHorizontal)">
                                      <p:cBhvr>
                                        <p:cTn id="7" dur="1000"/>
                                        <p:tgtEl>
                                          <p:spTgt spid="358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iterate type="wd">
                                    <p:tmPct val="2000"/>
                                  </p:iterate>
                                  <p:childTnLst>
                                    <p:set>
                                      <p:cBhvr>
                                        <p:cTn id="11" dur="1" fill="hold">
                                          <p:stCondLst>
                                            <p:cond delay="0"/>
                                          </p:stCondLst>
                                        </p:cTn>
                                        <p:tgtEl>
                                          <p:spTgt spid="35846"/>
                                        </p:tgtEl>
                                        <p:attrNameLst>
                                          <p:attrName>style.visibility</p:attrName>
                                        </p:attrNameLst>
                                      </p:cBhvr>
                                      <p:to>
                                        <p:strVal val="visible"/>
                                      </p:to>
                                    </p:set>
                                    <p:anim calcmode="lin" valueType="num">
                                      <p:cBhvr>
                                        <p:cTn id="12" dur="1000" fill="hold"/>
                                        <p:tgtEl>
                                          <p:spTgt spid="35846"/>
                                        </p:tgtEl>
                                        <p:attrNameLst>
                                          <p:attrName>ppt_x</p:attrName>
                                        </p:attrNameLst>
                                      </p:cBhvr>
                                      <p:tavLst>
                                        <p:tav tm="0">
                                          <p:val>
                                            <p:strVal val="#ppt_x-#ppt_w/2"/>
                                          </p:val>
                                        </p:tav>
                                        <p:tav tm="100000">
                                          <p:val>
                                            <p:strVal val="#ppt_x"/>
                                          </p:val>
                                        </p:tav>
                                      </p:tavLst>
                                    </p:anim>
                                    <p:anim calcmode="lin" valueType="num">
                                      <p:cBhvr>
                                        <p:cTn id="13" dur="1000" fill="hold"/>
                                        <p:tgtEl>
                                          <p:spTgt spid="35846"/>
                                        </p:tgtEl>
                                        <p:attrNameLst>
                                          <p:attrName>ppt_y</p:attrName>
                                        </p:attrNameLst>
                                      </p:cBhvr>
                                      <p:tavLst>
                                        <p:tav tm="0">
                                          <p:val>
                                            <p:strVal val="#ppt_y"/>
                                          </p:val>
                                        </p:tav>
                                        <p:tav tm="100000">
                                          <p:val>
                                            <p:strVal val="#ppt_y"/>
                                          </p:val>
                                        </p:tav>
                                      </p:tavLst>
                                    </p:anim>
                                    <p:anim calcmode="lin" valueType="num">
                                      <p:cBhvr>
                                        <p:cTn id="14" dur="1000" fill="hold"/>
                                        <p:tgtEl>
                                          <p:spTgt spid="35846"/>
                                        </p:tgtEl>
                                        <p:attrNameLst>
                                          <p:attrName>ppt_w</p:attrName>
                                        </p:attrNameLst>
                                      </p:cBhvr>
                                      <p:tavLst>
                                        <p:tav tm="0">
                                          <p:val>
                                            <p:fltVal val="0"/>
                                          </p:val>
                                        </p:tav>
                                        <p:tav tm="100000">
                                          <p:val>
                                            <p:strVal val="#ppt_w"/>
                                          </p:val>
                                        </p:tav>
                                      </p:tavLst>
                                    </p:anim>
                                    <p:anim calcmode="lin" valueType="num">
                                      <p:cBhvr>
                                        <p:cTn id="15" dur="1000" fill="hold"/>
                                        <p:tgtEl>
                                          <p:spTgt spid="358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animBg="1"/>
      <p:bldP spid="358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3400" y="0"/>
            <a:ext cx="8610600" cy="509588"/>
          </a:xfrm>
          <a:prstGeom prst="rect">
            <a:avLst/>
          </a:prstGeom>
          <a:solidFill>
            <a:srgbClr val="F4F2CC"/>
          </a:solidFill>
          <a:ln>
            <a:noFill/>
          </a:ln>
          <a:effec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buFontTx/>
              <a:buAutoNum type="alphaUcPeriod"/>
            </a:pPr>
            <a:r>
              <a:rPr lang="en-US" altLang="en-US" sz="2600" dirty="0"/>
              <a:t>Toda </a:t>
            </a:r>
            <a:r>
              <a:rPr lang="en-US" altLang="en-US" sz="2600" dirty="0" err="1"/>
              <a:t>bendición</a:t>
            </a:r>
            <a:r>
              <a:rPr lang="en-US" altLang="en-US" sz="2600" dirty="0"/>
              <a:t> </a:t>
            </a:r>
            <a:r>
              <a:rPr lang="en-US" altLang="en-US" sz="2600" dirty="0" err="1"/>
              <a:t>espiritual</a:t>
            </a:r>
            <a:r>
              <a:rPr lang="en-US" altLang="en-US" sz="2600" dirty="0"/>
              <a:t> </a:t>
            </a:r>
            <a:r>
              <a:rPr lang="en-US" altLang="en-US" sz="2600" dirty="0" err="1"/>
              <a:t>está</a:t>
            </a:r>
            <a:r>
              <a:rPr lang="en-US" altLang="en-US" sz="2600" dirty="0"/>
              <a:t> </a:t>
            </a:r>
            <a:r>
              <a:rPr lang="en-US" altLang="en-US" sz="2600" dirty="0" err="1"/>
              <a:t>en</a:t>
            </a:r>
            <a:r>
              <a:rPr lang="en-US" altLang="en-US" sz="2600" dirty="0"/>
              <a:t> Cristo(1:3-14)</a:t>
            </a:r>
          </a:p>
        </p:txBody>
      </p:sp>
      <p:sp>
        <p:nvSpPr>
          <p:cNvPr id="13315" name="Text Box 3"/>
          <p:cNvSpPr txBox="1">
            <a:spLocks noChangeArrowheads="1"/>
          </p:cNvSpPr>
          <p:nvPr/>
        </p:nvSpPr>
        <p:spPr bwMode="auto">
          <a:xfrm>
            <a:off x="0" y="0"/>
            <a:ext cx="533400" cy="3108543"/>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2800" dirty="0"/>
              <a:t>E</a:t>
            </a:r>
          </a:p>
          <a:p>
            <a:pPr algn="ctr" eaLnBrk="1" hangingPunct="1"/>
            <a:r>
              <a:rPr lang="en-US" altLang="en-US" sz="2800" dirty="0"/>
              <a:t>F</a:t>
            </a:r>
          </a:p>
          <a:p>
            <a:pPr algn="ctr" eaLnBrk="1" hangingPunct="1"/>
            <a:r>
              <a:rPr lang="en-US" altLang="en-US" sz="2800" dirty="0"/>
              <a:t>E</a:t>
            </a:r>
          </a:p>
          <a:p>
            <a:pPr algn="ctr" eaLnBrk="1" hangingPunct="1"/>
            <a:r>
              <a:rPr lang="en-US" altLang="en-US" sz="2800" dirty="0"/>
              <a:t>S</a:t>
            </a:r>
          </a:p>
          <a:p>
            <a:pPr algn="ctr" eaLnBrk="1" hangingPunct="1"/>
            <a:r>
              <a:rPr lang="en-US" altLang="en-US" sz="2800" dirty="0"/>
              <a:t>I</a:t>
            </a:r>
          </a:p>
          <a:p>
            <a:pPr algn="ctr" eaLnBrk="1" hangingPunct="1"/>
            <a:r>
              <a:rPr lang="en-US" altLang="en-US" sz="2800" dirty="0"/>
              <a:t>O</a:t>
            </a:r>
          </a:p>
          <a:p>
            <a:pPr algn="ctr" eaLnBrk="1" hangingPunct="1"/>
            <a:r>
              <a:rPr lang="en-US" altLang="en-US" sz="2800" dirty="0"/>
              <a:t>S</a:t>
            </a:r>
          </a:p>
        </p:txBody>
      </p:sp>
      <p:sp>
        <p:nvSpPr>
          <p:cNvPr id="35846" name="Text Box 6"/>
          <p:cNvSpPr txBox="1">
            <a:spLocks noChangeArrowheads="1"/>
          </p:cNvSpPr>
          <p:nvPr/>
        </p:nvSpPr>
        <p:spPr bwMode="auto">
          <a:xfrm>
            <a:off x="4924926" y="509588"/>
            <a:ext cx="4191000" cy="176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Cada bendición espiritual que existe es ganada por estar en Cristo…ellas no son encontradas en la iglesia, son encontradas en Él.</a:t>
            </a:r>
            <a:endParaRPr lang="en-US" altLang="en-US" sz="2400" dirty="0">
              <a:solidFill>
                <a:srgbClr val="FFFF00"/>
              </a:solidFill>
            </a:endParaRPr>
          </a:p>
        </p:txBody>
      </p:sp>
      <p:sp>
        <p:nvSpPr>
          <p:cNvPr id="35849" name="Text Box 9"/>
          <p:cNvSpPr txBox="1">
            <a:spLocks noChangeArrowheads="1"/>
          </p:cNvSpPr>
          <p:nvPr/>
        </p:nvSpPr>
        <p:spPr bwMode="auto">
          <a:xfrm>
            <a:off x="4953000" y="2273148"/>
            <a:ext cx="4191000" cy="209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Todos quiénes reciben estas </a:t>
            </a:r>
            <a:r>
              <a:rPr lang="es-ES" altLang="en-US" sz="2400" dirty="0" err="1">
                <a:solidFill>
                  <a:srgbClr val="FFFF00"/>
                </a:solidFill>
              </a:rPr>
              <a:t>bendiciónes</a:t>
            </a:r>
            <a:r>
              <a:rPr lang="es-ES" altLang="en-US" sz="2400" dirty="0">
                <a:solidFill>
                  <a:srgbClr val="FFFF00"/>
                </a:solidFill>
              </a:rPr>
              <a:t> por Jesús fueron elegidos para hacer así antes de que el mundo fuera creado... Jesús era el centro de nuestro redención antes de la Creación</a:t>
            </a:r>
            <a:r>
              <a:rPr lang="en-US" altLang="en-US" sz="2400" dirty="0">
                <a:solidFill>
                  <a:srgbClr val="FFFF00"/>
                </a:solidFill>
              </a:rPr>
              <a:t>.</a:t>
            </a:r>
          </a:p>
        </p:txBody>
      </p:sp>
      <p:sp>
        <p:nvSpPr>
          <p:cNvPr id="12" name="Rectangle 5"/>
          <p:cNvSpPr>
            <a:spLocks noChangeArrowheads="1"/>
          </p:cNvSpPr>
          <p:nvPr/>
        </p:nvSpPr>
        <p:spPr bwMode="auto">
          <a:xfrm>
            <a:off x="561474" y="509588"/>
            <a:ext cx="4419600" cy="5863913"/>
          </a:xfrm>
          <a:prstGeom prst="rect">
            <a:avLst/>
          </a:prstGeom>
          <a:solidFill>
            <a:srgbClr val="F4F2CC"/>
          </a:solidFill>
          <a:ln>
            <a:noFill/>
          </a:ln>
          <a:effec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s-ES" altLang="en-US" sz="2600" dirty="0"/>
              <a:t>Bendito sea el Dios y Padre de nuestro Señor Jesucristo, que nos bendijo con toda bendición espiritual en los lugares celestiales en Cristo, según </a:t>
            </a:r>
            <a:r>
              <a:rPr lang="es-ES" altLang="en-US" sz="2600" dirty="0">
                <a:solidFill>
                  <a:srgbClr val="C00000"/>
                </a:solidFill>
              </a:rPr>
              <a:t>nos escogió en él antes de la fundación del mundo</a:t>
            </a:r>
            <a:r>
              <a:rPr lang="es-ES" altLang="en-US" sz="2600" dirty="0"/>
              <a:t>, para que fuésemos santos y sin mancha delante de él, en amor habiéndonos predestinado para ser adoptados hijos suyos por medio de Jesucristo, según el puro afecto de su voluntad, para alabanza de la gloria de su gracia, con la cual nos hizo aceptos en el</a:t>
            </a:r>
            <a:r>
              <a:rPr lang="es-ES" altLang="en-US" sz="2400" dirty="0"/>
              <a:t> </a:t>
            </a:r>
            <a:r>
              <a:rPr lang="es-ES" altLang="en-US" sz="2600" dirty="0"/>
              <a:t>Amado.</a:t>
            </a:r>
          </a:p>
        </p:txBody>
      </p:sp>
    </p:spTree>
    <p:extLst>
      <p:ext uri="{BB962C8B-B14F-4D97-AF65-F5344CB8AC3E}">
        <p14:creationId xmlns:p14="http://schemas.microsoft.com/office/powerpoint/2010/main" val="6657798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outHorizontal)">
                                      <p:cBhvr>
                                        <p:cTn id="7" dur="1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8" fill="hold" grpId="0" nodeType="clickEffect">
                                  <p:stCondLst>
                                    <p:cond delay="0"/>
                                  </p:stCondLst>
                                  <p:iterate type="wd">
                                    <p:tmPct val="3000"/>
                                  </p:iterate>
                                  <p:childTnLst>
                                    <p:set>
                                      <p:cBhvr>
                                        <p:cTn id="11" dur="1" fill="hold">
                                          <p:stCondLst>
                                            <p:cond delay="0"/>
                                          </p:stCondLst>
                                        </p:cTn>
                                        <p:tgtEl>
                                          <p:spTgt spid="35849"/>
                                        </p:tgtEl>
                                        <p:attrNameLst>
                                          <p:attrName>style.visibility</p:attrName>
                                        </p:attrNameLst>
                                      </p:cBhvr>
                                      <p:to>
                                        <p:strVal val="visible"/>
                                      </p:to>
                                    </p:set>
                                    <p:anim calcmode="lin" valueType="num">
                                      <p:cBhvr>
                                        <p:cTn id="12" dur="1000" fill="hold"/>
                                        <p:tgtEl>
                                          <p:spTgt spid="35849"/>
                                        </p:tgtEl>
                                        <p:attrNameLst>
                                          <p:attrName>ppt_x</p:attrName>
                                        </p:attrNameLst>
                                      </p:cBhvr>
                                      <p:tavLst>
                                        <p:tav tm="0">
                                          <p:val>
                                            <p:strVal val="#ppt_x-#ppt_w/2"/>
                                          </p:val>
                                        </p:tav>
                                        <p:tav tm="100000">
                                          <p:val>
                                            <p:strVal val="#ppt_x"/>
                                          </p:val>
                                        </p:tav>
                                      </p:tavLst>
                                    </p:anim>
                                    <p:anim calcmode="lin" valueType="num">
                                      <p:cBhvr>
                                        <p:cTn id="13" dur="1000" fill="hold"/>
                                        <p:tgtEl>
                                          <p:spTgt spid="35849"/>
                                        </p:tgtEl>
                                        <p:attrNameLst>
                                          <p:attrName>ppt_y</p:attrName>
                                        </p:attrNameLst>
                                      </p:cBhvr>
                                      <p:tavLst>
                                        <p:tav tm="0">
                                          <p:val>
                                            <p:strVal val="#ppt_y"/>
                                          </p:val>
                                        </p:tav>
                                        <p:tav tm="100000">
                                          <p:val>
                                            <p:strVal val="#ppt_y"/>
                                          </p:val>
                                        </p:tav>
                                      </p:tavLst>
                                    </p:anim>
                                    <p:anim calcmode="lin" valueType="num">
                                      <p:cBhvr>
                                        <p:cTn id="14" dur="1000" fill="hold"/>
                                        <p:tgtEl>
                                          <p:spTgt spid="35849"/>
                                        </p:tgtEl>
                                        <p:attrNameLst>
                                          <p:attrName>ppt_w</p:attrName>
                                        </p:attrNameLst>
                                      </p:cBhvr>
                                      <p:tavLst>
                                        <p:tav tm="0">
                                          <p:val>
                                            <p:fltVal val="0"/>
                                          </p:val>
                                        </p:tav>
                                        <p:tav tm="100000">
                                          <p:val>
                                            <p:strVal val="#ppt_w"/>
                                          </p:val>
                                        </p:tav>
                                      </p:tavLst>
                                    </p:anim>
                                    <p:anim calcmode="lin" valueType="num">
                                      <p:cBhvr>
                                        <p:cTn id="15" dur="1000" fill="hold"/>
                                        <p:tgtEl>
                                          <p:spTgt spid="3584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3400" y="0"/>
            <a:ext cx="8610600" cy="509588"/>
          </a:xfrm>
          <a:prstGeom prst="rect">
            <a:avLst/>
          </a:prstGeom>
          <a:solidFill>
            <a:srgbClr val="F4F2CC"/>
          </a:solidFill>
          <a:ln>
            <a:noFill/>
          </a:ln>
          <a:effec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buFontTx/>
              <a:buAutoNum type="alphaUcPeriod"/>
            </a:pPr>
            <a:r>
              <a:rPr lang="en-US" altLang="en-US" sz="2600" dirty="0"/>
              <a:t>Toda </a:t>
            </a:r>
            <a:r>
              <a:rPr lang="en-US" altLang="en-US" sz="2600" dirty="0" err="1"/>
              <a:t>bendición</a:t>
            </a:r>
            <a:r>
              <a:rPr lang="en-US" altLang="en-US" sz="2600" dirty="0"/>
              <a:t> </a:t>
            </a:r>
            <a:r>
              <a:rPr lang="en-US" altLang="en-US" sz="2600" dirty="0" err="1"/>
              <a:t>espiritual</a:t>
            </a:r>
            <a:r>
              <a:rPr lang="en-US" altLang="en-US" sz="2600" dirty="0"/>
              <a:t> </a:t>
            </a:r>
            <a:r>
              <a:rPr lang="en-US" altLang="en-US" sz="2600" dirty="0" err="1"/>
              <a:t>está</a:t>
            </a:r>
            <a:r>
              <a:rPr lang="en-US" altLang="en-US" sz="2600" dirty="0"/>
              <a:t> </a:t>
            </a:r>
            <a:r>
              <a:rPr lang="en-US" altLang="en-US" sz="2600" dirty="0" err="1"/>
              <a:t>en</a:t>
            </a:r>
            <a:r>
              <a:rPr lang="en-US" altLang="en-US" sz="2600" dirty="0"/>
              <a:t> Cristo(1:3-14)</a:t>
            </a:r>
          </a:p>
        </p:txBody>
      </p:sp>
      <p:sp>
        <p:nvSpPr>
          <p:cNvPr id="13315" name="Text Box 3"/>
          <p:cNvSpPr txBox="1">
            <a:spLocks noChangeArrowheads="1"/>
          </p:cNvSpPr>
          <p:nvPr/>
        </p:nvSpPr>
        <p:spPr bwMode="auto">
          <a:xfrm>
            <a:off x="0" y="0"/>
            <a:ext cx="533400" cy="3108543"/>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2800" dirty="0"/>
              <a:t>E</a:t>
            </a:r>
          </a:p>
          <a:p>
            <a:pPr algn="ctr" eaLnBrk="1" hangingPunct="1"/>
            <a:r>
              <a:rPr lang="en-US" altLang="en-US" sz="2800" dirty="0"/>
              <a:t>F</a:t>
            </a:r>
          </a:p>
          <a:p>
            <a:pPr algn="ctr" eaLnBrk="1" hangingPunct="1"/>
            <a:r>
              <a:rPr lang="en-US" altLang="en-US" sz="2800" dirty="0"/>
              <a:t>E</a:t>
            </a:r>
          </a:p>
          <a:p>
            <a:pPr algn="ctr" eaLnBrk="1" hangingPunct="1"/>
            <a:r>
              <a:rPr lang="en-US" altLang="en-US" sz="2800" dirty="0"/>
              <a:t>S</a:t>
            </a:r>
          </a:p>
          <a:p>
            <a:pPr algn="ctr" eaLnBrk="1" hangingPunct="1"/>
            <a:r>
              <a:rPr lang="en-US" altLang="en-US" sz="2800" dirty="0"/>
              <a:t>I</a:t>
            </a:r>
          </a:p>
          <a:p>
            <a:pPr algn="ctr" eaLnBrk="1" hangingPunct="1"/>
            <a:r>
              <a:rPr lang="en-US" altLang="en-US" sz="2800" dirty="0"/>
              <a:t>O</a:t>
            </a:r>
          </a:p>
          <a:p>
            <a:pPr algn="ctr" eaLnBrk="1" hangingPunct="1"/>
            <a:r>
              <a:rPr lang="en-US" altLang="en-US" sz="2800" dirty="0"/>
              <a:t>S</a:t>
            </a:r>
          </a:p>
        </p:txBody>
      </p:sp>
      <p:sp>
        <p:nvSpPr>
          <p:cNvPr id="35846" name="Text Box 6"/>
          <p:cNvSpPr txBox="1">
            <a:spLocks noChangeArrowheads="1"/>
          </p:cNvSpPr>
          <p:nvPr/>
        </p:nvSpPr>
        <p:spPr bwMode="auto">
          <a:xfrm>
            <a:off x="4924926" y="509588"/>
            <a:ext cx="4191000" cy="176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Cada bendición espiritual que existe es ganada por estar en Cristo…ellas no son encontradas en la iglesia, son encontradas en Él.</a:t>
            </a:r>
            <a:endParaRPr lang="en-US" altLang="en-US" sz="2400" dirty="0">
              <a:solidFill>
                <a:srgbClr val="FFFF00"/>
              </a:solidFill>
            </a:endParaRPr>
          </a:p>
        </p:txBody>
      </p:sp>
      <p:sp>
        <p:nvSpPr>
          <p:cNvPr id="35849" name="Text Box 9"/>
          <p:cNvSpPr txBox="1">
            <a:spLocks noChangeArrowheads="1"/>
          </p:cNvSpPr>
          <p:nvPr/>
        </p:nvSpPr>
        <p:spPr bwMode="auto">
          <a:xfrm>
            <a:off x="4953000" y="2273148"/>
            <a:ext cx="4191000" cy="209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Todos quiénes reciben estas </a:t>
            </a:r>
            <a:r>
              <a:rPr lang="es-ES" altLang="en-US" sz="2400" dirty="0" err="1">
                <a:solidFill>
                  <a:srgbClr val="FFFF00"/>
                </a:solidFill>
              </a:rPr>
              <a:t>bendiciónes</a:t>
            </a:r>
            <a:r>
              <a:rPr lang="es-ES" altLang="en-US" sz="2400" dirty="0">
                <a:solidFill>
                  <a:srgbClr val="FFFF00"/>
                </a:solidFill>
              </a:rPr>
              <a:t> por Jesús fueron elegidos para hacer así antes de que el mundo fuera creado... Jesús era el centro de nuestro redención antes de la Creación</a:t>
            </a:r>
            <a:r>
              <a:rPr lang="en-US" altLang="en-US" sz="2400" dirty="0">
                <a:solidFill>
                  <a:srgbClr val="FFFF00"/>
                </a:solidFill>
              </a:rPr>
              <a:t>.</a:t>
            </a:r>
          </a:p>
        </p:txBody>
      </p:sp>
      <p:sp>
        <p:nvSpPr>
          <p:cNvPr id="35851" name="Text Box 11"/>
          <p:cNvSpPr txBox="1">
            <a:spLocks noChangeArrowheads="1"/>
          </p:cNvSpPr>
          <p:nvPr/>
        </p:nvSpPr>
        <p:spPr bwMode="auto">
          <a:xfrm>
            <a:off x="4924926" y="4419600"/>
            <a:ext cx="4191000" cy="109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Él predeterminó que, por Jesús, podríamos tener una relación de Niño-Padre con Él.</a:t>
            </a:r>
            <a:endParaRPr lang="en-US" altLang="en-US" sz="2400" dirty="0">
              <a:solidFill>
                <a:srgbClr val="FFFF00"/>
              </a:solidFill>
            </a:endParaRPr>
          </a:p>
        </p:txBody>
      </p:sp>
      <p:sp>
        <p:nvSpPr>
          <p:cNvPr id="11" name="Rectangle 5"/>
          <p:cNvSpPr>
            <a:spLocks noChangeArrowheads="1"/>
          </p:cNvSpPr>
          <p:nvPr/>
        </p:nvSpPr>
        <p:spPr bwMode="auto">
          <a:xfrm>
            <a:off x="561474" y="509588"/>
            <a:ext cx="4419600" cy="5863913"/>
          </a:xfrm>
          <a:prstGeom prst="rect">
            <a:avLst/>
          </a:prstGeom>
          <a:solidFill>
            <a:srgbClr val="F4F2CC"/>
          </a:solidFill>
          <a:ln>
            <a:noFill/>
          </a:ln>
          <a:effec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s-ES" altLang="en-US" sz="2600" dirty="0"/>
              <a:t>Bendito sea el Dios y Padre de nuestro Señor Jesucristo, que nos bendijo con toda bendición espiritual en los lugares celestiales en Cristo, según nos escogió en él antes de la fundación del mundo, para que fuésemos santos y sin mancha delante de él, </a:t>
            </a:r>
            <a:r>
              <a:rPr lang="es-ES" altLang="en-US" sz="2600" dirty="0">
                <a:solidFill>
                  <a:srgbClr val="C00000"/>
                </a:solidFill>
              </a:rPr>
              <a:t>en amor habiéndonos predestinado para ser adoptados hijos suyos por medio de Jesucristo</a:t>
            </a:r>
            <a:r>
              <a:rPr lang="es-ES" altLang="en-US" sz="2600" dirty="0"/>
              <a:t>, según el puro afecto de su voluntad, para alabanza de la gloria de su gracia, con la cual nos hizo aceptos en el</a:t>
            </a:r>
            <a:r>
              <a:rPr lang="es-ES" altLang="en-US" sz="2400" dirty="0"/>
              <a:t> </a:t>
            </a:r>
            <a:r>
              <a:rPr lang="es-ES" altLang="en-US" sz="2600" dirty="0"/>
              <a:t>Amado.</a:t>
            </a:r>
          </a:p>
        </p:txBody>
      </p:sp>
    </p:spTree>
    <p:extLst>
      <p:ext uri="{BB962C8B-B14F-4D97-AF65-F5344CB8AC3E}">
        <p14:creationId xmlns:p14="http://schemas.microsoft.com/office/powerpoint/2010/main" val="688928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outHorizontal)">
                                      <p:cBhvr>
                                        <p:cTn id="7" dur="1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8" fill="hold" grpId="0" nodeType="clickEffect">
                                  <p:stCondLst>
                                    <p:cond delay="0"/>
                                  </p:stCondLst>
                                  <p:iterate type="wd">
                                    <p:tmPct val="3000"/>
                                  </p:iterate>
                                  <p:childTnLst>
                                    <p:set>
                                      <p:cBhvr>
                                        <p:cTn id="11" dur="1" fill="hold">
                                          <p:stCondLst>
                                            <p:cond delay="0"/>
                                          </p:stCondLst>
                                        </p:cTn>
                                        <p:tgtEl>
                                          <p:spTgt spid="35851"/>
                                        </p:tgtEl>
                                        <p:attrNameLst>
                                          <p:attrName>style.visibility</p:attrName>
                                        </p:attrNameLst>
                                      </p:cBhvr>
                                      <p:to>
                                        <p:strVal val="visible"/>
                                      </p:to>
                                    </p:set>
                                    <p:anim calcmode="lin" valueType="num">
                                      <p:cBhvr>
                                        <p:cTn id="12" dur="1000" fill="hold"/>
                                        <p:tgtEl>
                                          <p:spTgt spid="35851"/>
                                        </p:tgtEl>
                                        <p:attrNameLst>
                                          <p:attrName>ppt_x</p:attrName>
                                        </p:attrNameLst>
                                      </p:cBhvr>
                                      <p:tavLst>
                                        <p:tav tm="0">
                                          <p:val>
                                            <p:strVal val="#ppt_x-#ppt_w/2"/>
                                          </p:val>
                                        </p:tav>
                                        <p:tav tm="100000">
                                          <p:val>
                                            <p:strVal val="#ppt_x"/>
                                          </p:val>
                                        </p:tav>
                                      </p:tavLst>
                                    </p:anim>
                                    <p:anim calcmode="lin" valueType="num">
                                      <p:cBhvr>
                                        <p:cTn id="13" dur="1000" fill="hold"/>
                                        <p:tgtEl>
                                          <p:spTgt spid="35851"/>
                                        </p:tgtEl>
                                        <p:attrNameLst>
                                          <p:attrName>ppt_y</p:attrName>
                                        </p:attrNameLst>
                                      </p:cBhvr>
                                      <p:tavLst>
                                        <p:tav tm="0">
                                          <p:val>
                                            <p:strVal val="#ppt_y"/>
                                          </p:val>
                                        </p:tav>
                                        <p:tav tm="100000">
                                          <p:val>
                                            <p:strVal val="#ppt_y"/>
                                          </p:val>
                                        </p:tav>
                                      </p:tavLst>
                                    </p:anim>
                                    <p:anim calcmode="lin" valueType="num">
                                      <p:cBhvr>
                                        <p:cTn id="14" dur="1000" fill="hold"/>
                                        <p:tgtEl>
                                          <p:spTgt spid="35851"/>
                                        </p:tgtEl>
                                        <p:attrNameLst>
                                          <p:attrName>ppt_w</p:attrName>
                                        </p:attrNameLst>
                                      </p:cBhvr>
                                      <p:tavLst>
                                        <p:tav tm="0">
                                          <p:val>
                                            <p:fltVal val="0"/>
                                          </p:val>
                                        </p:tav>
                                        <p:tav tm="100000">
                                          <p:val>
                                            <p:strVal val="#ppt_w"/>
                                          </p:val>
                                        </p:tav>
                                      </p:tavLst>
                                    </p:anim>
                                    <p:anim calcmode="lin" valueType="num">
                                      <p:cBhvr>
                                        <p:cTn id="15" dur="1000" fill="hold"/>
                                        <p:tgtEl>
                                          <p:spTgt spid="3585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1" grpId="0"/>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3400" y="0"/>
            <a:ext cx="8610600" cy="509588"/>
          </a:xfrm>
          <a:prstGeom prst="rect">
            <a:avLst/>
          </a:prstGeom>
          <a:solidFill>
            <a:srgbClr val="F4F2CC"/>
          </a:solidFill>
          <a:ln>
            <a:noFill/>
          </a:ln>
          <a:effec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buFontTx/>
              <a:buAutoNum type="alphaUcPeriod"/>
            </a:pPr>
            <a:r>
              <a:rPr lang="en-US" altLang="en-US" sz="2600" dirty="0"/>
              <a:t>Toda </a:t>
            </a:r>
            <a:r>
              <a:rPr lang="en-US" altLang="en-US" sz="2600" dirty="0" err="1"/>
              <a:t>bendición</a:t>
            </a:r>
            <a:r>
              <a:rPr lang="en-US" altLang="en-US" sz="2600" dirty="0"/>
              <a:t> </a:t>
            </a:r>
            <a:r>
              <a:rPr lang="en-US" altLang="en-US" sz="2600" dirty="0" err="1"/>
              <a:t>espiritual</a:t>
            </a:r>
            <a:r>
              <a:rPr lang="en-US" altLang="en-US" sz="2600" dirty="0"/>
              <a:t> </a:t>
            </a:r>
            <a:r>
              <a:rPr lang="en-US" altLang="en-US" sz="2600" dirty="0" err="1"/>
              <a:t>está</a:t>
            </a:r>
            <a:r>
              <a:rPr lang="en-US" altLang="en-US" sz="2600" dirty="0"/>
              <a:t> </a:t>
            </a:r>
            <a:r>
              <a:rPr lang="en-US" altLang="en-US" sz="2600" dirty="0" err="1"/>
              <a:t>en</a:t>
            </a:r>
            <a:r>
              <a:rPr lang="en-US" altLang="en-US" sz="2600" dirty="0"/>
              <a:t> Cristo(1:3-14)</a:t>
            </a:r>
          </a:p>
        </p:txBody>
      </p:sp>
      <p:sp>
        <p:nvSpPr>
          <p:cNvPr id="13315" name="Text Box 3"/>
          <p:cNvSpPr txBox="1">
            <a:spLocks noChangeArrowheads="1"/>
          </p:cNvSpPr>
          <p:nvPr/>
        </p:nvSpPr>
        <p:spPr bwMode="auto">
          <a:xfrm>
            <a:off x="0" y="0"/>
            <a:ext cx="533400" cy="3108543"/>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2800" dirty="0"/>
              <a:t>E</a:t>
            </a:r>
          </a:p>
          <a:p>
            <a:pPr algn="ctr" eaLnBrk="1" hangingPunct="1"/>
            <a:r>
              <a:rPr lang="en-US" altLang="en-US" sz="2800" dirty="0"/>
              <a:t>F</a:t>
            </a:r>
          </a:p>
          <a:p>
            <a:pPr algn="ctr" eaLnBrk="1" hangingPunct="1"/>
            <a:r>
              <a:rPr lang="en-US" altLang="en-US" sz="2800" dirty="0"/>
              <a:t>E</a:t>
            </a:r>
          </a:p>
          <a:p>
            <a:pPr algn="ctr" eaLnBrk="1" hangingPunct="1"/>
            <a:r>
              <a:rPr lang="en-US" altLang="en-US" sz="2800" dirty="0"/>
              <a:t>S</a:t>
            </a:r>
          </a:p>
          <a:p>
            <a:pPr algn="ctr" eaLnBrk="1" hangingPunct="1"/>
            <a:r>
              <a:rPr lang="en-US" altLang="en-US" sz="2800" dirty="0"/>
              <a:t>I</a:t>
            </a:r>
          </a:p>
          <a:p>
            <a:pPr algn="ctr" eaLnBrk="1" hangingPunct="1"/>
            <a:r>
              <a:rPr lang="en-US" altLang="en-US" sz="2800" dirty="0"/>
              <a:t>O</a:t>
            </a:r>
          </a:p>
          <a:p>
            <a:pPr algn="ctr" eaLnBrk="1" hangingPunct="1"/>
            <a:r>
              <a:rPr lang="en-US" altLang="en-US" sz="2800" dirty="0"/>
              <a:t>S</a:t>
            </a:r>
          </a:p>
        </p:txBody>
      </p:sp>
      <p:sp>
        <p:nvSpPr>
          <p:cNvPr id="35852" name="Rectangle 12"/>
          <p:cNvSpPr>
            <a:spLocks noChangeArrowheads="1"/>
          </p:cNvSpPr>
          <p:nvPr/>
        </p:nvSpPr>
        <p:spPr bwMode="auto">
          <a:xfrm>
            <a:off x="533400" y="493546"/>
            <a:ext cx="4419600" cy="5863913"/>
          </a:xfrm>
          <a:prstGeom prst="rect">
            <a:avLst/>
          </a:prstGeom>
          <a:solidFill>
            <a:srgbClr val="F4F2CC"/>
          </a:solidFill>
          <a:ln>
            <a:noFill/>
          </a:ln>
          <a:effec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s-ES" altLang="en-US" sz="2600" dirty="0"/>
              <a:t>Bendito sea el Dios y Padre de nuestro Señor Jesucristo, que nos bendijo con toda bendición espiritual en los lugares celestiales en Cristo, según nos escogió en él antes de la fundación del mundo, para que fuésemos santos y sin mancha delante de él, en amor habiéndonos predestinado para ser adoptados hijos suyos por medio de Jesucristo, según el puro afecto de su voluntad</a:t>
            </a:r>
            <a:r>
              <a:rPr lang="es-ES" altLang="en-US" sz="2600" dirty="0">
                <a:solidFill>
                  <a:srgbClr val="C00000"/>
                </a:solidFill>
              </a:rPr>
              <a:t>, para alabanza de la gloria de su gracia, con la cual nos hizo aceptos en el</a:t>
            </a:r>
            <a:r>
              <a:rPr lang="es-ES" altLang="en-US" sz="2400" dirty="0">
                <a:solidFill>
                  <a:srgbClr val="C00000"/>
                </a:solidFill>
              </a:rPr>
              <a:t> </a:t>
            </a:r>
            <a:r>
              <a:rPr lang="es-ES" altLang="en-US" sz="2600" dirty="0">
                <a:solidFill>
                  <a:srgbClr val="C00000"/>
                </a:solidFill>
              </a:rPr>
              <a:t>Amado.</a:t>
            </a:r>
          </a:p>
        </p:txBody>
      </p:sp>
      <p:sp>
        <p:nvSpPr>
          <p:cNvPr id="35853" name="Text Box 13"/>
          <p:cNvSpPr txBox="1">
            <a:spLocks noChangeArrowheads="1"/>
          </p:cNvSpPr>
          <p:nvPr/>
        </p:nvSpPr>
        <p:spPr bwMode="auto">
          <a:xfrm>
            <a:off x="4953000" y="5584898"/>
            <a:ext cx="4191000" cy="104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85000"/>
              </a:lnSpc>
            </a:pPr>
            <a:r>
              <a:rPr lang="es-ES" altLang="en-US" sz="2400" dirty="0">
                <a:solidFill>
                  <a:srgbClr val="FFFF00"/>
                </a:solidFill>
              </a:rPr>
              <a:t>¡Qué tipo de gracia da tal ben-</a:t>
            </a:r>
            <a:r>
              <a:rPr lang="es-ES" altLang="en-US" sz="2400" dirty="0" err="1">
                <a:solidFill>
                  <a:srgbClr val="FFFF00"/>
                </a:solidFill>
              </a:rPr>
              <a:t>dición</a:t>
            </a:r>
            <a:r>
              <a:rPr lang="es-ES" altLang="en-US" sz="2400" dirty="0">
                <a:solidFill>
                  <a:srgbClr val="FFFF00"/>
                </a:solidFill>
              </a:rPr>
              <a:t> a una raza de pecadores rebeldes y desagradecidos!</a:t>
            </a:r>
            <a:endParaRPr lang="en-US" altLang="en-US" sz="2400" dirty="0">
              <a:solidFill>
                <a:srgbClr val="FFFF00"/>
              </a:solidFill>
            </a:endParaRPr>
          </a:p>
        </p:txBody>
      </p:sp>
      <p:sp>
        <p:nvSpPr>
          <p:cNvPr id="10" name="Text Box 6"/>
          <p:cNvSpPr txBox="1">
            <a:spLocks noChangeArrowheads="1"/>
          </p:cNvSpPr>
          <p:nvPr/>
        </p:nvSpPr>
        <p:spPr bwMode="auto">
          <a:xfrm>
            <a:off x="4924926" y="509588"/>
            <a:ext cx="4191000" cy="176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Cada bendición espiritual que existe es ganada por estar en Cristo…ellas no son encontradas en la iglesia, son encontradas en Él.</a:t>
            </a:r>
            <a:endParaRPr lang="en-US" altLang="en-US" sz="2400" dirty="0">
              <a:solidFill>
                <a:srgbClr val="FFFF00"/>
              </a:solidFill>
            </a:endParaRPr>
          </a:p>
        </p:txBody>
      </p:sp>
      <p:sp>
        <p:nvSpPr>
          <p:cNvPr id="11" name="Text Box 9"/>
          <p:cNvSpPr txBox="1">
            <a:spLocks noChangeArrowheads="1"/>
          </p:cNvSpPr>
          <p:nvPr/>
        </p:nvSpPr>
        <p:spPr bwMode="auto">
          <a:xfrm>
            <a:off x="4953000" y="2273148"/>
            <a:ext cx="4191000" cy="209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Todos quiénes reciben estas </a:t>
            </a:r>
            <a:r>
              <a:rPr lang="es-ES" altLang="en-US" sz="2400" dirty="0" err="1">
                <a:solidFill>
                  <a:srgbClr val="FFFF00"/>
                </a:solidFill>
              </a:rPr>
              <a:t>bendiciónes</a:t>
            </a:r>
            <a:r>
              <a:rPr lang="es-ES" altLang="en-US" sz="2400" dirty="0">
                <a:solidFill>
                  <a:srgbClr val="FFFF00"/>
                </a:solidFill>
              </a:rPr>
              <a:t> por Jesús fueron elegidos para hacer así antes de que el mundo fuera creado... Jesús era el centro de nuestro redención antes de la Creación</a:t>
            </a:r>
            <a:r>
              <a:rPr lang="en-US" altLang="en-US" sz="2400" dirty="0">
                <a:solidFill>
                  <a:srgbClr val="FFFF00"/>
                </a:solidFill>
              </a:rPr>
              <a:t>.</a:t>
            </a:r>
          </a:p>
        </p:txBody>
      </p:sp>
      <p:sp>
        <p:nvSpPr>
          <p:cNvPr id="12" name="Text Box 11"/>
          <p:cNvSpPr txBox="1">
            <a:spLocks noChangeArrowheads="1"/>
          </p:cNvSpPr>
          <p:nvPr/>
        </p:nvSpPr>
        <p:spPr bwMode="auto">
          <a:xfrm>
            <a:off x="4924926" y="4419600"/>
            <a:ext cx="4191000" cy="109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sz="2400" dirty="0">
                <a:solidFill>
                  <a:srgbClr val="FFFF00"/>
                </a:solidFill>
              </a:rPr>
              <a:t>Él predeterminó que, por Jesús, podríamos tener una relación de Niño-Padre con Él.</a:t>
            </a:r>
            <a:endParaRPr lang="en-US" altLang="en-US" sz="2400" dirty="0">
              <a:solidFill>
                <a:srgbClr val="FFFF00"/>
              </a:solidFill>
            </a:endParaRPr>
          </a:p>
        </p:txBody>
      </p:sp>
    </p:spTree>
    <p:extLst>
      <p:ext uri="{BB962C8B-B14F-4D97-AF65-F5344CB8AC3E}">
        <p14:creationId xmlns:p14="http://schemas.microsoft.com/office/powerpoint/2010/main" val="3192149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5852"/>
                                        </p:tgtEl>
                                        <p:attrNameLst>
                                          <p:attrName>style.visibility</p:attrName>
                                        </p:attrNameLst>
                                      </p:cBhvr>
                                      <p:to>
                                        <p:strVal val="visible"/>
                                      </p:to>
                                    </p:set>
                                    <p:animEffect transition="in" filter="checkerboard(across)">
                                      <p:cBhvr>
                                        <p:cTn id="7" dur="1000"/>
                                        <p:tgtEl>
                                          <p:spTgt spid="358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iterate type="wd">
                                    <p:tmPct val="3000"/>
                                  </p:iterate>
                                  <p:childTnLst>
                                    <p:set>
                                      <p:cBhvr>
                                        <p:cTn id="11" dur="1" fill="hold">
                                          <p:stCondLst>
                                            <p:cond delay="0"/>
                                          </p:stCondLst>
                                        </p:cTn>
                                        <p:tgtEl>
                                          <p:spTgt spid="35853"/>
                                        </p:tgtEl>
                                        <p:attrNameLst>
                                          <p:attrName>style.visibility</p:attrName>
                                        </p:attrNameLst>
                                      </p:cBhvr>
                                      <p:to>
                                        <p:strVal val="visible"/>
                                      </p:to>
                                    </p:set>
                                    <p:anim calcmode="lin" valueType="num">
                                      <p:cBhvr>
                                        <p:cTn id="12" dur="1000" fill="hold"/>
                                        <p:tgtEl>
                                          <p:spTgt spid="35853"/>
                                        </p:tgtEl>
                                        <p:attrNameLst>
                                          <p:attrName>ppt_x</p:attrName>
                                        </p:attrNameLst>
                                      </p:cBhvr>
                                      <p:tavLst>
                                        <p:tav tm="0">
                                          <p:val>
                                            <p:strVal val="#ppt_x-#ppt_w/2"/>
                                          </p:val>
                                        </p:tav>
                                        <p:tav tm="100000">
                                          <p:val>
                                            <p:strVal val="#ppt_x"/>
                                          </p:val>
                                        </p:tav>
                                      </p:tavLst>
                                    </p:anim>
                                    <p:anim calcmode="lin" valueType="num">
                                      <p:cBhvr>
                                        <p:cTn id="13" dur="1000" fill="hold"/>
                                        <p:tgtEl>
                                          <p:spTgt spid="35853"/>
                                        </p:tgtEl>
                                        <p:attrNameLst>
                                          <p:attrName>ppt_y</p:attrName>
                                        </p:attrNameLst>
                                      </p:cBhvr>
                                      <p:tavLst>
                                        <p:tav tm="0">
                                          <p:val>
                                            <p:strVal val="#ppt_y"/>
                                          </p:val>
                                        </p:tav>
                                        <p:tav tm="100000">
                                          <p:val>
                                            <p:strVal val="#ppt_y"/>
                                          </p:val>
                                        </p:tav>
                                      </p:tavLst>
                                    </p:anim>
                                    <p:anim calcmode="lin" valueType="num">
                                      <p:cBhvr>
                                        <p:cTn id="14" dur="1000" fill="hold"/>
                                        <p:tgtEl>
                                          <p:spTgt spid="35853"/>
                                        </p:tgtEl>
                                        <p:attrNameLst>
                                          <p:attrName>ppt_w</p:attrName>
                                        </p:attrNameLst>
                                      </p:cBhvr>
                                      <p:tavLst>
                                        <p:tav tm="0">
                                          <p:val>
                                            <p:fltVal val="0"/>
                                          </p:val>
                                        </p:tav>
                                        <p:tav tm="100000">
                                          <p:val>
                                            <p:strVal val="#ppt_w"/>
                                          </p:val>
                                        </p:tav>
                                      </p:tavLst>
                                    </p:anim>
                                    <p:anim calcmode="lin" valueType="num">
                                      <p:cBhvr>
                                        <p:cTn id="15" dur="1000" fill="hold"/>
                                        <p:tgtEl>
                                          <p:spTgt spid="3585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2" grpId="0" animBg="1"/>
      <p:bldP spid="3585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314702"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solidFill>
                  <a:srgbClr val="FF0000"/>
                </a:solidFill>
                <a:latin typeface="Sign Painter" pitchFamily="2" charset="0"/>
              </a:rPr>
              <a:t>Carta a </a:t>
            </a:r>
            <a:r>
              <a:rPr lang="en-US" altLang="en-US" sz="4400" dirty="0" err="1">
                <a:solidFill>
                  <a:srgbClr val="FF0000"/>
                </a:solidFill>
                <a:latin typeface="Sign Painter" pitchFamily="2" charset="0"/>
              </a:rPr>
              <a:t>los</a:t>
            </a:r>
            <a:r>
              <a:rPr lang="en-US" altLang="en-US" sz="4400" dirty="0">
                <a:solidFill>
                  <a:srgbClr val="FF0000"/>
                </a:solidFill>
                <a:latin typeface="Sign Painter" pitchFamily="2" charset="0"/>
              </a:rPr>
              <a:t> </a:t>
            </a:r>
            <a:r>
              <a:rPr lang="en-US" altLang="en-US" sz="4400" dirty="0" err="1">
                <a:solidFill>
                  <a:srgbClr val="FF0000"/>
                </a:solidFill>
                <a:latin typeface="Sign Painter" pitchFamily="2" charset="0"/>
              </a:rPr>
              <a:t>Efesios</a:t>
            </a:r>
            <a:endParaRPr lang="en-US" altLang="en-US" sz="4400" dirty="0">
              <a:solidFill>
                <a:srgbClr val="FF0000"/>
              </a:solidFill>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7225914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1" y="899160"/>
            <a:ext cx="3314702"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solidFill>
                  <a:srgbClr val="FF0000"/>
                </a:solidFill>
                <a:latin typeface="Sign Painter" pitchFamily="2" charset="0"/>
              </a:rPr>
              <a:t>Efesios</a:t>
            </a:r>
            <a:endParaRPr lang="en-US" altLang="en-US" sz="4400" dirty="0">
              <a:solidFill>
                <a:srgbClr val="FF0000"/>
              </a:solidFill>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2791351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0" y="1066800"/>
            <a:ext cx="1981200" cy="4277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5000"/>
              </a:lnSpc>
            </a:pPr>
            <a:r>
              <a:rPr lang="en-US" altLang="en-US" dirty="0" err="1">
                <a:solidFill>
                  <a:srgbClr val="FFFF00"/>
                </a:solidFill>
              </a:rPr>
              <a:t>Hech</a:t>
            </a:r>
            <a:r>
              <a:rPr lang="en-US" altLang="en-US" dirty="0">
                <a:solidFill>
                  <a:srgbClr val="FFFF00"/>
                </a:solidFill>
              </a:rPr>
              <a:t> 18:18-21 </a:t>
            </a:r>
            <a:r>
              <a:rPr lang="en-US" altLang="en-US" dirty="0">
                <a:solidFill>
                  <a:schemeClr val="bg1"/>
                </a:solidFill>
              </a:rPr>
              <a:t>Pablo vino </a:t>
            </a:r>
            <a:r>
              <a:rPr lang="en-US" altLang="en-US" dirty="0" err="1">
                <a:solidFill>
                  <a:schemeClr val="bg1"/>
                </a:solidFill>
              </a:rPr>
              <a:t>aqu</a:t>
            </a:r>
            <a:r>
              <a:rPr lang="es-CO" altLang="en-US" dirty="0">
                <a:solidFill>
                  <a:schemeClr val="bg1"/>
                </a:solidFill>
              </a:rPr>
              <a:t>í en su </a:t>
            </a:r>
            <a:r>
              <a:rPr lang="en-US" altLang="en-US" dirty="0" err="1">
                <a:solidFill>
                  <a:schemeClr val="bg1"/>
                </a:solidFill>
              </a:rPr>
              <a:t>segundo</a:t>
            </a:r>
            <a:r>
              <a:rPr lang="en-US" altLang="en-US" dirty="0">
                <a:solidFill>
                  <a:schemeClr val="bg1"/>
                </a:solidFill>
              </a:rPr>
              <a:t> </a:t>
            </a:r>
            <a:r>
              <a:rPr lang="en-US" altLang="en-US" dirty="0" err="1">
                <a:solidFill>
                  <a:schemeClr val="bg1"/>
                </a:solidFill>
              </a:rPr>
              <a:t>viaje</a:t>
            </a:r>
            <a:r>
              <a:rPr lang="en-US" altLang="en-US" dirty="0">
                <a:solidFill>
                  <a:schemeClr val="bg1"/>
                </a:solidFill>
              </a:rPr>
              <a:t>, con Priscila y </a:t>
            </a:r>
            <a:r>
              <a:rPr lang="en-US" altLang="en-US" dirty="0" err="1">
                <a:solidFill>
                  <a:schemeClr val="bg1"/>
                </a:solidFill>
              </a:rPr>
              <a:t>Aquíla</a:t>
            </a:r>
            <a:r>
              <a:rPr lang="en-US" altLang="en-US" dirty="0">
                <a:solidFill>
                  <a:schemeClr val="bg1"/>
                </a:solidFill>
              </a:rPr>
              <a:t>. </a:t>
            </a:r>
            <a:r>
              <a:rPr lang="es-ES" altLang="en-US" dirty="0">
                <a:solidFill>
                  <a:schemeClr val="bg1"/>
                </a:solidFill>
              </a:rPr>
              <a:t>Después de varios días de razonamiento con los judíos, los dejó a ellos allí y fue a </a:t>
            </a:r>
            <a:r>
              <a:rPr lang="es-ES" altLang="en-US" dirty="0" err="1">
                <a:solidFill>
                  <a:schemeClr val="bg1"/>
                </a:solidFill>
              </a:rPr>
              <a:t>Cesarea</a:t>
            </a:r>
            <a:endParaRPr lang="en-US" altLang="en-US" dirty="0">
              <a:solidFill>
                <a:schemeClr val="bg1"/>
              </a:solidFill>
            </a:endParaRPr>
          </a:p>
        </p:txBody>
      </p:sp>
      <p:pic>
        <p:nvPicPr>
          <p:cNvPr id="10245" name="Picture 5" descr="Paul's 2nd Journey"/>
          <p:cNvPicPr>
            <a:picLocks noChangeAspect="1" noChangeArrowheads="1"/>
          </p:cNvPicPr>
          <p:nvPr/>
        </p:nvPicPr>
        <p:blipFill>
          <a:blip r:embed="rId2">
            <a:extLst>
              <a:ext uri="{28A0092B-C50C-407E-A947-70E740481C1C}">
                <a14:useLocalDpi xmlns:a14="http://schemas.microsoft.com/office/drawing/2010/main" val="0"/>
              </a:ext>
            </a:extLst>
          </a:blip>
          <a:srcRect l="3328" t="2812" r="9767" b="14458"/>
          <a:stretch>
            <a:fillRect/>
          </a:stretch>
        </p:blipFill>
        <p:spPr bwMode="auto">
          <a:xfrm>
            <a:off x="2057400" y="0"/>
            <a:ext cx="7086600" cy="58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Oval 6"/>
          <p:cNvSpPr>
            <a:spLocks noChangeArrowheads="1"/>
          </p:cNvSpPr>
          <p:nvPr/>
        </p:nvSpPr>
        <p:spPr bwMode="auto">
          <a:xfrm>
            <a:off x="4648200" y="1905000"/>
            <a:ext cx="533400" cy="2286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endParaRPr lang="en-US" altLang="en-US"/>
          </a:p>
        </p:txBody>
      </p:sp>
      <p:sp>
        <p:nvSpPr>
          <p:cNvPr id="10247" name="Rectangle 7"/>
          <p:cNvSpPr>
            <a:spLocks noChangeArrowheads="1"/>
          </p:cNvSpPr>
          <p:nvPr/>
        </p:nvSpPr>
        <p:spPr bwMode="auto">
          <a:xfrm>
            <a:off x="0" y="5943600"/>
            <a:ext cx="9144000" cy="735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5000"/>
              </a:lnSpc>
            </a:pPr>
            <a:r>
              <a:rPr lang="es-ES" altLang="en-US" dirty="0">
                <a:solidFill>
                  <a:schemeClr val="bg1"/>
                </a:solidFill>
              </a:rPr>
              <a:t>Entretanto, Apolos llegó a Éfeso y, con </a:t>
            </a:r>
            <a:r>
              <a:rPr lang="es-ES" altLang="en-US" dirty="0" err="1">
                <a:solidFill>
                  <a:schemeClr val="bg1"/>
                </a:solidFill>
              </a:rPr>
              <a:t>Aquíla</a:t>
            </a:r>
            <a:r>
              <a:rPr lang="es-ES" altLang="en-US" dirty="0">
                <a:solidFill>
                  <a:schemeClr val="bg1"/>
                </a:solidFill>
              </a:rPr>
              <a:t> y Priscila, ellos </a:t>
            </a:r>
            <a:r>
              <a:rPr lang="es-ES" altLang="en-US" dirty="0" err="1">
                <a:solidFill>
                  <a:schemeClr val="bg1"/>
                </a:solidFill>
              </a:rPr>
              <a:t>convertieron</a:t>
            </a:r>
            <a:r>
              <a:rPr lang="es-ES" altLang="en-US" dirty="0">
                <a:solidFill>
                  <a:schemeClr val="bg1"/>
                </a:solidFill>
              </a:rPr>
              <a:t> a un número de personas</a:t>
            </a:r>
            <a:r>
              <a:rPr lang="en-US" altLang="en-US" dirty="0">
                <a:solidFill>
                  <a:schemeClr val="bg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with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barn(outHorizontal)">
                                      <p:cBhvr>
                                        <p:cTn id="7" dur="2000"/>
                                        <p:tgtEl>
                                          <p:spTgt spid="10245"/>
                                        </p:tgtEl>
                                      </p:cBhvr>
                                    </p:animEffect>
                                  </p:childTnLst>
                                </p:cTn>
                              </p:par>
                              <p:par>
                                <p:cTn id="8" presetID="23" presetClass="entr" presetSubtype="288" fill="hold" grpId="0" nodeType="withEffect">
                                  <p:stCondLst>
                                    <p:cond delay="0"/>
                                  </p:stCondLst>
                                  <p:childTnLst>
                                    <p:set>
                                      <p:cBhvr>
                                        <p:cTn id="9" dur="1" fill="hold">
                                          <p:stCondLst>
                                            <p:cond delay="0"/>
                                          </p:stCondLst>
                                        </p:cTn>
                                        <p:tgtEl>
                                          <p:spTgt spid="10246"/>
                                        </p:tgtEl>
                                        <p:attrNameLst>
                                          <p:attrName>style.visibility</p:attrName>
                                        </p:attrNameLst>
                                      </p:cBhvr>
                                      <p:to>
                                        <p:strVal val="visible"/>
                                      </p:to>
                                    </p:set>
                                    <p:anim calcmode="lin" valueType="num">
                                      <p:cBhvr>
                                        <p:cTn id="10" dur="2000" fill="hold"/>
                                        <p:tgtEl>
                                          <p:spTgt spid="10246"/>
                                        </p:tgtEl>
                                        <p:attrNameLst>
                                          <p:attrName>ppt_w</p:attrName>
                                        </p:attrNameLst>
                                      </p:cBhvr>
                                      <p:tavLst>
                                        <p:tav tm="0">
                                          <p:val>
                                            <p:strVal val="4/3*#ppt_w"/>
                                          </p:val>
                                        </p:tav>
                                        <p:tav tm="100000">
                                          <p:val>
                                            <p:strVal val="#ppt_w"/>
                                          </p:val>
                                        </p:tav>
                                      </p:tavLst>
                                    </p:anim>
                                    <p:anim calcmode="lin" valueType="num">
                                      <p:cBhvr>
                                        <p:cTn id="11" dur="2000" fill="hold"/>
                                        <p:tgtEl>
                                          <p:spTgt spid="10246"/>
                                        </p:tgtEl>
                                        <p:attrNameLst>
                                          <p:attrName>ppt_h</p:attrName>
                                        </p:attrNameLst>
                                      </p:cBhvr>
                                      <p:tavLst>
                                        <p:tav tm="0">
                                          <p:val>
                                            <p:strVal val="4/3*#ppt_h"/>
                                          </p:val>
                                        </p:tav>
                                        <p:tav tm="100000">
                                          <p:val>
                                            <p:strVal val="#ppt_h"/>
                                          </p:val>
                                        </p:tav>
                                      </p:tavLst>
                                    </p:anim>
                                  </p:childTnLst>
                                </p:cTn>
                              </p:par>
                              <p:par>
                                <p:cTn id="12" presetID="12" presetClass="entr" presetSubtype="2" fill="hold" grpId="0" nodeType="withEffect">
                                  <p:stCondLst>
                                    <p:cond delay="0"/>
                                  </p:stCondLst>
                                  <p:childTnLst>
                                    <p:set>
                                      <p:cBhvr>
                                        <p:cTn id="13" dur="1" fill="hold">
                                          <p:stCondLst>
                                            <p:cond delay="0"/>
                                          </p:stCondLst>
                                        </p:cTn>
                                        <p:tgtEl>
                                          <p:spTgt spid="10244"/>
                                        </p:tgtEl>
                                        <p:attrNameLst>
                                          <p:attrName>style.visibility</p:attrName>
                                        </p:attrNameLst>
                                      </p:cBhvr>
                                      <p:to>
                                        <p:strVal val="visible"/>
                                      </p:to>
                                    </p:set>
                                    <p:animEffect transition="in" filter="slide(fromRight)">
                                      <p:cBhvr>
                                        <p:cTn id="14" dur="2000"/>
                                        <p:tgtEl>
                                          <p:spTgt spid="1024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10247"/>
                                        </p:tgtEl>
                                        <p:attrNameLst>
                                          <p:attrName>style.visibility</p:attrName>
                                        </p:attrNameLst>
                                      </p:cBhvr>
                                      <p:to>
                                        <p:strVal val="visible"/>
                                      </p:to>
                                    </p:set>
                                    <p:animEffect transition="in" filter="slide(fromRight)">
                                      <p:cBhvr>
                                        <p:cTn id="19" dur="1500"/>
                                        <p:tgtEl>
                                          <p:spTgt spid="102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6" grpId="0" animBg="1"/>
      <p:bldP spid="1024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p:cNvSpPr>
            <a:spLocks noChangeArrowheads="1"/>
          </p:cNvSpPr>
          <p:nvPr/>
        </p:nvSpPr>
        <p:spPr bwMode="auto">
          <a:xfrm>
            <a:off x="38100" y="361947"/>
            <a:ext cx="2057400" cy="527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n-US" altLang="en-US" dirty="0" err="1">
                <a:solidFill>
                  <a:srgbClr val="FFFF00"/>
                </a:solidFill>
              </a:rPr>
              <a:t>Hech</a:t>
            </a:r>
            <a:r>
              <a:rPr lang="en-US" altLang="en-US" dirty="0">
                <a:solidFill>
                  <a:srgbClr val="FFFF00"/>
                </a:solidFill>
              </a:rPr>
              <a:t> 19:1-10</a:t>
            </a:r>
            <a:r>
              <a:rPr lang="en-US" altLang="en-US" dirty="0">
                <a:solidFill>
                  <a:schemeClr val="bg1"/>
                </a:solidFill>
              </a:rPr>
              <a:t> </a:t>
            </a:r>
            <a:r>
              <a:rPr lang="es-ES" altLang="en-US" dirty="0">
                <a:solidFill>
                  <a:schemeClr val="bg1"/>
                </a:solidFill>
              </a:rPr>
              <a:t>En su tercer viaje, Pablo volvió a Éfeso</a:t>
            </a:r>
            <a:r>
              <a:rPr lang="en-US" altLang="en-US" dirty="0">
                <a:solidFill>
                  <a:schemeClr val="bg1"/>
                </a:solidFill>
              </a:rPr>
              <a:t>.  </a:t>
            </a:r>
            <a:r>
              <a:rPr lang="es-ES" altLang="en-US" dirty="0">
                <a:solidFill>
                  <a:schemeClr val="bg1"/>
                </a:solidFill>
              </a:rPr>
              <a:t>Él enseñó en la sinagoga por 3 meses y entonces separó a los discípulos lejos de los judíos endurecidos, llevándolos a la escuela de </a:t>
            </a:r>
            <a:r>
              <a:rPr lang="es-ES" altLang="en-US" dirty="0" err="1">
                <a:solidFill>
                  <a:schemeClr val="bg1"/>
                </a:solidFill>
              </a:rPr>
              <a:t>Tiranno</a:t>
            </a:r>
            <a:r>
              <a:rPr lang="es-ES" altLang="en-US" dirty="0">
                <a:solidFill>
                  <a:schemeClr val="bg1"/>
                </a:solidFill>
              </a:rPr>
              <a:t>, donde él enseñó por 2 años</a:t>
            </a:r>
            <a:r>
              <a:rPr lang="en-US" altLang="en-US" dirty="0">
                <a:solidFill>
                  <a:schemeClr val="bg1"/>
                </a:solidFill>
              </a:rPr>
              <a:t>. </a:t>
            </a:r>
          </a:p>
        </p:txBody>
      </p:sp>
      <p:pic>
        <p:nvPicPr>
          <p:cNvPr id="4099" name="Picture 6" descr="Paul's 3rd Journey"/>
          <p:cNvPicPr>
            <a:picLocks noChangeAspect="1" noChangeArrowheads="1"/>
          </p:cNvPicPr>
          <p:nvPr/>
        </p:nvPicPr>
        <p:blipFill>
          <a:blip r:embed="rId2">
            <a:extLst>
              <a:ext uri="{28A0092B-C50C-407E-A947-70E740481C1C}">
                <a14:useLocalDpi xmlns:a14="http://schemas.microsoft.com/office/drawing/2010/main" val="0"/>
              </a:ext>
            </a:extLst>
          </a:blip>
          <a:srcRect l="3612" t="4466" r="3612" b="19469"/>
          <a:stretch>
            <a:fillRect/>
          </a:stretch>
        </p:blipFill>
        <p:spPr bwMode="auto">
          <a:xfrm>
            <a:off x="2057400" y="0"/>
            <a:ext cx="7086600" cy="529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Oval 7"/>
          <p:cNvSpPr>
            <a:spLocks noChangeArrowheads="1"/>
          </p:cNvSpPr>
          <p:nvPr/>
        </p:nvSpPr>
        <p:spPr bwMode="auto">
          <a:xfrm>
            <a:off x="4495800" y="1676400"/>
            <a:ext cx="533400" cy="2286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endParaRPr lang="en-US" altLang="en-US"/>
          </a:p>
        </p:txBody>
      </p:sp>
      <p:sp>
        <p:nvSpPr>
          <p:cNvPr id="9226" name="Line 10"/>
          <p:cNvSpPr>
            <a:spLocks noChangeShapeType="1"/>
          </p:cNvSpPr>
          <p:nvPr/>
        </p:nvSpPr>
        <p:spPr bwMode="auto">
          <a:xfrm flipH="1" flipV="1">
            <a:off x="4572000" y="914400"/>
            <a:ext cx="76200" cy="76200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 name="Line 11"/>
          <p:cNvSpPr>
            <a:spLocks noChangeShapeType="1"/>
          </p:cNvSpPr>
          <p:nvPr/>
        </p:nvSpPr>
        <p:spPr bwMode="auto">
          <a:xfrm flipV="1">
            <a:off x="4876800" y="660384"/>
            <a:ext cx="609600" cy="1016016"/>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 name="Line 12"/>
          <p:cNvSpPr>
            <a:spLocks noChangeShapeType="1"/>
          </p:cNvSpPr>
          <p:nvPr/>
        </p:nvSpPr>
        <p:spPr bwMode="auto">
          <a:xfrm flipV="1">
            <a:off x="5029200" y="1066800"/>
            <a:ext cx="1828800" cy="76200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Line 13"/>
          <p:cNvSpPr>
            <a:spLocks noChangeShapeType="1"/>
          </p:cNvSpPr>
          <p:nvPr/>
        </p:nvSpPr>
        <p:spPr bwMode="auto">
          <a:xfrm flipV="1">
            <a:off x="4724400" y="990600"/>
            <a:ext cx="228600" cy="68580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0" name="Line 14"/>
          <p:cNvSpPr>
            <a:spLocks noChangeShapeType="1"/>
          </p:cNvSpPr>
          <p:nvPr/>
        </p:nvSpPr>
        <p:spPr bwMode="auto">
          <a:xfrm flipV="1">
            <a:off x="4953000" y="685800"/>
            <a:ext cx="1295400" cy="106680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1" name="Line 15"/>
          <p:cNvSpPr>
            <a:spLocks noChangeShapeType="1"/>
          </p:cNvSpPr>
          <p:nvPr/>
        </p:nvSpPr>
        <p:spPr bwMode="auto">
          <a:xfrm rot="6696974" flipV="1">
            <a:off x="5082601" y="1747609"/>
            <a:ext cx="274197" cy="846332"/>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2" name="Line 16"/>
          <p:cNvSpPr>
            <a:spLocks noChangeShapeType="1"/>
          </p:cNvSpPr>
          <p:nvPr/>
        </p:nvSpPr>
        <p:spPr bwMode="auto">
          <a:xfrm rot="6696974" flipV="1">
            <a:off x="4686287" y="1969624"/>
            <a:ext cx="346194" cy="338577"/>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3" name="Rectangle 17"/>
          <p:cNvSpPr>
            <a:spLocks noChangeArrowheads="1"/>
          </p:cNvSpPr>
          <p:nvPr/>
        </p:nvSpPr>
        <p:spPr bwMode="auto">
          <a:xfrm>
            <a:off x="0" y="5973734"/>
            <a:ext cx="9144000" cy="710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90000"/>
              </a:lnSpc>
            </a:pPr>
            <a:r>
              <a:rPr lang="es-ES" altLang="en-US" dirty="0">
                <a:solidFill>
                  <a:schemeClr val="bg1"/>
                </a:solidFill>
              </a:rPr>
              <a:t>Fue el resultado de esta enseñanza concentrada </a:t>
            </a:r>
            <a:r>
              <a:rPr lang="en-US" altLang="en-US" dirty="0" err="1">
                <a:solidFill>
                  <a:schemeClr val="bg1"/>
                </a:solidFill>
              </a:rPr>
              <a:t>que</a:t>
            </a:r>
            <a:r>
              <a:rPr lang="en-US" altLang="en-US" dirty="0">
                <a:solidFill>
                  <a:schemeClr val="bg1"/>
                </a:solidFill>
              </a:rPr>
              <a:t> </a:t>
            </a:r>
            <a:r>
              <a:rPr lang="en-US" altLang="en-US" dirty="0">
                <a:solidFill>
                  <a:srgbClr val="FFFF00"/>
                </a:solidFill>
              </a:rPr>
              <a:t>“</a:t>
            </a:r>
            <a:r>
              <a:rPr lang="es-ES" altLang="en-US" i="1" dirty="0">
                <a:solidFill>
                  <a:srgbClr val="FFFF00"/>
                </a:solidFill>
              </a:rPr>
              <a:t>todos los que habitaban en Asia, judíos y griegos, oyeron la palabra del Señor Jesús</a:t>
            </a:r>
            <a:r>
              <a:rPr lang="en-US" altLang="en-US" dirty="0">
                <a:solidFill>
                  <a:srgbClr val="FFFF00"/>
                </a:solidFill>
              </a:rPr>
              <a:t>.”</a:t>
            </a:r>
          </a:p>
        </p:txBody>
      </p:sp>
      <p:sp>
        <p:nvSpPr>
          <p:cNvPr id="13" name="Line 15"/>
          <p:cNvSpPr>
            <a:spLocks noChangeShapeType="1"/>
          </p:cNvSpPr>
          <p:nvPr/>
        </p:nvSpPr>
        <p:spPr bwMode="auto">
          <a:xfrm rot="6696974" flipH="1" flipV="1">
            <a:off x="5500680" y="1100020"/>
            <a:ext cx="633594" cy="1495624"/>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grpId="0" nodeType="withEffect">
                                  <p:stCondLst>
                                    <p:cond delay="0"/>
                                  </p:stCondLst>
                                  <p:iterate type="wd">
                                    <p:tmPct val="3000"/>
                                  </p:iterate>
                                  <p:childTnLst>
                                    <p:set>
                                      <p:cBhvr>
                                        <p:cTn id="6" dur="1" fill="hold">
                                          <p:stCondLst>
                                            <p:cond delay="0"/>
                                          </p:stCondLst>
                                        </p:cTn>
                                        <p:tgtEl>
                                          <p:spTgt spid="9224"/>
                                        </p:tgtEl>
                                        <p:attrNameLst>
                                          <p:attrName>style.visibility</p:attrName>
                                        </p:attrNameLst>
                                      </p:cBhvr>
                                      <p:to>
                                        <p:strVal val="visible"/>
                                      </p:to>
                                    </p:set>
                                    <p:animEffect transition="in" filter="slide(fromRight)">
                                      <p:cBhvr>
                                        <p:cTn id="7" dur="1000"/>
                                        <p:tgtEl>
                                          <p:spTgt spid="92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 fill="hold" grpId="0" nodeType="clickEffect">
                                  <p:stCondLst>
                                    <p:cond delay="0"/>
                                  </p:stCondLst>
                                  <p:iterate type="wd">
                                    <p:tmPct val="4000"/>
                                  </p:iterate>
                                  <p:childTnLst>
                                    <p:set>
                                      <p:cBhvr>
                                        <p:cTn id="11" dur="1" fill="hold">
                                          <p:stCondLst>
                                            <p:cond delay="0"/>
                                          </p:stCondLst>
                                        </p:cTn>
                                        <p:tgtEl>
                                          <p:spTgt spid="9233"/>
                                        </p:tgtEl>
                                        <p:attrNameLst>
                                          <p:attrName>style.visibility</p:attrName>
                                        </p:attrNameLst>
                                      </p:cBhvr>
                                      <p:to>
                                        <p:strVal val="visible"/>
                                      </p:to>
                                    </p:set>
                                    <p:anim calcmode="lin" valueType="num">
                                      <p:cBhvr>
                                        <p:cTn id="12" dur="1000" fill="hold"/>
                                        <p:tgtEl>
                                          <p:spTgt spid="9233"/>
                                        </p:tgtEl>
                                        <p:attrNameLst>
                                          <p:attrName>ppt_x</p:attrName>
                                        </p:attrNameLst>
                                      </p:cBhvr>
                                      <p:tavLst>
                                        <p:tav tm="0">
                                          <p:val>
                                            <p:strVal val="#ppt_x"/>
                                          </p:val>
                                        </p:tav>
                                        <p:tav tm="100000">
                                          <p:val>
                                            <p:strVal val="#ppt_x"/>
                                          </p:val>
                                        </p:tav>
                                      </p:tavLst>
                                    </p:anim>
                                    <p:anim calcmode="lin" valueType="num">
                                      <p:cBhvr>
                                        <p:cTn id="13" dur="1000" fill="hold"/>
                                        <p:tgtEl>
                                          <p:spTgt spid="9233"/>
                                        </p:tgtEl>
                                        <p:attrNameLst>
                                          <p:attrName>ppt_y</p:attrName>
                                        </p:attrNameLst>
                                      </p:cBhvr>
                                      <p:tavLst>
                                        <p:tav tm="0">
                                          <p:val>
                                            <p:strVal val="#ppt_y-#ppt_h/2"/>
                                          </p:val>
                                        </p:tav>
                                        <p:tav tm="100000">
                                          <p:val>
                                            <p:strVal val="#ppt_y"/>
                                          </p:val>
                                        </p:tav>
                                      </p:tavLst>
                                    </p:anim>
                                    <p:anim calcmode="lin" valueType="num">
                                      <p:cBhvr>
                                        <p:cTn id="14" dur="1000" fill="hold"/>
                                        <p:tgtEl>
                                          <p:spTgt spid="9233"/>
                                        </p:tgtEl>
                                        <p:attrNameLst>
                                          <p:attrName>ppt_w</p:attrName>
                                        </p:attrNameLst>
                                      </p:cBhvr>
                                      <p:tavLst>
                                        <p:tav tm="0">
                                          <p:val>
                                            <p:strVal val="#ppt_w"/>
                                          </p:val>
                                        </p:tav>
                                        <p:tav tm="100000">
                                          <p:val>
                                            <p:strVal val="#ppt_w"/>
                                          </p:val>
                                        </p:tav>
                                      </p:tavLst>
                                    </p:anim>
                                    <p:anim calcmode="lin" valueType="num">
                                      <p:cBhvr>
                                        <p:cTn id="15" dur="1000" fill="hold"/>
                                        <p:tgtEl>
                                          <p:spTgt spid="9233"/>
                                        </p:tgtEl>
                                        <p:attrNameLst>
                                          <p:attrName>ppt_h</p:attrName>
                                        </p:attrNameLst>
                                      </p:cBhvr>
                                      <p:tavLst>
                                        <p:tav tm="0">
                                          <p:val>
                                            <p:fltVal val="0"/>
                                          </p:val>
                                        </p:tav>
                                        <p:tav tm="100000">
                                          <p:val>
                                            <p:strVal val="#ppt_h"/>
                                          </p:val>
                                        </p:tav>
                                      </p:tavLst>
                                    </p:anim>
                                  </p:childTnLst>
                                </p:cTn>
                              </p:par>
                            </p:childTnLst>
                          </p:cTn>
                        </p:par>
                        <p:par>
                          <p:cTn id="16" fill="hold">
                            <p:stCondLst>
                              <p:cond delay="2040"/>
                            </p:stCondLst>
                            <p:childTnLst>
                              <p:par>
                                <p:cTn id="17" presetID="12" presetClass="entr" presetSubtype="8" fill="hold" grpId="0" nodeType="afterEffect">
                                  <p:stCondLst>
                                    <p:cond delay="0"/>
                                  </p:stCondLst>
                                  <p:childTnLst>
                                    <p:set>
                                      <p:cBhvr>
                                        <p:cTn id="18" dur="1" fill="hold">
                                          <p:stCondLst>
                                            <p:cond delay="0"/>
                                          </p:stCondLst>
                                        </p:cTn>
                                        <p:tgtEl>
                                          <p:spTgt spid="9226"/>
                                        </p:tgtEl>
                                        <p:attrNameLst>
                                          <p:attrName>style.visibility</p:attrName>
                                        </p:attrNameLst>
                                      </p:cBhvr>
                                      <p:to>
                                        <p:strVal val="visible"/>
                                      </p:to>
                                    </p:set>
                                    <p:animEffect transition="in" filter="slide(fromLeft)">
                                      <p:cBhvr>
                                        <p:cTn id="19" dur="2000"/>
                                        <p:tgtEl>
                                          <p:spTgt spid="9226"/>
                                        </p:tgtEl>
                                      </p:cBhvr>
                                    </p:animEffect>
                                  </p:childTnLst>
                                </p:cTn>
                              </p:par>
                              <p:par>
                                <p:cTn id="20" presetID="12" presetClass="entr" presetSubtype="8" fill="hold" grpId="0" nodeType="withEffect">
                                  <p:stCondLst>
                                    <p:cond delay="0"/>
                                  </p:stCondLst>
                                  <p:childTnLst>
                                    <p:set>
                                      <p:cBhvr>
                                        <p:cTn id="21" dur="1" fill="hold">
                                          <p:stCondLst>
                                            <p:cond delay="0"/>
                                          </p:stCondLst>
                                        </p:cTn>
                                        <p:tgtEl>
                                          <p:spTgt spid="9229"/>
                                        </p:tgtEl>
                                        <p:attrNameLst>
                                          <p:attrName>style.visibility</p:attrName>
                                        </p:attrNameLst>
                                      </p:cBhvr>
                                      <p:to>
                                        <p:strVal val="visible"/>
                                      </p:to>
                                    </p:set>
                                    <p:animEffect transition="in" filter="slide(fromLeft)">
                                      <p:cBhvr>
                                        <p:cTn id="22" dur="2000"/>
                                        <p:tgtEl>
                                          <p:spTgt spid="9229"/>
                                        </p:tgtEl>
                                      </p:cBhvr>
                                    </p:animEffect>
                                  </p:childTnLst>
                                </p:cTn>
                              </p:par>
                              <p:par>
                                <p:cTn id="23" presetID="12" presetClass="entr" presetSubtype="8" fill="hold" grpId="0" nodeType="withEffect">
                                  <p:stCondLst>
                                    <p:cond delay="0"/>
                                  </p:stCondLst>
                                  <p:childTnLst>
                                    <p:set>
                                      <p:cBhvr>
                                        <p:cTn id="24" dur="1" fill="hold">
                                          <p:stCondLst>
                                            <p:cond delay="0"/>
                                          </p:stCondLst>
                                        </p:cTn>
                                        <p:tgtEl>
                                          <p:spTgt spid="9227"/>
                                        </p:tgtEl>
                                        <p:attrNameLst>
                                          <p:attrName>style.visibility</p:attrName>
                                        </p:attrNameLst>
                                      </p:cBhvr>
                                      <p:to>
                                        <p:strVal val="visible"/>
                                      </p:to>
                                    </p:set>
                                    <p:animEffect transition="in" filter="slide(fromLeft)">
                                      <p:cBhvr>
                                        <p:cTn id="25" dur="2000"/>
                                        <p:tgtEl>
                                          <p:spTgt spid="9227"/>
                                        </p:tgtEl>
                                      </p:cBhvr>
                                    </p:animEffect>
                                  </p:childTnLst>
                                </p:cTn>
                              </p:par>
                              <p:par>
                                <p:cTn id="26" presetID="12" presetClass="entr" presetSubtype="8" fill="hold" grpId="0" nodeType="withEffect">
                                  <p:stCondLst>
                                    <p:cond delay="0"/>
                                  </p:stCondLst>
                                  <p:childTnLst>
                                    <p:set>
                                      <p:cBhvr>
                                        <p:cTn id="27" dur="1" fill="hold">
                                          <p:stCondLst>
                                            <p:cond delay="0"/>
                                          </p:stCondLst>
                                        </p:cTn>
                                        <p:tgtEl>
                                          <p:spTgt spid="9230"/>
                                        </p:tgtEl>
                                        <p:attrNameLst>
                                          <p:attrName>style.visibility</p:attrName>
                                        </p:attrNameLst>
                                      </p:cBhvr>
                                      <p:to>
                                        <p:strVal val="visible"/>
                                      </p:to>
                                    </p:set>
                                    <p:animEffect transition="in" filter="slide(fromLeft)">
                                      <p:cBhvr>
                                        <p:cTn id="28" dur="2000"/>
                                        <p:tgtEl>
                                          <p:spTgt spid="9230"/>
                                        </p:tgtEl>
                                      </p:cBhvr>
                                    </p:animEffect>
                                  </p:childTnLst>
                                </p:cTn>
                              </p:par>
                              <p:par>
                                <p:cTn id="29" presetID="12" presetClass="entr" presetSubtype="8" fill="hold" grpId="0" nodeType="withEffect">
                                  <p:stCondLst>
                                    <p:cond delay="0"/>
                                  </p:stCondLst>
                                  <p:childTnLst>
                                    <p:set>
                                      <p:cBhvr>
                                        <p:cTn id="30" dur="1" fill="hold">
                                          <p:stCondLst>
                                            <p:cond delay="0"/>
                                          </p:stCondLst>
                                        </p:cTn>
                                        <p:tgtEl>
                                          <p:spTgt spid="9228"/>
                                        </p:tgtEl>
                                        <p:attrNameLst>
                                          <p:attrName>style.visibility</p:attrName>
                                        </p:attrNameLst>
                                      </p:cBhvr>
                                      <p:to>
                                        <p:strVal val="visible"/>
                                      </p:to>
                                    </p:set>
                                    <p:animEffect transition="in" filter="slide(fromLeft)">
                                      <p:cBhvr>
                                        <p:cTn id="31" dur="2000"/>
                                        <p:tgtEl>
                                          <p:spTgt spid="9228"/>
                                        </p:tgtEl>
                                      </p:cBhvr>
                                    </p:animEffect>
                                  </p:childTnLst>
                                </p:cTn>
                              </p:par>
                              <p:par>
                                <p:cTn id="32" presetID="12" presetClass="entr" presetSubtype="1" fill="hold" grpId="0" nodeType="withEffect">
                                  <p:stCondLst>
                                    <p:cond delay="0"/>
                                  </p:stCondLst>
                                  <p:childTnLst>
                                    <p:set>
                                      <p:cBhvr>
                                        <p:cTn id="33" dur="1" fill="hold">
                                          <p:stCondLst>
                                            <p:cond delay="0"/>
                                          </p:stCondLst>
                                        </p:cTn>
                                        <p:tgtEl>
                                          <p:spTgt spid="9231"/>
                                        </p:tgtEl>
                                        <p:attrNameLst>
                                          <p:attrName>style.visibility</p:attrName>
                                        </p:attrNameLst>
                                      </p:cBhvr>
                                      <p:to>
                                        <p:strVal val="visible"/>
                                      </p:to>
                                    </p:set>
                                    <p:animEffect transition="in" filter="slide(fromTop)">
                                      <p:cBhvr>
                                        <p:cTn id="34" dur="2000"/>
                                        <p:tgtEl>
                                          <p:spTgt spid="9231"/>
                                        </p:tgtEl>
                                      </p:cBhvr>
                                    </p:animEffect>
                                  </p:childTnLst>
                                </p:cTn>
                              </p:par>
                              <p:par>
                                <p:cTn id="35" presetID="12" presetClass="entr" presetSubtype="1" fill="hold" grpId="0" nodeType="withEffect">
                                  <p:stCondLst>
                                    <p:cond delay="0"/>
                                  </p:stCondLst>
                                  <p:childTnLst>
                                    <p:set>
                                      <p:cBhvr>
                                        <p:cTn id="36" dur="1" fill="hold">
                                          <p:stCondLst>
                                            <p:cond delay="0"/>
                                          </p:stCondLst>
                                        </p:cTn>
                                        <p:tgtEl>
                                          <p:spTgt spid="9232"/>
                                        </p:tgtEl>
                                        <p:attrNameLst>
                                          <p:attrName>style.visibility</p:attrName>
                                        </p:attrNameLst>
                                      </p:cBhvr>
                                      <p:to>
                                        <p:strVal val="visible"/>
                                      </p:to>
                                    </p:set>
                                    <p:animEffect transition="in" filter="slide(fromTop)">
                                      <p:cBhvr>
                                        <p:cTn id="37" dur="2000"/>
                                        <p:tgtEl>
                                          <p:spTgt spid="9232"/>
                                        </p:tgtEl>
                                      </p:cBhvr>
                                    </p:animEffect>
                                  </p:childTnLst>
                                </p:cTn>
                              </p:par>
                              <p:par>
                                <p:cTn id="38" presetID="12" presetClass="entr" presetSubtype="1"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slide(fromTop)">
                                      <p:cBhvr>
                                        <p:cTn id="40"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p:bldP spid="9226" grpId="0" animBg="1"/>
      <p:bldP spid="9227" grpId="0" animBg="1"/>
      <p:bldP spid="9228" grpId="0" animBg="1"/>
      <p:bldP spid="9229" grpId="0" animBg="1"/>
      <p:bldP spid="9230" grpId="0" animBg="1"/>
      <p:bldP spid="9231" grpId="0" animBg="1"/>
      <p:bldP spid="9232" grpId="0" animBg="1"/>
      <p:bldP spid="9233" grpId="0"/>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6" name="Rectangle 486"/>
          <p:cNvSpPr>
            <a:spLocks noChangeArrowheads="1"/>
          </p:cNvSpPr>
          <p:nvPr/>
        </p:nvSpPr>
        <p:spPr bwMode="auto">
          <a:xfrm>
            <a:off x="1" y="4529088"/>
            <a:ext cx="547511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2400" dirty="0">
                <a:solidFill>
                  <a:srgbClr val="FFFF00"/>
                </a:solidFill>
              </a:rPr>
              <a:t>El </a:t>
            </a:r>
            <a:r>
              <a:rPr lang="en-US" altLang="en-US" sz="2400" dirty="0" err="1">
                <a:solidFill>
                  <a:srgbClr val="FFFF00"/>
                </a:solidFill>
              </a:rPr>
              <a:t>efecto</a:t>
            </a:r>
            <a:r>
              <a:rPr lang="en-US" altLang="en-US" sz="2400" dirty="0">
                <a:solidFill>
                  <a:srgbClr val="FFFF00"/>
                </a:solidFill>
              </a:rPr>
              <a:t> del </a:t>
            </a:r>
            <a:r>
              <a:rPr lang="en-US" altLang="en-US" sz="2400" dirty="0" err="1">
                <a:solidFill>
                  <a:srgbClr val="FFFF00"/>
                </a:solidFill>
              </a:rPr>
              <a:t>evangelio</a:t>
            </a:r>
            <a:r>
              <a:rPr lang="en-US" altLang="en-US" sz="2400" dirty="0">
                <a:solidFill>
                  <a:srgbClr val="FFFF00"/>
                </a:solidFill>
              </a:rPr>
              <a:t> </a:t>
            </a:r>
            <a:r>
              <a:rPr lang="en-US" altLang="en-US" sz="2400" dirty="0" err="1">
                <a:solidFill>
                  <a:srgbClr val="FFFF00"/>
                </a:solidFill>
              </a:rPr>
              <a:t>fue</a:t>
            </a:r>
            <a:r>
              <a:rPr lang="en-US" altLang="en-US" sz="2400" dirty="0">
                <a:solidFill>
                  <a:srgbClr val="FFFF00"/>
                </a:solidFill>
              </a:rPr>
              <a:t> tan </a:t>
            </a:r>
            <a:r>
              <a:rPr lang="en-US" altLang="en-US" sz="2400" dirty="0" err="1">
                <a:solidFill>
                  <a:srgbClr val="FFFF00"/>
                </a:solidFill>
              </a:rPr>
              <a:t>grande</a:t>
            </a:r>
            <a:r>
              <a:rPr lang="en-US" altLang="en-US" sz="2400" dirty="0">
                <a:solidFill>
                  <a:srgbClr val="FFFF00"/>
                </a:solidFill>
              </a:rPr>
              <a:t> que </a:t>
            </a:r>
            <a:r>
              <a:rPr lang="en-US" altLang="en-US" sz="2400" dirty="0" err="1">
                <a:solidFill>
                  <a:srgbClr val="FFFF00"/>
                </a:solidFill>
              </a:rPr>
              <a:t>causó</a:t>
            </a:r>
            <a:r>
              <a:rPr lang="en-US" altLang="en-US" sz="2400" dirty="0">
                <a:solidFill>
                  <a:srgbClr val="FFFF00"/>
                </a:solidFill>
              </a:rPr>
              <a:t> </a:t>
            </a:r>
            <a:r>
              <a:rPr lang="en-US" altLang="en-US" sz="2400" dirty="0" err="1">
                <a:solidFill>
                  <a:srgbClr val="FFFF00"/>
                </a:solidFill>
              </a:rPr>
              <a:t>una</a:t>
            </a:r>
            <a:r>
              <a:rPr lang="en-US" altLang="en-US" sz="2400" dirty="0">
                <a:solidFill>
                  <a:srgbClr val="FFFF00"/>
                </a:solidFill>
              </a:rPr>
              <a:t> crisis </a:t>
            </a:r>
            <a:r>
              <a:rPr lang="en-US" altLang="en-US" sz="2400" dirty="0" err="1">
                <a:solidFill>
                  <a:srgbClr val="FFFF00"/>
                </a:solidFill>
              </a:rPr>
              <a:t>económica</a:t>
            </a:r>
            <a:r>
              <a:rPr lang="en-US" altLang="en-US" sz="2400" dirty="0">
                <a:solidFill>
                  <a:srgbClr val="FFFF00"/>
                </a:solidFill>
              </a:rPr>
              <a:t>, </a:t>
            </a:r>
            <a:r>
              <a:rPr lang="en-US" altLang="en-US" sz="2400" dirty="0" err="1">
                <a:solidFill>
                  <a:srgbClr val="FFFF00"/>
                </a:solidFill>
              </a:rPr>
              <a:t>dando</a:t>
            </a:r>
            <a:r>
              <a:rPr lang="en-US" altLang="en-US" sz="2400" dirty="0">
                <a:solidFill>
                  <a:srgbClr val="FFFF00"/>
                </a:solidFill>
              </a:rPr>
              <a:t> </a:t>
            </a:r>
            <a:r>
              <a:rPr lang="en-US" altLang="en-US" sz="2400" dirty="0" err="1">
                <a:solidFill>
                  <a:srgbClr val="FFFF00"/>
                </a:solidFill>
              </a:rPr>
              <a:t>lugar</a:t>
            </a:r>
            <a:r>
              <a:rPr lang="en-US" altLang="en-US" sz="2400" dirty="0">
                <a:solidFill>
                  <a:srgbClr val="FFFF00"/>
                </a:solidFill>
              </a:rPr>
              <a:t> a </a:t>
            </a:r>
            <a:r>
              <a:rPr lang="en-US" altLang="en-US" sz="2400" dirty="0" err="1">
                <a:solidFill>
                  <a:srgbClr val="FFFF00"/>
                </a:solidFill>
              </a:rPr>
              <a:t>protestas</a:t>
            </a:r>
            <a:r>
              <a:rPr lang="en-US" altLang="en-US" sz="2400" dirty="0">
                <a:solidFill>
                  <a:srgbClr val="FFFF00"/>
                </a:solidFill>
              </a:rPr>
              <a:t> de </a:t>
            </a:r>
            <a:r>
              <a:rPr lang="en-US" altLang="en-US" sz="2400" dirty="0" err="1">
                <a:solidFill>
                  <a:srgbClr val="FFFF00"/>
                </a:solidFill>
              </a:rPr>
              <a:t>comerciantes</a:t>
            </a:r>
            <a:r>
              <a:rPr lang="en-US" altLang="en-US" sz="2400" dirty="0">
                <a:solidFill>
                  <a:srgbClr val="FFFF00"/>
                </a:solidFill>
              </a:rPr>
              <a:t> contra Pablo.  </a:t>
            </a:r>
            <a:r>
              <a:rPr lang="en-US" altLang="en-US" sz="2400" dirty="0" err="1">
                <a:solidFill>
                  <a:srgbClr val="FFFF00"/>
                </a:solidFill>
              </a:rPr>
              <a:t>Después</a:t>
            </a:r>
            <a:r>
              <a:rPr lang="en-US" altLang="en-US" sz="2400" dirty="0">
                <a:solidFill>
                  <a:srgbClr val="FFFF00"/>
                </a:solidFill>
              </a:rPr>
              <a:t> de </a:t>
            </a:r>
            <a:r>
              <a:rPr lang="en-US" altLang="en-US" sz="2400" dirty="0" err="1">
                <a:solidFill>
                  <a:srgbClr val="FFFF00"/>
                </a:solidFill>
              </a:rPr>
              <a:t>que</a:t>
            </a:r>
            <a:r>
              <a:rPr lang="en-US" altLang="en-US" sz="2400" dirty="0">
                <a:solidFill>
                  <a:srgbClr val="FFFF00"/>
                </a:solidFill>
              </a:rPr>
              <a:t> un </a:t>
            </a:r>
            <a:r>
              <a:rPr lang="en-US" altLang="en-US" sz="2400" dirty="0" err="1">
                <a:solidFill>
                  <a:srgbClr val="FFFF00"/>
                </a:solidFill>
              </a:rPr>
              <a:t>oficial</a:t>
            </a:r>
            <a:r>
              <a:rPr lang="en-US" altLang="en-US" sz="2400" dirty="0">
                <a:solidFill>
                  <a:srgbClr val="FFFF00"/>
                </a:solidFill>
              </a:rPr>
              <a:t> de la ciudad </a:t>
            </a:r>
            <a:r>
              <a:rPr lang="en-US" altLang="en-US" sz="2400" dirty="0" err="1">
                <a:solidFill>
                  <a:srgbClr val="FFFF00"/>
                </a:solidFill>
              </a:rPr>
              <a:t>calmó</a:t>
            </a:r>
            <a:r>
              <a:rPr lang="en-US" altLang="en-US" sz="2400" dirty="0">
                <a:solidFill>
                  <a:srgbClr val="FFFF00"/>
                </a:solidFill>
              </a:rPr>
              <a:t> la </a:t>
            </a:r>
            <a:r>
              <a:rPr lang="en-US" altLang="en-US" sz="2400" dirty="0" err="1">
                <a:solidFill>
                  <a:srgbClr val="FFFF00"/>
                </a:solidFill>
              </a:rPr>
              <a:t>multitúd</a:t>
            </a:r>
            <a:r>
              <a:rPr lang="en-US" altLang="en-US" sz="2400" dirty="0">
                <a:solidFill>
                  <a:srgbClr val="FFFF00"/>
                </a:solidFill>
              </a:rPr>
              <a:t>, Pablo </a:t>
            </a:r>
            <a:r>
              <a:rPr lang="en-US" altLang="en-US" sz="2400" dirty="0" err="1">
                <a:solidFill>
                  <a:srgbClr val="FFFF00"/>
                </a:solidFill>
              </a:rPr>
              <a:t>salió</a:t>
            </a:r>
            <a:r>
              <a:rPr lang="en-US" altLang="en-US" sz="2400" dirty="0">
                <a:solidFill>
                  <a:srgbClr val="FFFF00"/>
                </a:solidFill>
              </a:rPr>
              <a:t> para </a:t>
            </a:r>
            <a:r>
              <a:rPr lang="en-US" altLang="en-US" sz="2400" dirty="0" err="1">
                <a:solidFill>
                  <a:srgbClr val="FFFF00"/>
                </a:solidFill>
              </a:rPr>
              <a:t>ir</a:t>
            </a:r>
            <a:r>
              <a:rPr lang="en-US" altLang="en-US" sz="2400" dirty="0">
                <a:solidFill>
                  <a:srgbClr val="FFFF00"/>
                </a:solidFill>
              </a:rPr>
              <a:t> a Macedonia.</a:t>
            </a:r>
            <a:endParaRPr lang="en-US" altLang="en-US" sz="2400" i="1" dirty="0">
              <a:solidFill>
                <a:srgbClr val="FFFF00"/>
              </a:solidFill>
            </a:endParaRPr>
          </a:p>
        </p:txBody>
      </p:sp>
      <p:pic>
        <p:nvPicPr>
          <p:cNvPr id="5123" name="Picture 491" descr="Eph019"/>
          <p:cNvPicPr>
            <a:picLocks noChangeAspect="1" noChangeArrowheads="1"/>
          </p:cNvPicPr>
          <p:nvPr/>
        </p:nvPicPr>
        <p:blipFill>
          <a:blip r:embed="rId2">
            <a:extLst>
              <a:ext uri="{28A0092B-C50C-407E-A947-70E740481C1C}">
                <a14:useLocalDpi xmlns:a14="http://schemas.microsoft.com/office/drawing/2010/main" val="0"/>
              </a:ext>
            </a:extLst>
          </a:blip>
          <a:srcRect b="12196"/>
          <a:stretch>
            <a:fillRect/>
          </a:stretch>
        </p:blipFill>
        <p:spPr bwMode="auto">
          <a:xfrm>
            <a:off x="5475111" y="1600200"/>
            <a:ext cx="3668889"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82" descr="The Temple of Artem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600200"/>
            <a:ext cx="38862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490" descr="Statue of Artemis, Ephesus, Turkey.">
            <a:hlinkClick r:id="rId4" tooltip="Statue of Artemis, Ephesus, Turkey."/>
          </p:cNvPr>
          <p:cNvPicPr>
            <a:picLocks noChangeAspect="1" noChangeArrowheads="1"/>
          </p:cNvPicPr>
          <p:nvPr/>
        </p:nvPicPr>
        <p:blipFill>
          <a:blip r:embed="rId5">
            <a:extLst>
              <a:ext uri="{28A0092B-C50C-407E-A947-70E740481C1C}">
                <a14:useLocalDpi xmlns:a14="http://schemas.microsoft.com/office/drawing/2010/main" val="0"/>
              </a:ext>
            </a:extLst>
          </a:blip>
          <a:srcRect l="17371" r="18938" b="23914"/>
          <a:stretch>
            <a:fillRect/>
          </a:stretch>
        </p:blipFill>
        <p:spPr bwMode="auto">
          <a:xfrm>
            <a:off x="3886201" y="1967031"/>
            <a:ext cx="1588910" cy="2528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iterate type="wd">
                                    <p:tmPct val="2000"/>
                                  </p:iterate>
                                  <p:childTnLst>
                                    <p:set>
                                      <p:cBhvr>
                                        <p:cTn id="6" dur="1" fill="hold">
                                          <p:stCondLst>
                                            <p:cond delay="0"/>
                                          </p:stCondLst>
                                        </p:cTn>
                                        <p:tgtEl>
                                          <p:spTgt spid="5606"/>
                                        </p:tgtEl>
                                        <p:attrNameLst>
                                          <p:attrName>style.visibility</p:attrName>
                                        </p:attrNameLst>
                                      </p:cBhvr>
                                      <p:to>
                                        <p:strVal val="visible"/>
                                      </p:to>
                                    </p:set>
                                    <p:animEffect transition="in" filter="wipe(left)">
                                      <p:cBhvr>
                                        <p:cTn id="7" dur="1000"/>
                                        <p:tgtEl>
                                          <p:spTgt spid="5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0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0" y="1600200"/>
            <a:ext cx="9144000" cy="523220"/>
          </a:xfrm>
          <a:prstGeom prst="rect">
            <a:avLst/>
          </a:prstGeom>
          <a:solidFill>
            <a:srgbClr val="F4F2CC"/>
          </a:solidFill>
          <a:ln w="28575">
            <a:solidFill>
              <a:srgbClr val="800000"/>
            </a:solidFill>
            <a:miter lim="800000"/>
            <a:headEnd/>
            <a:tailEnd/>
          </a:ln>
          <a:effec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s-ES" altLang="en-US" sz="2800" dirty="0"/>
              <a:t>Un breve resumen de la carta</a:t>
            </a:r>
            <a:endParaRPr lang="en-US" altLang="en-US" sz="2800" dirty="0"/>
          </a:p>
        </p:txBody>
      </p:sp>
      <p:sp>
        <p:nvSpPr>
          <p:cNvPr id="6147" name="Rectangle 6"/>
          <p:cNvSpPr>
            <a:spLocks noChangeArrowheads="1"/>
          </p:cNvSpPr>
          <p:nvPr/>
        </p:nvSpPr>
        <p:spPr bwMode="auto">
          <a:xfrm>
            <a:off x="0" y="2360770"/>
            <a:ext cx="9144000" cy="512448"/>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pPr>
            <a:r>
              <a:rPr lang="en-US" altLang="en-US" sz="2600" dirty="0">
                <a:solidFill>
                  <a:srgbClr val="FFFF00"/>
                </a:solidFill>
              </a:rPr>
              <a:t>TEMA:</a:t>
            </a:r>
            <a:r>
              <a:rPr lang="en-US" altLang="en-US" sz="2600" dirty="0">
                <a:solidFill>
                  <a:schemeClr val="bg1"/>
                </a:solidFill>
              </a:rPr>
              <a:t>  </a:t>
            </a:r>
            <a:r>
              <a:rPr lang="en-US" altLang="en-US" sz="2600" i="1" dirty="0" err="1">
                <a:solidFill>
                  <a:srgbClr val="FFFF00"/>
                </a:solidFill>
              </a:rPr>
              <a:t>Jesucristo</a:t>
            </a:r>
            <a:r>
              <a:rPr lang="en-US" altLang="en-US" sz="2600" i="1" dirty="0">
                <a:solidFill>
                  <a:srgbClr val="FFFF00"/>
                </a:solidFill>
              </a:rPr>
              <a:t>, la </a:t>
            </a:r>
            <a:r>
              <a:rPr lang="en-US" altLang="en-US" sz="2600" i="1" dirty="0" err="1">
                <a:solidFill>
                  <a:srgbClr val="FFFF00"/>
                </a:solidFill>
              </a:rPr>
              <a:t>plenitud</a:t>
            </a:r>
            <a:r>
              <a:rPr lang="en-US" altLang="en-US" sz="2600" i="1" dirty="0">
                <a:solidFill>
                  <a:srgbClr val="FFFF00"/>
                </a:solidFill>
              </a:rPr>
              <a:t> de la </a:t>
            </a:r>
            <a:r>
              <a:rPr lang="en-US" altLang="en-US" sz="2600" i="1" dirty="0" err="1">
                <a:solidFill>
                  <a:srgbClr val="FFFF00"/>
                </a:solidFill>
              </a:rPr>
              <a:t>eterna</a:t>
            </a:r>
            <a:r>
              <a:rPr lang="en-US" altLang="en-US" sz="2600" i="1" dirty="0">
                <a:solidFill>
                  <a:srgbClr val="FFFF00"/>
                </a:solidFill>
              </a:rPr>
              <a:t> </a:t>
            </a:r>
            <a:r>
              <a:rPr lang="en-US" altLang="en-US" sz="2600" i="1" dirty="0" err="1">
                <a:solidFill>
                  <a:srgbClr val="FFFF00"/>
                </a:solidFill>
              </a:rPr>
              <a:t>sabiduría</a:t>
            </a:r>
            <a:r>
              <a:rPr lang="en-US" altLang="en-US" sz="2600" i="1" dirty="0">
                <a:solidFill>
                  <a:srgbClr val="FFFF00"/>
                </a:solidFill>
              </a:rPr>
              <a:t> de Dios.</a:t>
            </a:r>
            <a:endParaRPr lang="en-US" altLang="en-US" sz="2600" dirty="0">
              <a:solidFill>
                <a:schemeClr val="bg1"/>
              </a:solidFill>
            </a:endParaRPr>
          </a:p>
        </p:txBody>
      </p:sp>
      <p:sp>
        <p:nvSpPr>
          <p:cNvPr id="7175" name="Rectangle 7"/>
          <p:cNvSpPr>
            <a:spLocks noChangeArrowheads="1"/>
          </p:cNvSpPr>
          <p:nvPr/>
        </p:nvSpPr>
        <p:spPr bwMode="auto">
          <a:xfrm>
            <a:off x="0" y="3110568"/>
            <a:ext cx="9144000" cy="1182631"/>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n-US" altLang="en-US" sz="2600" dirty="0">
                <a:solidFill>
                  <a:srgbClr val="FFFF00"/>
                </a:solidFill>
              </a:rPr>
              <a:t>RESUMEN:  </a:t>
            </a:r>
            <a:r>
              <a:rPr lang="es-ES" altLang="en-US" sz="2600" dirty="0">
                <a:solidFill>
                  <a:schemeClr val="bg1"/>
                </a:solidFill>
              </a:rPr>
              <a:t>El plan de Dios para redimir al hombre caído y devolverle a una relación completa con El, encuentra su cumplimiento en Jesús.</a:t>
            </a:r>
            <a:endParaRPr lang="en-US" altLang="en-US" sz="2600" dirty="0">
              <a:solidFill>
                <a:schemeClr val="bg1"/>
              </a:solidFill>
            </a:endParaRPr>
          </a:p>
        </p:txBody>
      </p:sp>
      <p:sp>
        <p:nvSpPr>
          <p:cNvPr id="7176" name="Rectangle 8"/>
          <p:cNvSpPr>
            <a:spLocks noChangeArrowheads="1"/>
          </p:cNvSpPr>
          <p:nvPr/>
        </p:nvSpPr>
        <p:spPr bwMode="auto">
          <a:xfrm>
            <a:off x="457200" y="4345098"/>
            <a:ext cx="7391400" cy="1726627"/>
          </a:xfrm>
          <a:prstGeom prst="rect">
            <a:avLst/>
          </a:prstGeom>
          <a:noFill/>
          <a:ln>
            <a:noFill/>
          </a:ln>
          <a:effectLst/>
          <a:extLst>
            <a:ext uri="{909E8E84-426E-40DD-AFC4-6F175D3DCCD1}">
              <a14:hiddenFill xmlns:a14="http://schemas.microsoft.com/office/drawing/2010/main">
                <a:solidFill>
                  <a:srgbClr val="8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n-US" altLang="en-US" sz="2600" dirty="0">
                <a:solidFill>
                  <a:srgbClr val="FFFF00"/>
                </a:solidFill>
              </a:rPr>
              <a:t>Caps. 1-3:</a:t>
            </a:r>
            <a:r>
              <a:rPr lang="en-US" altLang="en-US" sz="2600" dirty="0">
                <a:solidFill>
                  <a:schemeClr val="bg1"/>
                </a:solidFill>
              </a:rPr>
              <a:t>  </a:t>
            </a:r>
            <a:r>
              <a:rPr lang="es-ES" altLang="en-US" sz="2600" dirty="0">
                <a:solidFill>
                  <a:schemeClr val="bg1"/>
                </a:solidFill>
              </a:rPr>
              <a:t>todas las cosas se juntan en Cristo</a:t>
            </a:r>
            <a:r>
              <a:rPr lang="en-US" altLang="en-US" sz="2600" dirty="0">
                <a:solidFill>
                  <a:schemeClr val="bg1"/>
                </a:solidFill>
              </a:rPr>
              <a:t>.</a:t>
            </a:r>
          </a:p>
          <a:p>
            <a:pPr eaLnBrk="1" hangingPunct="1">
              <a:lnSpc>
                <a:spcPct val="90000"/>
              </a:lnSpc>
            </a:pPr>
            <a:endParaRPr lang="en-US" altLang="en-US" sz="1400" dirty="0">
              <a:solidFill>
                <a:schemeClr val="bg1"/>
              </a:solidFill>
            </a:endParaRPr>
          </a:p>
          <a:p>
            <a:pPr eaLnBrk="1" hangingPunct="1">
              <a:lnSpc>
                <a:spcPct val="90000"/>
              </a:lnSpc>
            </a:pPr>
            <a:r>
              <a:rPr lang="en-US" altLang="en-US" sz="2600" dirty="0">
                <a:solidFill>
                  <a:srgbClr val="FFFF00"/>
                </a:solidFill>
              </a:rPr>
              <a:t>Caps. 4-6:</a:t>
            </a:r>
            <a:r>
              <a:rPr lang="en-US" altLang="en-US" sz="2600" dirty="0">
                <a:solidFill>
                  <a:schemeClr val="bg1"/>
                </a:solidFill>
              </a:rPr>
              <a:t>  </a:t>
            </a:r>
            <a:r>
              <a:rPr lang="es-ES" altLang="en-US" sz="2600" dirty="0">
                <a:solidFill>
                  <a:schemeClr val="bg1"/>
                </a:solidFill>
              </a:rPr>
              <a:t>el papel de la iglesia en el plan de Dios 	        para manifestar su sabiduría a todo el 	        universo</a:t>
            </a:r>
            <a:r>
              <a:rPr lang="en-US" altLang="en-US" sz="2600" dirty="0">
                <a:solidFill>
                  <a:schemeClr val="bg1"/>
                </a:solidFill>
              </a:rPr>
              <a:t>.</a:t>
            </a: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iterate type="wd">
                                    <p:tmPct val="2000"/>
                                  </p:iterate>
                                  <p:childTnLst>
                                    <p:set>
                                      <p:cBhvr>
                                        <p:cTn id="6" dur="1" fill="hold">
                                          <p:stCondLst>
                                            <p:cond delay="0"/>
                                          </p:stCondLst>
                                        </p:cTn>
                                        <p:tgtEl>
                                          <p:spTgt spid="7175"/>
                                        </p:tgtEl>
                                        <p:attrNameLst>
                                          <p:attrName>style.visibility</p:attrName>
                                        </p:attrNameLst>
                                      </p:cBhvr>
                                      <p:to>
                                        <p:strVal val="visible"/>
                                      </p:to>
                                    </p:set>
                                    <p:animEffect transition="in" filter="barn(outVertical)">
                                      <p:cBhvr>
                                        <p:cTn id="7" dur="1000"/>
                                        <p:tgtEl>
                                          <p:spTgt spid="71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iterate type="wd">
                                    <p:tmPct val="2000"/>
                                  </p:iterate>
                                  <p:childTnLst>
                                    <p:set>
                                      <p:cBhvr>
                                        <p:cTn id="11" dur="1" fill="hold">
                                          <p:stCondLst>
                                            <p:cond delay="0"/>
                                          </p:stCondLst>
                                        </p:cTn>
                                        <p:tgtEl>
                                          <p:spTgt spid="7176"/>
                                        </p:tgtEl>
                                        <p:attrNameLst>
                                          <p:attrName>style.visibility</p:attrName>
                                        </p:attrNameLst>
                                      </p:cBhvr>
                                      <p:to>
                                        <p:strVal val="visible"/>
                                      </p:to>
                                    </p:set>
                                    <p:anim calcmode="lin" valueType="num">
                                      <p:cBhvr>
                                        <p:cTn id="12" dur="1000" fill="hold"/>
                                        <p:tgtEl>
                                          <p:spTgt spid="7176"/>
                                        </p:tgtEl>
                                        <p:attrNameLst>
                                          <p:attrName>ppt_w</p:attrName>
                                        </p:attrNameLst>
                                      </p:cBhvr>
                                      <p:tavLst>
                                        <p:tav tm="0">
                                          <p:val>
                                            <p:fltVal val="0"/>
                                          </p:val>
                                        </p:tav>
                                        <p:tav tm="100000">
                                          <p:val>
                                            <p:strVal val="#ppt_w"/>
                                          </p:val>
                                        </p:tav>
                                      </p:tavLst>
                                    </p:anim>
                                    <p:anim calcmode="lin" valueType="num">
                                      <p:cBhvr>
                                        <p:cTn id="13" dur="1000" fill="hold"/>
                                        <p:tgtEl>
                                          <p:spTgt spid="717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762000" y="1265238"/>
            <a:ext cx="8382000" cy="4972130"/>
          </a:xfrm>
          <a:prstGeom prst="rect">
            <a:avLst/>
          </a:prstGeom>
          <a:solidFill>
            <a:srgbClr val="F4F2CC"/>
          </a:solidFill>
          <a:ln>
            <a:noFill/>
          </a:ln>
          <a:effectLst/>
        </p:spPr>
        <p:txBody>
          <a:bodyPr wrap="square"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pPr>
            <a:r>
              <a:rPr lang="en-US" altLang="en-US" sz="2600" u="sng" dirty="0"/>
              <a:t>RIQUEZAS EN CRISTO </a:t>
            </a:r>
            <a:r>
              <a:rPr lang="en-US" altLang="en-US" sz="2600" dirty="0"/>
              <a:t>(1:3-3:21) </a:t>
            </a:r>
          </a:p>
          <a:p>
            <a:pPr eaLnBrk="1" hangingPunct="1">
              <a:lnSpc>
                <a:spcPct val="105000"/>
              </a:lnSpc>
              <a:buFontTx/>
              <a:buAutoNum type="alphaUcPeriod"/>
            </a:pPr>
            <a:r>
              <a:rPr lang="en-US" altLang="en-US" sz="2600" dirty="0"/>
              <a:t>Toda </a:t>
            </a:r>
            <a:r>
              <a:rPr lang="en-US" altLang="en-US" sz="2600" dirty="0" err="1"/>
              <a:t>bendición</a:t>
            </a:r>
            <a:r>
              <a:rPr lang="en-US" altLang="en-US" sz="2600" dirty="0"/>
              <a:t> </a:t>
            </a:r>
            <a:r>
              <a:rPr lang="en-US" altLang="en-US" sz="2600" dirty="0" err="1"/>
              <a:t>espiritual</a:t>
            </a:r>
            <a:r>
              <a:rPr lang="en-US" altLang="en-US" sz="2600" dirty="0"/>
              <a:t> </a:t>
            </a:r>
            <a:r>
              <a:rPr lang="en-US" altLang="en-US" sz="2600" dirty="0" err="1"/>
              <a:t>en</a:t>
            </a:r>
            <a:r>
              <a:rPr lang="en-US" altLang="en-US" sz="2600" dirty="0"/>
              <a:t> Cristo  (1:3-14) </a:t>
            </a:r>
          </a:p>
          <a:p>
            <a:pPr eaLnBrk="1" hangingPunct="1">
              <a:lnSpc>
                <a:spcPct val="105000"/>
              </a:lnSpc>
            </a:pPr>
            <a:r>
              <a:rPr lang="en-US" altLang="en-US" sz="2600" dirty="0"/>
              <a:t>      -- 1ra </a:t>
            </a:r>
            <a:r>
              <a:rPr lang="en-US" altLang="en-US" sz="2600" dirty="0" err="1"/>
              <a:t>Oración</a:t>
            </a:r>
            <a:r>
              <a:rPr lang="en-US" altLang="en-US" sz="2600" dirty="0"/>
              <a:t> :  para </a:t>
            </a:r>
            <a:r>
              <a:rPr lang="en-US" altLang="en-US" sz="2600" dirty="0" err="1"/>
              <a:t>alumbrar</a:t>
            </a:r>
            <a:r>
              <a:rPr lang="en-US" altLang="en-US" sz="2600" dirty="0"/>
              <a:t> los </a:t>
            </a:r>
            <a:r>
              <a:rPr lang="en-US" altLang="en-US" sz="2600" dirty="0" err="1"/>
              <a:t>ojos</a:t>
            </a:r>
            <a:r>
              <a:rPr lang="en-US" altLang="en-US" sz="2600" dirty="0"/>
              <a:t> del  			 </a:t>
            </a:r>
            <a:r>
              <a:rPr lang="en-US" altLang="en-US" sz="2600" dirty="0" err="1"/>
              <a:t>entendimiento</a:t>
            </a:r>
            <a:r>
              <a:rPr lang="en-US" altLang="en-US" sz="2600" dirty="0"/>
              <a:t> (1:15-23)</a:t>
            </a:r>
            <a:r>
              <a:rPr lang="en-US" altLang="en-US" sz="2800" dirty="0"/>
              <a:t> </a:t>
            </a:r>
            <a:endParaRPr lang="en-US" altLang="en-US" sz="2600" dirty="0"/>
          </a:p>
          <a:p>
            <a:pPr eaLnBrk="1" hangingPunct="1">
              <a:lnSpc>
                <a:spcPct val="105000"/>
              </a:lnSpc>
              <a:buFontTx/>
              <a:buAutoNum type="alphaUcPeriod" startAt="2"/>
            </a:pPr>
            <a:r>
              <a:rPr lang="en-US" altLang="en-US" sz="2600" dirty="0" err="1"/>
              <a:t>Nuestra</a:t>
            </a:r>
            <a:r>
              <a:rPr lang="en-US" altLang="en-US" sz="2600" dirty="0"/>
              <a:t> </a:t>
            </a:r>
            <a:r>
              <a:rPr lang="en-US" altLang="en-US" sz="2600" dirty="0" err="1"/>
              <a:t>transformación</a:t>
            </a:r>
            <a:r>
              <a:rPr lang="en-US" altLang="en-US" sz="2600" dirty="0"/>
              <a:t> </a:t>
            </a:r>
            <a:r>
              <a:rPr lang="en-US" altLang="en-US" sz="2600" dirty="0" err="1"/>
              <a:t>en</a:t>
            </a:r>
            <a:r>
              <a:rPr lang="en-US" altLang="en-US" sz="2600" dirty="0"/>
              <a:t> Cristo  (2:1-22)</a:t>
            </a:r>
          </a:p>
          <a:p>
            <a:pPr eaLnBrk="1" hangingPunct="1">
              <a:lnSpc>
                <a:spcPct val="105000"/>
              </a:lnSpc>
            </a:pPr>
            <a:r>
              <a:rPr lang="en-US" altLang="en-US" sz="2600" dirty="0"/>
              <a:t>	-- 2</a:t>
            </a:r>
            <a:r>
              <a:rPr lang="en-US" altLang="en-US" sz="2600" baseline="30000" dirty="0"/>
              <a:t>da</a:t>
            </a:r>
            <a:r>
              <a:rPr lang="en-US" altLang="en-US" sz="2600" dirty="0"/>
              <a:t> </a:t>
            </a:r>
            <a:r>
              <a:rPr lang="en-US" altLang="en-US" sz="2600" dirty="0" err="1"/>
              <a:t>Oración</a:t>
            </a:r>
            <a:r>
              <a:rPr lang="en-US" altLang="en-US" sz="2600" dirty="0"/>
              <a:t>:  </a:t>
            </a:r>
            <a:r>
              <a:rPr lang="es-ES" altLang="en-US" sz="2600" dirty="0"/>
              <a:t>para estar habilitado con poder</a:t>
            </a:r>
            <a:r>
              <a:rPr lang="en-US" altLang="en-US" sz="2600" dirty="0"/>
              <a:t>(3:1-21)</a:t>
            </a:r>
          </a:p>
          <a:p>
            <a:pPr eaLnBrk="1" hangingPunct="1">
              <a:lnSpc>
                <a:spcPct val="105000"/>
              </a:lnSpc>
            </a:pPr>
            <a:endParaRPr lang="en-US" altLang="en-US" sz="1400" dirty="0"/>
          </a:p>
          <a:p>
            <a:pPr eaLnBrk="1" hangingPunct="1">
              <a:lnSpc>
                <a:spcPct val="105000"/>
              </a:lnSpc>
            </a:pPr>
            <a:r>
              <a:rPr lang="en-US" altLang="en-US" sz="2600" u="sng" dirty="0"/>
              <a:t>RESPONSABILIDADES EN CRISTO</a:t>
            </a:r>
            <a:r>
              <a:rPr lang="en-US" altLang="en-US" sz="2600" dirty="0"/>
              <a:t>  (4:1-6:20) </a:t>
            </a:r>
          </a:p>
          <a:p>
            <a:pPr eaLnBrk="1" hangingPunct="1">
              <a:lnSpc>
                <a:spcPct val="105000"/>
              </a:lnSpc>
            </a:pPr>
            <a:r>
              <a:rPr lang="en-US" altLang="en-US" sz="2600" dirty="0"/>
              <a:t>A. </a:t>
            </a:r>
            <a:r>
              <a:rPr lang="en-US" altLang="en-US" sz="2600" dirty="0" err="1"/>
              <a:t>Andar</a:t>
            </a:r>
            <a:r>
              <a:rPr lang="en-US" altLang="en-US" sz="2600" dirty="0"/>
              <a:t> </a:t>
            </a:r>
            <a:r>
              <a:rPr lang="en-US" altLang="en-US" sz="2600" dirty="0" err="1"/>
              <a:t>en</a:t>
            </a:r>
            <a:r>
              <a:rPr lang="en-US" altLang="en-US" sz="2600" dirty="0"/>
              <a:t> la </a:t>
            </a:r>
            <a:r>
              <a:rPr lang="en-US" altLang="en-US" sz="2600" dirty="0" err="1"/>
              <a:t>unidad</a:t>
            </a:r>
            <a:r>
              <a:rPr lang="en-US" altLang="en-US" sz="2600" dirty="0"/>
              <a:t> (4:1-16) </a:t>
            </a:r>
          </a:p>
          <a:p>
            <a:pPr eaLnBrk="1" hangingPunct="1">
              <a:lnSpc>
                <a:spcPct val="105000"/>
              </a:lnSpc>
            </a:pPr>
            <a:r>
              <a:rPr lang="en-US" altLang="en-US" sz="2600" dirty="0"/>
              <a:t>B.  </a:t>
            </a:r>
            <a:r>
              <a:rPr lang="en-US" altLang="en-US" sz="2600" dirty="0" err="1"/>
              <a:t>Andar</a:t>
            </a:r>
            <a:r>
              <a:rPr lang="en-US" altLang="en-US" sz="2600" dirty="0"/>
              <a:t> </a:t>
            </a:r>
            <a:r>
              <a:rPr lang="en-US" altLang="en-US" sz="2600" dirty="0" err="1"/>
              <a:t>en</a:t>
            </a:r>
            <a:r>
              <a:rPr lang="en-US" altLang="en-US" sz="2600" dirty="0"/>
              <a:t> la </a:t>
            </a:r>
            <a:r>
              <a:rPr lang="en-US" altLang="en-US" sz="2600" dirty="0" err="1"/>
              <a:t>pureza</a:t>
            </a:r>
            <a:r>
              <a:rPr lang="en-US" altLang="en-US" sz="2600" dirty="0"/>
              <a:t> (4:17-5:21) </a:t>
            </a:r>
          </a:p>
          <a:p>
            <a:pPr eaLnBrk="1" hangingPunct="1">
              <a:lnSpc>
                <a:spcPct val="105000"/>
              </a:lnSpc>
            </a:pPr>
            <a:r>
              <a:rPr lang="en-US" altLang="en-US" sz="2600" dirty="0"/>
              <a:t>C.  Andar </a:t>
            </a:r>
            <a:r>
              <a:rPr lang="en-US" altLang="en-US" sz="2600" dirty="0" err="1"/>
              <a:t>en</a:t>
            </a:r>
            <a:r>
              <a:rPr lang="en-US" altLang="en-US" sz="2600" dirty="0"/>
              <a:t> </a:t>
            </a:r>
            <a:r>
              <a:rPr lang="en-US" altLang="en-US" sz="2600" dirty="0" err="1"/>
              <a:t>armonía</a:t>
            </a:r>
            <a:r>
              <a:rPr lang="en-US" altLang="en-US" sz="2600" dirty="0"/>
              <a:t> (5:22-6:9) </a:t>
            </a:r>
          </a:p>
          <a:p>
            <a:pPr eaLnBrk="1" hangingPunct="1">
              <a:lnSpc>
                <a:spcPct val="105000"/>
              </a:lnSpc>
            </a:pPr>
            <a:r>
              <a:rPr lang="en-US" altLang="en-US" sz="2600" dirty="0"/>
              <a:t>D.  Andar con </a:t>
            </a:r>
            <a:r>
              <a:rPr lang="en-US" altLang="en-US" sz="2600" dirty="0" err="1"/>
              <a:t>poder</a:t>
            </a:r>
            <a:r>
              <a:rPr lang="en-US" altLang="en-US" sz="2600" dirty="0"/>
              <a:t> (6:10-20)</a:t>
            </a:r>
          </a:p>
        </p:txBody>
      </p:sp>
      <p:sp>
        <p:nvSpPr>
          <p:cNvPr id="7171" name="Text Box 3"/>
          <p:cNvSpPr txBox="1">
            <a:spLocks noChangeArrowheads="1"/>
          </p:cNvSpPr>
          <p:nvPr/>
        </p:nvSpPr>
        <p:spPr bwMode="auto">
          <a:xfrm>
            <a:off x="152400" y="1485683"/>
            <a:ext cx="609600" cy="4531240"/>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lnSpc>
                <a:spcPct val="115000"/>
              </a:lnSpc>
            </a:pPr>
            <a:r>
              <a:rPr lang="en-US" altLang="en-US" sz="3600" i="1" dirty="0"/>
              <a:t>E</a:t>
            </a:r>
          </a:p>
          <a:p>
            <a:pPr algn="ctr" eaLnBrk="1" hangingPunct="1">
              <a:lnSpc>
                <a:spcPct val="115000"/>
              </a:lnSpc>
            </a:pPr>
            <a:r>
              <a:rPr lang="en-US" altLang="en-US" sz="3600" i="1" dirty="0"/>
              <a:t>F</a:t>
            </a:r>
          </a:p>
          <a:p>
            <a:pPr algn="ctr" eaLnBrk="1" hangingPunct="1">
              <a:lnSpc>
                <a:spcPct val="115000"/>
              </a:lnSpc>
            </a:pPr>
            <a:r>
              <a:rPr lang="en-US" altLang="en-US" sz="3600" i="1" dirty="0"/>
              <a:t>E</a:t>
            </a:r>
          </a:p>
          <a:p>
            <a:pPr algn="ctr" eaLnBrk="1" hangingPunct="1">
              <a:lnSpc>
                <a:spcPct val="115000"/>
              </a:lnSpc>
            </a:pPr>
            <a:r>
              <a:rPr lang="en-US" altLang="en-US" sz="3600" i="1" dirty="0"/>
              <a:t>S</a:t>
            </a:r>
          </a:p>
          <a:p>
            <a:pPr algn="ctr" eaLnBrk="1" hangingPunct="1">
              <a:lnSpc>
                <a:spcPct val="115000"/>
              </a:lnSpc>
            </a:pPr>
            <a:r>
              <a:rPr lang="en-US" altLang="en-US" sz="3600" i="1" dirty="0"/>
              <a:t>I</a:t>
            </a:r>
          </a:p>
          <a:p>
            <a:pPr algn="ctr" eaLnBrk="1" hangingPunct="1">
              <a:lnSpc>
                <a:spcPct val="115000"/>
              </a:lnSpc>
            </a:pPr>
            <a:r>
              <a:rPr lang="en-US" altLang="en-US" sz="3600" i="1" dirty="0"/>
              <a:t>O</a:t>
            </a:r>
          </a:p>
          <a:p>
            <a:pPr algn="ctr" eaLnBrk="1" hangingPunct="1">
              <a:lnSpc>
                <a:spcPct val="115000"/>
              </a:lnSpc>
            </a:pPr>
            <a:r>
              <a:rPr lang="en-US" altLang="en-US" sz="3600" i="1" dirty="0"/>
              <a:t>S</a:t>
            </a:r>
          </a:p>
        </p:txBody>
      </p:sp>
      <p:sp>
        <p:nvSpPr>
          <p:cNvPr id="7172" name="Text Box 4"/>
          <p:cNvSpPr txBox="1">
            <a:spLocks noChangeArrowheads="1"/>
          </p:cNvSpPr>
          <p:nvPr/>
        </p:nvSpPr>
        <p:spPr bwMode="auto">
          <a:xfrm>
            <a:off x="1219200" y="6858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3200" dirty="0" err="1">
                <a:solidFill>
                  <a:schemeClr val="bg1"/>
                </a:solidFill>
              </a:rPr>
              <a:t>Bosquejo</a:t>
            </a:r>
            <a:r>
              <a:rPr lang="en-US" altLang="en-US" sz="3200" dirty="0">
                <a:solidFill>
                  <a:schemeClr val="bg1"/>
                </a:solidFill>
              </a:rPr>
              <a:t> de la carta</a:t>
            </a:r>
          </a:p>
        </p:txBody>
      </p:sp>
    </p:spTree>
  </p:cSld>
  <p:clrMapOvr>
    <a:masterClrMapping/>
  </p:clrMapOvr>
  <p:transition spd="slow">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533400" y="457200"/>
            <a:ext cx="8610600" cy="509588"/>
          </a:xfrm>
          <a:prstGeom prst="rect">
            <a:avLst/>
          </a:prstGeom>
          <a:solidFill>
            <a:srgbClr val="F4F2CC"/>
          </a:solidFill>
          <a:ln>
            <a:noFill/>
          </a:ln>
          <a:effec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buFontTx/>
              <a:buAutoNum type="alphaUcPeriod"/>
            </a:pPr>
            <a:r>
              <a:rPr lang="en-US" altLang="en-US" sz="2600" dirty="0"/>
              <a:t>Toda </a:t>
            </a:r>
            <a:r>
              <a:rPr lang="en-US" altLang="en-US" sz="2600" dirty="0" err="1"/>
              <a:t>bendición</a:t>
            </a:r>
            <a:r>
              <a:rPr lang="en-US" altLang="en-US" sz="2600" dirty="0"/>
              <a:t> </a:t>
            </a:r>
            <a:r>
              <a:rPr lang="en-US" altLang="en-US" sz="2600" dirty="0" err="1"/>
              <a:t>espiritual</a:t>
            </a:r>
            <a:r>
              <a:rPr lang="en-US" altLang="en-US" sz="2600" dirty="0"/>
              <a:t> </a:t>
            </a:r>
            <a:r>
              <a:rPr lang="en-US" altLang="en-US" sz="2600" dirty="0" err="1"/>
              <a:t>está</a:t>
            </a:r>
            <a:r>
              <a:rPr lang="en-US" altLang="en-US" sz="2600" dirty="0"/>
              <a:t> </a:t>
            </a:r>
            <a:r>
              <a:rPr lang="en-US" altLang="en-US" sz="2600" dirty="0" err="1"/>
              <a:t>en</a:t>
            </a:r>
            <a:r>
              <a:rPr lang="en-US" altLang="en-US" sz="2600" dirty="0"/>
              <a:t> Cristo (1:3-14)</a:t>
            </a:r>
          </a:p>
        </p:txBody>
      </p:sp>
      <p:sp>
        <p:nvSpPr>
          <p:cNvPr id="26627" name="Text Box 3"/>
          <p:cNvSpPr txBox="1">
            <a:spLocks noChangeArrowheads="1"/>
          </p:cNvSpPr>
          <p:nvPr/>
        </p:nvSpPr>
        <p:spPr bwMode="auto">
          <a:xfrm>
            <a:off x="0" y="457200"/>
            <a:ext cx="533400" cy="3539430"/>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3200" dirty="0"/>
              <a:t>E</a:t>
            </a:r>
          </a:p>
          <a:p>
            <a:pPr algn="ctr" eaLnBrk="1" hangingPunct="1"/>
            <a:r>
              <a:rPr lang="en-US" altLang="en-US" sz="3200" dirty="0"/>
              <a:t>F</a:t>
            </a:r>
          </a:p>
          <a:p>
            <a:pPr algn="ctr" eaLnBrk="1" hangingPunct="1"/>
            <a:r>
              <a:rPr lang="en-US" altLang="en-US" sz="3200" dirty="0"/>
              <a:t>E</a:t>
            </a:r>
          </a:p>
          <a:p>
            <a:pPr algn="ctr" eaLnBrk="1" hangingPunct="1"/>
            <a:r>
              <a:rPr lang="en-US" altLang="en-US" sz="3200" dirty="0"/>
              <a:t>S</a:t>
            </a:r>
          </a:p>
          <a:p>
            <a:pPr algn="ctr" eaLnBrk="1" hangingPunct="1"/>
            <a:r>
              <a:rPr lang="en-US" altLang="en-US" sz="3200" dirty="0"/>
              <a:t>I</a:t>
            </a:r>
          </a:p>
          <a:p>
            <a:pPr algn="ctr" eaLnBrk="1" hangingPunct="1"/>
            <a:r>
              <a:rPr lang="en-US" altLang="en-US" sz="3200" dirty="0"/>
              <a:t>O</a:t>
            </a:r>
          </a:p>
          <a:p>
            <a:pPr algn="ctr" eaLnBrk="1" hangingPunct="1"/>
            <a:r>
              <a:rPr lang="en-US" altLang="en-US" sz="3200" dirty="0"/>
              <a:t>S</a:t>
            </a:r>
          </a:p>
        </p:txBody>
      </p:sp>
      <p:sp>
        <p:nvSpPr>
          <p:cNvPr id="26629" name="Rectangle 5"/>
          <p:cNvSpPr>
            <a:spLocks noChangeArrowheads="1"/>
          </p:cNvSpPr>
          <p:nvPr/>
        </p:nvSpPr>
        <p:spPr bwMode="auto">
          <a:xfrm>
            <a:off x="762000" y="990600"/>
            <a:ext cx="8382000" cy="1542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90000"/>
              </a:lnSpc>
            </a:pPr>
            <a:r>
              <a:rPr lang="en-US" altLang="en-US" sz="2600" dirty="0">
                <a:solidFill>
                  <a:srgbClr val="FFFF00"/>
                </a:solidFill>
              </a:rPr>
              <a:t>1:1-14 - </a:t>
            </a:r>
            <a:r>
              <a:rPr lang="es-ES" altLang="en-US" sz="2600" dirty="0">
                <a:solidFill>
                  <a:schemeClr val="bg1"/>
                </a:solidFill>
              </a:rPr>
              <a:t>Pablo, apóstol de Jesucristo por la voluntad de Dios, a los santos y fieles en Cristo Jesús que están en </a:t>
            </a:r>
            <a:r>
              <a:rPr lang="es-ES" altLang="en-US" sz="2600" dirty="0" err="1">
                <a:solidFill>
                  <a:schemeClr val="bg1"/>
                </a:solidFill>
              </a:rPr>
              <a:t>Efeso</a:t>
            </a:r>
            <a:r>
              <a:rPr lang="es-ES" altLang="en-US" sz="2600" dirty="0">
                <a:solidFill>
                  <a:schemeClr val="bg1"/>
                </a:solidFill>
              </a:rPr>
              <a:t>:   Gracia y paz a vosotros, de Dios nuestro Padre y del Señor Jesucristo</a:t>
            </a:r>
            <a:r>
              <a:rPr lang="en-US" altLang="en-US" sz="2600" dirty="0">
                <a:solidFill>
                  <a:schemeClr val="bg1"/>
                </a:solidFill>
              </a:rPr>
              <a:t>.</a:t>
            </a:r>
          </a:p>
        </p:txBody>
      </p:sp>
      <p:sp>
        <p:nvSpPr>
          <p:cNvPr id="26630" name="Rectangle 6"/>
          <p:cNvSpPr>
            <a:spLocks noChangeArrowheads="1"/>
          </p:cNvSpPr>
          <p:nvPr/>
        </p:nvSpPr>
        <p:spPr bwMode="auto">
          <a:xfrm>
            <a:off x="762000" y="2571096"/>
            <a:ext cx="8077200" cy="3868367"/>
          </a:xfrm>
          <a:prstGeom prst="rect">
            <a:avLst/>
          </a:prstGeom>
          <a:solidFill>
            <a:srgbClr val="F4F2CC"/>
          </a:solidFill>
          <a:ln>
            <a:noFill/>
          </a:ln>
          <a:effec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pPr>
            <a:r>
              <a:rPr lang="es-ES" altLang="en-US" sz="2600" dirty="0"/>
              <a:t>Bendito sea el Dios y Padre de nuestro Señor Jesucristo, que nos bendijo con toda bendición espiritual en los lugares celestiales en Cristo, según nos escogió en él antes de la fundación del mundo, para que fuésemos santos y sin mancha delante de él, en amor habiéndonos predestinado para ser adoptados hijos suyos por medio de Jesucristo, según el puro afecto de su voluntad, para alabanza de la gloria de su gracia, con la cual nos hizo aceptos en el Amado,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withEffect">
                                  <p:stCondLst>
                                    <p:cond delay="0"/>
                                  </p:stCondLst>
                                  <p:iterate type="lt">
                                    <p:tmPct val="4000"/>
                                  </p:iterate>
                                  <p:childTnLst>
                                    <p:set>
                                      <p:cBhvr>
                                        <p:cTn id="6" dur="1" fill="hold">
                                          <p:stCondLst>
                                            <p:cond delay="0"/>
                                          </p:stCondLst>
                                        </p:cTn>
                                        <p:tgtEl>
                                          <p:spTgt spid="26627"/>
                                        </p:tgtEl>
                                        <p:attrNameLst>
                                          <p:attrName>style.visibility</p:attrName>
                                        </p:attrNameLst>
                                      </p:cBhvr>
                                      <p:to>
                                        <p:strVal val="visible"/>
                                      </p:to>
                                    </p:set>
                                    <p:animEffect transition="in" filter="slide(fromTop)">
                                      <p:cBhvr>
                                        <p:cTn id="7" dur="1000"/>
                                        <p:tgtEl>
                                          <p:spTgt spid="26627"/>
                                        </p:tgtEl>
                                      </p:cBhvr>
                                    </p:animEffect>
                                  </p:childTnLst>
                                </p:cTn>
                              </p:par>
                              <p:par>
                                <p:cTn id="8" presetID="12" presetClass="entr" presetSubtype="8" fill="hold" grpId="0" nodeType="withEffect">
                                  <p:stCondLst>
                                    <p:cond delay="0"/>
                                  </p:stCondLst>
                                  <p:iterate type="lt">
                                    <p:tmPct val="2000"/>
                                  </p:iterate>
                                  <p:childTnLst>
                                    <p:set>
                                      <p:cBhvr>
                                        <p:cTn id="9" dur="1" fill="hold">
                                          <p:stCondLst>
                                            <p:cond delay="0"/>
                                          </p:stCondLst>
                                        </p:cTn>
                                        <p:tgtEl>
                                          <p:spTgt spid="26626"/>
                                        </p:tgtEl>
                                        <p:attrNameLst>
                                          <p:attrName>style.visibility</p:attrName>
                                        </p:attrNameLst>
                                      </p:cBhvr>
                                      <p:to>
                                        <p:strVal val="visible"/>
                                      </p:to>
                                    </p:set>
                                    <p:animEffect transition="in" filter="slide(fromLeft)">
                                      <p:cBhvr>
                                        <p:cTn id="10" dur="1000"/>
                                        <p:tgtEl>
                                          <p:spTgt spid="26626"/>
                                        </p:tgtEl>
                                      </p:cBhvr>
                                    </p:animEffect>
                                  </p:childTnLst>
                                </p:cTn>
                              </p:par>
                            </p:childTnLst>
                          </p:cTn>
                        </p:par>
                        <p:par>
                          <p:cTn id="11" fill="hold" nodeType="afterGroup">
                            <p:stCondLst>
                              <p:cond delay="1840"/>
                            </p:stCondLst>
                            <p:childTnLst>
                              <p:par>
                                <p:cTn id="12" presetID="29" presetClass="entr" presetSubtype="0" fill="hold" grpId="0" nodeType="afterEffect">
                                  <p:stCondLst>
                                    <p:cond delay="0"/>
                                  </p:stCondLst>
                                  <p:iterate type="wd">
                                    <p:tmPct val="3000"/>
                                  </p:iterate>
                                  <p:childTnLst>
                                    <p:set>
                                      <p:cBhvr>
                                        <p:cTn id="13" dur="1" fill="hold">
                                          <p:stCondLst>
                                            <p:cond delay="0"/>
                                          </p:stCondLst>
                                        </p:cTn>
                                        <p:tgtEl>
                                          <p:spTgt spid="26629"/>
                                        </p:tgtEl>
                                        <p:attrNameLst>
                                          <p:attrName>style.visibility</p:attrName>
                                        </p:attrNameLst>
                                      </p:cBhvr>
                                      <p:to>
                                        <p:strVal val="visible"/>
                                      </p:to>
                                    </p:set>
                                    <p:anim calcmode="lin" valueType="num">
                                      <p:cBhvr>
                                        <p:cTn id="14" dur="1000" fill="hold"/>
                                        <p:tgtEl>
                                          <p:spTgt spid="26629"/>
                                        </p:tgtEl>
                                        <p:attrNameLst>
                                          <p:attrName>ppt_x</p:attrName>
                                        </p:attrNameLst>
                                      </p:cBhvr>
                                      <p:tavLst>
                                        <p:tav tm="0">
                                          <p:val>
                                            <p:strVal val="#ppt_x-.2"/>
                                          </p:val>
                                        </p:tav>
                                        <p:tav tm="100000">
                                          <p:val>
                                            <p:strVal val="#ppt_x"/>
                                          </p:val>
                                        </p:tav>
                                      </p:tavLst>
                                    </p:anim>
                                    <p:anim calcmode="lin" valueType="num">
                                      <p:cBhvr>
                                        <p:cTn id="15" dur="1000" fill="hold"/>
                                        <p:tgtEl>
                                          <p:spTgt spid="26629"/>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662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grpId="0" nodeType="clickEffect">
                                  <p:stCondLst>
                                    <p:cond delay="0"/>
                                  </p:stCondLst>
                                  <p:childTnLst>
                                    <p:set>
                                      <p:cBhvr>
                                        <p:cTn id="20" dur="1" fill="hold">
                                          <p:stCondLst>
                                            <p:cond delay="0"/>
                                          </p:stCondLst>
                                        </p:cTn>
                                        <p:tgtEl>
                                          <p:spTgt spid="26630"/>
                                        </p:tgtEl>
                                        <p:attrNameLst>
                                          <p:attrName>style.visibility</p:attrName>
                                        </p:attrNameLst>
                                      </p:cBhvr>
                                      <p:to>
                                        <p:strVal val="visible"/>
                                      </p:to>
                                    </p:set>
                                    <p:animEffect transition="in" filter="strips(downRight)">
                                      <p:cBhvr>
                                        <p:cTn id="21" dur="2000"/>
                                        <p:tgtEl>
                                          <p:spTgt spid="26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nimBg="1"/>
      <p:bldP spid="26627" grpId="0" animBg="1"/>
      <p:bldP spid="26629" grpId="0"/>
      <p:bldP spid="266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ChangeArrowheads="1"/>
          </p:cNvSpPr>
          <p:nvPr/>
        </p:nvSpPr>
        <p:spPr bwMode="auto">
          <a:xfrm>
            <a:off x="1219200" y="1219200"/>
            <a:ext cx="7467600" cy="3868367"/>
          </a:xfrm>
          <a:prstGeom prst="rect">
            <a:avLst/>
          </a:prstGeom>
          <a:solidFill>
            <a:srgbClr val="F4F2CC"/>
          </a:solidFill>
          <a:ln>
            <a:noFill/>
          </a:ln>
          <a:effec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pPr>
            <a:r>
              <a:rPr lang="es-ES" altLang="en-US" sz="2600" dirty="0"/>
              <a:t>en quien tenemos redención por su sangre, el perdón de pecados según las riquezas de su gracia, que hizo sobreabundar para con nosotros en toda sabiduría e inteligencia, dándonos a conocer el misterio de su voluntad, según su beneplácito, el cual se había propuesto en sí mismo, de reunir todas las cosas en Cristo, en la dispensación del cumplimiento de los tiempos, así las que están en los cielos, como las que están en la tierra.</a:t>
            </a:r>
          </a:p>
        </p:txBody>
      </p:sp>
      <p:sp>
        <p:nvSpPr>
          <p:cNvPr id="9218" name="Rectangle 2"/>
          <p:cNvSpPr>
            <a:spLocks noChangeArrowheads="1"/>
          </p:cNvSpPr>
          <p:nvPr/>
        </p:nvSpPr>
        <p:spPr bwMode="auto">
          <a:xfrm>
            <a:off x="533400" y="457200"/>
            <a:ext cx="8610600" cy="509588"/>
          </a:xfrm>
          <a:prstGeom prst="rect">
            <a:avLst/>
          </a:prstGeom>
          <a:solidFill>
            <a:srgbClr val="F4F2CC"/>
          </a:solidFill>
          <a:ln>
            <a:noFill/>
          </a:ln>
          <a:effectLst/>
        </p:spPr>
        <p:txBody>
          <a:bodyPr anchor="ctr">
            <a:spAutoFit/>
          </a:bodyPr>
          <a:lstStyle>
            <a:lvl1pPr marL="457200" indent="-457200"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lnSpc>
                <a:spcPct val="105000"/>
              </a:lnSpc>
              <a:buFontTx/>
              <a:buAutoNum type="alphaUcPeriod"/>
            </a:pPr>
            <a:r>
              <a:rPr lang="en-US" altLang="en-US" sz="2600" dirty="0"/>
              <a:t>Toda </a:t>
            </a:r>
            <a:r>
              <a:rPr lang="en-US" altLang="en-US" sz="2600" dirty="0" err="1"/>
              <a:t>bendición</a:t>
            </a:r>
            <a:r>
              <a:rPr lang="en-US" altLang="en-US" sz="2600" dirty="0"/>
              <a:t> </a:t>
            </a:r>
            <a:r>
              <a:rPr lang="en-US" altLang="en-US" sz="2600" dirty="0" err="1"/>
              <a:t>espiritual</a:t>
            </a:r>
            <a:r>
              <a:rPr lang="en-US" altLang="en-US" sz="2600" dirty="0"/>
              <a:t> </a:t>
            </a:r>
            <a:r>
              <a:rPr lang="en-US" altLang="en-US" sz="2600" dirty="0" err="1"/>
              <a:t>está</a:t>
            </a:r>
            <a:r>
              <a:rPr lang="en-US" altLang="en-US" sz="2600" dirty="0"/>
              <a:t> </a:t>
            </a:r>
            <a:r>
              <a:rPr lang="en-US" altLang="en-US" sz="2600" dirty="0" err="1"/>
              <a:t>en</a:t>
            </a:r>
            <a:r>
              <a:rPr lang="en-US" altLang="en-US" sz="2600" dirty="0"/>
              <a:t> Cristo (1:3-14)</a:t>
            </a:r>
          </a:p>
        </p:txBody>
      </p:sp>
      <p:sp>
        <p:nvSpPr>
          <p:cNvPr id="9219" name="Text Box 3"/>
          <p:cNvSpPr txBox="1">
            <a:spLocks noChangeArrowheads="1"/>
          </p:cNvSpPr>
          <p:nvPr/>
        </p:nvSpPr>
        <p:spPr bwMode="auto">
          <a:xfrm>
            <a:off x="0" y="457200"/>
            <a:ext cx="533400" cy="3539430"/>
          </a:xfrm>
          <a:prstGeom prst="rect">
            <a:avLst/>
          </a:prstGeom>
          <a:solidFill>
            <a:srgbClr val="FFFF00"/>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algn="ctr" eaLnBrk="1" hangingPunct="1"/>
            <a:r>
              <a:rPr lang="en-US" altLang="en-US" sz="3200" dirty="0"/>
              <a:t>E</a:t>
            </a:r>
          </a:p>
          <a:p>
            <a:pPr algn="ctr" eaLnBrk="1" hangingPunct="1"/>
            <a:r>
              <a:rPr lang="en-US" altLang="en-US" sz="3200" dirty="0"/>
              <a:t>F</a:t>
            </a:r>
          </a:p>
          <a:p>
            <a:pPr algn="ctr" eaLnBrk="1" hangingPunct="1"/>
            <a:r>
              <a:rPr lang="en-US" altLang="en-US" sz="3200" dirty="0"/>
              <a:t>E</a:t>
            </a:r>
          </a:p>
          <a:p>
            <a:pPr algn="ctr" eaLnBrk="1" hangingPunct="1"/>
            <a:r>
              <a:rPr lang="en-US" altLang="en-US" sz="3200" dirty="0"/>
              <a:t>S</a:t>
            </a:r>
          </a:p>
          <a:p>
            <a:pPr algn="ctr" eaLnBrk="1" hangingPunct="1"/>
            <a:r>
              <a:rPr lang="en-US" altLang="en-US" sz="3200" dirty="0"/>
              <a:t>I</a:t>
            </a:r>
          </a:p>
          <a:p>
            <a:pPr algn="ctr" eaLnBrk="1" hangingPunct="1"/>
            <a:r>
              <a:rPr lang="en-US" altLang="en-US" sz="3200" dirty="0"/>
              <a:t>O</a:t>
            </a:r>
          </a:p>
          <a:p>
            <a:pPr algn="ctr" eaLnBrk="1" hangingPunct="1"/>
            <a:r>
              <a:rPr lang="en-US" altLang="en-US" sz="3200" dirty="0"/>
              <a:t>S</a:t>
            </a:r>
          </a:p>
        </p:txBody>
      </p:sp>
      <p:sp>
        <p:nvSpPr>
          <p:cNvPr id="27654" name="Rectangle 6"/>
          <p:cNvSpPr>
            <a:spLocks noChangeArrowheads="1"/>
          </p:cNvSpPr>
          <p:nvPr/>
        </p:nvSpPr>
        <p:spPr bwMode="auto">
          <a:xfrm>
            <a:off x="1219200" y="1231232"/>
            <a:ext cx="7467600" cy="4493538"/>
          </a:xfrm>
          <a:prstGeom prst="rect">
            <a:avLst/>
          </a:prstGeom>
          <a:solidFill>
            <a:srgbClr val="F4F2CC"/>
          </a:solidFill>
          <a:ln>
            <a:noFill/>
          </a:ln>
          <a:effectLst/>
        </p:spPr>
        <p:txBody>
          <a:bodyPr wrap="square">
            <a:spAutoFit/>
          </a:bodyPr>
          <a:lstStyle>
            <a:lvl1pPr eaLnBrk="0" hangingPunct="0">
              <a:defRPr sz="2200" b="1">
                <a:solidFill>
                  <a:schemeClr val="tx1"/>
                </a:solidFill>
                <a:latin typeface="Tempus Sans ITC" panose="04020404030D07020202" pitchFamily="82" charset="0"/>
              </a:defRPr>
            </a:lvl1pPr>
            <a:lvl2pPr marL="742950" indent="-285750" eaLnBrk="0" hangingPunct="0">
              <a:defRPr sz="2200" b="1">
                <a:solidFill>
                  <a:schemeClr val="tx1"/>
                </a:solidFill>
                <a:latin typeface="Tempus Sans ITC" panose="04020404030D07020202" pitchFamily="82" charset="0"/>
              </a:defRPr>
            </a:lvl2pPr>
            <a:lvl3pPr marL="1143000" indent="-228600" eaLnBrk="0" hangingPunct="0">
              <a:defRPr sz="2200" b="1">
                <a:solidFill>
                  <a:schemeClr val="tx1"/>
                </a:solidFill>
                <a:latin typeface="Tempus Sans ITC" panose="04020404030D07020202" pitchFamily="82" charset="0"/>
              </a:defRPr>
            </a:lvl3pPr>
            <a:lvl4pPr marL="1600200" indent="-228600" eaLnBrk="0" hangingPunct="0">
              <a:defRPr sz="2200" b="1">
                <a:solidFill>
                  <a:schemeClr val="tx1"/>
                </a:solidFill>
                <a:latin typeface="Tempus Sans ITC" panose="04020404030D07020202" pitchFamily="82" charset="0"/>
              </a:defRPr>
            </a:lvl4pPr>
            <a:lvl5pPr marL="2057400" indent="-228600" eaLnBrk="0" hangingPunct="0">
              <a:defRPr sz="22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2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2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2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200" b="1">
                <a:solidFill>
                  <a:schemeClr val="tx1"/>
                </a:solidFill>
                <a:latin typeface="Tempus Sans ITC" panose="04020404030D07020202" pitchFamily="82" charset="0"/>
              </a:defRPr>
            </a:lvl9pPr>
          </a:lstStyle>
          <a:p>
            <a:pPr eaLnBrk="1" hangingPunct="1"/>
            <a:r>
              <a:rPr lang="es-ES" altLang="en-US" sz="2600" dirty="0"/>
              <a:t>En él asimismo tuvimos herencia, habiendo sido predestinados conforme al propósito del que hace todas las cosas según el designio de su voluntad, a fin de que seamos para alabanza de su gloria, nosotros los que primeramente esperábamos en Cristo. En él también vosotros, habiendo oído la palabra de verdad, el evangelio de vuestra salvación, y habiendo creído en él, fuisteis sellados con el Espíritu Santo de la promesa, que es las arras de nuestra herencia hasta la redención de la posesión adquirida, para alabanza de su gloria.</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grpId="0" nodeType="withEffect">
                                  <p:stCondLst>
                                    <p:cond delay="0"/>
                                  </p:stCondLst>
                                  <p:childTnLst>
                                    <p:set>
                                      <p:cBhvr>
                                        <p:cTn id="6" dur="1" fill="hold">
                                          <p:stCondLst>
                                            <p:cond delay="0"/>
                                          </p:stCondLst>
                                        </p:cTn>
                                        <p:tgtEl>
                                          <p:spTgt spid="27653"/>
                                        </p:tgtEl>
                                        <p:attrNameLst>
                                          <p:attrName>style.visibility</p:attrName>
                                        </p:attrNameLst>
                                      </p:cBhvr>
                                      <p:to>
                                        <p:strVal val="visible"/>
                                      </p:to>
                                    </p:set>
                                    <p:anim calcmode="lin" valueType="num">
                                      <p:cBhvr>
                                        <p:cTn id="7" dur="1000" fill="hold"/>
                                        <p:tgtEl>
                                          <p:spTgt spid="27653"/>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7653"/>
                                        </p:tgtEl>
                                        <p:attrNameLst>
                                          <p:attrName>ppt_y</p:attrName>
                                        </p:attrNameLst>
                                      </p:cBhvr>
                                      <p:tavLst>
                                        <p:tav tm="0">
                                          <p:val>
                                            <p:strVal val="#ppt_y"/>
                                          </p:val>
                                        </p:tav>
                                        <p:tav tm="100000">
                                          <p:val>
                                            <p:strVal val="#ppt_y"/>
                                          </p:val>
                                        </p:tav>
                                      </p:tavLst>
                                    </p:anim>
                                    <p:anim calcmode="lin" valueType="num">
                                      <p:cBhvr>
                                        <p:cTn id="9" dur="1000" fill="hold"/>
                                        <p:tgtEl>
                                          <p:spTgt spid="27653"/>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765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765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3" presetClass="exit" presetSubtype="288" fill="hold" grpId="1" nodeType="clickEffect">
                                  <p:stCondLst>
                                    <p:cond delay="0"/>
                                  </p:stCondLst>
                                  <p:childTnLst>
                                    <p:anim calcmode="lin" valueType="num">
                                      <p:cBhvr>
                                        <p:cTn id="15" dur="2000"/>
                                        <p:tgtEl>
                                          <p:spTgt spid="27653"/>
                                        </p:tgtEl>
                                        <p:attrNameLst>
                                          <p:attrName>ppt_w</p:attrName>
                                        </p:attrNameLst>
                                      </p:cBhvr>
                                      <p:tavLst>
                                        <p:tav tm="0">
                                          <p:val>
                                            <p:strVal val="ppt_w"/>
                                          </p:val>
                                        </p:tav>
                                        <p:tav tm="100000">
                                          <p:val>
                                            <p:strVal val="2/3*ppt_w"/>
                                          </p:val>
                                        </p:tav>
                                      </p:tavLst>
                                    </p:anim>
                                    <p:anim calcmode="lin" valueType="num">
                                      <p:cBhvr>
                                        <p:cTn id="16" dur="2000"/>
                                        <p:tgtEl>
                                          <p:spTgt spid="27653"/>
                                        </p:tgtEl>
                                        <p:attrNameLst>
                                          <p:attrName>ppt_h</p:attrName>
                                        </p:attrNameLst>
                                      </p:cBhvr>
                                      <p:tavLst>
                                        <p:tav tm="0">
                                          <p:val>
                                            <p:strVal val="ppt_h"/>
                                          </p:val>
                                        </p:tav>
                                        <p:tav tm="100000">
                                          <p:val>
                                            <p:strVal val="2/3*ppt_h"/>
                                          </p:val>
                                        </p:tav>
                                      </p:tavLst>
                                    </p:anim>
                                    <p:set>
                                      <p:cBhvr>
                                        <p:cTn id="17" dur="1" fill="hold">
                                          <p:stCondLst>
                                            <p:cond delay="1999"/>
                                          </p:stCondLst>
                                        </p:cTn>
                                        <p:tgtEl>
                                          <p:spTgt spid="27653"/>
                                        </p:tgtEl>
                                        <p:attrNameLst>
                                          <p:attrName>style.visibility</p:attrName>
                                        </p:attrNameLst>
                                      </p:cBhvr>
                                      <p:to>
                                        <p:strVal val="hidden"/>
                                      </p:to>
                                    </p:set>
                                  </p:childTnLst>
                                </p:cTn>
                              </p:par>
                              <p:par>
                                <p:cTn id="18" presetID="23" presetClass="entr" presetSubtype="272" fill="hold" grpId="0" nodeType="withEffect">
                                  <p:stCondLst>
                                    <p:cond delay="0"/>
                                  </p:stCondLst>
                                  <p:childTnLst>
                                    <p:set>
                                      <p:cBhvr>
                                        <p:cTn id="19" dur="1" fill="hold">
                                          <p:stCondLst>
                                            <p:cond delay="0"/>
                                          </p:stCondLst>
                                        </p:cTn>
                                        <p:tgtEl>
                                          <p:spTgt spid="27654"/>
                                        </p:tgtEl>
                                        <p:attrNameLst>
                                          <p:attrName>style.visibility</p:attrName>
                                        </p:attrNameLst>
                                      </p:cBhvr>
                                      <p:to>
                                        <p:strVal val="visible"/>
                                      </p:to>
                                    </p:set>
                                    <p:anim calcmode="lin" valueType="num">
                                      <p:cBhvr>
                                        <p:cTn id="20" dur="2250" fill="hold"/>
                                        <p:tgtEl>
                                          <p:spTgt spid="27654"/>
                                        </p:tgtEl>
                                        <p:attrNameLst>
                                          <p:attrName>ppt_w</p:attrName>
                                        </p:attrNameLst>
                                      </p:cBhvr>
                                      <p:tavLst>
                                        <p:tav tm="0">
                                          <p:val>
                                            <p:strVal val="2/3*#ppt_w"/>
                                          </p:val>
                                        </p:tav>
                                        <p:tav tm="100000">
                                          <p:val>
                                            <p:strVal val="#ppt_w"/>
                                          </p:val>
                                        </p:tav>
                                      </p:tavLst>
                                    </p:anim>
                                    <p:anim calcmode="lin" valueType="num">
                                      <p:cBhvr>
                                        <p:cTn id="21" dur="2250" fill="hold"/>
                                        <p:tgtEl>
                                          <p:spTgt spid="27654"/>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animBg="1"/>
      <p:bldP spid="27653" grpId="1" animBg="1"/>
      <p:bldP spid="27654"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1" i="0" u="none" strike="noStrike" cap="none" normalizeH="0" baseline="0" smtClean="0">
            <a:ln>
              <a:noFill/>
            </a:ln>
            <a:solidFill>
              <a:schemeClr val="tx1"/>
            </a:solidFill>
            <a:effectLst/>
            <a:latin typeface="Tempus Sans ITC"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1" i="0" u="none" strike="noStrike" cap="none" normalizeH="0" baseline="0" smtClean="0">
            <a:ln>
              <a:noFill/>
            </a:ln>
            <a:solidFill>
              <a:schemeClr val="tx1"/>
            </a:solidFill>
            <a:effectLst/>
            <a:latin typeface="Tempus Sans ITC"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1188</TotalTime>
  <Words>2015</Words>
  <Application>Microsoft Office PowerPoint</Application>
  <PresentationFormat>On-screen Show (4:3)</PresentationFormat>
  <Paragraphs>170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Sign Painter</vt:lpstr>
      <vt:lpstr>Tempus Sans ITC</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toda bendición espiritual en los lugares celestiales en Cristo:  1:3</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125</cp:revision>
  <dcterms:created xsi:type="dcterms:W3CDTF">2006-05-10T13:38:40Z</dcterms:created>
  <dcterms:modified xsi:type="dcterms:W3CDTF">2024-10-23T16:18:23Z</dcterms:modified>
</cp:coreProperties>
</file>