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notesSlides/notesSlide2.xml" ContentType="application/vnd.openxmlformats-officedocument.presentationml.notesSlide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6" r:id="rId3"/>
    <p:sldId id="269" r:id="rId4"/>
    <p:sldId id="270" r:id="rId5"/>
    <p:sldId id="272" r:id="rId6"/>
    <p:sldId id="257" r:id="rId7"/>
    <p:sldId id="259" r:id="rId8"/>
    <p:sldId id="260" r:id="rId9"/>
    <p:sldId id="264" r:id="rId10"/>
    <p:sldId id="265" r:id="rId11"/>
    <p:sldId id="277" r:id="rId12"/>
    <p:sldId id="258" r:id="rId13"/>
    <p:sldId id="267" r:id="rId14"/>
    <p:sldId id="274" r:id="rId15"/>
    <p:sldId id="261" r:id="rId16"/>
    <p:sldId id="262" r:id="rId17"/>
    <p:sldId id="278" r:id="rId18"/>
    <p:sldId id="268" r:id="rId19"/>
    <p:sldId id="275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Tempus Sans ITC" panose="04020404030D07020202" pitchFamily="82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Tempus Sans ITC" panose="04020404030D07020202" pitchFamily="82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Tempus Sans ITC" panose="04020404030D07020202" pitchFamily="82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Tempus Sans ITC" panose="04020404030D07020202" pitchFamily="82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Tempus Sans ITC" panose="04020404030D07020202" pitchFamily="82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b="1" kern="1200">
        <a:solidFill>
          <a:schemeClr val="tx1"/>
        </a:solidFill>
        <a:latin typeface="Tempus Sans ITC" panose="04020404030D07020202" pitchFamily="82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b="1" kern="1200">
        <a:solidFill>
          <a:schemeClr val="tx1"/>
        </a:solidFill>
        <a:latin typeface="Tempus Sans ITC" panose="04020404030D07020202" pitchFamily="82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b="1" kern="1200">
        <a:solidFill>
          <a:schemeClr val="tx1"/>
        </a:solidFill>
        <a:latin typeface="Tempus Sans ITC" panose="04020404030D07020202" pitchFamily="82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b="1" kern="1200">
        <a:solidFill>
          <a:schemeClr val="tx1"/>
        </a:solidFill>
        <a:latin typeface="Tempus Sans ITC" panose="04020404030D07020202" pitchFamily="82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EEEDDA"/>
    <a:srgbClr val="DBD8AD"/>
    <a:srgbClr val="800000"/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>
      <p:cViewPr varScale="1">
        <p:scale>
          <a:sx n="105" d="100"/>
          <a:sy n="10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2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2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2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2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2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2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2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2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2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FC0BC-09E5-4F94-B5A2-3A1A74843F5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55E54-2D3C-4D39-A37E-98C57FA75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17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55E54-2D3C-4D39-A37E-98C57FA75E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84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  <a:p>
            <a:r>
              <a:rPr lang="es-CO" dirty="0"/>
              <a:t> </a:t>
            </a:r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55E54-2D3C-4D39-A37E-98C57FA75E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6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92DEDF-2266-46A5-9E16-3B01D947A2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CFCFAA-DACF-4B8C-BBE0-2B23D3006D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6E83D4-886F-4165-92AA-605EAD023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18E213-76BE-443F-9010-F09D02FCAF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81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3678B4-71C2-4B72-8A02-53303535D8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3BFA38-811C-4694-A8E5-CEC207509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B885FC-EA0D-4846-A9A7-562AA19529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E21B2B-F76D-48C8-AC49-F623370A6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40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03B92C-1D6F-445E-8379-7C36E790F0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7C5B22-F50F-4212-907C-AF223FBB11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7FE8BB-7655-4367-AE56-31D351885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0E3A7-0047-43B1-AEEA-9006BFD340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49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E8A0E5-F143-4B76-9271-934BEA20F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197254-2D7A-4F32-A290-A701F3146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D24626-71E3-47F8-B20B-50353C4816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7883AC-F6E5-4C06-81AE-F844181564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3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82D786-6A3E-43E5-8BAA-3244FADD8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79DFB6-3E3D-4C71-B525-2951D88B22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229FC3-B42B-42F3-B411-11FF9ED34D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9D7824-2CB9-4213-94B3-DB153B3ED6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42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822ABF-3C51-47B5-BC77-D413F9276B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FBD5D1-ED87-4EE0-B3E7-A6538ACE4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F5CD47-0A03-4045-A389-72F67BB509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9220EE-5078-48C1-BD19-3ED2921643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48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5070957-3433-4597-91A8-E717DF217D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4ECA617-E2E2-4AE9-9C18-062209A152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B49F20E-5D4F-4B5C-A4C1-EDE7AB16E8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F9D4B-803D-4E79-A8EC-DCA80C4700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81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34DB7D1-F10C-4781-874D-BE19726888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A15E5E-8E54-44CE-87E4-32A4D2F93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9E1EE1-8776-4616-8EBE-436C8942F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9FB5F-FDEB-490E-9A14-666A413D46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37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6185022-06F9-445B-A822-3EEDFB287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5A1FF0-40F4-4304-8D01-CA12E5A0FE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A819C73-3D33-44F8-B211-74CCA9C032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E96E5-1B9B-452E-AB11-E53CB76E96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55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D88761-11FC-4123-A914-77A279615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B3BBCB-2E76-4030-8B00-5FE7F5A91A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397A99-8514-4421-A77F-9F84D1AB62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692343-CFCA-40BE-A6A7-5CD8E6614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99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D52FDB-632B-4D43-87E7-08FE293AD1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2FB799-6B67-4E0B-8709-DE5EA764F9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FA64FD-080E-470B-8AB0-BFEF3D4F37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68A8A-FB00-4246-AF49-EE42FCC1F3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85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6364AB9-0332-4792-9409-544AE2FFF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838D9FB-F028-4215-BF89-F395DB3A7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5A4D70D-180A-4A25-98CD-756921D557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AE104AB-B359-4D7D-84E4-4A4B001EE6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C568980-C1D2-4242-A2E3-4383B709C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fld id="{17C7DA3E-B3A7-40F3-BFA9-B31F1751D3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13" Type="http://schemas.openxmlformats.org/officeDocument/2006/relationships/hyperlink" Target="http://www.xenos.org/teachings/index.htm" TargetMode="External"/><Relationship Id="rId18" Type="http://schemas.openxmlformats.org/officeDocument/2006/relationships/hyperlink" Target="mailto:webmaster@xenos.org" TargetMode="External"/><Relationship Id="rId26" Type="http://schemas.openxmlformats.org/officeDocument/2006/relationships/image" Target="../media/image10.png"/><Relationship Id="rId3" Type="http://schemas.openxmlformats.org/officeDocument/2006/relationships/control" Target="../activeX/activeX3.xml"/><Relationship Id="rId21" Type="http://schemas.openxmlformats.org/officeDocument/2006/relationships/hyperlink" Target="http://www.xenos.org/classes/papers/outlines.htm" TargetMode="Externa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www.xenos.org/homegroups/index.htm" TargetMode="External"/><Relationship Id="rId17" Type="http://schemas.openxmlformats.org/officeDocument/2006/relationships/hyperlink" Target="https://www.xenos.org/aboutxenos/donate.htm" TargetMode="External"/><Relationship Id="rId25" Type="http://schemas.openxmlformats.org/officeDocument/2006/relationships/image" Target="../media/image9.png"/><Relationship Id="rId2" Type="http://schemas.openxmlformats.org/officeDocument/2006/relationships/control" Target="../activeX/activeX2.xml"/><Relationship Id="rId16" Type="http://schemas.openxmlformats.org/officeDocument/2006/relationships/hyperlink" Target="http://www.xenos.org/ministries/index.htm" TargetMode="External"/><Relationship Id="rId20" Type="http://schemas.openxmlformats.org/officeDocument/2006/relationships/hyperlink" Target="http://www.xenos.org/books/index.htm" TargetMode="External"/><Relationship Id="rId29" Type="http://schemas.openxmlformats.org/officeDocument/2006/relationships/image" Target="../media/image13.wmf"/><Relationship Id="rId1" Type="http://schemas.openxmlformats.org/officeDocument/2006/relationships/control" Target="../activeX/activeX1.xml"/><Relationship Id="rId6" Type="http://schemas.openxmlformats.org/officeDocument/2006/relationships/control" Target="../activeX/activeX6.xml"/><Relationship Id="rId11" Type="http://schemas.openxmlformats.org/officeDocument/2006/relationships/hyperlink" Target="http://www.xenos.org/aboutxenos/index.htm" TargetMode="External"/><Relationship Id="rId24" Type="http://schemas.openxmlformats.org/officeDocument/2006/relationships/image" Target="../media/image8.png"/><Relationship Id="rId32" Type="http://schemas.openxmlformats.org/officeDocument/2006/relationships/image" Target="../media/image16.wmf"/><Relationship Id="rId5" Type="http://schemas.openxmlformats.org/officeDocument/2006/relationships/control" Target="../activeX/activeX5.xml"/><Relationship Id="rId15" Type="http://schemas.openxmlformats.org/officeDocument/2006/relationships/hyperlink" Target="http://www.xenos.org/essays/index.htm" TargetMode="External"/><Relationship Id="rId23" Type="http://schemas.openxmlformats.org/officeDocument/2006/relationships/hyperlink" Target="http://www.xenos.org/index.htm" TargetMode="External"/><Relationship Id="rId28" Type="http://schemas.openxmlformats.org/officeDocument/2006/relationships/image" Target="../media/image12.png"/><Relationship Id="rId10" Type="http://schemas.openxmlformats.org/officeDocument/2006/relationships/hyperlink" Target="http://www.xenos.org/store/index.htm" TargetMode="External"/><Relationship Id="rId19" Type="http://schemas.openxmlformats.org/officeDocument/2006/relationships/hyperlink" Target="http://www.xenos.org/copyright.htm" TargetMode="External"/><Relationship Id="rId31" Type="http://schemas.openxmlformats.org/officeDocument/2006/relationships/image" Target="../media/image15.wmf"/><Relationship Id="rId4" Type="http://schemas.openxmlformats.org/officeDocument/2006/relationships/control" Target="../activeX/activeX4.xml"/><Relationship Id="rId9" Type="http://schemas.openxmlformats.org/officeDocument/2006/relationships/hyperlink" Target="http://www.xenos.org/news/" TargetMode="External"/><Relationship Id="rId14" Type="http://schemas.openxmlformats.org/officeDocument/2006/relationships/hyperlink" Target="http://www.xenos.org/classes/index.htm" TargetMode="External"/><Relationship Id="rId22" Type="http://schemas.openxmlformats.org/officeDocument/2006/relationships/hyperlink" Target="http://www.xenos.org/ministries/crossroads/OnlineJournal/index.htm" TargetMode="External"/><Relationship Id="rId27" Type="http://schemas.openxmlformats.org/officeDocument/2006/relationships/image" Target="../media/image11.png"/><Relationship Id="rId30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xenos.org/news/" TargetMode="External"/><Relationship Id="rId13" Type="http://schemas.openxmlformats.org/officeDocument/2006/relationships/hyperlink" Target="http://www.xenos.org/classes/index.htm" TargetMode="External"/><Relationship Id="rId18" Type="http://schemas.openxmlformats.org/officeDocument/2006/relationships/hyperlink" Target="http://www.xenos.org/copyright.htm" TargetMode="External"/><Relationship Id="rId26" Type="http://schemas.openxmlformats.org/officeDocument/2006/relationships/image" Target="../media/image11.png"/><Relationship Id="rId3" Type="http://schemas.openxmlformats.org/officeDocument/2006/relationships/control" Target="../activeX/activeX9.xml"/><Relationship Id="rId21" Type="http://schemas.openxmlformats.org/officeDocument/2006/relationships/hyperlink" Target="http://www.xenos.org/ministries/crossroads/OnlineJournal/index.htm" TargetMode="Externa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www.xenos.org/teachings/index.htm" TargetMode="External"/><Relationship Id="rId17" Type="http://schemas.openxmlformats.org/officeDocument/2006/relationships/hyperlink" Target="mailto:webmaster@xenos.org" TargetMode="External"/><Relationship Id="rId25" Type="http://schemas.openxmlformats.org/officeDocument/2006/relationships/image" Target="../media/image10.png"/><Relationship Id="rId2" Type="http://schemas.openxmlformats.org/officeDocument/2006/relationships/control" Target="../activeX/activeX8.xml"/><Relationship Id="rId16" Type="http://schemas.openxmlformats.org/officeDocument/2006/relationships/hyperlink" Target="https://www.xenos.org/aboutxenos/donate.htm" TargetMode="External"/><Relationship Id="rId20" Type="http://schemas.openxmlformats.org/officeDocument/2006/relationships/hyperlink" Target="http://www.xenos.org/classes/papers/outlines.htm" TargetMode="External"/><Relationship Id="rId29" Type="http://schemas.openxmlformats.org/officeDocument/2006/relationships/image" Target="../media/image14.wmf"/><Relationship Id="rId1" Type="http://schemas.openxmlformats.org/officeDocument/2006/relationships/control" Target="../activeX/activeX7.xml"/><Relationship Id="rId6" Type="http://schemas.openxmlformats.org/officeDocument/2006/relationships/control" Target="../activeX/activeX12.xml"/><Relationship Id="rId11" Type="http://schemas.openxmlformats.org/officeDocument/2006/relationships/hyperlink" Target="http://www.xenos.org/homegroups/index.htm" TargetMode="External"/><Relationship Id="rId24" Type="http://schemas.openxmlformats.org/officeDocument/2006/relationships/image" Target="../media/image9.png"/><Relationship Id="rId5" Type="http://schemas.openxmlformats.org/officeDocument/2006/relationships/control" Target="../activeX/activeX11.xml"/><Relationship Id="rId15" Type="http://schemas.openxmlformats.org/officeDocument/2006/relationships/hyperlink" Target="http://www.xenos.org/ministries/index.htm" TargetMode="External"/><Relationship Id="rId23" Type="http://schemas.openxmlformats.org/officeDocument/2006/relationships/image" Target="../media/image8.png"/><Relationship Id="rId28" Type="http://schemas.openxmlformats.org/officeDocument/2006/relationships/image" Target="../media/image17.wmf"/><Relationship Id="rId10" Type="http://schemas.openxmlformats.org/officeDocument/2006/relationships/hyperlink" Target="http://www.xenos.org/aboutxenos/index.htm" TargetMode="External"/><Relationship Id="rId19" Type="http://schemas.openxmlformats.org/officeDocument/2006/relationships/hyperlink" Target="http://www.xenos.org/books/index.htm" TargetMode="External"/><Relationship Id="rId31" Type="http://schemas.openxmlformats.org/officeDocument/2006/relationships/image" Target="../media/image19.wmf"/><Relationship Id="rId4" Type="http://schemas.openxmlformats.org/officeDocument/2006/relationships/control" Target="../activeX/activeX10.xml"/><Relationship Id="rId9" Type="http://schemas.openxmlformats.org/officeDocument/2006/relationships/hyperlink" Target="http://www.xenos.org/store/index.htm" TargetMode="External"/><Relationship Id="rId14" Type="http://schemas.openxmlformats.org/officeDocument/2006/relationships/hyperlink" Target="http://www.xenos.org/essays/index.htm" TargetMode="External"/><Relationship Id="rId22" Type="http://schemas.openxmlformats.org/officeDocument/2006/relationships/hyperlink" Target="http://www.xenos.org/index.htm" TargetMode="External"/><Relationship Id="rId27" Type="http://schemas.openxmlformats.org/officeDocument/2006/relationships/image" Target="../media/image12.png"/><Relationship Id="rId30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xenos.org/news/" TargetMode="External"/><Relationship Id="rId13" Type="http://schemas.openxmlformats.org/officeDocument/2006/relationships/hyperlink" Target="http://www.xenos.org/classes/index.htm" TargetMode="External"/><Relationship Id="rId18" Type="http://schemas.openxmlformats.org/officeDocument/2006/relationships/hyperlink" Target="http://www.xenos.org/copyright.htm" TargetMode="External"/><Relationship Id="rId26" Type="http://schemas.openxmlformats.org/officeDocument/2006/relationships/image" Target="../media/image11.png"/><Relationship Id="rId3" Type="http://schemas.openxmlformats.org/officeDocument/2006/relationships/control" Target="../activeX/activeX15.xml"/><Relationship Id="rId21" Type="http://schemas.openxmlformats.org/officeDocument/2006/relationships/hyperlink" Target="http://www.xenos.org/ministries/crossroads/OnlineJournal/index.htm" TargetMode="Externa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www.xenos.org/teachings/index.htm" TargetMode="External"/><Relationship Id="rId17" Type="http://schemas.openxmlformats.org/officeDocument/2006/relationships/hyperlink" Target="mailto:webmaster@xenos.org" TargetMode="External"/><Relationship Id="rId25" Type="http://schemas.openxmlformats.org/officeDocument/2006/relationships/image" Target="../media/image10.png"/><Relationship Id="rId2" Type="http://schemas.openxmlformats.org/officeDocument/2006/relationships/control" Target="../activeX/activeX14.xml"/><Relationship Id="rId16" Type="http://schemas.openxmlformats.org/officeDocument/2006/relationships/hyperlink" Target="https://www.xenos.org/aboutxenos/donate.htm" TargetMode="External"/><Relationship Id="rId20" Type="http://schemas.openxmlformats.org/officeDocument/2006/relationships/hyperlink" Target="http://www.xenos.org/classes/papers/outlines.htm" TargetMode="External"/><Relationship Id="rId29" Type="http://schemas.openxmlformats.org/officeDocument/2006/relationships/image" Target="../media/image14.wmf"/><Relationship Id="rId1" Type="http://schemas.openxmlformats.org/officeDocument/2006/relationships/control" Target="../activeX/activeX13.xml"/><Relationship Id="rId6" Type="http://schemas.openxmlformats.org/officeDocument/2006/relationships/control" Target="../activeX/activeX18.xml"/><Relationship Id="rId11" Type="http://schemas.openxmlformats.org/officeDocument/2006/relationships/hyperlink" Target="http://www.xenos.org/homegroups/index.htm" TargetMode="External"/><Relationship Id="rId24" Type="http://schemas.openxmlformats.org/officeDocument/2006/relationships/image" Target="../media/image9.png"/><Relationship Id="rId5" Type="http://schemas.openxmlformats.org/officeDocument/2006/relationships/control" Target="../activeX/activeX17.xml"/><Relationship Id="rId15" Type="http://schemas.openxmlformats.org/officeDocument/2006/relationships/hyperlink" Target="http://www.xenos.org/ministries/index.htm" TargetMode="External"/><Relationship Id="rId23" Type="http://schemas.openxmlformats.org/officeDocument/2006/relationships/image" Target="../media/image8.png"/><Relationship Id="rId28" Type="http://schemas.openxmlformats.org/officeDocument/2006/relationships/image" Target="../media/image20.wmf"/><Relationship Id="rId10" Type="http://schemas.openxmlformats.org/officeDocument/2006/relationships/hyperlink" Target="http://www.xenos.org/aboutxenos/index.htm" TargetMode="External"/><Relationship Id="rId19" Type="http://schemas.openxmlformats.org/officeDocument/2006/relationships/hyperlink" Target="http://www.xenos.org/books/index.htm" TargetMode="External"/><Relationship Id="rId31" Type="http://schemas.openxmlformats.org/officeDocument/2006/relationships/image" Target="../media/image22.wmf"/><Relationship Id="rId4" Type="http://schemas.openxmlformats.org/officeDocument/2006/relationships/control" Target="../activeX/activeX16.xml"/><Relationship Id="rId9" Type="http://schemas.openxmlformats.org/officeDocument/2006/relationships/hyperlink" Target="http://www.xenos.org/store/index.htm" TargetMode="External"/><Relationship Id="rId14" Type="http://schemas.openxmlformats.org/officeDocument/2006/relationships/hyperlink" Target="http://www.xenos.org/essays/index.htm" TargetMode="External"/><Relationship Id="rId22" Type="http://schemas.openxmlformats.org/officeDocument/2006/relationships/hyperlink" Target="http://www.xenos.org/index.htm" TargetMode="External"/><Relationship Id="rId27" Type="http://schemas.openxmlformats.org/officeDocument/2006/relationships/image" Target="../media/image12.png"/><Relationship Id="rId30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1EE32D1-707D-499C-BC00-764A55DED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99011"/>
            <a:ext cx="11277600" cy="352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n-US" sz="3000" dirty="0">
                <a:solidFill>
                  <a:srgbClr val="FFFF00"/>
                </a:solidFill>
              </a:rPr>
              <a:t>El número de milagros registrados en la Biblia es grande, </a:t>
            </a:r>
          </a:p>
          <a:p>
            <a:pPr algn="ctr" eaLnBrk="1" hangingPunct="1"/>
            <a:r>
              <a:rPr lang="es-ES" altLang="en-US" sz="3000" dirty="0">
                <a:solidFill>
                  <a:srgbClr val="FFFF00"/>
                </a:solidFill>
              </a:rPr>
              <a:t>pero hay ciertas cosas que son obvias </a:t>
            </a:r>
            <a:r>
              <a:rPr lang="en-US" altLang="en-US" sz="3000" dirty="0">
                <a:solidFill>
                  <a:srgbClr val="FFFF00"/>
                </a:solidFill>
              </a:rPr>
              <a:t>:</a:t>
            </a:r>
            <a:endParaRPr lang="en-US" altLang="en-US" sz="1200" dirty="0">
              <a:solidFill>
                <a:srgbClr val="FFFF00"/>
              </a:solidFill>
            </a:endParaRPr>
          </a:p>
          <a:p>
            <a:pPr algn="ctr" eaLnBrk="1" hangingPunct="1"/>
            <a:endParaRPr lang="en-US" altLang="en-US" sz="1100" dirty="0">
              <a:solidFill>
                <a:srgbClr val="FFFF00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ES" altLang="en-US" sz="3000" dirty="0">
                <a:solidFill>
                  <a:schemeClr val="bg1"/>
                </a:solidFill>
              </a:rPr>
              <a:t>Considerando el período total de la Biblia, el número es bajo</a:t>
            </a:r>
          </a:p>
          <a:p>
            <a:pPr eaLnBrk="1" hangingPunct="1">
              <a:buFontTx/>
              <a:buAutoNum type="arabicPeriod"/>
            </a:pPr>
            <a:endParaRPr lang="en-US" altLang="en-US" sz="16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3000" dirty="0">
                <a:solidFill>
                  <a:schemeClr val="bg1"/>
                </a:solidFill>
              </a:rPr>
              <a:t>2. </a:t>
            </a:r>
            <a:r>
              <a:rPr lang="es-ES" altLang="en-US" sz="3000" dirty="0">
                <a:solidFill>
                  <a:schemeClr val="bg1"/>
                </a:solidFill>
              </a:rPr>
              <a:t>Tienden agruparse alrededor de ciertos eventos o personas grandes</a:t>
            </a:r>
            <a:endParaRPr lang="en-US" altLang="en-US" sz="3000" dirty="0">
              <a:solidFill>
                <a:schemeClr val="bg1"/>
              </a:solidFill>
            </a:endParaRPr>
          </a:p>
          <a:p>
            <a:pPr eaLnBrk="1" hangingPunct="1"/>
            <a:endParaRPr lang="en-US" altLang="en-US" sz="16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3000" dirty="0">
                <a:solidFill>
                  <a:schemeClr val="bg1"/>
                </a:solidFill>
              </a:rPr>
              <a:t>3. </a:t>
            </a:r>
            <a:r>
              <a:rPr lang="es-ES" altLang="en-US" sz="3000" dirty="0">
                <a:solidFill>
                  <a:schemeClr val="bg1"/>
                </a:solidFill>
              </a:rPr>
              <a:t>La saturación máxima es encontrada en la vida de Jesús, en el punto  culminante de la revelación divina y la redención humana</a:t>
            </a:r>
            <a:r>
              <a:rPr lang="en-US" altLang="en-US" sz="3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DA363788-70FD-47B5-8353-4300DF4F1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280" y="4290526"/>
            <a:ext cx="10490720" cy="8133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229085AC-B01B-4756-95ED-750A3AD9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281" y="4876800"/>
            <a:ext cx="11481319" cy="914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8D620AA0-F163-4706-A588-738E545D7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32" y="5690118"/>
            <a:ext cx="11618167" cy="1143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  <p:bldP spid="1127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92F5C183-B029-48D4-BC32-9A7E175CE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66800"/>
            <a:ext cx="2895600" cy="52322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>
                <a:solidFill>
                  <a:srgbClr val="FF6600"/>
                </a:solidFill>
              </a:rPr>
              <a:t>Patriarc</a:t>
            </a:r>
            <a:r>
              <a:rPr lang="es-CO" altLang="en-US">
                <a:solidFill>
                  <a:srgbClr val="FF6600"/>
                </a:solidFill>
              </a:rPr>
              <a:t>as</a:t>
            </a:r>
          </a:p>
          <a:p>
            <a:pPr algn="ctr"/>
            <a:r>
              <a:rPr lang="es-CO" altLang="en-US" sz="2000">
                <a:solidFill>
                  <a:schemeClr val="bg1"/>
                </a:solidFill>
              </a:rPr>
              <a:t>Religión familiar</a:t>
            </a: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F9AA3839-20EA-452E-9DFA-18B03D8A9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066800"/>
            <a:ext cx="2895600" cy="52322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>
                <a:solidFill>
                  <a:srgbClr val="FF6600"/>
                </a:solidFill>
              </a:rPr>
              <a:t>Mois</a:t>
            </a:r>
            <a:r>
              <a:rPr lang="es-CO" altLang="en-US">
                <a:solidFill>
                  <a:srgbClr val="FF6600"/>
                </a:solidFill>
              </a:rPr>
              <a:t>és</a:t>
            </a:r>
          </a:p>
          <a:p>
            <a:pPr algn="ctr"/>
            <a:r>
              <a:rPr lang="es-CO" altLang="en-US" sz="2000">
                <a:solidFill>
                  <a:schemeClr val="bg1"/>
                </a:solidFill>
              </a:rPr>
              <a:t>Religión nacional</a:t>
            </a: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F4CE1643-01C1-4D42-8A05-72A078903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066800"/>
            <a:ext cx="2819400" cy="52322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dirty="0">
                <a:solidFill>
                  <a:srgbClr val="FF6600"/>
                </a:solidFill>
              </a:rPr>
              <a:t>Cristo</a:t>
            </a:r>
          </a:p>
          <a:p>
            <a:pPr algn="ctr"/>
            <a:r>
              <a:rPr lang="es-CO" altLang="en-US" sz="2000" dirty="0">
                <a:solidFill>
                  <a:schemeClr val="bg1"/>
                </a:solidFill>
              </a:rPr>
              <a:t>Religión universal</a:t>
            </a:r>
            <a:endParaRPr lang="en-US" altLang="en-US" sz="2000" dirty="0">
              <a:solidFill>
                <a:schemeClr val="bg1"/>
              </a:solidFill>
            </a:endParaRP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0A7E0B42-1D78-45F9-8D14-05EB08F45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943601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Altar </a:t>
            </a:r>
            <a:r>
              <a:rPr lang="es-CO" alt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familial</a:t>
            </a:r>
            <a:endParaRPr lang="en-US" altLang="en-US" sz="200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CEC6C527-1A56-4679-9C2F-A9B93F297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2286000" cy="6001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CO" altLang="en-US" sz="2000">
                <a:solidFill>
                  <a:srgbClr val="FFFF00"/>
                </a:solidFill>
              </a:rPr>
              <a:t>Dios habló a los padres - </a:t>
            </a:r>
            <a:r>
              <a:rPr lang="es-CO" altLang="en-US" sz="1400">
                <a:solidFill>
                  <a:srgbClr val="FFFF00"/>
                </a:solidFill>
              </a:rPr>
              <a:t>Gén. 12:1</a:t>
            </a:r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2064" name="Text Box 16">
            <a:extLst>
              <a:ext uri="{FF2B5EF4-FFF2-40B4-BE49-F238E27FC236}">
                <a16:creationId xmlns:a16="http://schemas.microsoft.com/office/drawing/2014/main" id="{32F8EC7B-8870-40C2-A2F8-297B13CDD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324601"/>
            <a:ext cx="3200400" cy="3539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CO" altLang="en-US" sz="2000">
                <a:solidFill>
                  <a:srgbClr val="FFFF00"/>
                </a:solidFill>
              </a:rPr>
              <a:t>Sacrificios de animales</a:t>
            </a:r>
            <a:endParaRPr lang="en-US" altLang="en-US" sz="2000">
              <a:solidFill>
                <a:srgbClr val="FFFF00"/>
              </a:solidFill>
            </a:endParaRPr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DAD46640-5F17-49C3-AC34-ADC92AC77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257800"/>
            <a:ext cx="3124200" cy="1447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Rectangle 18">
            <a:extLst>
              <a:ext uri="{FF2B5EF4-FFF2-40B4-BE49-F238E27FC236}">
                <a16:creationId xmlns:a16="http://schemas.microsoft.com/office/drawing/2014/main" id="{D86F0225-B164-4456-B99C-CB8244646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257800"/>
            <a:ext cx="3048000" cy="1447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Rectangle 19">
            <a:extLst>
              <a:ext uri="{FF2B5EF4-FFF2-40B4-BE49-F238E27FC236}">
                <a16:creationId xmlns:a16="http://schemas.microsoft.com/office/drawing/2014/main" id="{3A36E432-6C38-4180-AF2A-D6CC22E39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257800"/>
            <a:ext cx="2819400" cy="1447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>
            <a:extLst>
              <a:ext uri="{FF2B5EF4-FFF2-40B4-BE49-F238E27FC236}">
                <a16:creationId xmlns:a16="http://schemas.microsoft.com/office/drawing/2014/main" id="{68DDE73D-4FB5-43DD-B34F-C1CF5A50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334001"/>
            <a:ext cx="2819400" cy="142885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000" dirty="0">
                <a:solidFill>
                  <a:srgbClr val="FFFF00"/>
                </a:solidFill>
              </a:rPr>
              <a:t>La Ley vino por Moisés</a:t>
            </a:r>
          </a:p>
          <a:p>
            <a:pPr algn="ctr">
              <a:lnSpc>
                <a:spcPct val="90000"/>
              </a:lnSpc>
            </a:pPr>
            <a:r>
              <a:rPr lang="es-CO" altLang="en-US" sz="2000" dirty="0" err="1">
                <a:solidFill>
                  <a:srgbClr val="FFFF00"/>
                </a:solidFill>
              </a:rPr>
              <a:t>Ayo</a:t>
            </a:r>
            <a:r>
              <a:rPr lang="es-CO" altLang="en-US" sz="2000" dirty="0">
                <a:solidFill>
                  <a:srgbClr val="FFFF00"/>
                </a:solidFill>
              </a:rPr>
              <a:t> (tutor)</a:t>
            </a:r>
            <a:r>
              <a:rPr lang="es-CO" altLang="en-US" sz="1400" dirty="0">
                <a:solidFill>
                  <a:srgbClr val="FFFF00"/>
                </a:solidFill>
              </a:rPr>
              <a:t> - </a:t>
            </a:r>
            <a:r>
              <a:rPr lang="es-CO" altLang="en-US" sz="1400" dirty="0" err="1">
                <a:solidFill>
                  <a:srgbClr val="FFFF00"/>
                </a:solidFill>
              </a:rPr>
              <a:t>Gál</a:t>
            </a:r>
            <a:r>
              <a:rPr lang="es-CO" altLang="en-US" sz="1400" dirty="0">
                <a:solidFill>
                  <a:srgbClr val="FFFF00"/>
                </a:solidFill>
              </a:rPr>
              <a:t>. 3:24</a:t>
            </a:r>
            <a:endParaRPr lang="es-CO" altLang="en-US" sz="2000" dirty="0">
              <a:solidFill>
                <a:srgbClr val="FFFF0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s-CO" altLang="en-US" sz="2000" dirty="0">
                <a:solidFill>
                  <a:srgbClr val="FFFF00"/>
                </a:solidFill>
              </a:rPr>
              <a:t>Cancelado</a:t>
            </a:r>
            <a:r>
              <a:rPr lang="es-CO" altLang="en-US" sz="1400" dirty="0">
                <a:solidFill>
                  <a:srgbClr val="FFFF00"/>
                </a:solidFill>
              </a:rPr>
              <a:t> – Col. 2:14</a:t>
            </a:r>
          </a:p>
          <a:p>
            <a:pPr algn="ctr">
              <a:lnSpc>
                <a:spcPct val="90000"/>
              </a:lnSpc>
            </a:pPr>
            <a:r>
              <a:rPr lang="es-CO" altLang="en-US" sz="1800" dirty="0">
                <a:solidFill>
                  <a:schemeClr val="bg1"/>
                </a:solidFill>
              </a:rPr>
              <a:t>Tabernáculo y Templo</a:t>
            </a:r>
          </a:p>
          <a:p>
            <a:pPr algn="ctr">
              <a:lnSpc>
                <a:spcPct val="90000"/>
              </a:lnSpc>
            </a:pPr>
            <a:r>
              <a:rPr lang="es-CO" altLang="en-US" sz="1800" dirty="0">
                <a:solidFill>
                  <a:schemeClr val="bg1"/>
                </a:solidFill>
              </a:rPr>
              <a:t>Pascua . . . . . . . Sábado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2069" name="Text Box 21">
            <a:extLst>
              <a:ext uri="{FF2B5EF4-FFF2-40B4-BE49-F238E27FC236}">
                <a16:creationId xmlns:a16="http://schemas.microsoft.com/office/drawing/2014/main" id="{0D433874-F682-47BD-87A2-94B917A69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334001"/>
            <a:ext cx="2743200" cy="134575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000" dirty="0">
                <a:solidFill>
                  <a:srgbClr val="FFFF00"/>
                </a:solidFill>
              </a:rPr>
              <a:t>Gracia/Verdad</a:t>
            </a:r>
            <a:r>
              <a:rPr lang="en-US" altLang="en-US" sz="2000" dirty="0">
                <a:solidFill>
                  <a:srgbClr val="FFFF00"/>
                </a:solidFill>
              </a:rPr>
              <a:t>…</a:t>
            </a:r>
            <a:r>
              <a:rPr lang="es-CO" altLang="en-US" sz="2000" dirty="0">
                <a:solidFill>
                  <a:srgbClr val="FFFF00"/>
                </a:solidFill>
              </a:rPr>
              <a:t>Cristo</a:t>
            </a:r>
          </a:p>
          <a:p>
            <a:pPr>
              <a:lnSpc>
                <a:spcPct val="90000"/>
              </a:lnSpc>
            </a:pPr>
            <a:r>
              <a:rPr lang="es-CO" altLang="en-US" sz="2000" dirty="0">
                <a:solidFill>
                  <a:schemeClr val="bg1"/>
                </a:solidFill>
              </a:rPr>
              <a:t>Evangelio . . . Iglesia</a:t>
            </a:r>
            <a:endParaRPr lang="es-CO" altLang="en-US" sz="14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s-CO" altLang="en-US" sz="1400" dirty="0">
                <a:solidFill>
                  <a:srgbClr val="FFFF00"/>
                </a:solidFill>
              </a:rPr>
              <a:t>  </a:t>
            </a:r>
            <a:r>
              <a:rPr lang="es-CO" altLang="en-US" sz="1400" dirty="0" err="1">
                <a:solidFill>
                  <a:srgbClr val="FFFF00"/>
                </a:solidFill>
              </a:rPr>
              <a:t>Rom</a:t>
            </a:r>
            <a:r>
              <a:rPr lang="es-CO" altLang="en-US" sz="1400" dirty="0">
                <a:solidFill>
                  <a:srgbClr val="FFFF00"/>
                </a:solidFill>
              </a:rPr>
              <a:t>. 1:16             </a:t>
            </a:r>
            <a:r>
              <a:rPr lang="es-CO" altLang="en-US" sz="1400" dirty="0" err="1">
                <a:solidFill>
                  <a:srgbClr val="FFFF00"/>
                </a:solidFill>
              </a:rPr>
              <a:t>Hech</a:t>
            </a:r>
            <a:r>
              <a:rPr lang="es-CO" altLang="en-US" sz="1400" dirty="0">
                <a:solidFill>
                  <a:srgbClr val="FFFF00"/>
                </a:solidFill>
              </a:rPr>
              <a:t>. 2:47</a:t>
            </a:r>
          </a:p>
          <a:p>
            <a:pPr algn="ctr">
              <a:lnSpc>
                <a:spcPct val="90000"/>
              </a:lnSpc>
            </a:pPr>
            <a:r>
              <a:rPr lang="es-CO" altLang="en-US" sz="1800" dirty="0">
                <a:solidFill>
                  <a:schemeClr val="bg1"/>
                </a:solidFill>
              </a:rPr>
              <a:t>Templo espiritual</a:t>
            </a:r>
            <a:endParaRPr lang="en-US" altLang="en-US" sz="18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s-CO" altLang="en-US" sz="1800" dirty="0">
                <a:solidFill>
                  <a:schemeClr val="bg1"/>
                </a:solidFill>
              </a:rPr>
              <a:t>la </a:t>
            </a:r>
            <a:r>
              <a:rPr lang="en-US" altLang="en-US" sz="1800" dirty="0">
                <a:solidFill>
                  <a:schemeClr val="bg1"/>
                </a:solidFill>
              </a:rPr>
              <a:t>Cena</a:t>
            </a:r>
            <a:r>
              <a:rPr lang="es-CO" altLang="en-US" sz="1800" dirty="0">
                <a:solidFill>
                  <a:schemeClr val="bg1"/>
                </a:solidFill>
              </a:rPr>
              <a:t> . . . . . día del Señor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2070" name="Oval 22">
            <a:extLst>
              <a:ext uri="{FF2B5EF4-FFF2-40B4-BE49-F238E27FC236}">
                <a16:creationId xmlns:a16="http://schemas.microsoft.com/office/drawing/2014/main" id="{54267187-1585-4237-9188-368377A22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2743200" cy="29718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73" name="Oval 25">
            <a:extLst>
              <a:ext uri="{FF2B5EF4-FFF2-40B4-BE49-F238E27FC236}">
                <a16:creationId xmlns:a16="http://schemas.microsoft.com/office/drawing/2014/main" id="{A5DCE92E-3063-4991-BE01-BE4616B42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905000"/>
            <a:ext cx="2743200" cy="28956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74" name="Oval 26">
            <a:extLst>
              <a:ext uri="{FF2B5EF4-FFF2-40B4-BE49-F238E27FC236}">
                <a16:creationId xmlns:a16="http://schemas.microsoft.com/office/drawing/2014/main" id="{CEFF60D7-60F2-4E1F-8E45-67767CEFF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1828800"/>
            <a:ext cx="2667000" cy="29718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76" name="Rectangle 28" descr="Denim">
            <a:extLst>
              <a:ext uri="{FF2B5EF4-FFF2-40B4-BE49-F238E27FC236}">
                <a16:creationId xmlns:a16="http://schemas.microsoft.com/office/drawing/2014/main" id="{2F5FDE48-7507-431F-B06A-31B417AF0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590800"/>
            <a:ext cx="304800" cy="14478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Line 29">
            <a:extLst>
              <a:ext uri="{FF2B5EF4-FFF2-40B4-BE49-F238E27FC236}">
                <a16:creationId xmlns:a16="http://schemas.microsoft.com/office/drawing/2014/main" id="{C1747986-A093-4C9B-8D09-8149FCCBE33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133600"/>
            <a:ext cx="0" cy="1828800"/>
          </a:xfrm>
          <a:prstGeom prst="line">
            <a:avLst/>
          </a:prstGeom>
          <a:noFill/>
          <a:ln w="152400">
            <a:pattFill prst="pct50">
              <a:fgClr>
                <a:srgbClr val="9966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0">
            <a:extLst>
              <a:ext uri="{FF2B5EF4-FFF2-40B4-BE49-F238E27FC236}">
                <a16:creationId xmlns:a16="http://schemas.microsoft.com/office/drawing/2014/main" id="{83F8ACC6-9DFA-425B-BE2B-55CF50B3F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438400"/>
            <a:ext cx="914400" cy="0"/>
          </a:xfrm>
          <a:prstGeom prst="line">
            <a:avLst/>
          </a:prstGeom>
          <a:noFill/>
          <a:ln w="152400">
            <a:pattFill prst="pct50">
              <a:fgClr>
                <a:srgbClr val="9966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Text Box 31">
            <a:extLst>
              <a:ext uri="{FF2B5EF4-FFF2-40B4-BE49-F238E27FC236}">
                <a16:creationId xmlns:a16="http://schemas.microsoft.com/office/drawing/2014/main" id="{1F538E6D-6A96-4D36-8AE2-2E7E01D2C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6" y="1828800"/>
            <a:ext cx="1311275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>
                <a:solidFill>
                  <a:srgbClr val="FF6600"/>
                </a:solidFill>
              </a:rPr>
              <a:t>Adán</a:t>
            </a:r>
            <a:endParaRPr lang="en-US" altLang="en-US">
              <a:solidFill>
                <a:srgbClr val="FF6600"/>
              </a:solidFill>
            </a:endParaRPr>
          </a:p>
        </p:txBody>
      </p:sp>
      <p:sp>
        <p:nvSpPr>
          <p:cNvPr id="2080" name="Rectangle 32">
            <a:extLst>
              <a:ext uri="{FF2B5EF4-FFF2-40B4-BE49-F238E27FC236}">
                <a16:creationId xmlns:a16="http://schemas.microsoft.com/office/drawing/2014/main" id="{F826F425-17B5-4C8B-8950-035732808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905000"/>
            <a:ext cx="17526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>
                <a:solidFill>
                  <a:srgbClr val="FF6600"/>
                </a:solidFill>
              </a:rPr>
              <a:t>Moisés</a:t>
            </a:r>
            <a:endParaRPr lang="en-US" altLang="en-US">
              <a:solidFill>
                <a:srgbClr val="FF6600"/>
              </a:solidFill>
            </a:endParaRPr>
          </a:p>
        </p:txBody>
      </p:sp>
      <p:sp>
        <p:nvSpPr>
          <p:cNvPr id="2081" name="Rectangle 33">
            <a:extLst>
              <a:ext uri="{FF2B5EF4-FFF2-40B4-BE49-F238E27FC236}">
                <a16:creationId xmlns:a16="http://schemas.microsoft.com/office/drawing/2014/main" id="{C1809536-6F10-4C77-826E-D88A8A4CF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828800"/>
            <a:ext cx="15240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>
                <a:solidFill>
                  <a:srgbClr val="FF6600"/>
                </a:solidFill>
              </a:rPr>
              <a:t>Cristo</a:t>
            </a:r>
            <a:endParaRPr lang="en-US" altLang="en-US">
              <a:solidFill>
                <a:srgbClr val="FF6600"/>
              </a:solidFill>
            </a:endParaRPr>
          </a:p>
        </p:txBody>
      </p:sp>
      <p:sp>
        <p:nvSpPr>
          <p:cNvPr id="2082" name="Rectangle 34">
            <a:extLst>
              <a:ext uri="{FF2B5EF4-FFF2-40B4-BE49-F238E27FC236}">
                <a16:creationId xmlns:a16="http://schemas.microsoft.com/office/drawing/2014/main" id="{6247B808-C93A-45CE-93E7-11EF87776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209801"/>
            <a:ext cx="782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1800">
                <a:solidFill>
                  <a:schemeClr val="bg1"/>
                </a:solidFill>
              </a:rPr>
              <a:t>el mar</a:t>
            </a: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083" name="Rectangle 35">
            <a:extLst>
              <a:ext uri="{FF2B5EF4-FFF2-40B4-BE49-F238E27FC236}">
                <a16:creationId xmlns:a16="http://schemas.microsoft.com/office/drawing/2014/main" id="{F63E3DE3-902E-4668-8CAD-98AEDF6FF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038601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1800">
                <a:solidFill>
                  <a:schemeClr val="bg1"/>
                </a:solidFill>
              </a:rPr>
              <a:t>Rojo</a:t>
            </a: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084" name="Rectangle 36">
            <a:extLst>
              <a:ext uri="{FF2B5EF4-FFF2-40B4-BE49-F238E27FC236}">
                <a16:creationId xmlns:a16="http://schemas.microsoft.com/office/drawing/2014/main" id="{14ACFD81-586F-4028-95FC-D9BBF2ECC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905000"/>
            <a:ext cx="11191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1400">
                <a:solidFill>
                  <a:schemeClr val="bg1"/>
                </a:solidFill>
              </a:rPr>
              <a:t>Heb. 9:15-17</a:t>
            </a:r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2085" name="Oval 37">
            <a:extLst>
              <a:ext uri="{FF2B5EF4-FFF2-40B4-BE49-F238E27FC236}">
                <a16:creationId xmlns:a16="http://schemas.microsoft.com/office/drawing/2014/main" id="{DBC08586-185F-44FC-85CD-26897ABBB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95600"/>
            <a:ext cx="609600" cy="6096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Oval 38">
            <a:extLst>
              <a:ext uri="{FF2B5EF4-FFF2-40B4-BE49-F238E27FC236}">
                <a16:creationId xmlns:a16="http://schemas.microsoft.com/office/drawing/2014/main" id="{C439E61D-A4FF-44E1-8DDD-0EA9762FA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1524000" cy="17526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Oval 39">
            <a:extLst>
              <a:ext uri="{FF2B5EF4-FFF2-40B4-BE49-F238E27FC236}">
                <a16:creationId xmlns:a16="http://schemas.microsoft.com/office/drawing/2014/main" id="{0EE3B1D1-2FAE-409B-934C-D5CFF472D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743200"/>
            <a:ext cx="914400" cy="10668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88" name="Line 40">
            <a:extLst>
              <a:ext uri="{FF2B5EF4-FFF2-40B4-BE49-F238E27FC236}">
                <a16:creationId xmlns:a16="http://schemas.microsoft.com/office/drawing/2014/main" id="{1ADC6851-B901-4D29-82F3-7F75AEC10D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514600"/>
            <a:ext cx="0" cy="1524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" name="Oval 41">
            <a:extLst>
              <a:ext uri="{FF2B5EF4-FFF2-40B4-BE49-F238E27FC236}">
                <a16:creationId xmlns:a16="http://schemas.microsoft.com/office/drawing/2014/main" id="{2D589759-B20D-4212-B094-3C7AF9DCE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514600"/>
            <a:ext cx="1219200" cy="1676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Text Box 42">
            <a:extLst>
              <a:ext uri="{FF2B5EF4-FFF2-40B4-BE49-F238E27FC236}">
                <a16:creationId xmlns:a16="http://schemas.microsoft.com/office/drawing/2014/main" id="{A8E419B3-2D90-40C9-B598-582003541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1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1000">
                <a:solidFill>
                  <a:schemeClr val="bg1"/>
                </a:solidFill>
              </a:rPr>
              <a:t>Edén</a:t>
            </a:r>
            <a:endParaRPr lang="en-US" altLang="en-US" sz="1000"/>
          </a:p>
        </p:txBody>
      </p:sp>
      <p:sp>
        <p:nvSpPr>
          <p:cNvPr id="2091" name="Rectangle 43">
            <a:extLst>
              <a:ext uri="{FF2B5EF4-FFF2-40B4-BE49-F238E27FC236}">
                <a16:creationId xmlns:a16="http://schemas.microsoft.com/office/drawing/2014/main" id="{389C12F6-68EA-4C74-876C-015536991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2971800"/>
            <a:ext cx="587375" cy="4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Caín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y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Abél</a:t>
            </a:r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2092" name="Rectangle 44">
            <a:extLst>
              <a:ext uri="{FF2B5EF4-FFF2-40B4-BE49-F238E27FC236}">
                <a16:creationId xmlns:a16="http://schemas.microsoft.com/office/drawing/2014/main" id="{806FB0CA-9FB7-4C92-B701-828E4C8F2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819401"/>
            <a:ext cx="228600" cy="102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M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l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i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g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n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i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d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d</a:t>
            </a:r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2093" name="Rectangle 45">
            <a:extLst>
              <a:ext uri="{FF2B5EF4-FFF2-40B4-BE49-F238E27FC236}">
                <a16:creationId xmlns:a16="http://schemas.microsoft.com/office/drawing/2014/main" id="{46D4759D-3624-41CA-9A70-BE423D38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124201"/>
            <a:ext cx="533400" cy="21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Noé</a:t>
            </a:r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2094" name="Rectangle 46">
            <a:extLst>
              <a:ext uri="{FF2B5EF4-FFF2-40B4-BE49-F238E27FC236}">
                <a16:creationId xmlns:a16="http://schemas.microsoft.com/office/drawing/2014/main" id="{4CBA3365-B530-41A3-BD39-FDE153454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038601"/>
            <a:ext cx="609600" cy="332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el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diluvio</a:t>
            </a:r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2095" name="Rectangle 47">
            <a:extLst>
              <a:ext uri="{FF2B5EF4-FFF2-40B4-BE49-F238E27FC236}">
                <a16:creationId xmlns:a16="http://schemas.microsoft.com/office/drawing/2014/main" id="{6257A299-B944-493A-836D-E36C0E3CE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971800"/>
            <a:ext cx="685800" cy="563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Abrám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Isaac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Jacob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chemeClr val="bg1"/>
                </a:solidFill>
              </a:rPr>
              <a:t>José</a:t>
            </a:r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2096" name="Oval 48">
            <a:extLst>
              <a:ext uri="{FF2B5EF4-FFF2-40B4-BE49-F238E27FC236}">
                <a16:creationId xmlns:a16="http://schemas.microsoft.com/office/drawing/2014/main" id="{79995FA4-14CC-49DA-8094-5F8B3FCA6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6096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7" name="Oval 49">
            <a:extLst>
              <a:ext uri="{FF2B5EF4-FFF2-40B4-BE49-F238E27FC236}">
                <a16:creationId xmlns:a16="http://schemas.microsoft.com/office/drawing/2014/main" id="{3590DA15-F9D7-49A4-A2AB-9907B0891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895600"/>
            <a:ext cx="533400" cy="6858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" name="Rectangle 51">
            <a:extLst>
              <a:ext uri="{FF2B5EF4-FFF2-40B4-BE49-F238E27FC236}">
                <a16:creationId xmlns:a16="http://schemas.microsoft.com/office/drawing/2014/main" id="{88D0E6F3-98F8-43F7-BE78-7EBE66FFF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124200"/>
            <a:ext cx="45720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dirty="0">
                <a:solidFill>
                  <a:schemeClr val="bg1"/>
                </a:solidFill>
              </a:rPr>
              <a:t>Israel</a:t>
            </a:r>
          </a:p>
          <a:p>
            <a:pPr algn="ctr">
              <a:lnSpc>
                <a:spcPct val="75000"/>
              </a:lnSpc>
            </a:pPr>
            <a:r>
              <a:rPr lang="es-CO" altLang="en-US" dirty="0">
                <a:solidFill>
                  <a:schemeClr val="bg1"/>
                </a:solidFill>
              </a:rPr>
              <a:t>en</a:t>
            </a:r>
          </a:p>
          <a:p>
            <a:pPr algn="ctr">
              <a:lnSpc>
                <a:spcPct val="75000"/>
              </a:lnSpc>
            </a:pPr>
            <a:r>
              <a:rPr lang="es-CO" altLang="en-US" dirty="0" err="1">
                <a:solidFill>
                  <a:schemeClr val="bg1"/>
                </a:solidFill>
              </a:rPr>
              <a:t>Egypt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2100" name="Rectangle 52">
            <a:extLst>
              <a:ext uri="{FF2B5EF4-FFF2-40B4-BE49-F238E27FC236}">
                <a16:creationId xmlns:a16="http://schemas.microsoft.com/office/drawing/2014/main" id="{0F38CBDB-BC89-4A83-8FE8-0D6F6923D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124201"/>
            <a:ext cx="6096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Moisés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nació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01" name="Rectangle 53">
            <a:extLst>
              <a:ext uri="{FF2B5EF4-FFF2-40B4-BE49-F238E27FC236}">
                <a16:creationId xmlns:a16="http://schemas.microsoft.com/office/drawing/2014/main" id="{53DCF6B6-E976-497A-8FD2-395C8BE8D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200400"/>
            <a:ext cx="457200" cy="152400"/>
          </a:xfrm>
          <a:prstGeom prst="rect">
            <a:avLst/>
          </a:prstGeom>
          <a:solidFill>
            <a:srgbClr val="99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2" name="Rectangle 54">
            <a:extLst>
              <a:ext uri="{FF2B5EF4-FFF2-40B4-BE49-F238E27FC236}">
                <a16:creationId xmlns:a16="http://schemas.microsoft.com/office/drawing/2014/main" id="{67BC9E7F-3C08-447A-882F-714200478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259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1400">
                <a:solidFill>
                  <a:srgbClr val="FF9933"/>
                </a:solidFill>
              </a:rPr>
              <a:t>Génesis 1- Exodo 20</a:t>
            </a:r>
            <a:endParaRPr lang="en-US" altLang="en-US" sz="1400">
              <a:solidFill>
                <a:srgbClr val="FF9933"/>
              </a:solidFill>
            </a:endParaRPr>
          </a:p>
        </p:txBody>
      </p:sp>
      <p:sp>
        <p:nvSpPr>
          <p:cNvPr id="2103" name="Rectangle 55">
            <a:extLst>
              <a:ext uri="{FF2B5EF4-FFF2-40B4-BE49-F238E27FC236}">
                <a16:creationId xmlns:a16="http://schemas.microsoft.com/office/drawing/2014/main" id="{8BA1EDB4-FF74-4740-8FC3-BCB7D653C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1400">
                <a:solidFill>
                  <a:srgbClr val="FF9933"/>
                </a:solidFill>
              </a:rPr>
              <a:t>Exodo 20 – Hechos 1</a:t>
            </a:r>
            <a:endParaRPr lang="en-US" altLang="en-US" sz="1400">
              <a:solidFill>
                <a:srgbClr val="FF9933"/>
              </a:solidFill>
            </a:endParaRPr>
          </a:p>
        </p:txBody>
      </p:sp>
      <p:sp>
        <p:nvSpPr>
          <p:cNvPr id="2104" name="Rectangle 56">
            <a:extLst>
              <a:ext uri="{FF2B5EF4-FFF2-40B4-BE49-F238E27FC236}">
                <a16:creationId xmlns:a16="http://schemas.microsoft.com/office/drawing/2014/main" id="{6CB34179-C4B1-446B-B36E-569899AE9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1400" dirty="0">
                <a:solidFill>
                  <a:srgbClr val="FF9933"/>
                </a:solidFill>
              </a:rPr>
              <a:t>Hechos 2 - Apocalipsis</a:t>
            </a:r>
            <a:endParaRPr lang="en-US" altLang="en-US" sz="1400" dirty="0">
              <a:solidFill>
                <a:srgbClr val="FF9933"/>
              </a:solidFill>
            </a:endParaRPr>
          </a:p>
        </p:txBody>
      </p:sp>
      <p:sp>
        <p:nvSpPr>
          <p:cNvPr id="2105" name="Rectangle 57">
            <a:extLst>
              <a:ext uri="{FF2B5EF4-FFF2-40B4-BE49-F238E27FC236}">
                <a16:creationId xmlns:a16="http://schemas.microsoft.com/office/drawing/2014/main" id="{49CBF9A7-E372-45CB-99A8-85FE13BE6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10000"/>
            <a:ext cx="6096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Gén. 4-6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06" name="Rectangle 58">
            <a:extLst>
              <a:ext uri="{FF2B5EF4-FFF2-40B4-BE49-F238E27FC236}">
                <a16:creationId xmlns:a16="http://schemas.microsoft.com/office/drawing/2014/main" id="{DA4D8803-BD5A-4C9B-A83F-A2DB3AE12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05200"/>
            <a:ext cx="5334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Gén. 3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07" name="Rectangle 59">
            <a:extLst>
              <a:ext uri="{FF2B5EF4-FFF2-40B4-BE49-F238E27FC236}">
                <a16:creationId xmlns:a16="http://schemas.microsoft.com/office/drawing/2014/main" id="{11732BB6-5241-46CA-9729-26CB81947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362200"/>
            <a:ext cx="6858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Gén. 7-10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08" name="Rectangle 60">
            <a:extLst>
              <a:ext uri="{FF2B5EF4-FFF2-40B4-BE49-F238E27FC236}">
                <a16:creationId xmlns:a16="http://schemas.microsoft.com/office/drawing/2014/main" id="{AA3EC849-24C0-400B-9DEE-2F6DB27B9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657600"/>
            <a:ext cx="6858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Gén. 12-49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11" name="Oval 63">
            <a:extLst>
              <a:ext uri="{FF2B5EF4-FFF2-40B4-BE49-F238E27FC236}">
                <a16:creationId xmlns:a16="http://schemas.microsoft.com/office/drawing/2014/main" id="{BE3A8AFB-081E-4193-B2D3-3263D20AC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048000"/>
            <a:ext cx="533400" cy="533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2" name="Oval 64">
            <a:extLst>
              <a:ext uri="{FF2B5EF4-FFF2-40B4-BE49-F238E27FC236}">
                <a16:creationId xmlns:a16="http://schemas.microsoft.com/office/drawing/2014/main" id="{2EE3088A-C43F-4ECE-9925-2FCFBB835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533400" cy="533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3" name="Oval 65">
            <a:extLst>
              <a:ext uri="{FF2B5EF4-FFF2-40B4-BE49-F238E27FC236}">
                <a16:creationId xmlns:a16="http://schemas.microsoft.com/office/drawing/2014/main" id="{D77DF0AC-6FD0-41F8-A6F3-F08E9AE50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048000"/>
            <a:ext cx="533400" cy="533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4" name="Rectangle 66">
            <a:extLst>
              <a:ext uri="{FF2B5EF4-FFF2-40B4-BE49-F238E27FC236}">
                <a16:creationId xmlns:a16="http://schemas.microsoft.com/office/drawing/2014/main" id="{B6A3C3D5-85EA-4637-A668-81818FB3E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743200"/>
            <a:ext cx="304800" cy="1486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C</a:t>
            </a: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r</a:t>
            </a: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i</a:t>
            </a: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s</a:t>
            </a: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t</a:t>
            </a: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o</a:t>
            </a:r>
          </a:p>
          <a:p>
            <a:pPr>
              <a:lnSpc>
                <a:spcPct val="75000"/>
              </a:lnSpc>
            </a:pPr>
            <a:endParaRPr lang="es-CO" altLang="en-US" sz="1000">
              <a:solidFill>
                <a:srgbClr val="FFFF00"/>
              </a:solidFill>
            </a:endParaRP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N</a:t>
            </a: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a</a:t>
            </a: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c</a:t>
            </a: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i</a:t>
            </a:r>
          </a:p>
          <a:p>
            <a:pPr>
              <a:lnSpc>
                <a:spcPct val="75000"/>
              </a:lnSpc>
            </a:pPr>
            <a:r>
              <a:rPr lang="es-CO" altLang="en-US" sz="1000">
                <a:solidFill>
                  <a:srgbClr val="FFFF00"/>
                </a:solidFill>
              </a:rPr>
              <a:t>ó</a:t>
            </a:r>
            <a:endParaRPr lang="en-US" altLang="en-US" sz="1000">
              <a:solidFill>
                <a:srgbClr val="FFFF00"/>
              </a:solidFill>
            </a:endParaRPr>
          </a:p>
        </p:txBody>
      </p:sp>
      <p:sp>
        <p:nvSpPr>
          <p:cNvPr id="2115" name="Rectangle 67">
            <a:extLst>
              <a:ext uri="{FF2B5EF4-FFF2-40B4-BE49-F238E27FC236}">
                <a16:creationId xmlns:a16="http://schemas.microsoft.com/office/drawing/2014/main" id="{C651A38E-55DA-46E6-8351-3207C8C5D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124200"/>
            <a:ext cx="68580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Ministerio de 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Cristo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16" name="Rectangle 68">
            <a:extLst>
              <a:ext uri="{FF2B5EF4-FFF2-40B4-BE49-F238E27FC236}">
                <a16:creationId xmlns:a16="http://schemas.microsoft.com/office/drawing/2014/main" id="{8E201090-863D-4DEF-9F25-9D708C8A9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124200"/>
            <a:ext cx="53340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En el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Desierto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40 años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17" name="Rectangle 69">
            <a:extLst>
              <a:ext uri="{FF2B5EF4-FFF2-40B4-BE49-F238E27FC236}">
                <a16:creationId xmlns:a16="http://schemas.microsoft.com/office/drawing/2014/main" id="{FE04B43C-AF61-4263-8E48-1F8F5CDC8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200401"/>
            <a:ext cx="5334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Los jueces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18" name="Rectangle 70">
            <a:extLst>
              <a:ext uri="{FF2B5EF4-FFF2-40B4-BE49-F238E27FC236}">
                <a16:creationId xmlns:a16="http://schemas.microsoft.com/office/drawing/2014/main" id="{16BF9281-6D74-4C98-9426-2F08EE52C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581400"/>
            <a:ext cx="68580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Exodo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Números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Levítico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19" name="Rectangle 71">
            <a:extLst>
              <a:ext uri="{FF2B5EF4-FFF2-40B4-BE49-F238E27FC236}">
                <a16:creationId xmlns:a16="http://schemas.microsoft.com/office/drawing/2014/main" id="{B64879AE-1210-44C7-9011-1505A601C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81401"/>
            <a:ext cx="6858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Josue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Jueces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20" name="Rectangle 72">
            <a:extLst>
              <a:ext uri="{FF2B5EF4-FFF2-40B4-BE49-F238E27FC236}">
                <a16:creationId xmlns:a16="http://schemas.microsoft.com/office/drawing/2014/main" id="{E208CEDE-CF8A-4C04-BA3A-A88020426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971800"/>
            <a:ext cx="8382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Reino de Israel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21" name="Rectangle 73">
            <a:extLst>
              <a:ext uri="{FF2B5EF4-FFF2-40B4-BE49-F238E27FC236}">
                <a16:creationId xmlns:a16="http://schemas.microsoft.com/office/drawing/2014/main" id="{55CA01F3-38A8-4F90-BA3E-9503959F5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762000" cy="1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Los Profetas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22" name="Rectangle 74">
            <a:extLst>
              <a:ext uri="{FF2B5EF4-FFF2-40B4-BE49-F238E27FC236}">
                <a16:creationId xmlns:a16="http://schemas.microsoft.com/office/drawing/2014/main" id="{E004B201-3DD7-4DB7-8192-139752247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200401"/>
            <a:ext cx="5334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Reino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Unido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23" name="Rectangle 75">
            <a:extLst>
              <a:ext uri="{FF2B5EF4-FFF2-40B4-BE49-F238E27FC236}">
                <a16:creationId xmlns:a16="http://schemas.microsoft.com/office/drawing/2014/main" id="{75252F55-35ED-4ED2-8666-BE6A93B05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200401"/>
            <a:ext cx="6096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Reino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Dividido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24" name="Line 76">
            <a:extLst>
              <a:ext uri="{FF2B5EF4-FFF2-40B4-BE49-F238E27FC236}">
                <a16:creationId xmlns:a16="http://schemas.microsoft.com/office/drawing/2014/main" id="{38EEBC01-CBB5-40ED-B448-884EB73A0F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3200400"/>
            <a:ext cx="76200" cy="3810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Rectangle 77">
            <a:extLst>
              <a:ext uri="{FF2B5EF4-FFF2-40B4-BE49-F238E27FC236}">
                <a16:creationId xmlns:a16="http://schemas.microsoft.com/office/drawing/2014/main" id="{10C5EB82-7238-4E16-A925-1440BBB35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819401"/>
            <a:ext cx="38100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La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rgbClr val="FFFF00"/>
                </a:solidFill>
              </a:rPr>
              <a:t>Ley</a:t>
            </a:r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2126" name="Rectangle 78">
            <a:extLst>
              <a:ext uri="{FF2B5EF4-FFF2-40B4-BE49-F238E27FC236}">
                <a16:creationId xmlns:a16="http://schemas.microsoft.com/office/drawing/2014/main" id="{84A1A3D9-3CBB-48A8-861A-5C2605452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86201"/>
            <a:ext cx="838200" cy="51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1000" dirty="0">
                <a:solidFill>
                  <a:schemeClr val="bg1"/>
                </a:solidFill>
              </a:rPr>
              <a:t>Saúl</a:t>
            </a:r>
          </a:p>
          <a:p>
            <a:pPr algn="ctr">
              <a:lnSpc>
                <a:spcPct val="90000"/>
              </a:lnSpc>
            </a:pPr>
            <a:r>
              <a:rPr lang="es-CO" altLang="en-US" sz="1000" dirty="0">
                <a:solidFill>
                  <a:schemeClr val="bg1"/>
                </a:solidFill>
              </a:rPr>
              <a:t>David</a:t>
            </a:r>
          </a:p>
          <a:p>
            <a:pPr algn="ctr">
              <a:lnSpc>
                <a:spcPct val="90000"/>
              </a:lnSpc>
            </a:pPr>
            <a:r>
              <a:rPr lang="es-CO" altLang="en-US" sz="1000" dirty="0">
                <a:solidFill>
                  <a:schemeClr val="bg1"/>
                </a:solidFill>
              </a:rPr>
              <a:t>Salomón</a:t>
            </a:r>
            <a:endParaRPr lang="en-US" altLang="en-US" sz="1000" dirty="0">
              <a:solidFill>
                <a:schemeClr val="bg1"/>
              </a:solidFill>
            </a:endParaRPr>
          </a:p>
        </p:txBody>
      </p:sp>
      <p:sp>
        <p:nvSpPr>
          <p:cNvPr id="2127" name="Rectangle 79">
            <a:extLst>
              <a:ext uri="{FF2B5EF4-FFF2-40B4-BE49-F238E27FC236}">
                <a16:creationId xmlns:a16="http://schemas.microsoft.com/office/drawing/2014/main" id="{A5E3C85D-B433-44AC-A573-8E398134C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581401"/>
            <a:ext cx="533400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Mateo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Marcos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Lucas</a:t>
            </a:r>
          </a:p>
          <a:p>
            <a:pPr algn="ctr">
              <a:lnSpc>
                <a:spcPct val="75000"/>
              </a:lnSpc>
            </a:pPr>
            <a:r>
              <a:rPr lang="es-CO" altLang="en-US">
                <a:solidFill>
                  <a:schemeClr val="bg1"/>
                </a:solidFill>
              </a:rPr>
              <a:t>Juan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28" name="Rectangle 80">
            <a:extLst>
              <a:ext uri="{FF2B5EF4-FFF2-40B4-BE49-F238E27FC236}">
                <a16:creationId xmlns:a16="http://schemas.microsoft.com/office/drawing/2014/main" id="{28D5E77B-5452-4549-A926-23FB3E869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3200" y="2362200"/>
            <a:ext cx="304800" cy="2057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9" name="Rectangle 81">
            <a:extLst>
              <a:ext uri="{FF2B5EF4-FFF2-40B4-BE49-F238E27FC236}">
                <a16:creationId xmlns:a16="http://schemas.microsoft.com/office/drawing/2014/main" id="{4FED90A4-C151-4224-B54B-BD7283583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286001"/>
            <a:ext cx="2209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1400" dirty="0">
                <a:solidFill>
                  <a:srgbClr val="FFFF00"/>
                </a:solidFill>
              </a:rPr>
              <a:t>Nuevo Pacto</a:t>
            </a:r>
          </a:p>
          <a:p>
            <a:pPr algn="ctr"/>
            <a:r>
              <a:rPr lang="es-CO" altLang="en-US" sz="1400" dirty="0">
                <a:solidFill>
                  <a:srgbClr val="FFFF00"/>
                </a:solidFill>
              </a:rPr>
              <a:t>el </a:t>
            </a:r>
            <a:r>
              <a:rPr lang="es-CO" altLang="en-US" sz="1400" dirty="0" err="1">
                <a:solidFill>
                  <a:srgbClr val="FFFF00"/>
                </a:solidFill>
              </a:rPr>
              <a:t>Evangélio</a:t>
            </a:r>
            <a:r>
              <a:rPr lang="es-CO" altLang="en-US" sz="1400" dirty="0">
                <a:solidFill>
                  <a:srgbClr val="FFFF00"/>
                </a:solidFill>
              </a:rPr>
              <a:t> de Cristo</a:t>
            </a:r>
          </a:p>
          <a:p>
            <a:pPr algn="ctr"/>
            <a:endParaRPr lang="es-CO" altLang="en-US" sz="1400" dirty="0">
              <a:solidFill>
                <a:srgbClr val="FFFF00"/>
              </a:solidFill>
            </a:endParaRPr>
          </a:p>
          <a:p>
            <a:pPr algn="ctr"/>
            <a:r>
              <a:rPr lang="es-CO" altLang="en-US" sz="1400" dirty="0">
                <a:solidFill>
                  <a:srgbClr val="FFFF00"/>
                </a:solidFill>
              </a:rPr>
              <a:t>el Reino de Cristo</a:t>
            </a:r>
          </a:p>
          <a:p>
            <a:pPr algn="ctr"/>
            <a:r>
              <a:rPr lang="es-CO" altLang="en-US" sz="1400" dirty="0">
                <a:solidFill>
                  <a:srgbClr val="FFFF00"/>
                </a:solidFill>
              </a:rPr>
              <a:t>-o-</a:t>
            </a:r>
          </a:p>
          <a:p>
            <a:pPr algn="ctr"/>
            <a:r>
              <a:rPr lang="es-CO" altLang="en-US" sz="1400" dirty="0">
                <a:solidFill>
                  <a:srgbClr val="FFFF00"/>
                </a:solidFill>
              </a:rPr>
              <a:t>la iglesia</a:t>
            </a:r>
          </a:p>
          <a:p>
            <a:pPr algn="ctr"/>
            <a:endParaRPr lang="es-CO" altLang="en-US" sz="1400" dirty="0">
              <a:solidFill>
                <a:srgbClr val="FFFF00"/>
              </a:solidFill>
            </a:endParaRPr>
          </a:p>
          <a:p>
            <a:pPr algn="ctr"/>
            <a:r>
              <a:rPr lang="es-CO" altLang="en-US" sz="1400" dirty="0">
                <a:solidFill>
                  <a:srgbClr val="FFFF00"/>
                </a:solidFill>
              </a:rPr>
              <a:t>Salvación realizada y</a:t>
            </a:r>
          </a:p>
          <a:p>
            <a:pPr algn="ctr"/>
            <a:r>
              <a:rPr lang="es-CO" altLang="en-US" sz="1400" dirty="0">
                <a:solidFill>
                  <a:srgbClr val="FFFF00"/>
                </a:solidFill>
              </a:rPr>
              <a:t>predicada a todo </a:t>
            </a:r>
          </a:p>
          <a:p>
            <a:pPr algn="ctr"/>
            <a:r>
              <a:rPr lang="es-CO" altLang="en-US" sz="1400" dirty="0">
                <a:solidFill>
                  <a:srgbClr val="FFFF00"/>
                </a:solidFill>
              </a:rPr>
              <a:t>el mundo</a:t>
            </a:r>
            <a:endParaRPr lang="en-US" altLang="en-US" sz="1400" dirty="0">
              <a:solidFill>
                <a:srgbClr val="FFFF00"/>
              </a:solidFill>
            </a:endParaRPr>
          </a:p>
        </p:txBody>
      </p:sp>
      <p:sp>
        <p:nvSpPr>
          <p:cNvPr id="2130" name="Rectangle 82">
            <a:extLst>
              <a:ext uri="{FF2B5EF4-FFF2-40B4-BE49-F238E27FC236}">
                <a16:creationId xmlns:a16="http://schemas.microsoft.com/office/drawing/2014/main" id="{DDAAB46E-EA07-470D-983B-163C62C60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2860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1400" dirty="0">
                <a:solidFill>
                  <a:srgbClr val="FFFF00"/>
                </a:solidFill>
              </a:rPr>
              <a:t>La Ley </a:t>
            </a:r>
            <a:r>
              <a:rPr lang="es-CO" altLang="en-US" sz="1400">
                <a:solidFill>
                  <a:srgbClr val="FFFF00"/>
                </a:solidFill>
              </a:rPr>
              <a:t>dado en el </a:t>
            </a:r>
            <a:r>
              <a:rPr lang="es-CO" altLang="en-US" sz="1400" dirty="0">
                <a:solidFill>
                  <a:srgbClr val="FFFF00"/>
                </a:solidFill>
              </a:rPr>
              <a:t>Sinaí</a:t>
            </a:r>
            <a:endParaRPr lang="en-US" altLang="en-US" sz="1400" dirty="0">
              <a:solidFill>
                <a:srgbClr val="FFFF00"/>
              </a:solidFill>
            </a:endParaRPr>
          </a:p>
        </p:txBody>
      </p:sp>
      <p:sp>
        <p:nvSpPr>
          <p:cNvPr id="2131" name="Rectangle 83">
            <a:extLst>
              <a:ext uri="{FF2B5EF4-FFF2-40B4-BE49-F238E27FC236}">
                <a16:creationId xmlns:a16="http://schemas.microsoft.com/office/drawing/2014/main" id="{93FD0E37-AFF5-44DF-BFC3-0A852AA14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419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1400">
                <a:solidFill>
                  <a:srgbClr val="FF9933"/>
                </a:solidFill>
              </a:rPr>
              <a:t>2500 años</a:t>
            </a:r>
            <a:endParaRPr lang="en-US" altLang="en-US" sz="1400">
              <a:solidFill>
                <a:srgbClr val="FF9933"/>
              </a:solidFill>
            </a:endParaRPr>
          </a:p>
        </p:txBody>
      </p:sp>
      <p:sp>
        <p:nvSpPr>
          <p:cNvPr id="2132" name="Rectangle 84">
            <a:extLst>
              <a:ext uri="{FF2B5EF4-FFF2-40B4-BE49-F238E27FC236}">
                <a16:creationId xmlns:a16="http://schemas.microsoft.com/office/drawing/2014/main" id="{6480E64B-3FEC-43DD-A310-B892113EE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419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1400">
                <a:solidFill>
                  <a:srgbClr val="FF9933"/>
                </a:solidFill>
              </a:rPr>
              <a:t>1500 años</a:t>
            </a:r>
            <a:endParaRPr lang="en-US" altLang="en-US" sz="1400">
              <a:solidFill>
                <a:srgbClr val="FF9933"/>
              </a:solidFill>
            </a:endParaRPr>
          </a:p>
        </p:txBody>
      </p:sp>
      <p:sp>
        <p:nvSpPr>
          <p:cNvPr id="2133" name="Rectangle 85">
            <a:extLst>
              <a:ext uri="{FF2B5EF4-FFF2-40B4-BE49-F238E27FC236}">
                <a16:creationId xmlns:a16="http://schemas.microsoft.com/office/drawing/2014/main" id="{0D52E7A6-E0EA-4087-BDF0-5AEC3A53B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4196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1400">
                <a:solidFill>
                  <a:srgbClr val="FF9933"/>
                </a:solidFill>
              </a:rPr>
              <a:t>2000 años</a:t>
            </a:r>
            <a:endParaRPr lang="en-US" altLang="en-US" sz="1400">
              <a:solidFill>
                <a:srgbClr val="FF9933"/>
              </a:solidFill>
            </a:endParaRPr>
          </a:p>
        </p:txBody>
      </p:sp>
      <p:sp>
        <p:nvSpPr>
          <p:cNvPr id="2135" name="Rectangle 87">
            <a:extLst>
              <a:ext uri="{FF2B5EF4-FFF2-40B4-BE49-F238E27FC236}">
                <a16:creationId xmlns:a16="http://schemas.microsoft.com/office/drawing/2014/main" id="{FB272064-3AF9-4978-A61D-309FEA817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971801"/>
            <a:ext cx="2286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es-CO" altLang="en-US" sz="1000">
                <a:solidFill>
                  <a:schemeClr val="bg2"/>
                </a:solidFill>
              </a:rPr>
              <a:t>4</a:t>
            </a:r>
          </a:p>
          <a:p>
            <a:pPr>
              <a:lnSpc>
                <a:spcPct val="70000"/>
              </a:lnSpc>
            </a:pPr>
            <a:r>
              <a:rPr lang="es-CO" altLang="en-US" sz="1000">
                <a:solidFill>
                  <a:schemeClr val="bg2"/>
                </a:solidFill>
              </a:rPr>
              <a:t>0</a:t>
            </a:r>
          </a:p>
          <a:p>
            <a:pPr>
              <a:lnSpc>
                <a:spcPct val="70000"/>
              </a:lnSpc>
            </a:pPr>
            <a:r>
              <a:rPr lang="es-CO" altLang="en-US" sz="1000">
                <a:solidFill>
                  <a:schemeClr val="bg2"/>
                </a:solidFill>
              </a:rPr>
              <a:t>0</a:t>
            </a:r>
          </a:p>
          <a:p>
            <a:pPr>
              <a:lnSpc>
                <a:spcPct val="70000"/>
              </a:lnSpc>
            </a:pPr>
            <a:endParaRPr lang="es-CO" altLang="en-US" sz="1000">
              <a:solidFill>
                <a:schemeClr val="bg2"/>
              </a:solidFill>
            </a:endParaRPr>
          </a:p>
          <a:p>
            <a:pPr>
              <a:lnSpc>
                <a:spcPct val="70000"/>
              </a:lnSpc>
            </a:pPr>
            <a:r>
              <a:rPr lang="es-CO" altLang="en-US" sz="1000">
                <a:solidFill>
                  <a:schemeClr val="bg2"/>
                </a:solidFill>
              </a:rPr>
              <a:t>y</a:t>
            </a:r>
          </a:p>
          <a:p>
            <a:pPr>
              <a:lnSpc>
                <a:spcPct val="70000"/>
              </a:lnSpc>
            </a:pPr>
            <a:r>
              <a:rPr lang="es-CO" altLang="en-US" sz="1000">
                <a:solidFill>
                  <a:schemeClr val="bg2"/>
                </a:solidFill>
              </a:rPr>
              <a:t>e</a:t>
            </a:r>
          </a:p>
          <a:p>
            <a:pPr>
              <a:lnSpc>
                <a:spcPct val="70000"/>
              </a:lnSpc>
            </a:pPr>
            <a:r>
              <a:rPr lang="es-CO" altLang="en-US" sz="1000">
                <a:solidFill>
                  <a:schemeClr val="bg2"/>
                </a:solidFill>
              </a:rPr>
              <a:t>a</a:t>
            </a:r>
          </a:p>
          <a:p>
            <a:pPr>
              <a:lnSpc>
                <a:spcPct val="70000"/>
              </a:lnSpc>
            </a:pPr>
            <a:r>
              <a:rPr lang="es-CO" altLang="en-US" sz="1000">
                <a:solidFill>
                  <a:schemeClr val="bg2"/>
                </a:solidFill>
              </a:rPr>
              <a:t>r</a:t>
            </a:r>
          </a:p>
          <a:p>
            <a:pPr>
              <a:lnSpc>
                <a:spcPct val="70000"/>
              </a:lnSpc>
            </a:pPr>
            <a:r>
              <a:rPr lang="es-CO" altLang="en-US" sz="1000">
                <a:solidFill>
                  <a:schemeClr val="bg2"/>
                </a:solidFill>
              </a:rPr>
              <a:t>s</a:t>
            </a:r>
            <a:endParaRPr lang="en-US" altLang="en-US" sz="1000">
              <a:solidFill>
                <a:schemeClr val="bg2"/>
              </a:solidFill>
            </a:endParaRPr>
          </a:p>
        </p:txBody>
      </p:sp>
      <p:sp>
        <p:nvSpPr>
          <p:cNvPr id="2136" name="Rectangle 88">
            <a:extLst>
              <a:ext uri="{FF2B5EF4-FFF2-40B4-BE49-F238E27FC236}">
                <a16:creationId xmlns:a16="http://schemas.microsoft.com/office/drawing/2014/main" id="{8BC7EC31-BF87-4EA0-8752-28AB48784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895601"/>
            <a:ext cx="304800" cy="1140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rgbClr val="FF0000"/>
                </a:solidFill>
              </a:rPr>
              <a:t>C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rgbClr val="FF0000"/>
                </a:solidFill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rgbClr val="FF0000"/>
                </a:solidFill>
              </a:rPr>
              <a:t>u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rgbClr val="FF0000"/>
                </a:solidFill>
              </a:rPr>
              <a:t>t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rgbClr val="FF0000"/>
                </a:solidFill>
              </a:rPr>
              <a:t>i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rgbClr val="FF0000"/>
                </a:solidFill>
              </a:rPr>
              <a:t>v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rgbClr val="FF0000"/>
                </a:solidFill>
              </a:rPr>
              <a:t>d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rgbClr val="FF0000"/>
                </a:solidFill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es-CO" altLang="en-US" sz="1000">
                <a:solidFill>
                  <a:srgbClr val="FF0000"/>
                </a:solidFill>
              </a:rPr>
              <a:t>d</a:t>
            </a:r>
            <a:endParaRPr lang="en-US" altLang="en-US" sz="1000">
              <a:solidFill>
                <a:srgbClr val="FF0000"/>
              </a:solidFill>
            </a:endParaRPr>
          </a:p>
        </p:txBody>
      </p:sp>
      <p:sp>
        <p:nvSpPr>
          <p:cNvPr id="74" name="AutoShape 66">
            <a:extLst>
              <a:ext uri="{FF2B5EF4-FFF2-40B4-BE49-F238E27FC236}">
                <a16:creationId xmlns:a16="http://schemas.microsoft.com/office/drawing/2014/main" id="{87CEBF16-6929-4F5B-99C2-D5494C6C1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146" y="2654196"/>
            <a:ext cx="533400" cy="762000"/>
          </a:xfrm>
          <a:prstGeom prst="lightningBolt">
            <a:avLst/>
          </a:prstGeom>
          <a:solidFill>
            <a:srgbClr val="FFFF00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" name="AutoShape 67">
            <a:extLst>
              <a:ext uri="{FF2B5EF4-FFF2-40B4-BE49-F238E27FC236}">
                <a16:creationId xmlns:a16="http://schemas.microsoft.com/office/drawing/2014/main" id="{C7F5E86F-8801-411D-8621-374846243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8146" y="2958996"/>
            <a:ext cx="381000" cy="381000"/>
          </a:xfrm>
          <a:prstGeom prst="lightningBolt">
            <a:avLst/>
          </a:prstGeom>
          <a:solidFill>
            <a:srgbClr val="FFFF00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" name="AutoShape 68">
            <a:extLst>
              <a:ext uri="{FF2B5EF4-FFF2-40B4-BE49-F238E27FC236}">
                <a16:creationId xmlns:a16="http://schemas.microsoft.com/office/drawing/2014/main" id="{34E72E75-0B35-47C5-9B49-40B163212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4146" y="3416196"/>
            <a:ext cx="381000" cy="381000"/>
          </a:xfrm>
          <a:prstGeom prst="lightningBolt">
            <a:avLst/>
          </a:prstGeom>
          <a:solidFill>
            <a:srgbClr val="FFFF00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" name="AutoShape 69">
            <a:extLst>
              <a:ext uri="{FF2B5EF4-FFF2-40B4-BE49-F238E27FC236}">
                <a16:creationId xmlns:a16="http://schemas.microsoft.com/office/drawing/2014/main" id="{4FEDB5C1-F03A-400C-9C7D-685DA2A9C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9358" y="2857500"/>
            <a:ext cx="457200" cy="685800"/>
          </a:xfrm>
          <a:prstGeom prst="lightningBolt">
            <a:avLst/>
          </a:prstGeom>
          <a:solidFill>
            <a:srgbClr val="FFFF00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1" dur="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" dur="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43" dur="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" dur="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59" dur="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>
            <a:extLst>
              <a:ext uri="{FF2B5EF4-FFF2-40B4-BE49-F238E27FC236}">
                <a16:creationId xmlns:a16="http://schemas.microsoft.com/office/drawing/2014/main" id="{7CB85F5C-A804-49DA-9FBD-B98C233A0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0" y="-61197897"/>
            <a:ext cx="9144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3" name="Rectangle 6">
            <a:extLst>
              <a:ext uri="{FF2B5EF4-FFF2-40B4-BE49-F238E27FC236}">
                <a16:creationId xmlns:a16="http://schemas.microsoft.com/office/drawing/2014/main" id="{F838E801-9E9D-4D15-A0D3-4A1811C42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4" name="Rectangle 8">
            <a:extLst>
              <a:ext uri="{FF2B5EF4-FFF2-40B4-BE49-F238E27FC236}">
                <a16:creationId xmlns:a16="http://schemas.microsoft.com/office/drawing/2014/main" id="{54455396-D8AF-45C4-915A-B37C10251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5" name="Rectangle 9">
            <a:extLst>
              <a:ext uri="{FF2B5EF4-FFF2-40B4-BE49-F238E27FC236}">
                <a16:creationId xmlns:a16="http://schemas.microsoft.com/office/drawing/2014/main" id="{AAADD639-EADF-4AE0-8692-6BAED55C1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272738"/>
            <a:ext cx="342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fontAlgn="ctr" hangingPunct="1"/>
            <a:r>
              <a:rPr lang="en-US" altLang="en-US" sz="1800" b="0">
                <a:latin typeface="Arial" panose="020B0604020202020204" pitchFamily="34" charset="0"/>
              </a:rPr>
              <a:t>    </a:t>
            </a:r>
            <a:r>
              <a:rPr lang="en-US" altLang="en-US" sz="1800" b="0">
                <a:latin typeface="Arial" panose="020B0604020202020204" pitchFamily="34" charset="0"/>
                <a:hlinkClick r:id="rId9"/>
              </a:rPr>
              <a:t>What's New?</a:t>
            </a:r>
            <a:r>
              <a:rPr lang="en-US" altLang="en-US" sz="1800" b="0">
                <a:latin typeface="Arial" panose="020B0604020202020204" pitchFamily="34" charset="0"/>
              </a:rPr>
              <a:t>     </a:t>
            </a:r>
            <a:r>
              <a:rPr lang="en-US" altLang="en-US" sz="1800" b="0">
                <a:latin typeface="Arial" panose="020B0604020202020204" pitchFamily="34" charset="0"/>
                <a:hlinkClick r:id="rId10"/>
              </a:rPr>
              <a:t>Online Store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36" name="Rectangle 10">
            <a:extLst>
              <a:ext uri="{FF2B5EF4-FFF2-40B4-BE49-F238E27FC236}">
                <a16:creationId xmlns:a16="http://schemas.microsoft.com/office/drawing/2014/main" id="{E9FCC996-A71A-4ED8-97F8-5204D217F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2748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037" name="Rectangle 17">
            <a:extLst>
              <a:ext uri="{FF2B5EF4-FFF2-40B4-BE49-F238E27FC236}">
                <a16:creationId xmlns:a16="http://schemas.microsoft.com/office/drawing/2014/main" id="{B77BBE62-16CB-4282-8D65-1027E770B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235" y="-61272738"/>
            <a:ext cx="14922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1"/>
              </a:rPr>
              <a:t>About Xenos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038" name="Rectangle 24">
            <a:extLst>
              <a:ext uri="{FF2B5EF4-FFF2-40B4-BE49-F238E27FC236}">
                <a16:creationId xmlns:a16="http://schemas.microsoft.com/office/drawing/2014/main" id="{DF4E186A-DF70-4BE1-A1F9-9C7F34A04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085" y="-61272738"/>
            <a:ext cx="16065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2"/>
              </a:rPr>
              <a:t>Home Groups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039" name="Rectangle 31">
            <a:extLst>
              <a:ext uri="{FF2B5EF4-FFF2-40B4-BE49-F238E27FC236}">
                <a16:creationId xmlns:a16="http://schemas.microsoft.com/office/drawing/2014/main" id="{8F7AFFBF-0C7A-4B21-A610-8FE4D5EA5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-61272738"/>
            <a:ext cx="1809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3"/>
              </a:rPr>
              <a:t>Bible Teachings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040" name="Rectangle 40">
            <a:extLst>
              <a:ext uri="{FF2B5EF4-FFF2-40B4-BE49-F238E27FC236}">
                <a16:creationId xmlns:a16="http://schemas.microsoft.com/office/drawing/2014/main" id="{DE736B67-4124-42CD-9ED7-00C29CCE2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785" y="-61272738"/>
            <a:ext cx="15811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4"/>
              </a:rPr>
              <a:t>Adult Classes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041" name="Rectangle 49">
            <a:extLst>
              <a:ext uri="{FF2B5EF4-FFF2-40B4-BE49-F238E27FC236}">
                <a16:creationId xmlns:a16="http://schemas.microsoft.com/office/drawing/2014/main" id="{F5020629-BDAF-4E17-9CB2-89408D0D2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9785" y="-61272738"/>
            <a:ext cx="1835150" cy="366713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5"/>
              </a:rPr>
              <a:t>Books &amp; Essays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042" name="Rectangle 56">
            <a:extLst>
              <a:ext uri="{FF2B5EF4-FFF2-40B4-BE49-F238E27FC236}">
                <a16:creationId xmlns:a16="http://schemas.microsoft.com/office/drawing/2014/main" id="{F7CA1CD5-9766-461E-878F-C1189B01A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685" y="-61272738"/>
            <a:ext cx="11493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6"/>
              </a:rPr>
              <a:t>Ministries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043" name="Rectangle 63">
            <a:extLst>
              <a:ext uri="{FF2B5EF4-FFF2-40B4-BE49-F238E27FC236}">
                <a16:creationId xmlns:a16="http://schemas.microsoft.com/office/drawing/2014/main" id="{03961C95-A502-43EE-84A6-71A384E83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6985" y="-61272738"/>
            <a:ext cx="920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7"/>
              </a:rPr>
              <a:t>Donate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4278" name="Group 182">
            <a:extLst>
              <a:ext uri="{FF2B5EF4-FFF2-40B4-BE49-F238E27FC236}">
                <a16:creationId xmlns:a16="http://schemas.microsoft.com/office/drawing/2014/main" id="{E6433613-2CD3-4221-A2B5-73C476F4E3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348007"/>
              </p:ext>
            </p:extLst>
          </p:nvPr>
        </p:nvGraphicFramePr>
        <p:xfrm>
          <a:off x="1495361" y="-61090175"/>
          <a:ext cx="4778375" cy="4452937"/>
        </p:xfrm>
        <a:graphic>
          <a:graphicData uri="http://schemas.openxmlformats.org/drawingml/2006/table">
            <a:tbl>
              <a:tblPr/>
              <a:tblGrid>
                <a:gridCol w="47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46" name="Rectangle 216">
            <a:extLst>
              <a:ext uri="{FF2B5EF4-FFF2-40B4-BE49-F238E27FC236}">
                <a16:creationId xmlns:a16="http://schemas.microsoft.com/office/drawing/2014/main" id="{072E41EE-A8B4-4E21-9D96-FAF94AE02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485" y="66787713"/>
            <a:ext cx="688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en-US" altLang="en-US" sz="1800" b="0">
                <a:latin typeface="Arial" panose="020B0604020202020204" pitchFamily="34" charset="0"/>
              </a:rPr>
            </a:b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800" b="0">
                <a:latin typeface="Arial" panose="020B0604020202020204" pitchFamily="34" charset="0"/>
              </a:rPr>
              <a:t>1340 Community Park Dr., Columbus OH 43229   (614) 823-6500 </a:t>
            </a:r>
            <a:br>
              <a:rPr lang="en-US" altLang="en-US" sz="1800" b="0">
                <a:latin typeface="Arial" panose="020B0604020202020204" pitchFamily="34" charset="0"/>
              </a:rPr>
            </a:br>
            <a:r>
              <a:rPr lang="en-US" altLang="en-US" sz="1800" b="0">
                <a:latin typeface="Arial" panose="020B0604020202020204" pitchFamily="34" charset="0"/>
              </a:rPr>
              <a:t>Send questions or feedback to </a:t>
            </a:r>
            <a:r>
              <a:rPr lang="en-US" altLang="en-US" sz="1800" b="0">
                <a:latin typeface="Arial" panose="020B0604020202020204" pitchFamily="34" charset="0"/>
                <a:hlinkClick r:id="rId18"/>
              </a:rPr>
              <a:t>webmaster@xenos.org</a:t>
            </a: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000" b="0">
                <a:latin typeface="Arial" panose="020B0604020202020204" pitchFamily="34" charset="0"/>
              </a:rPr>
              <a:t>©2008 Xenos Christian Fellowship </a:t>
            </a:r>
            <a:r>
              <a:rPr lang="en-US" altLang="en-US" sz="600" b="0" i="1">
                <a:latin typeface="Arial" panose="020B0604020202020204" pitchFamily="34" charset="0"/>
              </a:rPr>
              <a:t>(See our </a:t>
            </a:r>
            <a:r>
              <a:rPr lang="en-US" altLang="en-US" sz="600" b="0" i="1">
                <a:latin typeface="Arial" panose="020B0604020202020204" pitchFamily="34" charset="0"/>
                <a:hlinkClick r:id="rId19"/>
              </a:rPr>
              <a:t>usage guidelines</a:t>
            </a:r>
            <a:r>
              <a:rPr lang="en-US" altLang="en-US" sz="600" b="0" i="1">
                <a:latin typeface="Arial" panose="020B0604020202020204" pitchFamily="34" charset="0"/>
              </a:rPr>
              <a:t>.)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4316" name="Group 220">
            <a:extLst>
              <a:ext uri="{FF2B5EF4-FFF2-40B4-BE49-F238E27FC236}">
                <a16:creationId xmlns:a16="http://schemas.microsoft.com/office/drawing/2014/main" id="{473ECC03-AB2A-495C-9DF5-3E19B13DD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959998"/>
              </p:ext>
            </p:extLst>
          </p:nvPr>
        </p:nvGraphicFramePr>
        <p:xfrm>
          <a:off x="1504886" y="-61080650"/>
          <a:ext cx="4373566" cy="4450068"/>
        </p:xfrm>
        <a:graphic>
          <a:graphicData uri="http://schemas.openxmlformats.org/drawingml/2006/table">
            <a:tbl>
              <a:tblPr/>
              <a:tblGrid>
                <a:gridCol w="30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316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Xenos Books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Outlines &amp; Charts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2"/>
                        </a:rPr>
                        <a:t>Online Journal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70" name="Picture 4" descr="x">
            <a:hlinkClick r:id="rId23"/>
            <a:extLst>
              <a:ext uri="{FF2B5EF4-FFF2-40B4-BE49-F238E27FC236}">
                <a16:creationId xmlns:a16="http://schemas.microsoft.com/office/drawing/2014/main" id="{1A09D864-A434-49E9-A06F-E99376F9C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5" y="-612267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1" name="Picture 12" descr="x">
            <a:extLst>
              <a:ext uri="{FF2B5EF4-FFF2-40B4-BE49-F238E27FC236}">
                <a16:creationId xmlns:a16="http://schemas.microsoft.com/office/drawing/2014/main" id="{ED25B789-4B2A-4C67-8EA4-492B28105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2" name="Picture 14" descr="x">
            <a:extLst>
              <a:ext uri="{FF2B5EF4-FFF2-40B4-BE49-F238E27FC236}">
                <a16:creationId xmlns:a16="http://schemas.microsoft.com/office/drawing/2014/main" id="{2A4E52D3-54A3-47E3-9CDF-F41A67735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3" name="Picture 16" descr="corner_left">
            <a:extLst>
              <a:ext uri="{FF2B5EF4-FFF2-40B4-BE49-F238E27FC236}">
                <a16:creationId xmlns:a16="http://schemas.microsoft.com/office/drawing/2014/main" id="{D0E20A12-4653-401B-AAAA-1FE9BDEF0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4" name="Picture 19" descr="corner_right">
            <a:extLst>
              <a:ext uri="{FF2B5EF4-FFF2-40B4-BE49-F238E27FC236}">
                <a16:creationId xmlns:a16="http://schemas.microsoft.com/office/drawing/2014/main" id="{29FC816F-AC95-432D-9054-AB5D32854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" name="Picture 21" descr="x">
            <a:extLst>
              <a:ext uri="{FF2B5EF4-FFF2-40B4-BE49-F238E27FC236}">
                <a16:creationId xmlns:a16="http://schemas.microsoft.com/office/drawing/2014/main" id="{5E4E280E-F4F6-481A-B5F3-4AF2B466F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6" name="Picture 23" descr="corner_left">
            <a:extLst>
              <a:ext uri="{FF2B5EF4-FFF2-40B4-BE49-F238E27FC236}">
                <a16:creationId xmlns:a16="http://schemas.microsoft.com/office/drawing/2014/main" id="{34FACBAD-12FD-440C-9DC1-DCC62A22A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7" name="Picture 26" descr="corner_right">
            <a:extLst>
              <a:ext uri="{FF2B5EF4-FFF2-40B4-BE49-F238E27FC236}">
                <a16:creationId xmlns:a16="http://schemas.microsoft.com/office/drawing/2014/main" id="{7D84BEFA-69D1-4132-A32E-EB920237D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8" name="Picture 28" descr="x">
            <a:extLst>
              <a:ext uri="{FF2B5EF4-FFF2-40B4-BE49-F238E27FC236}">
                <a16:creationId xmlns:a16="http://schemas.microsoft.com/office/drawing/2014/main" id="{7E92AB3E-B68C-46A5-9B74-48BA73BE2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9" name="Picture 30" descr="corner_left">
            <a:extLst>
              <a:ext uri="{FF2B5EF4-FFF2-40B4-BE49-F238E27FC236}">
                <a16:creationId xmlns:a16="http://schemas.microsoft.com/office/drawing/2014/main" id="{8D1FEC75-09B8-422D-91F5-5A2B03AA2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0" name="Picture 33" descr="realmedia">
            <a:hlinkClick r:id="rId13"/>
            <a:extLst>
              <a:ext uri="{FF2B5EF4-FFF2-40B4-BE49-F238E27FC236}">
                <a16:creationId xmlns:a16="http://schemas.microsoft.com/office/drawing/2014/main" id="{6F28531A-8E8A-4460-B05F-5316F5D61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1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1" name="Picture 35" descr="corner_right">
            <a:extLst>
              <a:ext uri="{FF2B5EF4-FFF2-40B4-BE49-F238E27FC236}">
                <a16:creationId xmlns:a16="http://schemas.microsoft.com/office/drawing/2014/main" id="{79420D78-5A5F-4FC2-AC49-0F5601DBD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2" name="Picture 37" descr="x">
            <a:extLst>
              <a:ext uri="{FF2B5EF4-FFF2-40B4-BE49-F238E27FC236}">
                <a16:creationId xmlns:a16="http://schemas.microsoft.com/office/drawing/2014/main" id="{66649E63-6FB6-477A-A91E-E5865A69D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3" name="Picture 39" descr="corner_left">
            <a:extLst>
              <a:ext uri="{FF2B5EF4-FFF2-40B4-BE49-F238E27FC236}">
                <a16:creationId xmlns:a16="http://schemas.microsoft.com/office/drawing/2014/main" id="{A5CE7D6F-17B8-4A12-B375-1E22A3811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4" name="Picture 42" descr="realmedia">
            <a:hlinkClick r:id="rId14"/>
            <a:extLst>
              <a:ext uri="{FF2B5EF4-FFF2-40B4-BE49-F238E27FC236}">
                <a16:creationId xmlns:a16="http://schemas.microsoft.com/office/drawing/2014/main" id="{E5D54E7A-EF18-4AA2-84DF-866799775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1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5" name="Picture 44" descr="corner_right">
            <a:extLst>
              <a:ext uri="{FF2B5EF4-FFF2-40B4-BE49-F238E27FC236}">
                <a16:creationId xmlns:a16="http://schemas.microsoft.com/office/drawing/2014/main" id="{28F23A1D-AE3C-4DC5-96DA-EFAA9C74D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6" name="Picture 46" descr="x">
            <a:extLst>
              <a:ext uri="{FF2B5EF4-FFF2-40B4-BE49-F238E27FC236}">
                <a16:creationId xmlns:a16="http://schemas.microsoft.com/office/drawing/2014/main" id="{28D231E7-B21C-4DAD-AF32-11207566A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7" name="Picture 48" descr="corner_left">
            <a:extLst>
              <a:ext uri="{FF2B5EF4-FFF2-40B4-BE49-F238E27FC236}">
                <a16:creationId xmlns:a16="http://schemas.microsoft.com/office/drawing/2014/main" id="{7B6FD2CB-EA50-428E-8126-B1F4BCAA4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8" name="Picture 51" descr="corner_right">
            <a:extLst>
              <a:ext uri="{FF2B5EF4-FFF2-40B4-BE49-F238E27FC236}">
                <a16:creationId xmlns:a16="http://schemas.microsoft.com/office/drawing/2014/main" id="{75A8968C-5896-4388-8BC3-8F3C715EC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9" name="Picture 53" descr="x">
            <a:extLst>
              <a:ext uri="{FF2B5EF4-FFF2-40B4-BE49-F238E27FC236}">
                <a16:creationId xmlns:a16="http://schemas.microsoft.com/office/drawing/2014/main" id="{2E156300-A2B0-408F-8DE2-AF1DB1D07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0" name="Picture 55" descr="corner_left">
            <a:extLst>
              <a:ext uri="{FF2B5EF4-FFF2-40B4-BE49-F238E27FC236}">
                <a16:creationId xmlns:a16="http://schemas.microsoft.com/office/drawing/2014/main" id="{3F9CEBF6-20A4-4C71-AE2D-6F18F020E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1" name="Picture 58" descr="corner_right">
            <a:extLst>
              <a:ext uri="{FF2B5EF4-FFF2-40B4-BE49-F238E27FC236}">
                <a16:creationId xmlns:a16="http://schemas.microsoft.com/office/drawing/2014/main" id="{711851FA-7D38-45E6-B115-C2FA0D867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2" name="Picture 60" descr="x">
            <a:extLst>
              <a:ext uri="{FF2B5EF4-FFF2-40B4-BE49-F238E27FC236}">
                <a16:creationId xmlns:a16="http://schemas.microsoft.com/office/drawing/2014/main" id="{A3D29CC0-E98A-44D2-9F33-B75D3814E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3" name="Picture 62" descr="corner_left">
            <a:extLst>
              <a:ext uri="{FF2B5EF4-FFF2-40B4-BE49-F238E27FC236}">
                <a16:creationId xmlns:a16="http://schemas.microsoft.com/office/drawing/2014/main" id="{15C42CB2-EEA6-4DE4-9461-37C968447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4" name="Picture 65" descr="corner_right">
            <a:extLst>
              <a:ext uri="{FF2B5EF4-FFF2-40B4-BE49-F238E27FC236}">
                <a16:creationId xmlns:a16="http://schemas.microsoft.com/office/drawing/2014/main" id="{232E6756-E8F3-4B6F-9BC1-2ADE85811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5" name="Picture 67" descr="x">
            <a:extLst>
              <a:ext uri="{FF2B5EF4-FFF2-40B4-BE49-F238E27FC236}">
                <a16:creationId xmlns:a16="http://schemas.microsoft.com/office/drawing/2014/main" id="{0BCA45EF-8106-4456-9BED-63FAB75A8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6" name="Picture 69" descr="x">
            <a:extLst>
              <a:ext uri="{FF2B5EF4-FFF2-40B4-BE49-F238E27FC236}">
                <a16:creationId xmlns:a16="http://schemas.microsoft.com/office/drawing/2014/main" id="{40C7D527-4393-4C3A-8700-26B0625DE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226700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7" name="Picture 71" descr="x">
            <a:extLst>
              <a:ext uri="{FF2B5EF4-FFF2-40B4-BE49-F238E27FC236}">
                <a16:creationId xmlns:a16="http://schemas.microsoft.com/office/drawing/2014/main" id="{71F32BCD-943E-4F02-BF98-F4739D83A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8" name="Picture 73" descr="x">
            <a:extLst>
              <a:ext uri="{FF2B5EF4-FFF2-40B4-BE49-F238E27FC236}">
                <a16:creationId xmlns:a16="http://schemas.microsoft.com/office/drawing/2014/main" id="{79FAB950-88FA-460F-8173-FB2932269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9" name="Picture 75" descr="x">
            <a:extLst>
              <a:ext uri="{FF2B5EF4-FFF2-40B4-BE49-F238E27FC236}">
                <a16:creationId xmlns:a16="http://schemas.microsoft.com/office/drawing/2014/main" id="{848340F8-7932-4628-976D-866201C07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0" name="Picture 77" descr="x">
            <a:extLst>
              <a:ext uri="{FF2B5EF4-FFF2-40B4-BE49-F238E27FC236}">
                <a16:creationId xmlns:a16="http://schemas.microsoft.com/office/drawing/2014/main" id="{727FDCBF-DE0F-4851-9785-2FBA939ED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1" name="Picture 79" descr="x">
            <a:extLst>
              <a:ext uri="{FF2B5EF4-FFF2-40B4-BE49-F238E27FC236}">
                <a16:creationId xmlns:a16="http://schemas.microsoft.com/office/drawing/2014/main" id="{7C46D991-7540-4D96-9E58-C122D8F4A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2" name="Picture 81" descr="x">
            <a:extLst>
              <a:ext uri="{FF2B5EF4-FFF2-40B4-BE49-F238E27FC236}">
                <a16:creationId xmlns:a16="http://schemas.microsoft.com/office/drawing/2014/main" id="{3A5DCFDB-442D-48D1-B78E-CC677C79D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3" name="Picture 83" descr="x">
            <a:extLst>
              <a:ext uri="{FF2B5EF4-FFF2-40B4-BE49-F238E27FC236}">
                <a16:creationId xmlns:a16="http://schemas.microsoft.com/office/drawing/2014/main" id="{05A4B950-15FF-4D86-9E44-C51519C85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4" name="Picture 85" descr="x">
            <a:extLst>
              <a:ext uri="{FF2B5EF4-FFF2-40B4-BE49-F238E27FC236}">
                <a16:creationId xmlns:a16="http://schemas.microsoft.com/office/drawing/2014/main" id="{A008CBCF-6853-4F3F-A72F-931F534D0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" name="Picture 87" descr="x">
            <a:extLst>
              <a:ext uri="{FF2B5EF4-FFF2-40B4-BE49-F238E27FC236}">
                <a16:creationId xmlns:a16="http://schemas.microsoft.com/office/drawing/2014/main" id="{4637800E-DCB4-42DC-94D7-2910284DD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" name="Picture 89" descr="x">
            <a:extLst>
              <a:ext uri="{FF2B5EF4-FFF2-40B4-BE49-F238E27FC236}">
                <a16:creationId xmlns:a16="http://schemas.microsoft.com/office/drawing/2014/main" id="{9D306E84-DCEC-4025-9DA0-2825BE51C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7" name="Picture 91" descr="x">
            <a:extLst>
              <a:ext uri="{FF2B5EF4-FFF2-40B4-BE49-F238E27FC236}">
                <a16:creationId xmlns:a16="http://schemas.microsoft.com/office/drawing/2014/main" id="{17CC3435-9F79-4544-ABFC-1A90D3866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8" name="Picture 93" descr="x">
            <a:extLst>
              <a:ext uri="{FF2B5EF4-FFF2-40B4-BE49-F238E27FC236}">
                <a16:creationId xmlns:a16="http://schemas.microsoft.com/office/drawing/2014/main" id="{C3089122-64FD-4519-AEEC-43DDF50FD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9" name="Picture 95" descr="x">
            <a:extLst>
              <a:ext uri="{FF2B5EF4-FFF2-40B4-BE49-F238E27FC236}">
                <a16:creationId xmlns:a16="http://schemas.microsoft.com/office/drawing/2014/main" id="{63BF3DB0-C046-4337-BACF-7EEA6A9C8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0" name="Picture 97" descr="x">
            <a:extLst>
              <a:ext uri="{FF2B5EF4-FFF2-40B4-BE49-F238E27FC236}">
                <a16:creationId xmlns:a16="http://schemas.microsoft.com/office/drawing/2014/main" id="{A88CAD3A-FDE1-42C4-96C2-39730F06D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1" name="Picture 99" descr="x">
            <a:extLst>
              <a:ext uri="{FF2B5EF4-FFF2-40B4-BE49-F238E27FC236}">
                <a16:creationId xmlns:a16="http://schemas.microsoft.com/office/drawing/2014/main" id="{C98990EB-E3E6-4521-B02A-43B60412C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2" name="Picture 101" descr="x">
            <a:extLst>
              <a:ext uri="{FF2B5EF4-FFF2-40B4-BE49-F238E27FC236}">
                <a16:creationId xmlns:a16="http://schemas.microsoft.com/office/drawing/2014/main" id="{D3E99E92-FCF3-4F42-93D0-634642A49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374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3" name="Picture 103" descr="corner_left">
            <a:extLst>
              <a:ext uri="{FF2B5EF4-FFF2-40B4-BE49-F238E27FC236}">
                <a16:creationId xmlns:a16="http://schemas.microsoft.com/office/drawing/2014/main" id="{B93626C0-B637-4DFB-8935-65CDE9BEE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36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4" name="Picture 106" descr="corner_right">
            <a:extLst>
              <a:ext uri="{FF2B5EF4-FFF2-40B4-BE49-F238E27FC236}">
                <a16:creationId xmlns:a16="http://schemas.microsoft.com/office/drawing/2014/main" id="{D645BEF2-9B59-4FB1-A1E5-1D45E44AE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09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5" name="Picture 108" descr="x">
            <a:extLst>
              <a:ext uri="{FF2B5EF4-FFF2-40B4-BE49-F238E27FC236}">
                <a16:creationId xmlns:a16="http://schemas.microsoft.com/office/drawing/2014/main" id="{DF7721AF-144A-4490-B9AF-C578396B4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248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" name="Picture 110" descr="corner_left">
            <a:extLst>
              <a:ext uri="{FF2B5EF4-FFF2-40B4-BE49-F238E27FC236}">
                <a16:creationId xmlns:a16="http://schemas.microsoft.com/office/drawing/2014/main" id="{84BA9D09-3A2C-4D54-8E90-B869AC40A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1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7" name="Picture 113" descr="corner_right">
            <a:extLst>
              <a:ext uri="{FF2B5EF4-FFF2-40B4-BE49-F238E27FC236}">
                <a16:creationId xmlns:a16="http://schemas.microsoft.com/office/drawing/2014/main" id="{918B2FF2-12E5-4775-9DFF-1B6F7BB14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974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8" name="Picture 115" descr="x">
            <a:extLst>
              <a:ext uri="{FF2B5EF4-FFF2-40B4-BE49-F238E27FC236}">
                <a16:creationId xmlns:a16="http://schemas.microsoft.com/office/drawing/2014/main" id="{419E9A8B-1070-4943-8D6D-41AA5AD9C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535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9" name="Picture 117" descr="corner_left">
            <a:extLst>
              <a:ext uri="{FF2B5EF4-FFF2-40B4-BE49-F238E27FC236}">
                <a16:creationId xmlns:a16="http://schemas.microsoft.com/office/drawing/2014/main" id="{874009A6-3A3B-4B18-BF78-926FBA58E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09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0" name="Picture 120" descr="corner_right">
            <a:extLst>
              <a:ext uri="{FF2B5EF4-FFF2-40B4-BE49-F238E27FC236}">
                <a16:creationId xmlns:a16="http://schemas.microsoft.com/office/drawing/2014/main" id="{D5FBD778-4C05-4EDA-9CD7-B9DE12E23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26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1" name="Picture 122" descr="x">
            <a:extLst>
              <a:ext uri="{FF2B5EF4-FFF2-40B4-BE49-F238E27FC236}">
                <a16:creationId xmlns:a16="http://schemas.microsoft.com/office/drawing/2014/main" id="{95D3DE1F-6E15-4510-896A-AD7F8D589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11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2" name="Picture 124" descr="x">
            <a:extLst>
              <a:ext uri="{FF2B5EF4-FFF2-40B4-BE49-F238E27FC236}">
                <a16:creationId xmlns:a16="http://schemas.microsoft.com/office/drawing/2014/main" id="{B315C424-C927-4FF3-9BDD-C2A1ECF33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74" y="-5925978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3" name="Picture 126" descr="x">
            <a:extLst>
              <a:ext uri="{FF2B5EF4-FFF2-40B4-BE49-F238E27FC236}">
                <a16:creationId xmlns:a16="http://schemas.microsoft.com/office/drawing/2014/main" id="{2CEE95BE-FC07-413B-A420-5622360E1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46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4" name="Picture 128" descr="x">
            <a:extLst>
              <a:ext uri="{FF2B5EF4-FFF2-40B4-BE49-F238E27FC236}">
                <a16:creationId xmlns:a16="http://schemas.microsoft.com/office/drawing/2014/main" id="{06F59EDA-67F8-40C5-A0D0-A930F6A4C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02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5" name="Picture 130" descr="x">
            <a:extLst>
              <a:ext uri="{FF2B5EF4-FFF2-40B4-BE49-F238E27FC236}">
                <a16:creationId xmlns:a16="http://schemas.microsoft.com/office/drawing/2014/main" id="{5DA2749B-251B-45EF-A89E-DD73B9ACC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74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" name="Picture 132" descr="x">
            <a:extLst>
              <a:ext uri="{FF2B5EF4-FFF2-40B4-BE49-F238E27FC236}">
                <a16:creationId xmlns:a16="http://schemas.microsoft.com/office/drawing/2014/main" id="{5A358434-6AC6-47C6-B5E3-26DEC570E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89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" name="Picture 134" descr="x">
            <a:extLst>
              <a:ext uri="{FF2B5EF4-FFF2-40B4-BE49-F238E27FC236}">
                <a16:creationId xmlns:a16="http://schemas.microsoft.com/office/drawing/2014/main" id="{5EF1FFDB-E0F0-4B3C-8947-56C1E8C0A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2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" name="Picture 136" descr="x">
            <a:extLst>
              <a:ext uri="{FF2B5EF4-FFF2-40B4-BE49-F238E27FC236}">
                <a16:creationId xmlns:a16="http://schemas.microsoft.com/office/drawing/2014/main" id="{82B52947-B466-4350-B184-130A8F621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186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" name="Picture 138" descr="x">
            <a:extLst>
              <a:ext uri="{FF2B5EF4-FFF2-40B4-BE49-F238E27FC236}">
                <a16:creationId xmlns:a16="http://schemas.microsoft.com/office/drawing/2014/main" id="{B2D52CB9-3EE1-473A-B5A3-05338B5F9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1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0" name="Picture 191" descr="cleardot">
            <a:extLst>
              <a:ext uri="{FF2B5EF4-FFF2-40B4-BE49-F238E27FC236}">
                <a16:creationId xmlns:a16="http://schemas.microsoft.com/office/drawing/2014/main" id="{1CBC325B-7B7A-4ECF-91A3-71DC1B4C2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5" y="66193988"/>
            <a:ext cx="11811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" name="Picture 193" descr="cleardot">
            <a:extLst>
              <a:ext uri="{FF2B5EF4-FFF2-40B4-BE49-F238E27FC236}">
                <a16:creationId xmlns:a16="http://schemas.microsoft.com/office/drawing/2014/main" id="{2B5CCCC5-3FC2-4459-B8CA-08C8070D3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173" y="661939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" name="Picture 195" descr="cleardot">
            <a:extLst>
              <a:ext uri="{FF2B5EF4-FFF2-40B4-BE49-F238E27FC236}">
                <a16:creationId xmlns:a16="http://schemas.microsoft.com/office/drawing/2014/main" id="{8CDDA9DD-A44E-4DC2-B040-5C9BFF2C7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23" y="66193988"/>
            <a:ext cx="48768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3" name="Rectangle 223">
            <a:extLst>
              <a:ext uri="{FF2B5EF4-FFF2-40B4-BE49-F238E27FC236}">
                <a16:creationId xmlns:a16="http://schemas.microsoft.com/office/drawing/2014/main" id="{ABDF2D08-5FC4-43A7-AA56-A19C72E39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0" y="-61197897"/>
            <a:ext cx="9144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4" name="Rectangle 227">
            <a:extLst>
              <a:ext uri="{FF2B5EF4-FFF2-40B4-BE49-F238E27FC236}">
                <a16:creationId xmlns:a16="http://schemas.microsoft.com/office/drawing/2014/main" id="{647A2114-A266-4D12-BFC2-7D6460EBC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5" name="Rectangle 229">
            <a:extLst>
              <a:ext uri="{FF2B5EF4-FFF2-40B4-BE49-F238E27FC236}">
                <a16:creationId xmlns:a16="http://schemas.microsoft.com/office/drawing/2014/main" id="{09E49555-92FE-4717-9FB2-718DB1CC1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6" name="Rectangle 230">
            <a:extLst>
              <a:ext uri="{FF2B5EF4-FFF2-40B4-BE49-F238E27FC236}">
                <a16:creationId xmlns:a16="http://schemas.microsoft.com/office/drawing/2014/main" id="{85868AD4-997F-43C8-914B-B67932FDC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272738"/>
            <a:ext cx="342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fontAlgn="ctr" hangingPunct="1"/>
            <a:r>
              <a:rPr lang="en-US" altLang="en-US" sz="1800" b="0">
                <a:latin typeface="Arial" panose="020B0604020202020204" pitchFamily="34" charset="0"/>
              </a:rPr>
              <a:t>    </a:t>
            </a:r>
            <a:r>
              <a:rPr lang="en-US" altLang="en-US" sz="1800" b="0">
                <a:latin typeface="Arial" panose="020B0604020202020204" pitchFamily="34" charset="0"/>
                <a:hlinkClick r:id="rId9"/>
              </a:rPr>
              <a:t>What's New?</a:t>
            </a:r>
            <a:r>
              <a:rPr lang="en-US" altLang="en-US" sz="1800" b="0">
                <a:latin typeface="Arial" panose="020B0604020202020204" pitchFamily="34" charset="0"/>
              </a:rPr>
              <a:t>     </a:t>
            </a:r>
            <a:r>
              <a:rPr lang="en-US" altLang="en-US" sz="1800" b="0">
                <a:latin typeface="Arial" panose="020B0604020202020204" pitchFamily="34" charset="0"/>
                <a:hlinkClick r:id="rId10"/>
              </a:rPr>
              <a:t>Online Store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37" name="Rectangle 231">
            <a:extLst>
              <a:ext uri="{FF2B5EF4-FFF2-40B4-BE49-F238E27FC236}">
                <a16:creationId xmlns:a16="http://schemas.microsoft.com/office/drawing/2014/main" id="{2D2973A0-49E7-49E6-BD9B-361BF5F60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2748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138" name="Rectangle 238">
            <a:extLst>
              <a:ext uri="{FF2B5EF4-FFF2-40B4-BE49-F238E27FC236}">
                <a16:creationId xmlns:a16="http://schemas.microsoft.com/office/drawing/2014/main" id="{8105D625-5157-477A-9FDF-DB285880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235" y="-61272738"/>
            <a:ext cx="14922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1"/>
              </a:rPr>
              <a:t>About Xenos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139" name="Rectangle 245">
            <a:extLst>
              <a:ext uri="{FF2B5EF4-FFF2-40B4-BE49-F238E27FC236}">
                <a16:creationId xmlns:a16="http://schemas.microsoft.com/office/drawing/2014/main" id="{0CC201BB-5A01-4772-956C-337313F16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085" y="-61272738"/>
            <a:ext cx="16065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2"/>
              </a:rPr>
              <a:t>Home Groups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140" name="Rectangle 252">
            <a:extLst>
              <a:ext uri="{FF2B5EF4-FFF2-40B4-BE49-F238E27FC236}">
                <a16:creationId xmlns:a16="http://schemas.microsoft.com/office/drawing/2014/main" id="{E70D4F78-C6D5-4C3B-94F5-5E35917E0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-61272738"/>
            <a:ext cx="1809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3"/>
              </a:rPr>
              <a:t>Bible Teachings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141" name="Rectangle 261">
            <a:extLst>
              <a:ext uri="{FF2B5EF4-FFF2-40B4-BE49-F238E27FC236}">
                <a16:creationId xmlns:a16="http://schemas.microsoft.com/office/drawing/2014/main" id="{CA00730E-34A7-4EF1-8AB1-EDDD2B94D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785" y="-61272738"/>
            <a:ext cx="15811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4"/>
              </a:rPr>
              <a:t>Adult Classes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142" name="Rectangle 270">
            <a:extLst>
              <a:ext uri="{FF2B5EF4-FFF2-40B4-BE49-F238E27FC236}">
                <a16:creationId xmlns:a16="http://schemas.microsoft.com/office/drawing/2014/main" id="{CFF5B6F1-5187-4667-8D11-7752F412F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9785" y="-61272738"/>
            <a:ext cx="1835150" cy="366713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5"/>
              </a:rPr>
              <a:t>Books &amp; Essays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143" name="Rectangle 277">
            <a:extLst>
              <a:ext uri="{FF2B5EF4-FFF2-40B4-BE49-F238E27FC236}">
                <a16:creationId xmlns:a16="http://schemas.microsoft.com/office/drawing/2014/main" id="{A812CFDA-5DF4-44AC-B464-9F0B06B41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685" y="-61272738"/>
            <a:ext cx="11493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6"/>
              </a:rPr>
              <a:t>Ministries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144" name="Rectangle 284">
            <a:extLst>
              <a:ext uri="{FF2B5EF4-FFF2-40B4-BE49-F238E27FC236}">
                <a16:creationId xmlns:a16="http://schemas.microsoft.com/office/drawing/2014/main" id="{49FDBD3F-ED3B-4E51-933C-9043F7547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6985" y="-61272738"/>
            <a:ext cx="920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7"/>
              </a:rPr>
              <a:t>Donate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4499" name="Group 403">
            <a:extLst>
              <a:ext uri="{FF2B5EF4-FFF2-40B4-BE49-F238E27FC236}">
                <a16:creationId xmlns:a16="http://schemas.microsoft.com/office/drawing/2014/main" id="{D19902C2-69A4-4D37-9788-5FA16BE03C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296540"/>
              </p:ext>
            </p:extLst>
          </p:nvPr>
        </p:nvGraphicFramePr>
        <p:xfrm>
          <a:off x="1495361" y="-61090175"/>
          <a:ext cx="4778375" cy="4452937"/>
        </p:xfrm>
        <a:graphic>
          <a:graphicData uri="http://schemas.openxmlformats.org/drawingml/2006/table">
            <a:tbl>
              <a:tblPr/>
              <a:tblGrid>
                <a:gridCol w="47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47" name="Rectangle 437">
            <a:extLst>
              <a:ext uri="{FF2B5EF4-FFF2-40B4-BE49-F238E27FC236}">
                <a16:creationId xmlns:a16="http://schemas.microsoft.com/office/drawing/2014/main" id="{D8267395-65D1-422A-8285-4DAD72F19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485" y="66787713"/>
            <a:ext cx="688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en-US" altLang="en-US" sz="1800" b="0">
                <a:latin typeface="Arial" panose="020B0604020202020204" pitchFamily="34" charset="0"/>
              </a:rPr>
            </a:b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800" b="0">
                <a:latin typeface="Arial" panose="020B0604020202020204" pitchFamily="34" charset="0"/>
              </a:rPr>
              <a:t>1340 Community Park Dr., Columbus OH 43229   (614) 823-6500 </a:t>
            </a:r>
            <a:br>
              <a:rPr lang="en-US" altLang="en-US" sz="1800" b="0">
                <a:latin typeface="Arial" panose="020B0604020202020204" pitchFamily="34" charset="0"/>
              </a:rPr>
            </a:br>
            <a:r>
              <a:rPr lang="en-US" altLang="en-US" sz="1800" b="0">
                <a:latin typeface="Arial" panose="020B0604020202020204" pitchFamily="34" charset="0"/>
              </a:rPr>
              <a:t>Send questions or feedback to </a:t>
            </a:r>
            <a:r>
              <a:rPr lang="en-US" altLang="en-US" sz="1800" b="0">
                <a:latin typeface="Arial" panose="020B0604020202020204" pitchFamily="34" charset="0"/>
                <a:hlinkClick r:id="rId18"/>
              </a:rPr>
              <a:t>webmaster@xenos.org</a:t>
            </a: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000" b="0">
                <a:latin typeface="Arial" panose="020B0604020202020204" pitchFamily="34" charset="0"/>
              </a:rPr>
              <a:t>©2008 Xenos Christian Fellowship </a:t>
            </a:r>
            <a:r>
              <a:rPr lang="en-US" altLang="en-US" sz="600" b="0" i="1">
                <a:latin typeface="Arial" panose="020B0604020202020204" pitchFamily="34" charset="0"/>
              </a:rPr>
              <a:t>(See our </a:t>
            </a:r>
            <a:r>
              <a:rPr lang="en-US" altLang="en-US" sz="600" b="0" i="1">
                <a:latin typeface="Arial" panose="020B0604020202020204" pitchFamily="34" charset="0"/>
                <a:hlinkClick r:id="rId19"/>
              </a:rPr>
              <a:t>usage guidelines</a:t>
            </a:r>
            <a:r>
              <a:rPr lang="en-US" altLang="en-US" sz="600" b="0" i="1">
                <a:latin typeface="Arial" panose="020B0604020202020204" pitchFamily="34" charset="0"/>
              </a:rPr>
              <a:t>.)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4537" name="Group 441">
            <a:extLst>
              <a:ext uri="{FF2B5EF4-FFF2-40B4-BE49-F238E27FC236}">
                <a16:creationId xmlns:a16="http://schemas.microsoft.com/office/drawing/2014/main" id="{557A7C3B-F8FF-4D95-81EB-454F95A49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135027"/>
              </p:ext>
            </p:extLst>
          </p:nvPr>
        </p:nvGraphicFramePr>
        <p:xfrm>
          <a:off x="1504886" y="-61080650"/>
          <a:ext cx="4373566" cy="4450068"/>
        </p:xfrm>
        <a:graphic>
          <a:graphicData uri="http://schemas.openxmlformats.org/drawingml/2006/table">
            <a:tbl>
              <a:tblPr/>
              <a:tblGrid>
                <a:gridCol w="30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316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Xenos Books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Outlines &amp; Charts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2"/>
                        </a:rPr>
                        <a:t>Online Journal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71" name="Picture 225" descr="x">
            <a:hlinkClick r:id="rId23"/>
            <a:extLst>
              <a:ext uri="{FF2B5EF4-FFF2-40B4-BE49-F238E27FC236}">
                <a16:creationId xmlns:a16="http://schemas.microsoft.com/office/drawing/2014/main" id="{795FEE04-3E6A-4F22-B57D-099C2A2DF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5" y="-612267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2" name="Picture 233" descr="x">
            <a:extLst>
              <a:ext uri="{FF2B5EF4-FFF2-40B4-BE49-F238E27FC236}">
                <a16:creationId xmlns:a16="http://schemas.microsoft.com/office/drawing/2014/main" id="{6AC4612D-0B69-4C62-991A-33CB253A9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3" name="Picture 235" descr="x">
            <a:extLst>
              <a:ext uri="{FF2B5EF4-FFF2-40B4-BE49-F238E27FC236}">
                <a16:creationId xmlns:a16="http://schemas.microsoft.com/office/drawing/2014/main" id="{CEA2DE3A-017E-4806-86D5-8644D43C2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4" name="Picture 237" descr="corner_left">
            <a:extLst>
              <a:ext uri="{FF2B5EF4-FFF2-40B4-BE49-F238E27FC236}">
                <a16:creationId xmlns:a16="http://schemas.microsoft.com/office/drawing/2014/main" id="{52AA36FF-9BF5-47C9-8BC3-780DD1637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5" name="Picture 240" descr="corner_right">
            <a:extLst>
              <a:ext uri="{FF2B5EF4-FFF2-40B4-BE49-F238E27FC236}">
                <a16:creationId xmlns:a16="http://schemas.microsoft.com/office/drawing/2014/main" id="{EC397BFE-171A-4818-9292-C7253300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6" name="Picture 242" descr="x">
            <a:extLst>
              <a:ext uri="{FF2B5EF4-FFF2-40B4-BE49-F238E27FC236}">
                <a16:creationId xmlns:a16="http://schemas.microsoft.com/office/drawing/2014/main" id="{7244655F-8E71-489B-B267-26C9A5F71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7" name="Picture 244" descr="corner_left">
            <a:extLst>
              <a:ext uri="{FF2B5EF4-FFF2-40B4-BE49-F238E27FC236}">
                <a16:creationId xmlns:a16="http://schemas.microsoft.com/office/drawing/2014/main" id="{814A7D9A-3E62-4E0F-9EC2-787AD9DD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8" name="Picture 247" descr="corner_right">
            <a:extLst>
              <a:ext uri="{FF2B5EF4-FFF2-40B4-BE49-F238E27FC236}">
                <a16:creationId xmlns:a16="http://schemas.microsoft.com/office/drawing/2014/main" id="{C086AEBC-2AD0-40A6-9646-7501CE790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9" name="Picture 249" descr="x">
            <a:extLst>
              <a:ext uri="{FF2B5EF4-FFF2-40B4-BE49-F238E27FC236}">
                <a16:creationId xmlns:a16="http://schemas.microsoft.com/office/drawing/2014/main" id="{C7925ED1-88CD-4593-8C66-312697503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0" name="Picture 251" descr="corner_left">
            <a:extLst>
              <a:ext uri="{FF2B5EF4-FFF2-40B4-BE49-F238E27FC236}">
                <a16:creationId xmlns:a16="http://schemas.microsoft.com/office/drawing/2014/main" id="{39A632AF-8B06-4144-9C7A-83A509D32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1" name="Picture 254" descr="realmedia">
            <a:hlinkClick r:id="rId13"/>
            <a:extLst>
              <a:ext uri="{FF2B5EF4-FFF2-40B4-BE49-F238E27FC236}">
                <a16:creationId xmlns:a16="http://schemas.microsoft.com/office/drawing/2014/main" id="{942AD6FD-1ED3-4FB3-AEDF-762C5ECEE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1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2" name="Picture 256" descr="corner_right">
            <a:extLst>
              <a:ext uri="{FF2B5EF4-FFF2-40B4-BE49-F238E27FC236}">
                <a16:creationId xmlns:a16="http://schemas.microsoft.com/office/drawing/2014/main" id="{47235098-D7B1-4C4F-9A09-3782D32DB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3" name="Picture 258" descr="x">
            <a:extLst>
              <a:ext uri="{FF2B5EF4-FFF2-40B4-BE49-F238E27FC236}">
                <a16:creationId xmlns:a16="http://schemas.microsoft.com/office/drawing/2014/main" id="{424344DE-14F1-461B-AEA1-CB1634CD2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4" name="Picture 260" descr="corner_left">
            <a:extLst>
              <a:ext uri="{FF2B5EF4-FFF2-40B4-BE49-F238E27FC236}">
                <a16:creationId xmlns:a16="http://schemas.microsoft.com/office/drawing/2014/main" id="{4C785144-5EB1-4798-8BAD-54A5E6878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5" name="Picture 263" descr="realmedia">
            <a:hlinkClick r:id="rId14"/>
            <a:extLst>
              <a:ext uri="{FF2B5EF4-FFF2-40B4-BE49-F238E27FC236}">
                <a16:creationId xmlns:a16="http://schemas.microsoft.com/office/drawing/2014/main" id="{05D93B3A-E2C0-4C3A-A3DD-6B570C145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1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6" name="Picture 265" descr="corner_right">
            <a:extLst>
              <a:ext uri="{FF2B5EF4-FFF2-40B4-BE49-F238E27FC236}">
                <a16:creationId xmlns:a16="http://schemas.microsoft.com/office/drawing/2014/main" id="{CFCA27CA-91B8-45D6-894C-9E7C65FA2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" name="Picture 267" descr="x">
            <a:extLst>
              <a:ext uri="{FF2B5EF4-FFF2-40B4-BE49-F238E27FC236}">
                <a16:creationId xmlns:a16="http://schemas.microsoft.com/office/drawing/2014/main" id="{18448A94-F1BA-46BF-B5B3-F371C2E3E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8" name="Picture 269" descr="corner_left">
            <a:extLst>
              <a:ext uri="{FF2B5EF4-FFF2-40B4-BE49-F238E27FC236}">
                <a16:creationId xmlns:a16="http://schemas.microsoft.com/office/drawing/2014/main" id="{73E6B6CA-874B-4E50-AB14-B91ADCE51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9" name="Picture 272" descr="corner_right">
            <a:extLst>
              <a:ext uri="{FF2B5EF4-FFF2-40B4-BE49-F238E27FC236}">
                <a16:creationId xmlns:a16="http://schemas.microsoft.com/office/drawing/2014/main" id="{E025E124-B262-4766-B204-7F69D5A7C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0" name="Picture 274" descr="x">
            <a:extLst>
              <a:ext uri="{FF2B5EF4-FFF2-40B4-BE49-F238E27FC236}">
                <a16:creationId xmlns:a16="http://schemas.microsoft.com/office/drawing/2014/main" id="{E04358A0-1441-4473-87CD-34C347D6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1" name="Picture 276" descr="corner_left">
            <a:extLst>
              <a:ext uri="{FF2B5EF4-FFF2-40B4-BE49-F238E27FC236}">
                <a16:creationId xmlns:a16="http://schemas.microsoft.com/office/drawing/2014/main" id="{94214682-60CD-4381-8CDF-B3845B844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2" name="Picture 279" descr="corner_right">
            <a:extLst>
              <a:ext uri="{FF2B5EF4-FFF2-40B4-BE49-F238E27FC236}">
                <a16:creationId xmlns:a16="http://schemas.microsoft.com/office/drawing/2014/main" id="{CC22B9F2-AB49-4D8E-8D89-FA19E3257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3" name="Picture 281" descr="x">
            <a:extLst>
              <a:ext uri="{FF2B5EF4-FFF2-40B4-BE49-F238E27FC236}">
                <a16:creationId xmlns:a16="http://schemas.microsoft.com/office/drawing/2014/main" id="{AFC6E8DF-40B1-4E9D-B59A-F0A2564CA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4" name="Picture 283" descr="corner_left">
            <a:extLst>
              <a:ext uri="{FF2B5EF4-FFF2-40B4-BE49-F238E27FC236}">
                <a16:creationId xmlns:a16="http://schemas.microsoft.com/office/drawing/2014/main" id="{2476FD32-237F-41D5-8DEE-3F527D528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5" name="Picture 286" descr="corner_right">
            <a:extLst>
              <a:ext uri="{FF2B5EF4-FFF2-40B4-BE49-F238E27FC236}">
                <a16:creationId xmlns:a16="http://schemas.microsoft.com/office/drawing/2014/main" id="{D02CBD49-4BB4-472E-950B-5A717788B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6" name="Picture 288" descr="x">
            <a:extLst>
              <a:ext uri="{FF2B5EF4-FFF2-40B4-BE49-F238E27FC236}">
                <a16:creationId xmlns:a16="http://schemas.microsoft.com/office/drawing/2014/main" id="{B3935FB4-F710-4AB7-8E49-D9E80ABAE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7" name="Picture 290" descr="x">
            <a:extLst>
              <a:ext uri="{FF2B5EF4-FFF2-40B4-BE49-F238E27FC236}">
                <a16:creationId xmlns:a16="http://schemas.microsoft.com/office/drawing/2014/main" id="{36A70064-CB17-468A-88CA-1BB30AE3C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226700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" name="Picture 292" descr="x">
            <a:extLst>
              <a:ext uri="{FF2B5EF4-FFF2-40B4-BE49-F238E27FC236}">
                <a16:creationId xmlns:a16="http://schemas.microsoft.com/office/drawing/2014/main" id="{D14E2ACB-6B7A-422B-84C7-24CAE20D5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9" name="Picture 294" descr="x">
            <a:extLst>
              <a:ext uri="{FF2B5EF4-FFF2-40B4-BE49-F238E27FC236}">
                <a16:creationId xmlns:a16="http://schemas.microsoft.com/office/drawing/2014/main" id="{B906ACDF-F8F6-46F2-A9F0-81C0636B8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0" name="Picture 296" descr="x">
            <a:extLst>
              <a:ext uri="{FF2B5EF4-FFF2-40B4-BE49-F238E27FC236}">
                <a16:creationId xmlns:a16="http://schemas.microsoft.com/office/drawing/2014/main" id="{ADBF30FE-FBD9-452D-9333-61CAB27ED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1" name="Picture 298" descr="x">
            <a:extLst>
              <a:ext uri="{FF2B5EF4-FFF2-40B4-BE49-F238E27FC236}">
                <a16:creationId xmlns:a16="http://schemas.microsoft.com/office/drawing/2014/main" id="{89D0D043-82F7-4183-833B-59549F36B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2" name="Picture 300" descr="x">
            <a:extLst>
              <a:ext uri="{FF2B5EF4-FFF2-40B4-BE49-F238E27FC236}">
                <a16:creationId xmlns:a16="http://schemas.microsoft.com/office/drawing/2014/main" id="{1470DEAB-F4CD-4E96-88D2-E1797EC0D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3" name="Picture 302" descr="x">
            <a:extLst>
              <a:ext uri="{FF2B5EF4-FFF2-40B4-BE49-F238E27FC236}">
                <a16:creationId xmlns:a16="http://schemas.microsoft.com/office/drawing/2014/main" id="{06E5A384-7C9D-40DE-9DAA-2534CD631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4" name="Picture 304" descr="x">
            <a:extLst>
              <a:ext uri="{FF2B5EF4-FFF2-40B4-BE49-F238E27FC236}">
                <a16:creationId xmlns:a16="http://schemas.microsoft.com/office/drawing/2014/main" id="{ABF60A36-DDF3-4CAE-8DA4-7523CBAD7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5" name="Picture 306" descr="x">
            <a:extLst>
              <a:ext uri="{FF2B5EF4-FFF2-40B4-BE49-F238E27FC236}">
                <a16:creationId xmlns:a16="http://schemas.microsoft.com/office/drawing/2014/main" id="{19B229B0-BB8A-4856-BD29-178A65CEF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6" name="Picture 308" descr="x">
            <a:extLst>
              <a:ext uri="{FF2B5EF4-FFF2-40B4-BE49-F238E27FC236}">
                <a16:creationId xmlns:a16="http://schemas.microsoft.com/office/drawing/2014/main" id="{54C7DFC1-AB78-42B0-9029-057C2EB83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7" name="Picture 310" descr="x">
            <a:extLst>
              <a:ext uri="{FF2B5EF4-FFF2-40B4-BE49-F238E27FC236}">
                <a16:creationId xmlns:a16="http://schemas.microsoft.com/office/drawing/2014/main" id="{D70F1B88-6115-4A68-83E8-B1FB6AB29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" name="Picture 312" descr="x">
            <a:extLst>
              <a:ext uri="{FF2B5EF4-FFF2-40B4-BE49-F238E27FC236}">
                <a16:creationId xmlns:a16="http://schemas.microsoft.com/office/drawing/2014/main" id="{09494094-FAB9-4DB6-AB3E-E3BAF1B0C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9" name="Picture 314" descr="x">
            <a:extLst>
              <a:ext uri="{FF2B5EF4-FFF2-40B4-BE49-F238E27FC236}">
                <a16:creationId xmlns:a16="http://schemas.microsoft.com/office/drawing/2014/main" id="{15B5286D-CD07-4707-8842-9046A2D88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0" name="Picture 316" descr="x">
            <a:extLst>
              <a:ext uri="{FF2B5EF4-FFF2-40B4-BE49-F238E27FC236}">
                <a16:creationId xmlns:a16="http://schemas.microsoft.com/office/drawing/2014/main" id="{69C520E6-0EB5-48E4-9E3E-512FA109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1" name="Picture 318" descr="x">
            <a:extLst>
              <a:ext uri="{FF2B5EF4-FFF2-40B4-BE49-F238E27FC236}">
                <a16:creationId xmlns:a16="http://schemas.microsoft.com/office/drawing/2014/main" id="{09DF29BA-B488-4010-A362-9D18759C2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2" name="Picture 320" descr="x">
            <a:extLst>
              <a:ext uri="{FF2B5EF4-FFF2-40B4-BE49-F238E27FC236}">
                <a16:creationId xmlns:a16="http://schemas.microsoft.com/office/drawing/2014/main" id="{16FDE743-07DC-4E85-9165-F2DEED189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3" name="Picture 322" descr="x">
            <a:extLst>
              <a:ext uri="{FF2B5EF4-FFF2-40B4-BE49-F238E27FC236}">
                <a16:creationId xmlns:a16="http://schemas.microsoft.com/office/drawing/2014/main" id="{8BE2B724-AD44-48E4-9A39-B2B76BBC1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374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4" name="Picture 324" descr="corner_left">
            <a:extLst>
              <a:ext uri="{FF2B5EF4-FFF2-40B4-BE49-F238E27FC236}">
                <a16:creationId xmlns:a16="http://schemas.microsoft.com/office/drawing/2014/main" id="{E033F5F2-A0F3-4A8C-9FD3-D54707AEE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36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5" name="Picture 327" descr="corner_right">
            <a:extLst>
              <a:ext uri="{FF2B5EF4-FFF2-40B4-BE49-F238E27FC236}">
                <a16:creationId xmlns:a16="http://schemas.microsoft.com/office/drawing/2014/main" id="{647AE1D9-4834-4589-8720-BF3090B09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09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6" name="Picture 329" descr="x">
            <a:extLst>
              <a:ext uri="{FF2B5EF4-FFF2-40B4-BE49-F238E27FC236}">
                <a16:creationId xmlns:a16="http://schemas.microsoft.com/office/drawing/2014/main" id="{74394ADE-F422-4794-B59E-FF57706A7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248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7" name="Picture 331" descr="corner_left">
            <a:extLst>
              <a:ext uri="{FF2B5EF4-FFF2-40B4-BE49-F238E27FC236}">
                <a16:creationId xmlns:a16="http://schemas.microsoft.com/office/drawing/2014/main" id="{2EF250D5-EEC3-4667-A9F3-54E08AECD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1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8" name="Picture 334" descr="corner_right">
            <a:extLst>
              <a:ext uri="{FF2B5EF4-FFF2-40B4-BE49-F238E27FC236}">
                <a16:creationId xmlns:a16="http://schemas.microsoft.com/office/drawing/2014/main" id="{80BD90CB-2FFF-4C00-B163-0E5DD88DC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974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9" name="Picture 336" descr="x">
            <a:extLst>
              <a:ext uri="{FF2B5EF4-FFF2-40B4-BE49-F238E27FC236}">
                <a16:creationId xmlns:a16="http://schemas.microsoft.com/office/drawing/2014/main" id="{2A4BBAA7-EB79-4DD5-A2A6-27E2C1BD6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535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0" name="Picture 338" descr="corner_left">
            <a:extLst>
              <a:ext uri="{FF2B5EF4-FFF2-40B4-BE49-F238E27FC236}">
                <a16:creationId xmlns:a16="http://schemas.microsoft.com/office/drawing/2014/main" id="{60CBBF31-D72F-4AB9-B59B-2B98C72BC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09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1" name="Picture 341" descr="corner_right">
            <a:extLst>
              <a:ext uri="{FF2B5EF4-FFF2-40B4-BE49-F238E27FC236}">
                <a16:creationId xmlns:a16="http://schemas.microsoft.com/office/drawing/2014/main" id="{BD686B6C-7503-4BBF-98BC-38036BE5C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26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2" name="Picture 343" descr="x">
            <a:extLst>
              <a:ext uri="{FF2B5EF4-FFF2-40B4-BE49-F238E27FC236}">
                <a16:creationId xmlns:a16="http://schemas.microsoft.com/office/drawing/2014/main" id="{B21C4F3C-7CDC-43B4-9BB8-D7890BDDD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11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3" name="Picture 345" descr="x">
            <a:extLst>
              <a:ext uri="{FF2B5EF4-FFF2-40B4-BE49-F238E27FC236}">
                <a16:creationId xmlns:a16="http://schemas.microsoft.com/office/drawing/2014/main" id="{D916F850-8507-4556-A2C6-AB63A362E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74" y="-5925978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4" name="Picture 347" descr="x">
            <a:extLst>
              <a:ext uri="{FF2B5EF4-FFF2-40B4-BE49-F238E27FC236}">
                <a16:creationId xmlns:a16="http://schemas.microsoft.com/office/drawing/2014/main" id="{19B84399-8D99-46AF-8A6A-5083698DF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46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5" name="Picture 349" descr="x">
            <a:extLst>
              <a:ext uri="{FF2B5EF4-FFF2-40B4-BE49-F238E27FC236}">
                <a16:creationId xmlns:a16="http://schemas.microsoft.com/office/drawing/2014/main" id="{23208167-172A-442A-8745-73F083B30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02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6" name="Picture 351" descr="x">
            <a:extLst>
              <a:ext uri="{FF2B5EF4-FFF2-40B4-BE49-F238E27FC236}">
                <a16:creationId xmlns:a16="http://schemas.microsoft.com/office/drawing/2014/main" id="{ADD91432-B40E-4B2A-90D0-A1BA51A1C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74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7" name="Picture 353" descr="x">
            <a:extLst>
              <a:ext uri="{FF2B5EF4-FFF2-40B4-BE49-F238E27FC236}">
                <a16:creationId xmlns:a16="http://schemas.microsoft.com/office/drawing/2014/main" id="{0790DBDF-BD01-4FD0-8ED3-6E4416D94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89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" name="Picture 355" descr="x">
            <a:extLst>
              <a:ext uri="{FF2B5EF4-FFF2-40B4-BE49-F238E27FC236}">
                <a16:creationId xmlns:a16="http://schemas.microsoft.com/office/drawing/2014/main" id="{2D43CFC9-D833-46E3-B9E1-DDAAFEB8E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2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" name="Picture 357" descr="x">
            <a:extLst>
              <a:ext uri="{FF2B5EF4-FFF2-40B4-BE49-F238E27FC236}">
                <a16:creationId xmlns:a16="http://schemas.microsoft.com/office/drawing/2014/main" id="{EB1EFA60-99C9-4047-AABB-7D449A9F0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186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" name="Picture 359" descr="x">
            <a:extLst>
              <a:ext uri="{FF2B5EF4-FFF2-40B4-BE49-F238E27FC236}">
                <a16:creationId xmlns:a16="http://schemas.microsoft.com/office/drawing/2014/main" id="{08885503-C3ED-432B-9170-16DC5781A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1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" name="Picture 412" descr="cleardot">
            <a:extLst>
              <a:ext uri="{FF2B5EF4-FFF2-40B4-BE49-F238E27FC236}">
                <a16:creationId xmlns:a16="http://schemas.microsoft.com/office/drawing/2014/main" id="{830E6B8B-84B7-4572-9816-A6D0E9F5D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5" y="66193988"/>
            <a:ext cx="11811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" name="Picture 414" descr="cleardot">
            <a:extLst>
              <a:ext uri="{FF2B5EF4-FFF2-40B4-BE49-F238E27FC236}">
                <a16:creationId xmlns:a16="http://schemas.microsoft.com/office/drawing/2014/main" id="{8695119C-70E8-499A-9CB9-74DA5B3AF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173" y="661939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3" name="Picture 416" descr="cleardot">
            <a:extLst>
              <a:ext uri="{FF2B5EF4-FFF2-40B4-BE49-F238E27FC236}">
                <a16:creationId xmlns:a16="http://schemas.microsoft.com/office/drawing/2014/main" id="{D1C7504A-CB1D-4FA8-8778-77E18F396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23" y="66193988"/>
            <a:ext cx="48768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4" name="Rectangle 443">
            <a:extLst>
              <a:ext uri="{FF2B5EF4-FFF2-40B4-BE49-F238E27FC236}">
                <a16:creationId xmlns:a16="http://schemas.microsoft.com/office/drawing/2014/main" id="{28FFF55A-43E1-4A10-B5A5-3ECFC1474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0" y="-61197897"/>
            <a:ext cx="9144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5" name="Rectangle 447">
            <a:extLst>
              <a:ext uri="{FF2B5EF4-FFF2-40B4-BE49-F238E27FC236}">
                <a16:creationId xmlns:a16="http://schemas.microsoft.com/office/drawing/2014/main" id="{D500F38D-4E8F-45A9-AB6C-64F99FD93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6" name="Rectangle 449">
            <a:extLst>
              <a:ext uri="{FF2B5EF4-FFF2-40B4-BE49-F238E27FC236}">
                <a16:creationId xmlns:a16="http://schemas.microsoft.com/office/drawing/2014/main" id="{345C3E08-7C52-4A98-9701-9966BA10F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7" name="Rectangle 450">
            <a:extLst>
              <a:ext uri="{FF2B5EF4-FFF2-40B4-BE49-F238E27FC236}">
                <a16:creationId xmlns:a16="http://schemas.microsoft.com/office/drawing/2014/main" id="{56C9E787-90B1-4157-8297-92332D3FA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272738"/>
            <a:ext cx="342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fontAlgn="ctr" hangingPunct="1"/>
            <a:r>
              <a:rPr lang="en-US" altLang="en-US" sz="1800" b="0">
                <a:latin typeface="Arial" panose="020B0604020202020204" pitchFamily="34" charset="0"/>
              </a:rPr>
              <a:t>    </a:t>
            </a:r>
            <a:r>
              <a:rPr lang="en-US" altLang="en-US" sz="1800" b="0">
                <a:latin typeface="Arial" panose="020B0604020202020204" pitchFamily="34" charset="0"/>
                <a:hlinkClick r:id="rId9"/>
              </a:rPr>
              <a:t>What's New?</a:t>
            </a:r>
            <a:r>
              <a:rPr lang="en-US" altLang="en-US" sz="1800" b="0">
                <a:latin typeface="Arial" panose="020B0604020202020204" pitchFamily="34" charset="0"/>
              </a:rPr>
              <a:t>     </a:t>
            </a:r>
            <a:r>
              <a:rPr lang="en-US" altLang="en-US" sz="1800" b="0">
                <a:latin typeface="Arial" panose="020B0604020202020204" pitchFamily="34" charset="0"/>
                <a:hlinkClick r:id="rId10"/>
              </a:rPr>
              <a:t>Online Store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238" name="Rectangle 451">
            <a:extLst>
              <a:ext uri="{FF2B5EF4-FFF2-40B4-BE49-F238E27FC236}">
                <a16:creationId xmlns:a16="http://schemas.microsoft.com/office/drawing/2014/main" id="{11C8E93E-91CF-4444-9B8D-22EB4FE63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361" y="-612748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39" name="Rectangle 458">
            <a:extLst>
              <a:ext uri="{FF2B5EF4-FFF2-40B4-BE49-F238E27FC236}">
                <a16:creationId xmlns:a16="http://schemas.microsoft.com/office/drawing/2014/main" id="{93CE462A-27FD-42FB-A746-37F8ED8B4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235" y="-61272738"/>
            <a:ext cx="14922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1"/>
              </a:rPr>
              <a:t>About Xenos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40" name="Rectangle 465">
            <a:extLst>
              <a:ext uri="{FF2B5EF4-FFF2-40B4-BE49-F238E27FC236}">
                <a16:creationId xmlns:a16="http://schemas.microsoft.com/office/drawing/2014/main" id="{0B206763-97E6-4C6D-9B86-588EF1390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085" y="-61272738"/>
            <a:ext cx="16065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2"/>
              </a:rPr>
              <a:t>Home Groups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41" name="Rectangle 472">
            <a:extLst>
              <a:ext uri="{FF2B5EF4-FFF2-40B4-BE49-F238E27FC236}">
                <a16:creationId xmlns:a16="http://schemas.microsoft.com/office/drawing/2014/main" id="{7E9B1605-AB18-4D35-AD46-3A85A4025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-61272738"/>
            <a:ext cx="1809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3"/>
              </a:rPr>
              <a:t>Bible Teachings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42" name="Rectangle 481">
            <a:extLst>
              <a:ext uri="{FF2B5EF4-FFF2-40B4-BE49-F238E27FC236}">
                <a16:creationId xmlns:a16="http://schemas.microsoft.com/office/drawing/2014/main" id="{67926221-8D6A-4BE0-BBB9-8C9DAF311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785" y="-61272738"/>
            <a:ext cx="15811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4"/>
              </a:rPr>
              <a:t>Adult Classes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43" name="Rectangle 490">
            <a:extLst>
              <a:ext uri="{FF2B5EF4-FFF2-40B4-BE49-F238E27FC236}">
                <a16:creationId xmlns:a16="http://schemas.microsoft.com/office/drawing/2014/main" id="{9E1407FA-7866-4A6E-B188-6360D6BAB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9785" y="-61272738"/>
            <a:ext cx="1835150" cy="366713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5"/>
              </a:rPr>
              <a:t>Books &amp; Essays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44" name="Rectangle 497">
            <a:extLst>
              <a:ext uri="{FF2B5EF4-FFF2-40B4-BE49-F238E27FC236}">
                <a16:creationId xmlns:a16="http://schemas.microsoft.com/office/drawing/2014/main" id="{472A4C93-C793-4D59-AF45-62EF5560B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685" y="-61272738"/>
            <a:ext cx="11493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6"/>
              </a:rPr>
              <a:t>Ministries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45" name="Rectangle 504">
            <a:extLst>
              <a:ext uri="{FF2B5EF4-FFF2-40B4-BE49-F238E27FC236}">
                <a16:creationId xmlns:a16="http://schemas.microsoft.com/office/drawing/2014/main" id="{6D9DB6CF-2344-4DBB-BF0D-BDB8B37BC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6985" y="-61272738"/>
            <a:ext cx="920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7"/>
              </a:rPr>
              <a:t>Donate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4719" name="Group 623">
            <a:extLst>
              <a:ext uri="{FF2B5EF4-FFF2-40B4-BE49-F238E27FC236}">
                <a16:creationId xmlns:a16="http://schemas.microsoft.com/office/drawing/2014/main" id="{5159F7D0-230B-425A-84FE-C1E39B1CB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047527"/>
              </p:ext>
            </p:extLst>
          </p:nvPr>
        </p:nvGraphicFramePr>
        <p:xfrm>
          <a:off x="1495361" y="-61090175"/>
          <a:ext cx="4778375" cy="4452937"/>
        </p:xfrm>
        <a:graphic>
          <a:graphicData uri="http://schemas.openxmlformats.org/drawingml/2006/table">
            <a:tbl>
              <a:tblPr/>
              <a:tblGrid>
                <a:gridCol w="47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48" name="Rectangle 657">
            <a:extLst>
              <a:ext uri="{FF2B5EF4-FFF2-40B4-BE49-F238E27FC236}">
                <a16:creationId xmlns:a16="http://schemas.microsoft.com/office/drawing/2014/main" id="{2F45C507-1560-4DA1-8D10-344378A91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485" y="66787713"/>
            <a:ext cx="688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en-US" altLang="en-US" sz="1800" b="0">
                <a:latin typeface="Arial" panose="020B0604020202020204" pitchFamily="34" charset="0"/>
              </a:rPr>
            </a:b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800" b="0">
                <a:latin typeface="Arial" panose="020B0604020202020204" pitchFamily="34" charset="0"/>
              </a:rPr>
              <a:t>1340 Community Park Dr., Columbus OH 43229   (614) 823-6500 </a:t>
            </a:r>
            <a:br>
              <a:rPr lang="en-US" altLang="en-US" sz="1800" b="0">
                <a:latin typeface="Arial" panose="020B0604020202020204" pitchFamily="34" charset="0"/>
              </a:rPr>
            </a:br>
            <a:r>
              <a:rPr lang="en-US" altLang="en-US" sz="1800" b="0">
                <a:latin typeface="Arial" panose="020B0604020202020204" pitchFamily="34" charset="0"/>
              </a:rPr>
              <a:t>Send questions or feedback to </a:t>
            </a:r>
            <a:r>
              <a:rPr lang="en-US" altLang="en-US" sz="1800" b="0">
                <a:latin typeface="Arial" panose="020B0604020202020204" pitchFamily="34" charset="0"/>
                <a:hlinkClick r:id="rId18"/>
              </a:rPr>
              <a:t>webmaster@xenos.org</a:t>
            </a: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000" b="0">
                <a:latin typeface="Arial" panose="020B0604020202020204" pitchFamily="34" charset="0"/>
              </a:rPr>
              <a:t>©2008 Xenos Christian Fellowship </a:t>
            </a:r>
            <a:r>
              <a:rPr lang="en-US" altLang="en-US" sz="600" b="0" i="1">
                <a:latin typeface="Arial" panose="020B0604020202020204" pitchFamily="34" charset="0"/>
              </a:rPr>
              <a:t>(See our </a:t>
            </a:r>
            <a:r>
              <a:rPr lang="en-US" altLang="en-US" sz="600" b="0" i="1">
                <a:latin typeface="Arial" panose="020B0604020202020204" pitchFamily="34" charset="0"/>
                <a:hlinkClick r:id="rId19"/>
              </a:rPr>
              <a:t>usage guidelines</a:t>
            </a:r>
            <a:r>
              <a:rPr lang="en-US" altLang="en-US" sz="600" b="0" i="1">
                <a:latin typeface="Arial" panose="020B0604020202020204" pitchFamily="34" charset="0"/>
              </a:rPr>
              <a:t>.)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4757" name="Group 661">
            <a:extLst>
              <a:ext uri="{FF2B5EF4-FFF2-40B4-BE49-F238E27FC236}">
                <a16:creationId xmlns:a16="http://schemas.microsoft.com/office/drawing/2014/main" id="{F7F16720-5858-4D8B-87F3-456EBA288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474538"/>
              </p:ext>
            </p:extLst>
          </p:nvPr>
        </p:nvGraphicFramePr>
        <p:xfrm>
          <a:off x="1504886" y="-61080650"/>
          <a:ext cx="4373566" cy="4450068"/>
        </p:xfrm>
        <a:graphic>
          <a:graphicData uri="http://schemas.openxmlformats.org/drawingml/2006/table">
            <a:tbl>
              <a:tblPr/>
              <a:tblGrid>
                <a:gridCol w="30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316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Xenos Books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Outlines &amp; Charts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2"/>
                        </a:rPr>
                        <a:t>Online Journal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72" name="Picture 445" descr="x">
            <a:hlinkClick r:id="rId23"/>
            <a:extLst>
              <a:ext uri="{FF2B5EF4-FFF2-40B4-BE49-F238E27FC236}">
                <a16:creationId xmlns:a16="http://schemas.microsoft.com/office/drawing/2014/main" id="{B1AFEBA0-D4FA-4B5E-87FB-671CAA390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5" y="-612267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3" name="Picture 453" descr="x">
            <a:extLst>
              <a:ext uri="{FF2B5EF4-FFF2-40B4-BE49-F238E27FC236}">
                <a16:creationId xmlns:a16="http://schemas.microsoft.com/office/drawing/2014/main" id="{4990F61E-542D-4B47-9965-C9799C9F7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4" name="Picture 455" descr="x">
            <a:extLst>
              <a:ext uri="{FF2B5EF4-FFF2-40B4-BE49-F238E27FC236}">
                <a16:creationId xmlns:a16="http://schemas.microsoft.com/office/drawing/2014/main" id="{947E6C87-5733-425D-A223-5713D4CA9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5" name="Picture 457" descr="corner_left">
            <a:extLst>
              <a:ext uri="{FF2B5EF4-FFF2-40B4-BE49-F238E27FC236}">
                <a16:creationId xmlns:a16="http://schemas.microsoft.com/office/drawing/2014/main" id="{AAD6589E-B504-4287-8DDD-230803FB8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6" name="Picture 460" descr="corner_right">
            <a:extLst>
              <a:ext uri="{FF2B5EF4-FFF2-40B4-BE49-F238E27FC236}">
                <a16:creationId xmlns:a16="http://schemas.microsoft.com/office/drawing/2014/main" id="{52283A85-5696-4296-A6B4-29234D94B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7" name="Picture 462" descr="x">
            <a:extLst>
              <a:ext uri="{FF2B5EF4-FFF2-40B4-BE49-F238E27FC236}">
                <a16:creationId xmlns:a16="http://schemas.microsoft.com/office/drawing/2014/main" id="{CFBAB298-7598-4EFD-A64F-744637E4E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8" name="Picture 464" descr="corner_left">
            <a:extLst>
              <a:ext uri="{FF2B5EF4-FFF2-40B4-BE49-F238E27FC236}">
                <a16:creationId xmlns:a16="http://schemas.microsoft.com/office/drawing/2014/main" id="{D09E59F7-B1AC-46E2-960C-6683E42F3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9" name="Picture 467" descr="corner_right">
            <a:extLst>
              <a:ext uri="{FF2B5EF4-FFF2-40B4-BE49-F238E27FC236}">
                <a16:creationId xmlns:a16="http://schemas.microsoft.com/office/drawing/2014/main" id="{5C37C88D-5BAA-4001-A332-0BDF0D1B3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0" name="Picture 469" descr="x">
            <a:extLst>
              <a:ext uri="{FF2B5EF4-FFF2-40B4-BE49-F238E27FC236}">
                <a16:creationId xmlns:a16="http://schemas.microsoft.com/office/drawing/2014/main" id="{34101EFE-FF5C-4E0F-AA80-57C26BCFC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1" name="Picture 471" descr="corner_left">
            <a:extLst>
              <a:ext uri="{FF2B5EF4-FFF2-40B4-BE49-F238E27FC236}">
                <a16:creationId xmlns:a16="http://schemas.microsoft.com/office/drawing/2014/main" id="{27096EEB-7398-4EDE-ABC9-2D4AAF768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2" name="Picture 474" descr="realmedia">
            <a:hlinkClick r:id="rId13"/>
            <a:extLst>
              <a:ext uri="{FF2B5EF4-FFF2-40B4-BE49-F238E27FC236}">
                <a16:creationId xmlns:a16="http://schemas.microsoft.com/office/drawing/2014/main" id="{6B9E7F46-49FD-4151-A126-A11CF6DD7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1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3" name="Picture 476" descr="corner_right">
            <a:extLst>
              <a:ext uri="{FF2B5EF4-FFF2-40B4-BE49-F238E27FC236}">
                <a16:creationId xmlns:a16="http://schemas.microsoft.com/office/drawing/2014/main" id="{933F799A-B72C-4EEE-88AC-D1C876FA7F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4" name="Picture 478" descr="x">
            <a:extLst>
              <a:ext uri="{FF2B5EF4-FFF2-40B4-BE49-F238E27FC236}">
                <a16:creationId xmlns:a16="http://schemas.microsoft.com/office/drawing/2014/main" id="{8296F8F0-1609-4662-8258-E7B27B6DF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5" name="Picture 480" descr="corner_left">
            <a:extLst>
              <a:ext uri="{FF2B5EF4-FFF2-40B4-BE49-F238E27FC236}">
                <a16:creationId xmlns:a16="http://schemas.microsoft.com/office/drawing/2014/main" id="{C410696E-D5BF-4992-99CF-2A6F7E22D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6" name="Picture 483" descr="realmedia">
            <a:hlinkClick r:id="rId14"/>
            <a:extLst>
              <a:ext uri="{FF2B5EF4-FFF2-40B4-BE49-F238E27FC236}">
                <a16:creationId xmlns:a16="http://schemas.microsoft.com/office/drawing/2014/main" id="{1690DB98-E7DC-4DE3-8A81-F653E3651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1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7" name="Picture 485" descr="corner_right">
            <a:extLst>
              <a:ext uri="{FF2B5EF4-FFF2-40B4-BE49-F238E27FC236}">
                <a16:creationId xmlns:a16="http://schemas.microsoft.com/office/drawing/2014/main" id="{171C4BE4-E98B-434F-B05F-C5087E94A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8" name="Picture 487" descr="x">
            <a:extLst>
              <a:ext uri="{FF2B5EF4-FFF2-40B4-BE49-F238E27FC236}">
                <a16:creationId xmlns:a16="http://schemas.microsoft.com/office/drawing/2014/main" id="{42860F63-37A2-4D70-89C5-A2E73F67E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9" name="Picture 489" descr="corner_left">
            <a:extLst>
              <a:ext uri="{FF2B5EF4-FFF2-40B4-BE49-F238E27FC236}">
                <a16:creationId xmlns:a16="http://schemas.microsoft.com/office/drawing/2014/main" id="{ABA204D3-7261-44F1-9B65-696CEC389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" name="Picture 492" descr="corner_right">
            <a:extLst>
              <a:ext uri="{FF2B5EF4-FFF2-40B4-BE49-F238E27FC236}">
                <a16:creationId xmlns:a16="http://schemas.microsoft.com/office/drawing/2014/main" id="{B37E5974-7F3D-4571-93CE-DFF59ED7B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1" name="Picture 494" descr="x">
            <a:extLst>
              <a:ext uri="{FF2B5EF4-FFF2-40B4-BE49-F238E27FC236}">
                <a16:creationId xmlns:a16="http://schemas.microsoft.com/office/drawing/2014/main" id="{9E9F44B7-9CC2-44B4-B170-7F40434C2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2" name="Picture 496" descr="corner_left">
            <a:extLst>
              <a:ext uri="{FF2B5EF4-FFF2-40B4-BE49-F238E27FC236}">
                <a16:creationId xmlns:a16="http://schemas.microsoft.com/office/drawing/2014/main" id="{C638085B-0110-47D5-B6AE-2E0E6B555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3" name="Picture 499" descr="corner_right">
            <a:extLst>
              <a:ext uri="{FF2B5EF4-FFF2-40B4-BE49-F238E27FC236}">
                <a16:creationId xmlns:a16="http://schemas.microsoft.com/office/drawing/2014/main" id="{D41E2F3B-3DD7-4AA3-96AB-C6C469ADE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4" name="Picture 501" descr="x">
            <a:extLst>
              <a:ext uri="{FF2B5EF4-FFF2-40B4-BE49-F238E27FC236}">
                <a16:creationId xmlns:a16="http://schemas.microsoft.com/office/drawing/2014/main" id="{2CC8C058-13EE-4CC1-9201-3A12A06BF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5" name="Picture 503" descr="corner_left">
            <a:extLst>
              <a:ext uri="{FF2B5EF4-FFF2-40B4-BE49-F238E27FC236}">
                <a16:creationId xmlns:a16="http://schemas.microsoft.com/office/drawing/2014/main" id="{4D6D4354-2B31-4BD6-9AC7-4311926BB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6" name="Picture 506" descr="corner_right">
            <a:extLst>
              <a:ext uri="{FF2B5EF4-FFF2-40B4-BE49-F238E27FC236}">
                <a16:creationId xmlns:a16="http://schemas.microsoft.com/office/drawing/2014/main" id="{832BCA94-73BA-4D55-A466-368BB64E3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7" name="Picture 508" descr="x">
            <a:extLst>
              <a:ext uri="{FF2B5EF4-FFF2-40B4-BE49-F238E27FC236}">
                <a16:creationId xmlns:a16="http://schemas.microsoft.com/office/drawing/2014/main" id="{951820E8-2429-4913-AEFB-97F967B98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8" name="Picture 510" descr="x">
            <a:extLst>
              <a:ext uri="{FF2B5EF4-FFF2-40B4-BE49-F238E27FC236}">
                <a16:creationId xmlns:a16="http://schemas.microsoft.com/office/drawing/2014/main" id="{5B97F67C-332A-47B0-99EB-99135A392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61" y="-61226700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9" name="Picture 512" descr="x">
            <a:extLst>
              <a:ext uri="{FF2B5EF4-FFF2-40B4-BE49-F238E27FC236}">
                <a16:creationId xmlns:a16="http://schemas.microsoft.com/office/drawing/2014/main" id="{104ABC8B-F521-4610-A1F4-94956AD46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0" name="Picture 514" descr="x">
            <a:extLst>
              <a:ext uri="{FF2B5EF4-FFF2-40B4-BE49-F238E27FC236}">
                <a16:creationId xmlns:a16="http://schemas.microsoft.com/office/drawing/2014/main" id="{1C26EFBE-A7FD-4537-9296-93C2CCAF8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1" name="Picture 516" descr="x">
            <a:extLst>
              <a:ext uri="{FF2B5EF4-FFF2-40B4-BE49-F238E27FC236}">
                <a16:creationId xmlns:a16="http://schemas.microsoft.com/office/drawing/2014/main" id="{7F5EB237-E5AD-4A5C-B6CA-736CB5FD2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2" name="Picture 518" descr="x">
            <a:extLst>
              <a:ext uri="{FF2B5EF4-FFF2-40B4-BE49-F238E27FC236}">
                <a16:creationId xmlns:a16="http://schemas.microsoft.com/office/drawing/2014/main" id="{8C2E2084-9A8C-4544-8E75-9B80D848E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3" name="Picture 520" descr="x">
            <a:extLst>
              <a:ext uri="{FF2B5EF4-FFF2-40B4-BE49-F238E27FC236}">
                <a16:creationId xmlns:a16="http://schemas.microsoft.com/office/drawing/2014/main" id="{AA3148C4-0DDC-4DFB-9073-0CEFADE84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4" name="Picture 522" descr="x">
            <a:extLst>
              <a:ext uri="{FF2B5EF4-FFF2-40B4-BE49-F238E27FC236}">
                <a16:creationId xmlns:a16="http://schemas.microsoft.com/office/drawing/2014/main" id="{6E326378-5359-4FDF-8E53-7A6DDC699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5" name="Picture 524" descr="x">
            <a:extLst>
              <a:ext uri="{FF2B5EF4-FFF2-40B4-BE49-F238E27FC236}">
                <a16:creationId xmlns:a16="http://schemas.microsoft.com/office/drawing/2014/main" id="{F9E97951-B014-46C6-807C-B23704510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6" name="Picture 526" descr="x">
            <a:extLst>
              <a:ext uri="{FF2B5EF4-FFF2-40B4-BE49-F238E27FC236}">
                <a16:creationId xmlns:a16="http://schemas.microsoft.com/office/drawing/2014/main" id="{39150801-8CFD-4321-98CE-AFA74A55F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7" name="Picture 528" descr="x">
            <a:extLst>
              <a:ext uri="{FF2B5EF4-FFF2-40B4-BE49-F238E27FC236}">
                <a16:creationId xmlns:a16="http://schemas.microsoft.com/office/drawing/2014/main" id="{328E386B-5DB2-4555-8090-C4B90EF86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8" name="Picture 530" descr="x">
            <a:extLst>
              <a:ext uri="{FF2B5EF4-FFF2-40B4-BE49-F238E27FC236}">
                <a16:creationId xmlns:a16="http://schemas.microsoft.com/office/drawing/2014/main" id="{E07E102B-0899-4B03-AEB3-A79C2060A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9" name="Picture 532" descr="x">
            <a:extLst>
              <a:ext uri="{FF2B5EF4-FFF2-40B4-BE49-F238E27FC236}">
                <a16:creationId xmlns:a16="http://schemas.microsoft.com/office/drawing/2014/main" id="{707DAD58-C403-4F3C-9C3F-0B5F56E58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0" name="Picture 534" descr="x">
            <a:extLst>
              <a:ext uri="{FF2B5EF4-FFF2-40B4-BE49-F238E27FC236}">
                <a16:creationId xmlns:a16="http://schemas.microsoft.com/office/drawing/2014/main" id="{6CDC5351-4055-4BE5-A21E-07DD3A5D0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1" name="Picture 536" descr="x">
            <a:extLst>
              <a:ext uri="{FF2B5EF4-FFF2-40B4-BE49-F238E27FC236}">
                <a16:creationId xmlns:a16="http://schemas.microsoft.com/office/drawing/2014/main" id="{261676DF-754F-477E-8068-C14760F4A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2" name="Picture 538" descr="x">
            <a:extLst>
              <a:ext uri="{FF2B5EF4-FFF2-40B4-BE49-F238E27FC236}">
                <a16:creationId xmlns:a16="http://schemas.microsoft.com/office/drawing/2014/main" id="{E9531EB0-622E-47BA-9DC9-8CBE5C1C2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3" name="Picture 540" descr="x">
            <a:extLst>
              <a:ext uri="{FF2B5EF4-FFF2-40B4-BE49-F238E27FC236}">
                <a16:creationId xmlns:a16="http://schemas.microsoft.com/office/drawing/2014/main" id="{C68CEB50-CF83-4C9B-B8CF-064FEDD68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4" name="Picture 542" descr="x">
            <a:extLst>
              <a:ext uri="{FF2B5EF4-FFF2-40B4-BE49-F238E27FC236}">
                <a16:creationId xmlns:a16="http://schemas.microsoft.com/office/drawing/2014/main" id="{313A80E6-758C-45FD-B0AC-E2F54F217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374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5" name="Picture 544" descr="corner_left">
            <a:extLst>
              <a:ext uri="{FF2B5EF4-FFF2-40B4-BE49-F238E27FC236}">
                <a16:creationId xmlns:a16="http://schemas.microsoft.com/office/drawing/2014/main" id="{EA117843-ED0E-4BA8-8911-61CA155D1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36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6" name="Picture 547" descr="corner_right">
            <a:extLst>
              <a:ext uri="{FF2B5EF4-FFF2-40B4-BE49-F238E27FC236}">
                <a16:creationId xmlns:a16="http://schemas.microsoft.com/office/drawing/2014/main" id="{1158DDCA-7F52-472D-826F-EE49CFE49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09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7" name="Picture 549" descr="x">
            <a:extLst>
              <a:ext uri="{FF2B5EF4-FFF2-40B4-BE49-F238E27FC236}">
                <a16:creationId xmlns:a16="http://schemas.microsoft.com/office/drawing/2014/main" id="{04A01973-B240-4F00-A4ED-EB0E5FCC2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248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8" name="Picture 551" descr="corner_left">
            <a:extLst>
              <a:ext uri="{FF2B5EF4-FFF2-40B4-BE49-F238E27FC236}">
                <a16:creationId xmlns:a16="http://schemas.microsoft.com/office/drawing/2014/main" id="{F21FB852-887E-4CBF-9242-F78C9C6AA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1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9" name="Picture 554" descr="corner_right">
            <a:extLst>
              <a:ext uri="{FF2B5EF4-FFF2-40B4-BE49-F238E27FC236}">
                <a16:creationId xmlns:a16="http://schemas.microsoft.com/office/drawing/2014/main" id="{9FC718F9-1F38-4935-861C-AB6796451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974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0" name="Picture 556" descr="x">
            <a:extLst>
              <a:ext uri="{FF2B5EF4-FFF2-40B4-BE49-F238E27FC236}">
                <a16:creationId xmlns:a16="http://schemas.microsoft.com/office/drawing/2014/main" id="{74AE1C28-54B6-4D00-BB1A-638C6478B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535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1" name="Picture 558" descr="corner_left">
            <a:extLst>
              <a:ext uri="{FF2B5EF4-FFF2-40B4-BE49-F238E27FC236}">
                <a16:creationId xmlns:a16="http://schemas.microsoft.com/office/drawing/2014/main" id="{C41317E3-1604-4642-BF8F-085B58CB2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09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2" name="Picture 561" descr="corner_right">
            <a:extLst>
              <a:ext uri="{FF2B5EF4-FFF2-40B4-BE49-F238E27FC236}">
                <a16:creationId xmlns:a16="http://schemas.microsoft.com/office/drawing/2014/main" id="{BCC06E6A-FE4F-4296-B732-37B54E953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26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3" name="Picture 563" descr="x">
            <a:extLst>
              <a:ext uri="{FF2B5EF4-FFF2-40B4-BE49-F238E27FC236}">
                <a16:creationId xmlns:a16="http://schemas.microsoft.com/office/drawing/2014/main" id="{AAE8CDEC-6902-4C3F-A7BA-347D93011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11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4" name="Picture 565" descr="x">
            <a:extLst>
              <a:ext uri="{FF2B5EF4-FFF2-40B4-BE49-F238E27FC236}">
                <a16:creationId xmlns:a16="http://schemas.microsoft.com/office/drawing/2014/main" id="{B23E388E-5B81-4726-A29C-DB550F472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74" y="-5925978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5" name="Picture 567" descr="x">
            <a:extLst>
              <a:ext uri="{FF2B5EF4-FFF2-40B4-BE49-F238E27FC236}">
                <a16:creationId xmlns:a16="http://schemas.microsoft.com/office/drawing/2014/main" id="{E57C1508-7138-44EA-8C11-019985E2D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46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6" name="Picture 569" descr="x">
            <a:extLst>
              <a:ext uri="{FF2B5EF4-FFF2-40B4-BE49-F238E27FC236}">
                <a16:creationId xmlns:a16="http://schemas.microsoft.com/office/drawing/2014/main" id="{10182CF9-5C40-40EB-B9D7-1E029A3B5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02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7" name="Picture 571" descr="x">
            <a:extLst>
              <a:ext uri="{FF2B5EF4-FFF2-40B4-BE49-F238E27FC236}">
                <a16:creationId xmlns:a16="http://schemas.microsoft.com/office/drawing/2014/main" id="{DB18BE28-BF8A-46C9-9BE5-16D41E5FA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74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8" name="Picture 573" descr="x">
            <a:extLst>
              <a:ext uri="{FF2B5EF4-FFF2-40B4-BE49-F238E27FC236}">
                <a16:creationId xmlns:a16="http://schemas.microsoft.com/office/drawing/2014/main" id="{26C89E1A-B180-4C16-AB9C-526DBCA80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89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9" name="Picture 575" descr="x">
            <a:extLst>
              <a:ext uri="{FF2B5EF4-FFF2-40B4-BE49-F238E27FC236}">
                <a16:creationId xmlns:a16="http://schemas.microsoft.com/office/drawing/2014/main" id="{676AA733-9BD4-4399-9C38-3A6C90A51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2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0" name="Picture 577" descr="x">
            <a:extLst>
              <a:ext uri="{FF2B5EF4-FFF2-40B4-BE49-F238E27FC236}">
                <a16:creationId xmlns:a16="http://schemas.microsoft.com/office/drawing/2014/main" id="{2C5F0ED1-5842-4287-B7E1-1C5B7CFD9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186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" name="Picture 579" descr="x">
            <a:extLst>
              <a:ext uri="{FF2B5EF4-FFF2-40B4-BE49-F238E27FC236}">
                <a16:creationId xmlns:a16="http://schemas.microsoft.com/office/drawing/2014/main" id="{AD1CBCA1-8CC1-42F3-9876-F28A26803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1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" name="Picture 632" descr="cleardot">
            <a:extLst>
              <a:ext uri="{FF2B5EF4-FFF2-40B4-BE49-F238E27FC236}">
                <a16:creationId xmlns:a16="http://schemas.microsoft.com/office/drawing/2014/main" id="{AE1D43BA-59D1-4290-814C-BC6EE3B21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35" y="66193988"/>
            <a:ext cx="11811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" name="Picture 634" descr="cleardot">
            <a:extLst>
              <a:ext uri="{FF2B5EF4-FFF2-40B4-BE49-F238E27FC236}">
                <a16:creationId xmlns:a16="http://schemas.microsoft.com/office/drawing/2014/main" id="{18B72EC8-C948-4C85-B0CE-7B9E2CACE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173" y="661939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" name="Picture 636" descr="cleardot">
            <a:extLst>
              <a:ext uri="{FF2B5EF4-FFF2-40B4-BE49-F238E27FC236}">
                <a16:creationId xmlns:a16="http://schemas.microsoft.com/office/drawing/2014/main" id="{6349378C-F47D-4000-B704-C4D099A30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23" y="66193988"/>
            <a:ext cx="48768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61" name="Rectangle 665">
            <a:extLst>
              <a:ext uri="{FF2B5EF4-FFF2-40B4-BE49-F238E27FC236}">
                <a16:creationId xmlns:a16="http://schemas.microsoft.com/office/drawing/2014/main" id="{D580E39F-7D66-4F33-8715-4B96CB020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" y="33179"/>
            <a:ext cx="12192000" cy="6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DIFERENCIAS:</a:t>
            </a:r>
          </a:p>
          <a:p>
            <a:pPr eaLnBrk="1" hangingPunct="1"/>
            <a:r>
              <a:rPr lang="en-US" altLang="en-US" sz="2800" u="sng" dirty="0">
                <a:solidFill>
                  <a:srgbClr val="FFFF00"/>
                </a:solidFill>
              </a:rPr>
              <a:t>SOCIOECONÓMICA</a:t>
            </a:r>
            <a:r>
              <a:rPr lang="en-US" altLang="en-US" sz="2800" dirty="0">
                <a:solidFill>
                  <a:schemeClr val="bg1"/>
                </a:solidFill>
              </a:rPr>
              <a:t>: </a:t>
            </a:r>
            <a:r>
              <a:rPr lang="es-ES" altLang="en-US" sz="2800" dirty="0">
                <a:solidFill>
                  <a:schemeClr val="bg1"/>
                </a:solidFill>
              </a:rPr>
              <a:t>Elías vino del rústico Galaad más allá del Río Jordán, y probablemente era de un hogar relativamente pobre</a:t>
            </a:r>
            <a:r>
              <a:rPr lang="en-US" altLang="en-US" sz="2800" dirty="0">
                <a:solidFill>
                  <a:schemeClr val="bg1"/>
                </a:solidFill>
              </a:rPr>
              <a:t>. </a:t>
            </a:r>
            <a:r>
              <a:rPr lang="es-ES" altLang="en-US" sz="2800" dirty="0">
                <a:solidFill>
                  <a:schemeClr val="bg1"/>
                </a:solidFill>
              </a:rPr>
              <a:t>Eliseo parece que vino de una familia rica (12 bueyes)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/>
            <a:endParaRPr lang="en-US" altLang="en-US" sz="16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800" u="sng" dirty="0">
                <a:solidFill>
                  <a:srgbClr val="FFFF00"/>
                </a:solidFill>
              </a:rPr>
              <a:t>PERSONALIDAD</a:t>
            </a:r>
            <a:r>
              <a:rPr lang="en-US" altLang="en-US" sz="2800" dirty="0">
                <a:solidFill>
                  <a:schemeClr val="bg1"/>
                </a:solidFill>
              </a:rPr>
              <a:t>: </a:t>
            </a:r>
            <a:r>
              <a:rPr lang="es-ES" altLang="en-US" sz="2800" dirty="0">
                <a:solidFill>
                  <a:schemeClr val="bg1"/>
                </a:solidFill>
              </a:rPr>
              <a:t>Elías parece haber sido un hombre pasional, teniendo grandes oscilaciones emocionales entre euforia y la depresión</a:t>
            </a:r>
            <a:r>
              <a:rPr lang="en-US" altLang="en-US" sz="2800" dirty="0">
                <a:solidFill>
                  <a:schemeClr val="bg1"/>
                </a:solidFill>
              </a:rPr>
              <a:t>.  </a:t>
            </a:r>
            <a:r>
              <a:rPr lang="es-ES" altLang="en-US" sz="2800" dirty="0">
                <a:solidFill>
                  <a:schemeClr val="bg1"/>
                </a:solidFill>
              </a:rPr>
              <a:t>No vemos ninguna evidencia de esto en Eliseo, que probablemente era más apacible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/>
            <a:endParaRPr lang="en-US" altLang="en-US" sz="16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800" u="sng" dirty="0">
                <a:solidFill>
                  <a:srgbClr val="FFFF00"/>
                </a:solidFill>
              </a:rPr>
              <a:t>FÍSICA</a:t>
            </a:r>
            <a:r>
              <a:rPr lang="en-US" altLang="en-US" sz="2800" dirty="0">
                <a:solidFill>
                  <a:srgbClr val="FFFF00"/>
                </a:solidFill>
              </a:rPr>
              <a:t>: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Elías era velloso (2 Reyes 1:8); Eliseo era calvo </a:t>
            </a:r>
            <a:r>
              <a:rPr lang="en-US" altLang="en-US" sz="2800" dirty="0">
                <a:solidFill>
                  <a:schemeClr val="bg1"/>
                </a:solidFill>
              </a:rPr>
              <a:t>(2 Reyes 2:23)</a:t>
            </a:r>
          </a:p>
          <a:p>
            <a:pPr eaLnBrk="1" hangingPunct="1"/>
            <a:r>
              <a:rPr lang="es-ES" altLang="en-US" sz="2800" dirty="0">
                <a:solidFill>
                  <a:schemeClr val="bg1"/>
                </a:solidFill>
              </a:rPr>
              <a:t>Algunas de sus diferencias son más centrales al trabajo que cada uno hizo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*</a:t>
            </a:r>
            <a:r>
              <a:rPr lang="es-ES" altLang="en-US" sz="2800" dirty="0">
                <a:solidFill>
                  <a:schemeClr val="bg1"/>
                </a:solidFill>
              </a:rPr>
              <a:t> El ministerio de Eliseo superó el ministerio de Elías de ciertos modos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/>
            <a:r>
              <a:rPr lang="en-US" altLang="en-US" sz="2800" dirty="0">
                <a:solidFill>
                  <a:schemeClr val="bg1"/>
                </a:solidFill>
              </a:rPr>
              <a:t>  -- </a:t>
            </a:r>
            <a:r>
              <a:rPr lang="es-ES" altLang="en-US" sz="2800" dirty="0">
                <a:solidFill>
                  <a:schemeClr val="bg1"/>
                </a:solidFill>
              </a:rPr>
              <a:t>duró dos veces más que el de Elías (25 años … 13 años).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800" dirty="0">
                <a:solidFill>
                  <a:schemeClr val="bg1"/>
                </a:solidFill>
              </a:rPr>
              <a:t>  -- </a:t>
            </a:r>
            <a:r>
              <a:rPr lang="es-ES" altLang="en-US" sz="2800" dirty="0">
                <a:solidFill>
                  <a:schemeClr val="bg1"/>
                </a:solidFill>
              </a:rPr>
              <a:t>los Reyes registran dos veces más milagros por Eliseo </a:t>
            </a:r>
            <a:r>
              <a:rPr lang="en-US" altLang="en-US" sz="2800" dirty="0">
                <a:solidFill>
                  <a:schemeClr val="bg1"/>
                </a:solidFill>
              </a:rPr>
              <a:t>(14 … 7).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s-ES" altLang="en-US" sz="2800" dirty="0">
                <a:solidFill>
                  <a:schemeClr val="bg1"/>
                </a:solidFill>
              </a:rPr>
              <a:t>Unos especulan que estas diferencias eran parte de la respuesta de Dios para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s-ES" altLang="en-US" sz="2800" dirty="0">
                <a:solidFill>
                  <a:schemeClr val="bg1"/>
                </a:solidFill>
              </a:rPr>
              <a:t> conceder a Eliseo una porción doble del espíritu de Elías </a:t>
            </a:r>
            <a:r>
              <a:rPr lang="en-US" altLang="en-US" sz="2800" dirty="0">
                <a:solidFill>
                  <a:schemeClr val="bg1"/>
                </a:solidFill>
              </a:rPr>
              <a:t>(2 Reyes 2:9).</a:t>
            </a:r>
          </a:p>
        </p:txBody>
      </p:sp>
      <p:sp>
        <p:nvSpPr>
          <p:cNvPr id="4763" name="Rectangle 667">
            <a:extLst>
              <a:ext uri="{FF2B5EF4-FFF2-40B4-BE49-F238E27FC236}">
                <a16:creationId xmlns:a16="http://schemas.microsoft.com/office/drawing/2014/main" id="{78894671-FFAE-491A-9993-455D86985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4" y="1907858"/>
            <a:ext cx="1214908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DefaultOcx" r:id="rId1" imgW="1295280" imgH="228600"/>
        </mc:Choice>
        <mc:Fallback>
          <p:control name="DefaultOcx" r:id="rId1" imgW="1295280" imgH="228600">
            <p:pic>
              <p:nvPicPr>
                <p:cNvPr id="1026" name="DefaultOcx">
                  <a:extLst>
                    <a:ext uri="{FF2B5EF4-FFF2-40B4-BE49-F238E27FC236}">
                      <a16:creationId xmlns:a16="http://schemas.microsoft.com/office/drawing/2014/main" id="{39763D0E-60F2-4D79-98CE-D79B6A4F4D8B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/>
                <a:srcRect/>
                <a:stretch>
                  <a:fillRect/>
                </a:stretch>
              </p:blipFill>
              <p:spPr bwMode="auto">
                <a:xfrm>
                  <a:off x="1498600" y="-61087000"/>
                  <a:ext cx="1295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Image1" r:id="rId2" imgW="914400" imgH="914400"/>
        </mc:Choice>
        <mc:Fallback>
          <p:control name="HTMLImage1" r:id="rId2" imgW="914400" imgH="914400">
            <p:pic>
              <p:nvPicPr>
                <p:cNvPr id="1027" name="HTMLImage1">
                  <a:extLst>
                    <a:ext uri="{FF2B5EF4-FFF2-40B4-BE49-F238E27FC236}">
                      <a16:creationId xmlns:a16="http://schemas.microsoft.com/office/drawing/2014/main" id="{DE6AB791-FE81-4184-9231-23B39BC1713E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0"/>
                <a:srcRect/>
                <a:stretch>
                  <a:fillRect/>
                </a:stretch>
              </p:blipFill>
              <p:spPr bwMode="auto">
                <a:xfrm>
                  <a:off x="1495360" y="-61090175"/>
                  <a:ext cx="914400" cy="914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" r:id="rId3" imgW="1295280" imgH="228600"/>
        </mc:Choice>
        <mc:Fallback>
          <p:control name="HTMLText1" r:id="rId3" imgW="1295280" imgH="228600">
            <p:pic>
              <p:nvPicPr>
                <p:cNvPr id="1028" name="HTMLText1">
                  <a:extLst>
                    <a:ext uri="{FF2B5EF4-FFF2-40B4-BE49-F238E27FC236}">
                      <a16:creationId xmlns:a16="http://schemas.microsoft.com/office/drawing/2014/main" id="{0090676F-43B0-4BAD-B184-6928AA3E10AB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/>
                <a:srcRect/>
                <a:stretch>
                  <a:fillRect/>
                </a:stretch>
              </p:blipFill>
              <p:spPr bwMode="auto">
                <a:xfrm>
                  <a:off x="1498600" y="-61087000"/>
                  <a:ext cx="1295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Image2" r:id="rId4" imgW="914400" imgH="914400"/>
        </mc:Choice>
        <mc:Fallback>
          <p:control name="HTMLImage2" r:id="rId4" imgW="914400" imgH="914400">
            <p:pic>
              <p:nvPicPr>
                <p:cNvPr id="1029" name="HTMLImage2">
                  <a:extLst>
                    <a:ext uri="{FF2B5EF4-FFF2-40B4-BE49-F238E27FC236}">
                      <a16:creationId xmlns:a16="http://schemas.microsoft.com/office/drawing/2014/main" id="{6864137E-B8F5-49F0-9240-F187779DB98F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0"/>
                <a:srcRect/>
                <a:stretch>
                  <a:fillRect/>
                </a:stretch>
              </p:blipFill>
              <p:spPr bwMode="auto">
                <a:xfrm>
                  <a:off x="1495360" y="-61090175"/>
                  <a:ext cx="914400" cy="914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2" r:id="rId5" imgW="1295280" imgH="228600"/>
        </mc:Choice>
        <mc:Fallback>
          <p:control name="HTMLText2" r:id="rId5" imgW="1295280" imgH="228600">
            <p:pic>
              <p:nvPicPr>
                <p:cNvPr id="1030" name="HTMLText2">
                  <a:extLst>
                    <a:ext uri="{FF2B5EF4-FFF2-40B4-BE49-F238E27FC236}">
                      <a16:creationId xmlns:a16="http://schemas.microsoft.com/office/drawing/2014/main" id="{13FEAE2B-01A2-4F34-B256-2DF8223D5C0B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2"/>
                <a:srcRect/>
                <a:stretch>
                  <a:fillRect/>
                </a:stretch>
              </p:blipFill>
              <p:spPr bwMode="auto">
                <a:xfrm>
                  <a:off x="1498600" y="-61087000"/>
                  <a:ext cx="1295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Image3" r:id="rId6" imgW="914400" imgH="914400"/>
        </mc:Choice>
        <mc:Fallback>
          <p:control name="HTMLImage3" r:id="rId6" imgW="914400" imgH="914400">
            <p:pic>
              <p:nvPicPr>
                <p:cNvPr id="1031" name="HTMLImage3">
                  <a:extLst>
                    <a:ext uri="{FF2B5EF4-FFF2-40B4-BE49-F238E27FC236}">
                      <a16:creationId xmlns:a16="http://schemas.microsoft.com/office/drawing/2014/main" id="{E39EF3A9-3456-4E9C-AA71-B076B2958C15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0"/>
                <a:srcRect/>
                <a:stretch>
                  <a:fillRect/>
                </a:stretch>
              </p:blipFill>
              <p:spPr bwMode="auto">
                <a:xfrm>
                  <a:off x="1495360" y="-61090175"/>
                  <a:ext cx="914400" cy="914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7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7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47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47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47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7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7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">
            <a:extLst>
              <a:ext uri="{FF2B5EF4-FFF2-40B4-BE49-F238E27FC236}">
                <a16:creationId xmlns:a16="http://schemas.microsoft.com/office/drawing/2014/main" id="{34C25942-EC6A-488A-ACB1-72AC99ECA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1197897"/>
            <a:ext cx="9144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7" name="Rectangle 4">
            <a:extLst>
              <a:ext uri="{FF2B5EF4-FFF2-40B4-BE49-F238E27FC236}">
                <a16:creationId xmlns:a16="http://schemas.microsoft.com/office/drawing/2014/main" id="{5A73C179-983D-4C09-91A9-1C65BE84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8" name="Rectangle 6">
            <a:extLst>
              <a:ext uri="{FF2B5EF4-FFF2-40B4-BE49-F238E27FC236}">
                <a16:creationId xmlns:a16="http://schemas.microsoft.com/office/drawing/2014/main" id="{339FABD9-C9C0-4790-9B93-A79B4DAC9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9" name="Rectangle 7">
            <a:extLst>
              <a:ext uri="{FF2B5EF4-FFF2-40B4-BE49-F238E27FC236}">
                <a16:creationId xmlns:a16="http://schemas.microsoft.com/office/drawing/2014/main" id="{BC123206-0573-4931-A2E7-A563753D2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2738"/>
            <a:ext cx="342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fontAlgn="ctr" hangingPunct="1"/>
            <a:r>
              <a:rPr lang="en-US" altLang="en-US" sz="1800" b="0">
                <a:latin typeface="Arial" panose="020B0604020202020204" pitchFamily="34" charset="0"/>
              </a:rPr>
              <a:t>    </a:t>
            </a:r>
            <a:r>
              <a:rPr lang="en-US" altLang="en-US" sz="1800" b="0">
                <a:latin typeface="Arial" panose="020B0604020202020204" pitchFamily="34" charset="0"/>
                <a:hlinkClick r:id="rId8"/>
              </a:rPr>
              <a:t>What's New?</a:t>
            </a:r>
            <a:r>
              <a:rPr lang="en-US" altLang="en-US" sz="1800" b="0">
                <a:latin typeface="Arial" panose="020B0604020202020204" pitchFamily="34" charset="0"/>
              </a:rPr>
              <a:t>     </a:t>
            </a:r>
            <a:r>
              <a:rPr lang="en-US" altLang="en-US" sz="1800" b="0">
                <a:latin typeface="Arial" panose="020B0604020202020204" pitchFamily="34" charset="0"/>
                <a:hlinkClick r:id="rId9"/>
              </a:rPr>
              <a:t>Online Store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060" name="Rectangle 8">
            <a:extLst>
              <a:ext uri="{FF2B5EF4-FFF2-40B4-BE49-F238E27FC236}">
                <a16:creationId xmlns:a16="http://schemas.microsoft.com/office/drawing/2014/main" id="{370C8593-8462-402E-95F9-FEAE3034F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48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1" name="Rectangle 9">
            <a:extLst>
              <a:ext uri="{FF2B5EF4-FFF2-40B4-BE49-F238E27FC236}">
                <a16:creationId xmlns:a16="http://schemas.microsoft.com/office/drawing/2014/main" id="{9059DAE8-58F9-45E2-A739-9DF832B5B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-61272738"/>
            <a:ext cx="14922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0"/>
              </a:rPr>
              <a:t>About Xenos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2" name="Rectangle 10">
            <a:extLst>
              <a:ext uri="{FF2B5EF4-FFF2-40B4-BE49-F238E27FC236}">
                <a16:creationId xmlns:a16="http://schemas.microsoft.com/office/drawing/2014/main" id="{02133801-B356-4759-BECD-998C9B673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-61272738"/>
            <a:ext cx="16065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1"/>
              </a:rPr>
              <a:t>Home Groups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3" name="Rectangle 11">
            <a:extLst>
              <a:ext uri="{FF2B5EF4-FFF2-40B4-BE49-F238E27FC236}">
                <a16:creationId xmlns:a16="http://schemas.microsoft.com/office/drawing/2014/main" id="{63E7DED7-1559-4AEE-B7AF-435870EF8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25" y="-61272738"/>
            <a:ext cx="1809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2"/>
              </a:rPr>
              <a:t>Bible Teachings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4" name="Rectangle 12">
            <a:extLst>
              <a:ext uri="{FF2B5EF4-FFF2-40B4-BE49-F238E27FC236}">
                <a16:creationId xmlns:a16="http://schemas.microsoft.com/office/drawing/2014/main" id="{924627A1-79EC-494F-B8B3-9CCFE4E72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425" y="-61272738"/>
            <a:ext cx="15811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3"/>
              </a:rPr>
              <a:t>Adult Classes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5" name="Rectangle 13">
            <a:extLst>
              <a:ext uri="{FF2B5EF4-FFF2-40B4-BE49-F238E27FC236}">
                <a16:creationId xmlns:a16="http://schemas.microsoft.com/office/drawing/2014/main" id="{845A985D-89BF-42B6-B67C-6C3F36572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-61272738"/>
            <a:ext cx="1835150" cy="366713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4"/>
              </a:rPr>
              <a:t>Books &amp; Essays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6" name="Rectangle 14">
            <a:extLst>
              <a:ext uri="{FF2B5EF4-FFF2-40B4-BE49-F238E27FC236}">
                <a16:creationId xmlns:a16="http://schemas.microsoft.com/office/drawing/2014/main" id="{F5BE7E25-C90E-496D-BC89-323EC4468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325" y="-61272738"/>
            <a:ext cx="11493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5"/>
              </a:rPr>
              <a:t>Ministries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7" name="Rectangle 15">
            <a:extLst>
              <a:ext uri="{FF2B5EF4-FFF2-40B4-BE49-F238E27FC236}">
                <a16:creationId xmlns:a16="http://schemas.microsoft.com/office/drawing/2014/main" id="{B5D9FDA6-1630-4344-9474-8F9F5F291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25" y="-61272738"/>
            <a:ext cx="920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6"/>
              </a:rPr>
              <a:t>Donate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328" name="Group 16">
            <a:extLst>
              <a:ext uri="{FF2B5EF4-FFF2-40B4-BE49-F238E27FC236}">
                <a16:creationId xmlns:a16="http://schemas.microsoft.com/office/drawing/2014/main" id="{693B6EC4-E2F5-4808-9B90-263963F96D7A}"/>
              </a:ext>
            </a:extLst>
          </p:cNvPr>
          <p:cNvGraphicFramePr>
            <a:graphicFrameLocks noGrp="1"/>
          </p:cNvGraphicFramePr>
          <p:nvPr/>
        </p:nvGraphicFramePr>
        <p:xfrm>
          <a:off x="1524001" y="-61090175"/>
          <a:ext cx="4778375" cy="4452937"/>
        </p:xfrm>
        <a:graphic>
          <a:graphicData uri="http://schemas.openxmlformats.org/drawingml/2006/table">
            <a:tbl>
              <a:tblPr/>
              <a:tblGrid>
                <a:gridCol w="47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70" name="Rectangle 22">
            <a:extLst>
              <a:ext uri="{FF2B5EF4-FFF2-40B4-BE49-F238E27FC236}">
                <a16:creationId xmlns:a16="http://schemas.microsoft.com/office/drawing/2014/main" id="{EC0B56F6-BFC9-4E02-9FE2-B76C296B8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66787713"/>
            <a:ext cx="688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en-US" altLang="en-US" sz="1800" b="0">
                <a:latin typeface="Arial" panose="020B0604020202020204" pitchFamily="34" charset="0"/>
              </a:rPr>
            </a:b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800" b="0">
                <a:latin typeface="Arial" panose="020B0604020202020204" pitchFamily="34" charset="0"/>
              </a:rPr>
              <a:t>1340 Community Park Dr., Columbus OH 43229   (614) 823-6500 </a:t>
            </a:r>
            <a:br>
              <a:rPr lang="en-US" altLang="en-US" sz="1800" b="0">
                <a:latin typeface="Arial" panose="020B0604020202020204" pitchFamily="34" charset="0"/>
              </a:rPr>
            </a:br>
            <a:r>
              <a:rPr lang="en-US" altLang="en-US" sz="1800" b="0">
                <a:latin typeface="Arial" panose="020B0604020202020204" pitchFamily="34" charset="0"/>
              </a:rPr>
              <a:t>Send questions or feedback to </a:t>
            </a:r>
            <a:r>
              <a:rPr lang="en-US" altLang="en-US" sz="1800" b="0">
                <a:latin typeface="Arial" panose="020B0604020202020204" pitchFamily="34" charset="0"/>
                <a:hlinkClick r:id="rId17"/>
              </a:rPr>
              <a:t>webmaster@xenos.org</a:t>
            </a: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000" b="0">
                <a:latin typeface="Arial" panose="020B0604020202020204" pitchFamily="34" charset="0"/>
              </a:rPr>
              <a:t>©2008 Xenos Christian Fellowship </a:t>
            </a:r>
            <a:r>
              <a:rPr lang="en-US" altLang="en-US" sz="600" b="0" i="1">
                <a:latin typeface="Arial" panose="020B0604020202020204" pitchFamily="34" charset="0"/>
              </a:rPr>
              <a:t>(See our </a:t>
            </a:r>
            <a:r>
              <a:rPr lang="en-US" altLang="en-US" sz="600" b="0" i="1">
                <a:latin typeface="Arial" panose="020B0604020202020204" pitchFamily="34" charset="0"/>
                <a:hlinkClick r:id="rId18"/>
              </a:rPr>
              <a:t>usage guidelines</a:t>
            </a:r>
            <a:r>
              <a:rPr lang="en-US" altLang="en-US" sz="600" b="0" i="1">
                <a:latin typeface="Arial" panose="020B0604020202020204" pitchFamily="34" charset="0"/>
              </a:rPr>
              <a:t>.)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338" name="Group 26">
            <a:extLst>
              <a:ext uri="{FF2B5EF4-FFF2-40B4-BE49-F238E27FC236}">
                <a16:creationId xmlns:a16="http://schemas.microsoft.com/office/drawing/2014/main" id="{92302C6A-5913-4239-B637-D2F8D395B6E7}"/>
              </a:ext>
            </a:extLst>
          </p:cNvPr>
          <p:cNvGraphicFramePr>
            <a:graphicFrameLocks noGrp="1"/>
          </p:cNvGraphicFramePr>
          <p:nvPr/>
        </p:nvGraphicFramePr>
        <p:xfrm>
          <a:off x="1533526" y="-61080650"/>
          <a:ext cx="4373566" cy="4450068"/>
        </p:xfrm>
        <a:graphic>
          <a:graphicData uri="http://schemas.openxmlformats.org/drawingml/2006/table">
            <a:tbl>
              <a:tblPr/>
              <a:tblGrid>
                <a:gridCol w="30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316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Xenos Books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Outlines &amp; Charts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Online Journal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94" name="Picture 53" descr="x">
            <a:hlinkClick r:id="rId22"/>
            <a:extLst>
              <a:ext uri="{FF2B5EF4-FFF2-40B4-BE49-F238E27FC236}">
                <a16:creationId xmlns:a16="http://schemas.microsoft.com/office/drawing/2014/main" id="{855E078B-72A5-4D7D-8632-BAA825EFD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-612267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5" name="Picture 54" descr="x">
            <a:extLst>
              <a:ext uri="{FF2B5EF4-FFF2-40B4-BE49-F238E27FC236}">
                <a16:creationId xmlns:a16="http://schemas.microsoft.com/office/drawing/2014/main" id="{99C68BD8-5536-4FF4-A86E-B8BEDB4B2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6" name="Picture 55" descr="x">
            <a:extLst>
              <a:ext uri="{FF2B5EF4-FFF2-40B4-BE49-F238E27FC236}">
                <a16:creationId xmlns:a16="http://schemas.microsoft.com/office/drawing/2014/main" id="{EB8070E9-4530-4622-9654-EBB4981B4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7" name="Picture 56" descr="corner_left">
            <a:extLst>
              <a:ext uri="{FF2B5EF4-FFF2-40B4-BE49-F238E27FC236}">
                <a16:creationId xmlns:a16="http://schemas.microsoft.com/office/drawing/2014/main" id="{069293C0-EEDE-4130-9C85-23FDCE4EF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8" name="Picture 57" descr="corner_right">
            <a:extLst>
              <a:ext uri="{FF2B5EF4-FFF2-40B4-BE49-F238E27FC236}">
                <a16:creationId xmlns:a16="http://schemas.microsoft.com/office/drawing/2014/main" id="{4EF3E1D0-86A4-4263-B658-EAB031446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" name="Picture 58" descr="x">
            <a:extLst>
              <a:ext uri="{FF2B5EF4-FFF2-40B4-BE49-F238E27FC236}">
                <a16:creationId xmlns:a16="http://schemas.microsoft.com/office/drawing/2014/main" id="{62505C95-F433-4D1F-9B67-26741E339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0" name="Picture 59" descr="corner_left">
            <a:extLst>
              <a:ext uri="{FF2B5EF4-FFF2-40B4-BE49-F238E27FC236}">
                <a16:creationId xmlns:a16="http://schemas.microsoft.com/office/drawing/2014/main" id="{423EB134-2458-4A22-9F36-F1CE13BBA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1" name="Picture 60" descr="corner_right">
            <a:extLst>
              <a:ext uri="{FF2B5EF4-FFF2-40B4-BE49-F238E27FC236}">
                <a16:creationId xmlns:a16="http://schemas.microsoft.com/office/drawing/2014/main" id="{B920241C-2E2D-49CF-ACFF-9A252579B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2" name="Picture 61" descr="x">
            <a:extLst>
              <a:ext uri="{FF2B5EF4-FFF2-40B4-BE49-F238E27FC236}">
                <a16:creationId xmlns:a16="http://schemas.microsoft.com/office/drawing/2014/main" id="{72ACAA79-7490-4C2C-BED9-2DA3C2A840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3" name="Picture 62" descr="corner_left">
            <a:extLst>
              <a:ext uri="{FF2B5EF4-FFF2-40B4-BE49-F238E27FC236}">
                <a16:creationId xmlns:a16="http://schemas.microsoft.com/office/drawing/2014/main" id="{30FA0222-30FE-4DC6-B1D9-4E585E589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4" name="Picture 63" descr="realmedia">
            <a:hlinkClick r:id="rId12"/>
            <a:extLst>
              <a:ext uri="{FF2B5EF4-FFF2-40B4-BE49-F238E27FC236}">
                <a16:creationId xmlns:a16="http://schemas.microsoft.com/office/drawing/2014/main" id="{BF91779E-7137-42CB-A4E1-D65596C64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5" name="Picture 64" descr="corner_right">
            <a:extLst>
              <a:ext uri="{FF2B5EF4-FFF2-40B4-BE49-F238E27FC236}">
                <a16:creationId xmlns:a16="http://schemas.microsoft.com/office/drawing/2014/main" id="{C6893B56-2D04-4C4F-A32E-14F5FE457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6" name="Picture 65" descr="x">
            <a:extLst>
              <a:ext uri="{FF2B5EF4-FFF2-40B4-BE49-F238E27FC236}">
                <a16:creationId xmlns:a16="http://schemas.microsoft.com/office/drawing/2014/main" id="{078A3C17-27F9-49F0-BC5D-07D407B67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7" name="Picture 66" descr="corner_left">
            <a:extLst>
              <a:ext uri="{FF2B5EF4-FFF2-40B4-BE49-F238E27FC236}">
                <a16:creationId xmlns:a16="http://schemas.microsoft.com/office/drawing/2014/main" id="{A7AA69B5-F36A-411E-B533-A55DE2CBD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8" name="Picture 67" descr="realmedia">
            <a:hlinkClick r:id="rId13"/>
            <a:extLst>
              <a:ext uri="{FF2B5EF4-FFF2-40B4-BE49-F238E27FC236}">
                <a16:creationId xmlns:a16="http://schemas.microsoft.com/office/drawing/2014/main" id="{4264C7C0-6EC5-4E37-9CC6-E50FFE7D1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" name="Picture 68" descr="corner_right">
            <a:extLst>
              <a:ext uri="{FF2B5EF4-FFF2-40B4-BE49-F238E27FC236}">
                <a16:creationId xmlns:a16="http://schemas.microsoft.com/office/drawing/2014/main" id="{4F4D1D37-6F9D-4075-8DC9-1E2334C42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0" name="Picture 69" descr="x">
            <a:extLst>
              <a:ext uri="{FF2B5EF4-FFF2-40B4-BE49-F238E27FC236}">
                <a16:creationId xmlns:a16="http://schemas.microsoft.com/office/drawing/2014/main" id="{8CB83105-6181-48A2-9128-494ACF674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1" name="Picture 70" descr="corner_left">
            <a:extLst>
              <a:ext uri="{FF2B5EF4-FFF2-40B4-BE49-F238E27FC236}">
                <a16:creationId xmlns:a16="http://schemas.microsoft.com/office/drawing/2014/main" id="{C05E3349-F58D-4AC1-B7F2-81D403781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2" name="Picture 71" descr="corner_right">
            <a:extLst>
              <a:ext uri="{FF2B5EF4-FFF2-40B4-BE49-F238E27FC236}">
                <a16:creationId xmlns:a16="http://schemas.microsoft.com/office/drawing/2014/main" id="{52B901BC-C7A8-47A7-B715-9DF7AD791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3" name="Picture 72" descr="x">
            <a:extLst>
              <a:ext uri="{FF2B5EF4-FFF2-40B4-BE49-F238E27FC236}">
                <a16:creationId xmlns:a16="http://schemas.microsoft.com/office/drawing/2014/main" id="{61C8A2D5-7FB4-4B33-8C3B-17484AD31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4" name="Picture 73" descr="corner_left">
            <a:extLst>
              <a:ext uri="{FF2B5EF4-FFF2-40B4-BE49-F238E27FC236}">
                <a16:creationId xmlns:a16="http://schemas.microsoft.com/office/drawing/2014/main" id="{80A849CE-2C0E-4F41-88BE-447F67D00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5" name="Picture 74" descr="corner_right">
            <a:extLst>
              <a:ext uri="{FF2B5EF4-FFF2-40B4-BE49-F238E27FC236}">
                <a16:creationId xmlns:a16="http://schemas.microsoft.com/office/drawing/2014/main" id="{25293445-524F-4B94-A1DF-1846EE30A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6" name="Picture 75" descr="x">
            <a:extLst>
              <a:ext uri="{FF2B5EF4-FFF2-40B4-BE49-F238E27FC236}">
                <a16:creationId xmlns:a16="http://schemas.microsoft.com/office/drawing/2014/main" id="{468AAC5B-BD96-47FC-8B12-F7EA7206A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7" name="Picture 76" descr="corner_left">
            <a:extLst>
              <a:ext uri="{FF2B5EF4-FFF2-40B4-BE49-F238E27FC236}">
                <a16:creationId xmlns:a16="http://schemas.microsoft.com/office/drawing/2014/main" id="{32D45F7C-44BE-46D8-94AB-146F0C531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8" name="Picture 77" descr="corner_right">
            <a:extLst>
              <a:ext uri="{FF2B5EF4-FFF2-40B4-BE49-F238E27FC236}">
                <a16:creationId xmlns:a16="http://schemas.microsoft.com/office/drawing/2014/main" id="{F3D8AC64-94D0-4B6C-A64A-C8C89D5C9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9" name="Picture 78" descr="x">
            <a:extLst>
              <a:ext uri="{FF2B5EF4-FFF2-40B4-BE49-F238E27FC236}">
                <a16:creationId xmlns:a16="http://schemas.microsoft.com/office/drawing/2014/main" id="{D6DA1976-C0BC-49C6-AEDE-1784D2C3D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0" name="Picture 79" descr="x">
            <a:extLst>
              <a:ext uri="{FF2B5EF4-FFF2-40B4-BE49-F238E27FC236}">
                <a16:creationId xmlns:a16="http://schemas.microsoft.com/office/drawing/2014/main" id="{ED9E2F55-D7AF-422A-A348-8D6EB329E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1" name="Picture 80" descr="x">
            <a:extLst>
              <a:ext uri="{FF2B5EF4-FFF2-40B4-BE49-F238E27FC236}">
                <a16:creationId xmlns:a16="http://schemas.microsoft.com/office/drawing/2014/main" id="{2DC0E9B7-27B8-42B4-8252-2281C3977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2" name="Picture 81" descr="x">
            <a:extLst>
              <a:ext uri="{FF2B5EF4-FFF2-40B4-BE49-F238E27FC236}">
                <a16:creationId xmlns:a16="http://schemas.microsoft.com/office/drawing/2014/main" id="{20AD7FF8-4078-4278-9225-7A28B966C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3" name="Picture 82" descr="x">
            <a:extLst>
              <a:ext uri="{FF2B5EF4-FFF2-40B4-BE49-F238E27FC236}">
                <a16:creationId xmlns:a16="http://schemas.microsoft.com/office/drawing/2014/main" id="{44590BDB-7868-4DFA-8D98-7A18A9E1B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4" name="Picture 83" descr="x">
            <a:extLst>
              <a:ext uri="{FF2B5EF4-FFF2-40B4-BE49-F238E27FC236}">
                <a16:creationId xmlns:a16="http://schemas.microsoft.com/office/drawing/2014/main" id="{C5EC1CC2-91C6-4337-89C3-358BC8816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5" name="Picture 84" descr="x">
            <a:extLst>
              <a:ext uri="{FF2B5EF4-FFF2-40B4-BE49-F238E27FC236}">
                <a16:creationId xmlns:a16="http://schemas.microsoft.com/office/drawing/2014/main" id="{1287C404-CC01-4D22-A1DA-B3B4EF69C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6" name="Picture 85" descr="x">
            <a:extLst>
              <a:ext uri="{FF2B5EF4-FFF2-40B4-BE49-F238E27FC236}">
                <a16:creationId xmlns:a16="http://schemas.microsoft.com/office/drawing/2014/main" id="{408EEDAE-22F3-4626-B6BB-E6FC27DC1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7" name="Picture 86" descr="x">
            <a:extLst>
              <a:ext uri="{FF2B5EF4-FFF2-40B4-BE49-F238E27FC236}">
                <a16:creationId xmlns:a16="http://schemas.microsoft.com/office/drawing/2014/main" id="{FF53B018-6EAE-4917-8537-9C95ED69D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8" name="Picture 87" descr="x">
            <a:extLst>
              <a:ext uri="{FF2B5EF4-FFF2-40B4-BE49-F238E27FC236}">
                <a16:creationId xmlns:a16="http://schemas.microsoft.com/office/drawing/2014/main" id="{B1CB5CC5-2651-47E2-BC8A-47D518955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9" name="Picture 88" descr="x">
            <a:extLst>
              <a:ext uri="{FF2B5EF4-FFF2-40B4-BE49-F238E27FC236}">
                <a16:creationId xmlns:a16="http://schemas.microsoft.com/office/drawing/2014/main" id="{A8DC3C3B-E8C8-40C0-832A-C6726ADD4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0" name="Picture 89" descr="x">
            <a:extLst>
              <a:ext uri="{FF2B5EF4-FFF2-40B4-BE49-F238E27FC236}">
                <a16:creationId xmlns:a16="http://schemas.microsoft.com/office/drawing/2014/main" id="{F6566582-FA2C-46D9-977D-4475ADFD2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1" name="Picture 90" descr="x">
            <a:extLst>
              <a:ext uri="{FF2B5EF4-FFF2-40B4-BE49-F238E27FC236}">
                <a16:creationId xmlns:a16="http://schemas.microsoft.com/office/drawing/2014/main" id="{61ABFBB3-771D-49DB-A4D8-A9BB70092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2" name="Picture 91" descr="x">
            <a:extLst>
              <a:ext uri="{FF2B5EF4-FFF2-40B4-BE49-F238E27FC236}">
                <a16:creationId xmlns:a16="http://schemas.microsoft.com/office/drawing/2014/main" id="{87B02237-1901-41C2-972C-5803CCD6D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3" name="Picture 92" descr="x">
            <a:extLst>
              <a:ext uri="{FF2B5EF4-FFF2-40B4-BE49-F238E27FC236}">
                <a16:creationId xmlns:a16="http://schemas.microsoft.com/office/drawing/2014/main" id="{30BFDB95-163C-4C48-BF6E-237296F29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4" name="Picture 93" descr="x">
            <a:extLst>
              <a:ext uri="{FF2B5EF4-FFF2-40B4-BE49-F238E27FC236}">
                <a16:creationId xmlns:a16="http://schemas.microsoft.com/office/drawing/2014/main" id="{78E300B1-5E1C-49C3-B596-B0FE8855E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5" name="Picture 94" descr="x">
            <a:extLst>
              <a:ext uri="{FF2B5EF4-FFF2-40B4-BE49-F238E27FC236}">
                <a16:creationId xmlns:a16="http://schemas.microsoft.com/office/drawing/2014/main" id="{818A5A34-C6DD-4E97-B842-D1CFE9563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6" name="Picture 95" descr="x">
            <a:extLst>
              <a:ext uri="{FF2B5EF4-FFF2-40B4-BE49-F238E27FC236}">
                <a16:creationId xmlns:a16="http://schemas.microsoft.com/office/drawing/2014/main" id="{DEEB3676-6DE7-4037-84C0-3A2E32ADF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4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7" name="Picture 96" descr="corner_left">
            <a:extLst>
              <a:ext uri="{FF2B5EF4-FFF2-40B4-BE49-F238E27FC236}">
                <a16:creationId xmlns:a16="http://schemas.microsoft.com/office/drawing/2014/main" id="{FEAD782E-8964-454A-8483-795616A3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6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8" name="Picture 97" descr="corner_right">
            <a:extLst>
              <a:ext uri="{FF2B5EF4-FFF2-40B4-BE49-F238E27FC236}">
                <a16:creationId xmlns:a16="http://schemas.microsoft.com/office/drawing/2014/main" id="{F36AED53-3FAB-49E6-A465-BEF275593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9" name="Picture 98" descr="x">
            <a:extLst>
              <a:ext uri="{FF2B5EF4-FFF2-40B4-BE49-F238E27FC236}">
                <a16:creationId xmlns:a16="http://schemas.microsoft.com/office/drawing/2014/main" id="{F01A6653-DE75-443C-8AA2-2BAF4ED09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0" name="Picture 99" descr="corner_left">
            <a:extLst>
              <a:ext uri="{FF2B5EF4-FFF2-40B4-BE49-F238E27FC236}">
                <a16:creationId xmlns:a16="http://schemas.microsoft.com/office/drawing/2014/main" id="{6E878F91-1FF7-4727-9EF6-A14225CB4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1" name="Picture 100" descr="corner_right">
            <a:extLst>
              <a:ext uri="{FF2B5EF4-FFF2-40B4-BE49-F238E27FC236}">
                <a16:creationId xmlns:a16="http://schemas.microsoft.com/office/drawing/2014/main" id="{3A050165-B80B-4730-BB94-25A53A7CC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4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2" name="Picture 101" descr="x">
            <a:extLst>
              <a:ext uri="{FF2B5EF4-FFF2-40B4-BE49-F238E27FC236}">
                <a16:creationId xmlns:a16="http://schemas.microsoft.com/office/drawing/2014/main" id="{D8ABC57D-B2EB-40DB-A750-6E83FE158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3" name="Picture 102" descr="corner_left">
            <a:extLst>
              <a:ext uri="{FF2B5EF4-FFF2-40B4-BE49-F238E27FC236}">
                <a16:creationId xmlns:a16="http://schemas.microsoft.com/office/drawing/2014/main" id="{53820591-958B-444B-ABF4-D8DED3D9C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4" name="Picture 103" descr="corner_right">
            <a:extLst>
              <a:ext uri="{FF2B5EF4-FFF2-40B4-BE49-F238E27FC236}">
                <a16:creationId xmlns:a16="http://schemas.microsoft.com/office/drawing/2014/main" id="{EFD480F7-4EC3-4AC0-A27A-EA42183AC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5" name="Picture 104" descr="x">
            <a:extLst>
              <a:ext uri="{FF2B5EF4-FFF2-40B4-BE49-F238E27FC236}">
                <a16:creationId xmlns:a16="http://schemas.microsoft.com/office/drawing/2014/main" id="{720603E8-0C4E-49FC-B66C-98DD484BF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1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6" name="Picture 105" descr="x">
            <a:extLst>
              <a:ext uri="{FF2B5EF4-FFF2-40B4-BE49-F238E27FC236}">
                <a16:creationId xmlns:a16="http://schemas.microsoft.com/office/drawing/2014/main" id="{85442302-72B8-4E01-88A9-840CD28D3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114" y="-5925978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7" name="Picture 106" descr="x">
            <a:extLst>
              <a:ext uri="{FF2B5EF4-FFF2-40B4-BE49-F238E27FC236}">
                <a16:creationId xmlns:a16="http://schemas.microsoft.com/office/drawing/2014/main" id="{7C83E814-6B5B-49D9-BAD4-37FD8C366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8" name="Picture 107" descr="x">
            <a:extLst>
              <a:ext uri="{FF2B5EF4-FFF2-40B4-BE49-F238E27FC236}">
                <a16:creationId xmlns:a16="http://schemas.microsoft.com/office/drawing/2014/main" id="{45CEA649-1A03-47C9-AA8B-C514343CE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9" name="Picture 108" descr="x">
            <a:extLst>
              <a:ext uri="{FF2B5EF4-FFF2-40B4-BE49-F238E27FC236}">
                <a16:creationId xmlns:a16="http://schemas.microsoft.com/office/drawing/2014/main" id="{22170F56-7556-496D-A13B-2F5892001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" name="Picture 109" descr="x">
            <a:extLst>
              <a:ext uri="{FF2B5EF4-FFF2-40B4-BE49-F238E27FC236}">
                <a16:creationId xmlns:a16="http://schemas.microsoft.com/office/drawing/2014/main" id="{6FF0E4BE-4557-4D88-A49E-F577DD0DB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" name="Picture 110" descr="x">
            <a:extLst>
              <a:ext uri="{FF2B5EF4-FFF2-40B4-BE49-F238E27FC236}">
                <a16:creationId xmlns:a16="http://schemas.microsoft.com/office/drawing/2014/main" id="{5632B304-E9F0-44E7-85DA-ADB8A0FD1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" name="Picture 111" descr="x">
            <a:extLst>
              <a:ext uri="{FF2B5EF4-FFF2-40B4-BE49-F238E27FC236}">
                <a16:creationId xmlns:a16="http://schemas.microsoft.com/office/drawing/2014/main" id="{DCFA0780-75EB-42AF-A470-812FA0D3C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6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" name="Picture 112" descr="x">
            <a:extLst>
              <a:ext uri="{FF2B5EF4-FFF2-40B4-BE49-F238E27FC236}">
                <a16:creationId xmlns:a16="http://schemas.microsoft.com/office/drawing/2014/main" id="{81EB4933-A69B-4DC6-BD5E-E2D01B9C3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" name="Picture 113" descr="cleardot">
            <a:extLst>
              <a:ext uri="{FF2B5EF4-FFF2-40B4-BE49-F238E27FC236}">
                <a16:creationId xmlns:a16="http://schemas.microsoft.com/office/drawing/2014/main" id="{5370663E-CCD2-4C9D-9112-621145063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66193988"/>
            <a:ext cx="11811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" name="Picture 114" descr="cleardot">
            <a:extLst>
              <a:ext uri="{FF2B5EF4-FFF2-40B4-BE49-F238E27FC236}">
                <a16:creationId xmlns:a16="http://schemas.microsoft.com/office/drawing/2014/main" id="{84CAA737-B246-4FEB-A42C-582593D94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661939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" name="Picture 115" descr="cleardot">
            <a:extLst>
              <a:ext uri="{FF2B5EF4-FFF2-40B4-BE49-F238E27FC236}">
                <a16:creationId xmlns:a16="http://schemas.microsoft.com/office/drawing/2014/main" id="{340FCDEB-F6E7-4EBE-8749-7202DD058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66193988"/>
            <a:ext cx="48768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7" name="Rectangle 116">
            <a:extLst>
              <a:ext uri="{FF2B5EF4-FFF2-40B4-BE49-F238E27FC236}">
                <a16:creationId xmlns:a16="http://schemas.microsoft.com/office/drawing/2014/main" id="{42975050-7DEA-4E7C-8D97-0B2E7F9DE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1197897"/>
            <a:ext cx="9144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8" name="Rectangle 118">
            <a:extLst>
              <a:ext uri="{FF2B5EF4-FFF2-40B4-BE49-F238E27FC236}">
                <a16:creationId xmlns:a16="http://schemas.microsoft.com/office/drawing/2014/main" id="{C0A1B242-1F61-459A-A42D-31CB3BBBF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9" name="Rectangle 120">
            <a:extLst>
              <a:ext uri="{FF2B5EF4-FFF2-40B4-BE49-F238E27FC236}">
                <a16:creationId xmlns:a16="http://schemas.microsoft.com/office/drawing/2014/main" id="{96D3102F-0E30-4AC7-94EB-87D94CA87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60" name="Rectangle 121">
            <a:extLst>
              <a:ext uri="{FF2B5EF4-FFF2-40B4-BE49-F238E27FC236}">
                <a16:creationId xmlns:a16="http://schemas.microsoft.com/office/drawing/2014/main" id="{1A37296C-8108-4706-8E0F-4D3580852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2738"/>
            <a:ext cx="342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fontAlgn="ctr" hangingPunct="1"/>
            <a:r>
              <a:rPr lang="en-US" altLang="en-US" sz="1800" b="0">
                <a:latin typeface="Arial" panose="020B0604020202020204" pitchFamily="34" charset="0"/>
              </a:rPr>
              <a:t>    </a:t>
            </a:r>
            <a:r>
              <a:rPr lang="en-US" altLang="en-US" sz="1800" b="0">
                <a:latin typeface="Arial" panose="020B0604020202020204" pitchFamily="34" charset="0"/>
                <a:hlinkClick r:id="rId8"/>
              </a:rPr>
              <a:t>What's New?</a:t>
            </a:r>
            <a:r>
              <a:rPr lang="en-US" altLang="en-US" sz="1800" b="0">
                <a:latin typeface="Arial" panose="020B0604020202020204" pitchFamily="34" charset="0"/>
              </a:rPr>
              <a:t>     </a:t>
            </a:r>
            <a:r>
              <a:rPr lang="en-US" altLang="en-US" sz="1800" b="0">
                <a:latin typeface="Arial" panose="020B0604020202020204" pitchFamily="34" charset="0"/>
                <a:hlinkClick r:id="rId9"/>
              </a:rPr>
              <a:t>Online Store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161" name="Rectangle 122">
            <a:extLst>
              <a:ext uri="{FF2B5EF4-FFF2-40B4-BE49-F238E27FC236}">
                <a16:creationId xmlns:a16="http://schemas.microsoft.com/office/drawing/2014/main" id="{A19A0698-208B-4203-9C2F-86C445485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48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2" name="Rectangle 123">
            <a:extLst>
              <a:ext uri="{FF2B5EF4-FFF2-40B4-BE49-F238E27FC236}">
                <a16:creationId xmlns:a16="http://schemas.microsoft.com/office/drawing/2014/main" id="{1837504E-AE5B-408A-9EE5-703437B4E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-61272738"/>
            <a:ext cx="14922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0"/>
              </a:rPr>
              <a:t>About Xenos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3" name="Rectangle 124">
            <a:extLst>
              <a:ext uri="{FF2B5EF4-FFF2-40B4-BE49-F238E27FC236}">
                <a16:creationId xmlns:a16="http://schemas.microsoft.com/office/drawing/2014/main" id="{F951E6A6-2431-432C-BCD0-7A7D5E4C0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-61272738"/>
            <a:ext cx="16065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1"/>
              </a:rPr>
              <a:t>Home Groups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4" name="Rectangle 125">
            <a:extLst>
              <a:ext uri="{FF2B5EF4-FFF2-40B4-BE49-F238E27FC236}">
                <a16:creationId xmlns:a16="http://schemas.microsoft.com/office/drawing/2014/main" id="{7B40E6D6-933F-4455-99F8-BADF45B9E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25" y="-61272738"/>
            <a:ext cx="1809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2"/>
              </a:rPr>
              <a:t>Bible Teachings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5" name="Rectangle 126">
            <a:extLst>
              <a:ext uri="{FF2B5EF4-FFF2-40B4-BE49-F238E27FC236}">
                <a16:creationId xmlns:a16="http://schemas.microsoft.com/office/drawing/2014/main" id="{FFCC99E3-89F2-43E6-997C-9535E2FCD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425" y="-61272738"/>
            <a:ext cx="15811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3"/>
              </a:rPr>
              <a:t>Adult Classes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6" name="Rectangle 127">
            <a:extLst>
              <a:ext uri="{FF2B5EF4-FFF2-40B4-BE49-F238E27FC236}">
                <a16:creationId xmlns:a16="http://schemas.microsoft.com/office/drawing/2014/main" id="{05D1897B-10AB-41C9-B544-EC0C6F088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-61272738"/>
            <a:ext cx="1835150" cy="366713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4"/>
              </a:rPr>
              <a:t>Books &amp; Essays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7" name="Rectangle 128">
            <a:extLst>
              <a:ext uri="{FF2B5EF4-FFF2-40B4-BE49-F238E27FC236}">
                <a16:creationId xmlns:a16="http://schemas.microsoft.com/office/drawing/2014/main" id="{9B3F6346-E19D-451F-8F0F-1144B23D1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325" y="-61272738"/>
            <a:ext cx="11493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5"/>
              </a:rPr>
              <a:t>Ministries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8" name="Rectangle 129">
            <a:extLst>
              <a:ext uri="{FF2B5EF4-FFF2-40B4-BE49-F238E27FC236}">
                <a16:creationId xmlns:a16="http://schemas.microsoft.com/office/drawing/2014/main" id="{7C34BF78-6243-49D2-8AFE-A59C0C40E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25" y="-61272738"/>
            <a:ext cx="920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6"/>
              </a:rPr>
              <a:t>Donate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442" name="Group 130">
            <a:extLst>
              <a:ext uri="{FF2B5EF4-FFF2-40B4-BE49-F238E27FC236}">
                <a16:creationId xmlns:a16="http://schemas.microsoft.com/office/drawing/2014/main" id="{FFA37EBD-E8C5-4055-9380-FCD30807FBB3}"/>
              </a:ext>
            </a:extLst>
          </p:cNvPr>
          <p:cNvGraphicFramePr>
            <a:graphicFrameLocks noGrp="1"/>
          </p:cNvGraphicFramePr>
          <p:nvPr/>
        </p:nvGraphicFramePr>
        <p:xfrm>
          <a:off x="1524001" y="-61090175"/>
          <a:ext cx="4778375" cy="4452937"/>
        </p:xfrm>
        <a:graphic>
          <a:graphicData uri="http://schemas.openxmlformats.org/drawingml/2006/table">
            <a:tbl>
              <a:tblPr/>
              <a:tblGrid>
                <a:gridCol w="47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71" name="Rectangle 136">
            <a:extLst>
              <a:ext uri="{FF2B5EF4-FFF2-40B4-BE49-F238E27FC236}">
                <a16:creationId xmlns:a16="http://schemas.microsoft.com/office/drawing/2014/main" id="{A384D05D-3C16-4926-9A65-EA02F2484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66787713"/>
            <a:ext cx="688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en-US" altLang="en-US" sz="1800" b="0">
                <a:latin typeface="Arial" panose="020B0604020202020204" pitchFamily="34" charset="0"/>
              </a:rPr>
            </a:b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800" b="0">
                <a:latin typeface="Arial" panose="020B0604020202020204" pitchFamily="34" charset="0"/>
              </a:rPr>
              <a:t>1340 Community Park Dr., Columbus OH 43229   (614) 823-6500 </a:t>
            </a:r>
            <a:br>
              <a:rPr lang="en-US" altLang="en-US" sz="1800" b="0">
                <a:latin typeface="Arial" panose="020B0604020202020204" pitchFamily="34" charset="0"/>
              </a:rPr>
            </a:br>
            <a:r>
              <a:rPr lang="en-US" altLang="en-US" sz="1800" b="0">
                <a:latin typeface="Arial" panose="020B0604020202020204" pitchFamily="34" charset="0"/>
              </a:rPr>
              <a:t>Send questions or feedback to </a:t>
            </a:r>
            <a:r>
              <a:rPr lang="en-US" altLang="en-US" sz="1800" b="0">
                <a:latin typeface="Arial" panose="020B0604020202020204" pitchFamily="34" charset="0"/>
                <a:hlinkClick r:id="rId17"/>
              </a:rPr>
              <a:t>webmaster@xenos.org</a:t>
            </a: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000" b="0">
                <a:latin typeface="Arial" panose="020B0604020202020204" pitchFamily="34" charset="0"/>
              </a:rPr>
              <a:t>©2008 Xenos Christian Fellowship </a:t>
            </a:r>
            <a:r>
              <a:rPr lang="en-US" altLang="en-US" sz="600" b="0" i="1">
                <a:latin typeface="Arial" panose="020B0604020202020204" pitchFamily="34" charset="0"/>
              </a:rPr>
              <a:t>(See our </a:t>
            </a:r>
            <a:r>
              <a:rPr lang="en-US" altLang="en-US" sz="600" b="0" i="1">
                <a:latin typeface="Arial" panose="020B0604020202020204" pitchFamily="34" charset="0"/>
                <a:hlinkClick r:id="rId18"/>
              </a:rPr>
              <a:t>usage guidelines</a:t>
            </a:r>
            <a:r>
              <a:rPr lang="en-US" altLang="en-US" sz="600" b="0" i="1">
                <a:latin typeface="Arial" panose="020B0604020202020204" pitchFamily="34" charset="0"/>
              </a:rPr>
              <a:t>.)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452" name="Group 140">
            <a:extLst>
              <a:ext uri="{FF2B5EF4-FFF2-40B4-BE49-F238E27FC236}">
                <a16:creationId xmlns:a16="http://schemas.microsoft.com/office/drawing/2014/main" id="{9E02D8BA-460E-4C61-98E4-FDC0A5EFC818}"/>
              </a:ext>
            </a:extLst>
          </p:cNvPr>
          <p:cNvGraphicFramePr>
            <a:graphicFrameLocks noGrp="1"/>
          </p:cNvGraphicFramePr>
          <p:nvPr/>
        </p:nvGraphicFramePr>
        <p:xfrm>
          <a:off x="1533526" y="-61080650"/>
          <a:ext cx="4373566" cy="4450068"/>
        </p:xfrm>
        <a:graphic>
          <a:graphicData uri="http://schemas.openxmlformats.org/drawingml/2006/table">
            <a:tbl>
              <a:tblPr/>
              <a:tblGrid>
                <a:gridCol w="30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316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Xenos Books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Outlines &amp; Charts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Online Journal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195" name="Picture 167" descr="x">
            <a:hlinkClick r:id="rId22"/>
            <a:extLst>
              <a:ext uri="{FF2B5EF4-FFF2-40B4-BE49-F238E27FC236}">
                <a16:creationId xmlns:a16="http://schemas.microsoft.com/office/drawing/2014/main" id="{684A2296-6BC4-445C-95FD-86BEDE0C2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-612267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6" name="Picture 168" descr="x">
            <a:extLst>
              <a:ext uri="{FF2B5EF4-FFF2-40B4-BE49-F238E27FC236}">
                <a16:creationId xmlns:a16="http://schemas.microsoft.com/office/drawing/2014/main" id="{38D48297-7461-424A-B8D3-D2B3CCCBB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7" name="Picture 169" descr="x">
            <a:extLst>
              <a:ext uri="{FF2B5EF4-FFF2-40B4-BE49-F238E27FC236}">
                <a16:creationId xmlns:a16="http://schemas.microsoft.com/office/drawing/2014/main" id="{B9FD7695-4BD6-450E-8782-30F7D852A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8" name="Picture 170" descr="corner_left">
            <a:extLst>
              <a:ext uri="{FF2B5EF4-FFF2-40B4-BE49-F238E27FC236}">
                <a16:creationId xmlns:a16="http://schemas.microsoft.com/office/drawing/2014/main" id="{9A289FDF-FBFE-4E40-AA5E-00F7C2930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9" name="Picture 171" descr="corner_right">
            <a:extLst>
              <a:ext uri="{FF2B5EF4-FFF2-40B4-BE49-F238E27FC236}">
                <a16:creationId xmlns:a16="http://schemas.microsoft.com/office/drawing/2014/main" id="{E8730FA1-655C-46EC-B259-27945BCE9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0" name="Picture 172" descr="x">
            <a:extLst>
              <a:ext uri="{FF2B5EF4-FFF2-40B4-BE49-F238E27FC236}">
                <a16:creationId xmlns:a16="http://schemas.microsoft.com/office/drawing/2014/main" id="{C422C952-C1E9-4DEC-AC31-A812D98F9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1" name="Picture 173" descr="corner_left">
            <a:extLst>
              <a:ext uri="{FF2B5EF4-FFF2-40B4-BE49-F238E27FC236}">
                <a16:creationId xmlns:a16="http://schemas.microsoft.com/office/drawing/2014/main" id="{7BA96033-C3CF-43C3-9F97-CF509C8DE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2" name="Picture 174" descr="corner_right">
            <a:extLst>
              <a:ext uri="{FF2B5EF4-FFF2-40B4-BE49-F238E27FC236}">
                <a16:creationId xmlns:a16="http://schemas.microsoft.com/office/drawing/2014/main" id="{85D2F5A0-C90F-41DF-8ABF-1522FFF9C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3" name="Picture 175" descr="x">
            <a:extLst>
              <a:ext uri="{FF2B5EF4-FFF2-40B4-BE49-F238E27FC236}">
                <a16:creationId xmlns:a16="http://schemas.microsoft.com/office/drawing/2014/main" id="{2172062C-7DE0-4655-9DCD-A394730E8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4" name="Picture 176" descr="corner_left">
            <a:extLst>
              <a:ext uri="{FF2B5EF4-FFF2-40B4-BE49-F238E27FC236}">
                <a16:creationId xmlns:a16="http://schemas.microsoft.com/office/drawing/2014/main" id="{CAFD7C37-A30D-4FE8-B359-8818330F6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5" name="Picture 177" descr="realmedia">
            <a:hlinkClick r:id="rId12"/>
            <a:extLst>
              <a:ext uri="{FF2B5EF4-FFF2-40B4-BE49-F238E27FC236}">
                <a16:creationId xmlns:a16="http://schemas.microsoft.com/office/drawing/2014/main" id="{16DF595E-5E97-4560-92CF-3D2823E7B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6" name="Picture 178" descr="corner_right">
            <a:extLst>
              <a:ext uri="{FF2B5EF4-FFF2-40B4-BE49-F238E27FC236}">
                <a16:creationId xmlns:a16="http://schemas.microsoft.com/office/drawing/2014/main" id="{3971D88B-E0C1-4F9C-96B0-62865817E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7" name="Picture 179" descr="x">
            <a:extLst>
              <a:ext uri="{FF2B5EF4-FFF2-40B4-BE49-F238E27FC236}">
                <a16:creationId xmlns:a16="http://schemas.microsoft.com/office/drawing/2014/main" id="{6328C400-4420-400C-AC91-67B36E084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8" name="Picture 180" descr="corner_left">
            <a:extLst>
              <a:ext uri="{FF2B5EF4-FFF2-40B4-BE49-F238E27FC236}">
                <a16:creationId xmlns:a16="http://schemas.microsoft.com/office/drawing/2014/main" id="{74A8FEE5-267A-4937-A467-A44A101C5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9" name="Picture 181" descr="realmedia">
            <a:hlinkClick r:id="rId13"/>
            <a:extLst>
              <a:ext uri="{FF2B5EF4-FFF2-40B4-BE49-F238E27FC236}">
                <a16:creationId xmlns:a16="http://schemas.microsoft.com/office/drawing/2014/main" id="{F6C06700-3C7D-488E-A954-DD2E00AE5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0" name="Picture 182" descr="corner_right">
            <a:extLst>
              <a:ext uri="{FF2B5EF4-FFF2-40B4-BE49-F238E27FC236}">
                <a16:creationId xmlns:a16="http://schemas.microsoft.com/office/drawing/2014/main" id="{0A0B6B7A-3C4F-4BAA-A30B-F6AE6B9FD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1" name="Picture 183" descr="x">
            <a:extLst>
              <a:ext uri="{FF2B5EF4-FFF2-40B4-BE49-F238E27FC236}">
                <a16:creationId xmlns:a16="http://schemas.microsoft.com/office/drawing/2014/main" id="{8827A1A9-39B0-4643-B054-E1C88023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2" name="Picture 184" descr="corner_left">
            <a:extLst>
              <a:ext uri="{FF2B5EF4-FFF2-40B4-BE49-F238E27FC236}">
                <a16:creationId xmlns:a16="http://schemas.microsoft.com/office/drawing/2014/main" id="{395C5743-4B37-4302-B282-DB7B30E72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3" name="Picture 185" descr="corner_right">
            <a:extLst>
              <a:ext uri="{FF2B5EF4-FFF2-40B4-BE49-F238E27FC236}">
                <a16:creationId xmlns:a16="http://schemas.microsoft.com/office/drawing/2014/main" id="{2B31D15D-6A5C-4CCA-9D08-07916093B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4" name="Picture 186" descr="x">
            <a:extLst>
              <a:ext uri="{FF2B5EF4-FFF2-40B4-BE49-F238E27FC236}">
                <a16:creationId xmlns:a16="http://schemas.microsoft.com/office/drawing/2014/main" id="{9AC29F38-6BDE-4865-83CC-0A8EF1E82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5" name="Picture 187" descr="corner_left">
            <a:extLst>
              <a:ext uri="{FF2B5EF4-FFF2-40B4-BE49-F238E27FC236}">
                <a16:creationId xmlns:a16="http://schemas.microsoft.com/office/drawing/2014/main" id="{926B9BFF-192E-417A-B827-A6524B894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6" name="Picture 188" descr="corner_right">
            <a:extLst>
              <a:ext uri="{FF2B5EF4-FFF2-40B4-BE49-F238E27FC236}">
                <a16:creationId xmlns:a16="http://schemas.microsoft.com/office/drawing/2014/main" id="{07B40E85-DEA3-4F59-AFD2-04192C7BA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7" name="Picture 189" descr="x">
            <a:extLst>
              <a:ext uri="{FF2B5EF4-FFF2-40B4-BE49-F238E27FC236}">
                <a16:creationId xmlns:a16="http://schemas.microsoft.com/office/drawing/2014/main" id="{2CDC2FCB-1D23-4FCB-ABD6-55D51D405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8" name="Picture 190" descr="corner_left">
            <a:extLst>
              <a:ext uri="{FF2B5EF4-FFF2-40B4-BE49-F238E27FC236}">
                <a16:creationId xmlns:a16="http://schemas.microsoft.com/office/drawing/2014/main" id="{22CFAB06-832D-4CB3-A3DE-24C7EA283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9" name="Picture 191" descr="corner_right">
            <a:extLst>
              <a:ext uri="{FF2B5EF4-FFF2-40B4-BE49-F238E27FC236}">
                <a16:creationId xmlns:a16="http://schemas.microsoft.com/office/drawing/2014/main" id="{92AD60EA-632A-462C-BD70-6D7AD24B3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0" name="Picture 192" descr="x">
            <a:extLst>
              <a:ext uri="{FF2B5EF4-FFF2-40B4-BE49-F238E27FC236}">
                <a16:creationId xmlns:a16="http://schemas.microsoft.com/office/drawing/2014/main" id="{EEC3CAA1-C65E-4F24-8866-B56C75795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1" name="Picture 193" descr="x">
            <a:extLst>
              <a:ext uri="{FF2B5EF4-FFF2-40B4-BE49-F238E27FC236}">
                <a16:creationId xmlns:a16="http://schemas.microsoft.com/office/drawing/2014/main" id="{A8FDB8E0-FB4C-4479-96C1-49CCFC7FF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2" name="Picture 194" descr="x">
            <a:extLst>
              <a:ext uri="{FF2B5EF4-FFF2-40B4-BE49-F238E27FC236}">
                <a16:creationId xmlns:a16="http://schemas.microsoft.com/office/drawing/2014/main" id="{46AF75FE-12F1-4CA6-9BA9-D27791EC5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3" name="Picture 195" descr="x">
            <a:extLst>
              <a:ext uri="{FF2B5EF4-FFF2-40B4-BE49-F238E27FC236}">
                <a16:creationId xmlns:a16="http://schemas.microsoft.com/office/drawing/2014/main" id="{83312C07-E113-4B1D-9BD3-8E223244B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4" name="Picture 196" descr="x">
            <a:extLst>
              <a:ext uri="{FF2B5EF4-FFF2-40B4-BE49-F238E27FC236}">
                <a16:creationId xmlns:a16="http://schemas.microsoft.com/office/drawing/2014/main" id="{53AECC21-2E93-490B-A5B5-78756FA63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5" name="Picture 197" descr="x">
            <a:extLst>
              <a:ext uri="{FF2B5EF4-FFF2-40B4-BE49-F238E27FC236}">
                <a16:creationId xmlns:a16="http://schemas.microsoft.com/office/drawing/2014/main" id="{7E31545E-92DE-4FF8-9E0D-7877FAA83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6" name="Picture 198" descr="x">
            <a:extLst>
              <a:ext uri="{FF2B5EF4-FFF2-40B4-BE49-F238E27FC236}">
                <a16:creationId xmlns:a16="http://schemas.microsoft.com/office/drawing/2014/main" id="{C0DF9AF5-ACCF-4648-940A-C19F01795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7" name="Picture 199" descr="x">
            <a:extLst>
              <a:ext uri="{FF2B5EF4-FFF2-40B4-BE49-F238E27FC236}">
                <a16:creationId xmlns:a16="http://schemas.microsoft.com/office/drawing/2014/main" id="{F1B68C26-98CF-4028-B54F-B1F09A8E9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8" name="Picture 200" descr="x">
            <a:extLst>
              <a:ext uri="{FF2B5EF4-FFF2-40B4-BE49-F238E27FC236}">
                <a16:creationId xmlns:a16="http://schemas.microsoft.com/office/drawing/2014/main" id="{B1A308CF-CE5B-484D-9E12-2F197A4E5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9" name="Picture 201" descr="x">
            <a:extLst>
              <a:ext uri="{FF2B5EF4-FFF2-40B4-BE49-F238E27FC236}">
                <a16:creationId xmlns:a16="http://schemas.microsoft.com/office/drawing/2014/main" id="{4D33B8C1-A886-4098-A58C-11519BDE0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0" name="Picture 202" descr="x">
            <a:extLst>
              <a:ext uri="{FF2B5EF4-FFF2-40B4-BE49-F238E27FC236}">
                <a16:creationId xmlns:a16="http://schemas.microsoft.com/office/drawing/2014/main" id="{E5D7A8A9-0407-44FD-9AB1-6999EA091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1" name="Picture 203" descr="x">
            <a:extLst>
              <a:ext uri="{FF2B5EF4-FFF2-40B4-BE49-F238E27FC236}">
                <a16:creationId xmlns:a16="http://schemas.microsoft.com/office/drawing/2014/main" id="{FADA818B-4634-4958-85A1-6870A8F9E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2" name="Picture 204" descr="x">
            <a:extLst>
              <a:ext uri="{FF2B5EF4-FFF2-40B4-BE49-F238E27FC236}">
                <a16:creationId xmlns:a16="http://schemas.microsoft.com/office/drawing/2014/main" id="{294B6133-EC3D-4245-8D37-E5B231F64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3" name="Picture 205" descr="x">
            <a:extLst>
              <a:ext uri="{FF2B5EF4-FFF2-40B4-BE49-F238E27FC236}">
                <a16:creationId xmlns:a16="http://schemas.microsoft.com/office/drawing/2014/main" id="{367113BD-A9E2-464D-8876-AD3E0F014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4" name="Picture 206" descr="x">
            <a:extLst>
              <a:ext uri="{FF2B5EF4-FFF2-40B4-BE49-F238E27FC236}">
                <a16:creationId xmlns:a16="http://schemas.microsoft.com/office/drawing/2014/main" id="{95B190D6-0562-496E-800E-36608DAB1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5" name="Picture 207" descr="x">
            <a:extLst>
              <a:ext uri="{FF2B5EF4-FFF2-40B4-BE49-F238E27FC236}">
                <a16:creationId xmlns:a16="http://schemas.microsoft.com/office/drawing/2014/main" id="{9A5A4391-12F8-415D-8F34-88141A617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6" name="Picture 208" descr="x">
            <a:extLst>
              <a:ext uri="{FF2B5EF4-FFF2-40B4-BE49-F238E27FC236}">
                <a16:creationId xmlns:a16="http://schemas.microsoft.com/office/drawing/2014/main" id="{88CD490F-A514-4214-8622-379E439F0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7" name="Picture 209" descr="x">
            <a:extLst>
              <a:ext uri="{FF2B5EF4-FFF2-40B4-BE49-F238E27FC236}">
                <a16:creationId xmlns:a16="http://schemas.microsoft.com/office/drawing/2014/main" id="{5DD3932D-6B90-4734-83E8-43E4536A5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4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8" name="Picture 210" descr="corner_left">
            <a:extLst>
              <a:ext uri="{FF2B5EF4-FFF2-40B4-BE49-F238E27FC236}">
                <a16:creationId xmlns:a16="http://schemas.microsoft.com/office/drawing/2014/main" id="{B36DC392-C387-4CF3-A62C-2D2CE3FD2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6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9" name="Picture 211" descr="corner_right">
            <a:extLst>
              <a:ext uri="{FF2B5EF4-FFF2-40B4-BE49-F238E27FC236}">
                <a16:creationId xmlns:a16="http://schemas.microsoft.com/office/drawing/2014/main" id="{81AF3A8C-4455-4DE6-A09F-AFDB38D12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0" name="Picture 212" descr="x">
            <a:extLst>
              <a:ext uri="{FF2B5EF4-FFF2-40B4-BE49-F238E27FC236}">
                <a16:creationId xmlns:a16="http://schemas.microsoft.com/office/drawing/2014/main" id="{44A1D57D-758F-41A5-97A3-790F06EA6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1" name="Picture 213" descr="corner_left">
            <a:extLst>
              <a:ext uri="{FF2B5EF4-FFF2-40B4-BE49-F238E27FC236}">
                <a16:creationId xmlns:a16="http://schemas.microsoft.com/office/drawing/2014/main" id="{9EAC0C98-42AD-497E-B4FF-0317CB80E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2" name="Picture 214" descr="corner_right">
            <a:extLst>
              <a:ext uri="{FF2B5EF4-FFF2-40B4-BE49-F238E27FC236}">
                <a16:creationId xmlns:a16="http://schemas.microsoft.com/office/drawing/2014/main" id="{D97E8B74-0EF2-4A26-BFF3-536DF9557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4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3" name="Picture 215" descr="x">
            <a:extLst>
              <a:ext uri="{FF2B5EF4-FFF2-40B4-BE49-F238E27FC236}">
                <a16:creationId xmlns:a16="http://schemas.microsoft.com/office/drawing/2014/main" id="{A4B19C70-24C8-40AF-97E9-3B746364E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4" name="Picture 216" descr="corner_left">
            <a:extLst>
              <a:ext uri="{FF2B5EF4-FFF2-40B4-BE49-F238E27FC236}">
                <a16:creationId xmlns:a16="http://schemas.microsoft.com/office/drawing/2014/main" id="{CE309F2C-E554-43CA-8E92-782EB993D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5" name="Picture 217" descr="corner_right">
            <a:extLst>
              <a:ext uri="{FF2B5EF4-FFF2-40B4-BE49-F238E27FC236}">
                <a16:creationId xmlns:a16="http://schemas.microsoft.com/office/drawing/2014/main" id="{B04101CB-8B52-4229-A9E1-C7E641066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6" name="Picture 218" descr="x">
            <a:extLst>
              <a:ext uri="{FF2B5EF4-FFF2-40B4-BE49-F238E27FC236}">
                <a16:creationId xmlns:a16="http://schemas.microsoft.com/office/drawing/2014/main" id="{A788DED9-34BD-4E7A-976F-17AD886AB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1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7" name="Picture 219" descr="x">
            <a:extLst>
              <a:ext uri="{FF2B5EF4-FFF2-40B4-BE49-F238E27FC236}">
                <a16:creationId xmlns:a16="http://schemas.microsoft.com/office/drawing/2014/main" id="{E1B72065-24DB-44C4-9BE6-1877949B1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114" y="-5925978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8" name="Picture 220" descr="x">
            <a:extLst>
              <a:ext uri="{FF2B5EF4-FFF2-40B4-BE49-F238E27FC236}">
                <a16:creationId xmlns:a16="http://schemas.microsoft.com/office/drawing/2014/main" id="{F28824CD-B267-40EE-8338-E9F111B69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9" name="Picture 221" descr="x">
            <a:extLst>
              <a:ext uri="{FF2B5EF4-FFF2-40B4-BE49-F238E27FC236}">
                <a16:creationId xmlns:a16="http://schemas.microsoft.com/office/drawing/2014/main" id="{1006D049-C431-4E3A-977B-96C40EDF7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0" name="Picture 222" descr="x">
            <a:extLst>
              <a:ext uri="{FF2B5EF4-FFF2-40B4-BE49-F238E27FC236}">
                <a16:creationId xmlns:a16="http://schemas.microsoft.com/office/drawing/2014/main" id="{3D219AB7-CD97-4713-8502-17316A344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1" name="Picture 223" descr="x">
            <a:extLst>
              <a:ext uri="{FF2B5EF4-FFF2-40B4-BE49-F238E27FC236}">
                <a16:creationId xmlns:a16="http://schemas.microsoft.com/office/drawing/2014/main" id="{A0618691-886D-4D16-90B5-C38D8D05D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2" name="Picture 224" descr="x">
            <a:extLst>
              <a:ext uri="{FF2B5EF4-FFF2-40B4-BE49-F238E27FC236}">
                <a16:creationId xmlns:a16="http://schemas.microsoft.com/office/drawing/2014/main" id="{EB599453-3696-45B3-BCEF-7B39D72FE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" name="Picture 225" descr="x">
            <a:extLst>
              <a:ext uri="{FF2B5EF4-FFF2-40B4-BE49-F238E27FC236}">
                <a16:creationId xmlns:a16="http://schemas.microsoft.com/office/drawing/2014/main" id="{EA6DE58D-F50A-47BB-8ED7-320A34579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6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" name="Picture 226" descr="x">
            <a:extLst>
              <a:ext uri="{FF2B5EF4-FFF2-40B4-BE49-F238E27FC236}">
                <a16:creationId xmlns:a16="http://schemas.microsoft.com/office/drawing/2014/main" id="{DE708D30-CF73-4133-A9DB-7EE10C007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" name="Picture 227" descr="cleardot">
            <a:extLst>
              <a:ext uri="{FF2B5EF4-FFF2-40B4-BE49-F238E27FC236}">
                <a16:creationId xmlns:a16="http://schemas.microsoft.com/office/drawing/2014/main" id="{DE9EB311-3D5A-4157-A806-B04DDD27E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66193988"/>
            <a:ext cx="11811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6" name="Picture 228" descr="cleardot">
            <a:extLst>
              <a:ext uri="{FF2B5EF4-FFF2-40B4-BE49-F238E27FC236}">
                <a16:creationId xmlns:a16="http://schemas.microsoft.com/office/drawing/2014/main" id="{C14BEC4A-D80A-43A4-9209-214DD363A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661939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" name="Picture 229" descr="cleardot">
            <a:extLst>
              <a:ext uri="{FF2B5EF4-FFF2-40B4-BE49-F238E27FC236}">
                <a16:creationId xmlns:a16="http://schemas.microsoft.com/office/drawing/2014/main" id="{1F3C5619-DA94-42F8-88AF-0FEBBF15C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66193988"/>
            <a:ext cx="48768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8" name="Rectangle 230">
            <a:extLst>
              <a:ext uri="{FF2B5EF4-FFF2-40B4-BE49-F238E27FC236}">
                <a16:creationId xmlns:a16="http://schemas.microsoft.com/office/drawing/2014/main" id="{233763CE-91D8-40F2-B570-66A7C8B99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1197897"/>
            <a:ext cx="9144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9" name="Rectangle 232">
            <a:extLst>
              <a:ext uri="{FF2B5EF4-FFF2-40B4-BE49-F238E27FC236}">
                <a16:creationId xmlns:a16="http://schemas.microsoft.com/office/drawing/2014/main" id="{10BD0B91-9DD8-4AE6-9CC1-63B0A3928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60" name="Rectangle 234">
            <a:extLst>
              <a:ext uri="{FF2B5EF4-FFF2-40B4-BE49-F238E27FC236}">
                <a16:creationId xmlns:a16="http://schemas.microsoft.com/office/drawing/2014/main" id="{18FE724B-7B27-4BEC-8118-4D97C52B3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61" name="Rectangle 235">
            <a:extLst>
              <a:ext uri="{FF2B5EF4-FFF2-40B4-BE49-F238E27FC236}">
                <a16:creationId xmlns:a16="http://schemas.microsoft.com/office/drawing/2014/main" id="{67685039-C3CC-4742-8AEF-DF9A1B611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2738"/>
            <a:ext cx="342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fontAlgn="ctr" hangingPunct="1"/>
            <a:r>
              <a:rPr lang="en-US" altLang="en-US" sz="1800" b="0">
                <a:latin typeface="Arial" panose="020B0604020202020204" pitchFamily="34" charset="0"/>
              </a:rPr>
              <a:t>    </a:t>
            </a:r>
            <a:r>
              <a:rPr lang="en-US" altLang="en-US" sz="1800" b="0">
                <a:latin typeface="Arial" panose="020B0604020202020204" pitchFamily="34" charset="0"/>
                <a:hlinkClick r:id="rId8"/>
              </a:rPr>
              <a:t>What's New?</a:t>
            </a:r>
            <a:r>
              <a:rPr lang="en-US" altLang="en-US" sz="1800" b="0">
                <a:latin typeface="Arial" panose="020B0604020202020204" pitchFamily="34" charset="0"/>
              </a:rPr>
              <a:t>     </a:t>
            </a:r>
            <a:r>
              <a:rPr lang="en-US" altLang="en-US" sz="1800" b="0">
                <a:latin typeface="Arial" panose="020B0604020202020204" pitchFamily="34" charset="0"/>
                <a:hlinkClick r:id="rId9"/>
              </a:rPr>
              <a:t>Online Store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262" name="Rectangle 236">
            <a:extLst>
              <a:ext uri="{FF2B5EF4-FFF2-40B4-BE49-F238E27FC236}">
                <a16:creationId xmlns:a16="http://schemas.microsoft.com/office/drawing/2014/main" id="{487D68C7-B763-4BB3-8098-AE7119697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48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3" name="Rectangle 237">
            <a:extLst>
              <a:ext uri="{FF2B5EF4-FFF2-40B4-BE49-F238E27FC236}">
                <a16:creationId xmlns:a16="http://schemas.microsoft.com/office/drawing/2014/main" id="{DF77FA5B-AE8F-45BC-86D8-32F42BAC1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-61272738"/>
            <a:ext cx="14922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0"/>
              </a:rPr>
              <a:t>About Xenos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4" name="Rectangle 238">
            <a:extLst>
              <a:ext uri="{FF2B5EF4-FFF2-40B4-BE49-F238E27FC236}">
                <a16:creationId xmlns:a16="http://schemas.microsoft.com/office/drawing/2014/main" id="{0A6B2182-84A7-480C-AA53-E51720C39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-61272738"/>
            <a:ext cx="16065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1"/>
              </a:rPr>
              <a:t>Home Groups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5" name="Rectangle 239">
            <a:extLst>
              <a:ext uri="{FF2B5EF4-FFF2-40B4-BE49-F238E27FC236}">
                <a16:creationId xmlns:a16="http://schemas.microsoft.com/office/drawing/2014/main" id="{DE462317-F211-4C5C-8094-9B66A55C0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25" y="-61272738"/>
            <a:ext cx="1809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2"/>
              </a:rPr>
              <a:t>Bible Teachings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6" name="Rectangle 240">
            <a:extLst>
              <a:ext uri="{FF2B5EF4-FFF2-40B4-BE49-F238E27FC236}">
                <a16:creationId xmlns:a16="http://schemas.microsoft.com/office/drawing/2014/main" id="{CEA8884E-2EC2-4B80-9483-6A1C56BFE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425" y="-61272738"/>
            <a:ext cx="15811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3"/>
              </a:rPr>
              <a:t>Adult Classes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7" name="Rectangle 241">
            <a:extLst>
              <a:ext uri="{FF2B5EF4-FFF2-40B4-BE49-F238E27FC236}">
                <a16:creationId xmlns:a16="http://schemas.microsoft.com/office/drawing/2014/main" id="{3ECE4B4F-6F49-4867-9BE9-0D43BEB8E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-61272738"/>
            <a:ext cx="1835150" cy="366713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4"/>
              </a:rPr>
              <a:t>Books &amp; Essays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8" name="Rectangle 242">
            <a:extLst>
              <a:ext uri="{FF2B5EF4-FFF2-40B4-BE49-F238E27FC236}">
                <a16:creationId xmlns:a16="http://schemas.microsoft.com/office/drawing/2014/main" id="{7D34D5FA-C568-4C92-AEAE-B4DD9DF01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325" y="-61272738"/>
            <a:ext cx="11493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5"/>
              </a:rPr>
              <a:t>Ministries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9" name="Rectangle 243">
            <a:extLst>
              <a:ext uri="{FF2B5EF4-FFF2-40B4-BE49-F238E27FC236}">
                <a16:creationId xmlns:a16="http://schemas.microsoft.com/office/drawing/2014/main" id="{34760ECC-2792-4D6B-8917-F6DFC3D3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25" y="-61272738"/>
            <a:ext cx="920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6"/>
              </a:rPr>
              <a:t>Donate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556" name="Group 244">
            <a:extLst>
              <a:ext uri="{FF2B5EF4-FFF2-40B4-BE49-F238E27FC236}">
                <a16:creationId xmlns:a16="http://schemas.microsoft.com/office/drawing/2014/main" id="{32A65695-7503-4FEA-A3CC-F9577CE6C2FE}"/>
              </a:ext>
            </a:extLst>
          </p:cNvPr>
          <p:cNvGraphicFramePr>
            <a:graphicFrameLocks noGrp="1"/>
          </p:cNvGraphicFramePr>
          <p:nvPr/>
        </p:nvGraphicFramePr>
        <p:xfrm>
          <a:off x="1524001" y="-61090175"/>
          <a:ext cx="4778375" cy="4452937"/>
        </p:xfrm>
        <a:graphic>
          <a:graphicData uri="http://schemas.openxmlformats.org/drawingml/2006/table">
            <a:tbl>
              <a:tblPr/>
              <a:tblGrid>
                <a:gridCol w="47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72" name="Rectangle 250">
            <a:extLst>
              <a:ext uri="{FF2B5EF4-FFF2-40B4-BE49-F238E27FC236}">
                <a16:creationId xmlns:a16="http://schemas.microsoft.com/office/drawing/2014/main" id="{E75B225B-8F10-424F-BFA1-5A78F536D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66787713"/>
            <a:ext cx="688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en-US" altLang="en-US" sz="1800" b="0">
                <a:latin typeface="Arial" panose="020B0604020202020204" pitchFamily="34" charset="0"/>
              </a:rPr>
            </a:b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800" b="0">
                <a:latin typeface="Arial" panose="020B0604020202020204" pitchFamily="34" charset="0"/>
              </a:rPr>
              <a:t>1340 Community Park Dr., Columbus OH 43229   (614) 823-6500 </a:t>
            </a:r>
            <a:br>
              <a:rPr lang="en-US" altLang="en-US" sz="1800" b="0">
                <a:latin typeface="Arial" panose="020B0604020202020204" pitchFamily="34" charset="0"/>
              </a:rPr>
            </a:br>
            <a:r>
              <a:rPr lang="en-US" altLang="en-US" sz="1800" b="0">
                <a:latin typeface="Arial" panose="020B0604020202020204" pitchFamily="34" charset="0"/>
              </a:rPr>
              <a:t>Send questions or feedback to </a:t>
            </a:r>
            <a:r>
              <a:rPr lang="en-US" altLang="en-US" sz="1800" b="0">
                <a:latin typeface="Arial" panose="020B0604020202020204" pitchFamily="34" charset="0"/>
                <a:hlinkClick r:id="rId17"/>
              </a:rPr>
              <a:t>webmaster@xenos.org</a:t>
            </a: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000" b="0">
                <a:latin typeface="Arial" panose="020B0604020202020204" pitchFamily="34" charset="0"/>
              </a:rPr>
              <a:t>©2008 Xenos Christian Fellowship </a:t>
            </a:r>
            <a:r>
              <a:rPr lang="en-US" altLang="en-US" sz="600" b="0" i="1">
                <a:latin typeface="Arial" panose="020B0604020202020204" pitchFamily="34" charset="0"/>
              </a:rPr>
              <a:t>(See our </a:t>
            </a:r>
            <a:r>
              <a:rPr lang="en-US" altLang="en-US" sz="600" b="0" i="1">
                <a:latin typeface="Arial" panose="020B0604020202020204" pitchFamily="34" charset="0"/>
                <a:hlinkClick r:id="rId18"/>
              </a:rPr>
              <a:t>usage guidelines</a:t>
            </a:r>
            <a:r>
              <a:rPr lang="en-US" altLang="en-US" sz="600" b="0" i="1">
                <a:latin typeface="Arial" panose="020B0604020202020204" pitchFamily="34" charset="0"/>
              </a:rPr>
              <a:t>.)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566" name="Group 254">
            <a:extLst>
              <a:ext uri="{FF2B5EF4-FFF2-40B4-BE49-F238E27FC236}">
                <a16:creationId xmlns:a16="http://schemas.microsoft.com/office/drawing/2014/main" id="{A0660D5C-64C8-4702-8FCB-D55160AA0960}"/>
              </a:ext>
            </a:extLst>
          </p:cNvPr>
          <p:cNvGraphicFramePr>
            <a:graphicFrameLocks noGrp="1"/>
          </p:cNvGraphicFramePr>
          <p:nvPr/>
        </p:nvGraphicFramePr>
        <p:xfrm>
          <a:off x="1533526" y="-61080650"/>
          <a:ext cx="4373566" cy="4450068"/>
        </p:xfrm>
        <a:graphic>
          <a:graphicData uri="http://schemas.openxmlformats.org/drawingml/2006/table">
            <a:tbl>
              <a:tblPr/>
              <a:tblGrid>
                <a:gridCol w="30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316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Xenos Books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Outlines &amp; Charts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Online Journal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296" name="Picture 281" descr="x">
            <a:hlinkClick r:id="rId22"/>
            <a:extLst>
              <a:ext uri="{FF2B5EF4-FFF2-40B4-BE49-F238E27FC236}">
                <a16:creationId xmlns:a16="http://schemas.microsoft.com/office/drawing/2014/main" id="{CFD16F01-ECFE-49F6-9313-49D2FFE7F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-612267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7" name="Picture 282" descr="x">
            <a:extLst>
              <a:ext uri="{FF2B5EF4-FFF2-40B4-BE49-F238E27FC236}">
                <a16:creationId xmlns:a16="http://schemas.microsoft.com/office/drawing/2014/main" id="{DC78A36E-2CC8-4F37-A0B4-AEAC03A8E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8" name="Picture 283" descr="x">
            <a:extLst>
              <a:ext uri="{FF2B5EF4-FFF2-40B4-BE49-F238E27FC236}">
                <a16:creationId xmlns:a16="http://schemas.microsoft.com/office/drawing/2014/main" id="{E39346F9-F531-4D28-A0C8-A3F1E4274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9" name="Picture 284" descr="corner_left">
            <a:extLst>
              <a:ext uri="{FF2B5EF4-FFF2-40B4-BE49-F238E27FC236}">
                <a16:creationId xmlns:a16="http://schemas.microsoft.com/office/drawing/2014/main" id="{C9964D08-2025-486F-A375-C087C9E30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0" name="Picture 285" descr="corner_right">
            <a:extLst>
              <a:ext uri="{FF2B5EF4-FFF2-40B4-BE49-F238E27FC236}">
                <a16:creationId xmlns:a16="http://schemas.microsoft.com/office/drawing/2014/main" id="{CAB14E30-1FB3-4734-A400-CA82CD7E7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1" name="Picture 286" descr="x">
            <a:extLst>
              <a:ext uri="{FF2B5EF4-FFF2-40B4-BE49-F238E27FC236}">
                <a16:creationId xmlns:a16="http://schemas.microsoft.com/office/drawing/2014/main" id="{21E338D1-50CF-456C-9E92-7AC5E9939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2" name="Picture 287" descr="corner_left">
            <a:extLst>
              <a:ext uri="{FF2B5EF4-FFF2-40B4-BE49-F238E27FC236}">
                <a16:creationId xmlns:a16="http://schemas.microsoft.com/office/drawing/2014/main" id="{2C132F71-AE6F-4E42-8B6B-599654A56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3" name="Picture 288" descr="corner_right">
            <a:extLst>
              <a:ext uri="{FF2B5EF4-FFF2-40B4-BE49-F238E27FC236}">
                <a16:creationId xmlns:a16="http://schemas.microsoft.com/office/drawing/2014/main" id="{F01AD554-6711-45C3-A378-9729E1973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4" name="Picture 289" descr="x">
            <a:extLst>
              <a:ext uri="{FF2B5EF4-FFF2-40B4-BE49-F238E27FC236}">
                <a16:creationId xmlns:a16="http://schemas.microsoft.com/office/drawing/2014/main" id="{87165A76-4392-4A34-9165-6D301D95B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5" name="Picture 290" descr="corner_left">
            <a:extLst>
              <a:ext uri="{FF2B5EF4-FFF2-40B4-BE49-F238E27FC236}">
                <a16:creationId xmlns:a16="http://schemas.microsoft.com/office/drawing/2014/main" id="{556C76EA-DE35-4267-A63A-CF2762F32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6" name="Picture 291" descr="realmedia">
            <a:hlinkClick r:id="rId12"/>
            <a:extLst>
              <a:ext uri="{FF2B5EF4-FFF2-40B4-BE49-F238E27FC236}">
                <a16:creationId xmlns:a16="http://schemas.microsoft.com/office/drawing/2014/main" id="{B10037E4-8643-4B89-A21C-F48C159D8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7" name="Picture 292" descr="corner_right">
            <a:extLst>
              <a:ext uri="{FF2B5EF4-FFF2-40B4-BE49-F238E27FC236}">
                <a16:creationId xmlns:a16="http://schemas.microsoft.com/office/drawing/2014/main" id="{35EFE0F6-57E3-4BE6-81AD-18E5A337A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8" name="Picture 293" descr="x">
            <a:extLst>
              <a:ext uri="{FF2B5EF4-FFF2-40B4-BE49-F238E27FC236}">
                <a16:creationId xmlns:a16="http://schemas.microsoft.com/office/drawing/2014/main" id="{760A8D2A-BA6D-4EED-992C-11AE5D76E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9" name="Picture 294" descr="corner_left">
            <a:extLst>
              <a:ext uri="{FF2B5EF4-FFF2-40B4-BE49-F238E27FC236}">
                <a16:creationId xmlns:a16="http://schemas.microsoft.com/office/drawing/2014/main" id="{345ACD63-438F-489F-8456-3041A519D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0" name="Picture 295" descr="realmedia">
            <a:hlinkClick r:id="rId13"/>
            <a:extLst>
              <a:ext uri="{FF2B5EF4-FFF2-40B4-BE49-F238E27FC236}">
                <a16:creationId xmlns:a16="http://schemas.microsoft.com/office/drawing/2014/main" id="{8D1662F8-7E9E-440C-8EE0-1F32FD6C2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1" name="Picture 296" descr="corner_right">
            <a:extLst>
              <a:ext uri="{FF2B5EF4-FFF2-40B4-BE49-F238E27FC236}">
                <a16:creationId xmlns:a16="http://schemas.microsoft.com/office/drawing/2014/main" id="{2A7194C5-8A27-4DDE-A77C-0952517E5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2" name="Picture 297" descr="x">
            <a:extLst>
              <a:ext uri="{FF2B5EF4-FFF2-40B4-BE49-F238E27FC236}">
                <a16:creationId xmlns:a16="http://schemas.microsoft.com/office/drawing/2014/main" id="{2BAF6BE9-9E12-41BA-A9D6-F7AAAB3BE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3" name="Picture 298" descr="corner_left">
            <a:extLst>
              <a:ext uri="{FF2B5EF4-FFF2-40B4-BE49-F238E27FC236}">
                <a16:creationId xmlns:a16="http://schemas.microsoft.com/office/drawing/2014/main" id="{03EA0756-47BF-4733-8DDF-BD8ABC392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4" name="Picture 299" descr="corner_right">
            <a:extLst>
              <a:ext uri="{FF2B5EF4-FFF2-40B4-BE49-F238E27FC236}">
                <a16:creationId xmlns:a16="http://schemas.microsoft.com/office/drawing/2014/main" id="{10D14B48-5BE2-4FC2-A296-415D94D43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5" name="Picture 300" descr="x">
            <a:extLst>
              <a:ext uri="{FF2B5EF4-FFF2-40B4-BE49-F238E27FC236}">
                <a16:creationId xmlns:a16="http://schemas.microsoft.com/office/drawing/2014/main" id="{86881EE9-702C-402C-86DD-62562CDBD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6" name="Picture 301" descr="corner_left">
            <a:extLst>
              <a:ext uri="{FF2B5EF4-FFF2-40B4-BE49-F238E27FC236}">
                <a16:creationId xmlns:a16="http://schemas.microsoft.com/office/drawing/2014/main" id="{96DC6429-0521-40C3-AEA2-1DD0C15CD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7" name="Picture 302" descr="corner_right">
            <a:extLst>
              <a:ext uri="{FF2B5EF4-FFF2-40B4-BE49-F238E27FC236}">
                <a16:creationId xmlns:a16="http://schemas.microsoft.com/office/drawing/2014/main" id="{B1724A0C-E744-4B78-9AAD-9A83142C6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8" name="Picture 303" descr="x">
            <a:extLst>
              <a:ext uri="{FF2B5EF4-FFF2-40B4-BE49-F238E27FC236}">
                <a16:creationId xmlns:a16="http://schemas.microsoft.com/office/drawing/2014/main" id="{0739569F-F9C5-41A8-887A-E936B3C14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9" name="Picture 304" descr="corner_left">
            <a:extLst>
              <a:ext uri="{FF2B5EF4-FFF2-40B4-BE49-F238E27FC236}">
                <a16:creationId xmlns:a16="http://schemas.microsoft.com/office/drawing/2014/main" id="{64A68921-636E-4D19-950B-079E27E65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0" name="Picture 305" descr="corner_right">
            <a:extLst>
              <a:ext uri="{FF2B5EF4-FFF2-40B4-BE49-F238E27FC236}">
                <a16:creationId xmlns:a16="http://schemas.microsoft.com/office/drawing/2014/main" id="{2E712E3B-33E4-44FC-85E9-7AD282F1C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1" name="Picture 306" descr="x">
            <a:extLst>
              <a:ext uri="{FF2B5EF4-FFF2-40B4-BE49-F238E27FC236}">
                <a16:creationId xmlns:a16="http://schemas.microsoft.com/office/drawing/2014/main" id="{5DFFDA2F-A4AD-4498-83E2-716A95358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2" name="Picture 307" descr="x">
            <a:extLst>
              <a:ext uri="{FF2B5EF4-FFF2-40B4-BE49-F238E27FC236}">
                <a16:creationId xmlns:a16="http://schemas.microsoft.com/office/drawing/2014/main" id="{8AABEB72-8D03-48FF-A6C8-354991DB9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3" name="Picture 308" descr="x">
            <a:extLst>
              <a:ext uri="{FF2B5EF4-FFF2-40B4-BE49-F238E27FC236}">
                <a16:creationId xmlns:a16="http://schemas.microsoft.com/office/drawing/2014/main" id="{1ABE16FD-DFF8-42FB-B274-086CBACB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4" name="Picture 309" descr="x">
            <a:extLst>
              <a:ext uri="{FF2B5EF4-FFF2-40B4-BE49-F238E27FC236}">
                <a16:creationId xmlns:a16="http://schemas.microsoft.com/office/drawing/2014/main" id="{14107F81-E1BC-4A8F-85DA-6AF07CF08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5" name="Picture 310" descr="x">
            <a:extLst>
              <a:ext uri="{FF2B5EF4-FFF2-40B4-BE49-F238E27FC236}">
                <a16:creationId xmlns:a16="http://schemas.microsoft.com/office/drawing/2014/main" id="{392EF2DE-F30B-4437-91C9-ADFFFCB3E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6" name="Picture 311" descr="x">
            <a:extLst>
              <a:ext uri="{FF2B5EF4-FFF2-40B4-BE49-F238E27FC236}">
                <a16:creationId xmlns:a16="http://schemas.microsoft.com/office/drawing/2014/main" id="{0910869B-C668-4713-89FA-10F2721D5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7" name="Picture 312" descr="x">
            <a:extLst>
              <a:ext uri="{FF2B5EF4-FFF2-40B4-BE49-F238E27FC236}">
                <a16:creationId xmlns:a16="http://schemas.microsoft.com/office/drawing/2014/main" id="{DE4CB2C3-C118-4318-94B5-93295EBF9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8" name="Picture 313" descr="x">
            <a:extLst>
              <a:ext uri="{FF2B5EF4-FFF2-40B4-BE49-F238E27FC236}">
                <a16:creationId xmlns:a16="http://schemas.microsoft.com/office/drawing/2014/main" id="{4B20C6BA-5044-4FB2-8DB7-F4C35777A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9" name="Picture 314" descr="x">
            <a:extLst>
              <a:ext uri="{FF2B5EF4-FFF2-40B4-BE49-F238E27FC236}">
                <a16:creationId xmlns:a16="http://schemas.microsoft.com/office/drawing/2014/main" id="{EA013CE0-754D-450A-845E-7252BC623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0" name="Picture 315" descr="x">
            <a:extLst>
              <a:ext uri="{FF2B5EF4-FFF2-40B4-BE49-F238E27FC236}">
                <a16:creationId xmlns:a16="http://schemas.microsoft.com/office/drawing/2014/main" id="{A9CF44EF-ED5F-4AFD-BDCE-46795EAF4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1" name="Picture 316" descr="x">
            <a:extLst>
              <a:ext uri="{FF2B5EF4-FFF2-40B4-BE49-F238E27FC236}">
                <a16:creationId xmlns:a16="http://schemas.microsoft.com/office/drawing/2014/main" id="{C666CD6F-EE70-49B2-BD31-844BAD65D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2" name="Picture 317" descr="x">
            <a:extLst>
              <a:ext uri="{FF2B5EF4-FFF2-40B4-BE49-F238E27FC236}">
                <a16:creationId xmlns:a16="http://schemas.microsoft.com/office/drawing/2014/main" id="{652F0273-5A4A-40CB-BD81-FE734216C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3" name="Picture 318" descr="x">
            <a:extLst>
              <a:ext uri="{FF2B5EF4-FFF2-40B4-BE49-F238E27FC236}">
                <a16:creationId xmlns:a16="http://schemas.microsoft.com/office/drawing/2014/main" id="{9F236A49-2058-4BAC-B84A-44E023D13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4" name="Picture 319" descr="x">
            <a:extLst>
              <a:ext uri="{FF2B5EF4-FFF2-40B4-BE49-F238E27FC236}">
                <a16:creationId xmlns:a16="http://schemas.microsoft.com/office/drawing/2014/main" id="{418626FD-DC03-4D93-8109-C39CD0C2A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5" name="Picture 320" descr="x">
            <a:extLst>
              <a:ext uri="{FF2B5EF4-FFF2-40B4-BE49-F238E27FC236}">
                <a16:creationId xmlns:a16="http://schemas.microsoft.com/office/drawing/2014/main" id="{92A3020A-BA96-4640-B9AC-77C59F2E2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6" name="Picture 321" descr="x">
            <a:extLst>
              <a:ext uri="{FF2B5EF4-FFF2-40B4-BE49-F238E27FC236}">
                <a16:creationId xmlns:a16="http://schemas.microsoft.com/office/drawing/2014/main" id="{4D157264-B709-4E56-8D33-CFB08BB5D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7" name="Picture 322" descr="x">
            <a:extLst>
              <a:ext uri="{FF2B5EF4-FFF2-40B4-BE49-F238E27FC236}">
                <a16:creationId xmlns:a16="http://schemas.microsoft.com/office/drawing/2014/main" id="{2DEE45C2-9438-47A7-A2B2-74728B72B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8" name="Picture 323" descr="x">
            <a:extLst>
              <a:ext uri="{FF2B5EF4-FFF2-40B4-BE49-F238E27FC236}">
                <a16:creationId xmlns:a16="http://schemas.microsoft.com/office/drawing/2014/main" id="{D3841381-A2B4-4042-8705-27631207B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4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9" name="Picture 324" descr="corner_left">
            <a:extLst>
              <a:ext uri="{FF2B5EF4-FFF2-40B4-BE49-F238E27FC236}">
                <a16:creationId xmlns:a16="http://schemas.microsoft.com/office/drawing/2014/main" id="{D1C08EE3-D1CB-43EB-9CCA-549324585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6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0" name="Picture 325" descr="corner_right">
            <a:extLst>
              <a:ext uri="{FF2B5EF4-FFF2-40B4-BE49-F238E27FC236}">
                <a16:creationId xmlns:a16="http://schemas.microsoft.com/office/drawing/2014/main" id="{B2B56742-3698-42EF-B0CC-76D050195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1" name="Picture 326" descr="x">
            <a:extLst>
              <a:ext uri="{FF2B5EF4-FFF2-40B4-BE49-F238E27FC236}">
                <a16:creationId xmlns:a16="http://schemas.microsoft.com/office/drawing/2014/main" id="{4F2AB190-1599-4C0E-9FF9-1CD811A3F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2" name="Picture 327" descr="corner_left">
            <a:extLst>
              <a:ext uri="{FF2B5EF4-FFF2-40B4-BE49-F238E27FC236}">
                <a16:creationId xmlns:a16="http://schemas.microsoft.com/office/drawing/2014/main" id="{EBE1D2DD-7FE4-4EE6-B9F7-39C2EB969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3" name="Picture 328" descr="corner_right">
            <a:extLst>
              <a:ext uri="{FF2B5EF4-FFF2-40B4-BE49-F238E27FC236}">
                <a16:creationId xmlns:a16="http://schemas.microsoft.com/office/drawing/2014/main" id="{0B8EAFB2-AADA-473A-93A1-D8646393F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4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4" name="Picture 329" descr="x">
            <a:extLst>
              <a:ext uri="{FF2B5EF4-FFF2-40B4-BE49-F238E27FC236}">
                <a16:creationId xmlns:a16="http://schemas.microsoft.com/office/drawing/2014/main" id="{FE6E6823-AE48-4AF0-B98F-20BA9393A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5" name="Picture 330" descr="corner_left">
            <a:extLst>
              <a:ext uri="{FF2B5EF4-FFF2-40B4-BE49-F238E27FC236}">
                <a16:creationId xmlns:a16="http://schemas.microsoft.com/office/drawing/2014/main" id="{A35CD60C-9997-4641-8727-70829C7A2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6" name="Picture 331" descr="corner_right">
            <a:extLst>
              <a:ext uri="{FF2B5EF4-FFF2-40B4-BE49-F238E27FC236}">
                <a16:creationId xmlns:a16="http://schemas.microsoft.com/office/drawing/2014/main" id="{1B588D57-631D-4881-AA36-6D0148E91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7" name="Picture 332" descr="x">
            <a:extLst>
              <a:ext uri="{FF2B5EF4-FFF2-40B4-BE49-F238E27FC236}">
                <a16:creationId xmlns:a16="http://schemas.microsoft.com/office/drawing/2014/main" id="{800A4B73-7F28-4AC7-BA3D-19F82AC25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1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8" name="Picture 333" descr="x">
            <a:extLst>
              <a:ext uri="{FF2B5EF4-FFF2-40B4-BE49-F238E27FC236}">
                <a16:creationId xmlns:a16="http://schemas.microsoft.com/office/drawing/2014/main" id="{095E1C7D-66D5-4226-84BF-285FEB174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114" y="-5925978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9" name="Picture 334" descr="x">
            <a:extLst>
              <a:ext uri="{FF2B5EF4-FFF2-40B4-BE49-F238E27FC236}">
                <a16:creationId xmlns:a16="http://schemas.microsoft.com/office/drawing/2014/main" id="{5F7DCF11-E572-4F91-99C5-E931F26BF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0" name="Picture 335" descr="x">
            <a:extLst>
              <a:ext uri="{FF2B5EF4-FFF2-40B4-BE49-F238E27FC236}">
                <a16:creationId xmlns:a16="http://schemas.microsoft.com/office/drawing/2014/main" id="{115BF18E-AA6C-4014-AC42-59A6C932F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1" name="Picture 336" descr="x">
            <a:extLst>
              <a:ext uri="{FF2B5EF4-FFF2-40B4-BE49-F238E27FC236}">
                <a16:creationId xmlns:a16="http://schemas.microsoft.com/office/drawing/2014/main" id="{28778364-A0C8-418C-92AC-29124AA8E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2" name="Picture 337" descr="x">
            <a:extLst>
              <a:ext uri="{FF2B5EF4-FFF2-40B4-BE49-F238E27FC236}">
                <a16:creationId xmlns:a16="http://schemas.microsoft.com/office/drawing/2014/main" id="{EA0DC980-5D03-4F35-A472-64E1422FD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3" name="Picture 338" descr="x">
            <a:extLst>
              <a:ext uri="{FF2B5EF4-FFF2-40B4-BE49-F238E27FC236}">
                <a16:creationId xmlns:a16="http://schemas.microsoft.com/office/drawing/2014/main" id="{1BDEA8E2-419B-462B-8689-9B971544A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4" name="Picture 339" descr="x">
            <a:extLst>
              <a:ext uri="{FF2B5EF4-FFF2-40B4-BE49-F238E27FC236}">
                <a16:creationId xmlns:a16="http://schemas.microsoft.com/office/drawing/2014/main" id="{D8609660-2570-4CBB-8313-BEC3AB4FC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6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" name="Picture 340" descr="x">
            <a:extLst>
              <a:ext uri="{FF2B5EF4-FFF2-40B4-BE49-F238E27FC236}">
                <a16:creationId xmlns:a16="http://schemas.microsoft.com/office/drawing/2014/main" id="{0C69DF2C-2F63-413E-B0B1-DFF5DDC50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" name="Picture 341" descr="cleardot">
            <a:extLst>
              <a:ext uri="{FF2B5EF4-FFF2-40B4-BE49-F238E27FC236}">
                <a16:creationId xmlns:a16="http://schemas.microsoft.com/office/drawing/2014/main" id="{7EA72E43-3BBE-4E93-BF6D-690EF1A85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66193988"/>
            <a:ext cx="11811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" name="Picture 342" descr="cleardot">
            <a:extLst>
              <a:ext uri="{FF2B5EF4-FFF2-40B4-BE49-F238E27FC236}">
                <a16:creationId xmlns:a16="http://schemas.microsoft.com/office/drawing/2014/main" id="{6408133A-7BD9-46A7-AD15-04022C915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661939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8" name="Picture 343" descr="cleardot">
            <a:extLst>
              <a:ext uri="{FF2B5EF4-FFF2-40B4-BE49-F238E27FC236}">
                <a16:creationId xmlns:a16="http://schemas.microsoft.com/office/drawing/2014/main" id="{EC8C6586-6D7F-41A9-BF31-C0EDCB104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66193988"/>
            <a:ext cx="48768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56" name="Rectangle 344">
            <a:extLst>
              <a:ext uri="{FF2B5EF4-FFF2-40B4-BE49-F238E27FC236}">
                <a16:creationId xmlns:a16="http://schemas.microsoft.com/office/drawing/2014/main" id="{21BDA973-627A-4B55-B0DE-BBEAF9F96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9" y="2362200"/>
            <a:ext cx="119634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2800" dirty="0">
                <a:solidFill>
                  <a:srgbClr val="FFFF00"/>
                </a:solidFill>
              </a:rPr>
              <a:t>Pero, el ministerio de Elías era más dominante desde muchos puntos de vista</a:t>
            </a:r>
            <a:r>
              <a:rPr lang="en-US" altLang="en-US" sz="2800" dirty="0">
                <a:solidFill>
                  <a:srgbClr val="FFFF00"/>
                </a:solidFill>
              </a:rPr>
              <a:t>. </a:t>
            </a: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*</a:t>
            </a:r>
            <a:r>
              <a:rPr lang="es-ES" altLang="en-US" sz="2800" dirty="0">
                <a:solidFill>
                  <a:schemeClr val="bg1"/>
                </a:solidFill>
              </a:rPr>
              <a:t> Elías realmente era un personaje 'más grande que cualquiera.'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*</a:t>
            </a:r>
            <a:r>
              <a:rPr lang="es-ES" altLang="en-US" sz="2800" dirty="0">
                <a:solidFill>
                  <a:schemeClr val="bg1"/>
                </a:solidFill>
              </a:rPr>
              <a:t> La mayor parte de su ministerio directamente encaró personajes poderosos: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800" dirty="0">
                <a:solidFill>
                  <a:schemeClr val="bg1"/>
                </a:solidFill>
              </a:rPr>
              <a:t> 	</a:t>
            </a:r>
            <a:r>
              <a:rPr lang="en-US" sz="2800" dirty="0" err="1">
                <a:solidFill>
                  <a:schemeClr val="bg1"/>
                </a:solidFill>
              </a:rPr>
              <a:t>Acab</a:t>
            </a:r>
            <a:r>
              <a:rPr lang="en-US" altLang="en-US" sz="2800" dirty="0">
                <a:solidFill>
                  <a:schemeClr val="bg1"/>
                </a:solidFill>
              </a:rPr>
              <a:t>, </a:t>
            </a:r>
            <a:r>
              <a:rPr lang="en-US" altLang="en-US" sz="2800" dirty="0" err="1">
                <a:solidFill>
                  <a:schemeClr val="bg1"/>
                </a:solidFill>
              </a:rPr>
              <a:t>Jezabel</a:t>
            </a:r>
            <a:r>
              <a:rPr lang="en-US" alt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Ocozías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*</a:t>
            </a:r>
            <a:r>
              <a:rPr lang="es-ES" altLang="en-US" sz="2800" dirty="0">
                <a:solidFill>
                  <a:schemeClr val="bg1"/>
                </a:solidFill>
              </a:rPr>
              <a:t> Eliseo, por otra parte, trató principalmente con el pueblo cuyos nombres no </a:t>
            </a:r>
          </a:p>
          <a:p>
            <a:pPr eaLnBrk="1" hangingPunct="1"/>
            <a:r>
              <a:rPr lang="es-ES" altLang="en-US" sz="2800" dirty="0">
                <a:solidFill>
                  <a:schemeClr val="bg1"/>
                </a:solidFill>
              </a:rPr>
              <a:t>	sabemos - una viuda, cortador de madera, una mujer </a:t>
            </a:r>
            <a:r>
              <a:rPr lang="es-ES" altLang="en-US" sz="2800" dirty="0" err="1">
                <a:solidFill>
                  <a:schemeClr val="bg1"/>
                </a:solidFill>
              </a:rPr>
              <a:t>Sunamita</a:t>
            </a:r>
            <a:r>
              <a:rPr lang="es-ES" altLang="en-US" sz="2800" dirty="0">
                <a:solidFill>
                  <a:schemeClr val="bg1"/>
                </a:solidFill>
              </a:rPr>
              <a:t>, etc.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*</a:t>
            </a:r>
            <a:r>
              <a:rPr lang="es-ES" altLang="en-US" sz="2800" dirty="0">
                <a:solidFill>
                  <a:schemeClr val="bg1"/>
                </a:solidFill>
              </a:rPr>
              <a:t>Cuando Eliseo trató con figuras poderosas, él lo hizo indirectamente y realizó 	las directivas que Dios dio a Elías.</a:t>
            </a: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*</a:t>
            </a:r>
            <a:r>
              <a:rPr lang="es-ES" altLang="en-US" sz="2800" dirty="0">
                <a:solidFill>
                  <a:schemeClr val="bg1"/>
                </a:solidFill>
              </a:rPr>
              <a:t>La mayor parte de los milagros de Elías eran juicios dramáticos contra la 	apostasía  (</a:t>
            </a:r>
            <a:r>
              <a:rPr lang="es-ES" altLang="en-US" sz="2800" dirty="0" err="1">
                <a:solidFill>
                  <a:schemeClr val="bg1"/>
                </a:solidFill>
              </a:rPr>
              <a:t>p.ej</a:t>
            </a:r>
            <a:r>
              <a:rPr lang="es-ES" altLang="en-US" sz="2800" dirty="0">
                <a:solidFill>
                  <a:schemeClr val="bg1"/>
                </a:solidFill>
              </a:rPr>
              <a:t>, sequía; el fuego del cielo)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DefaultOcx" r:id="rId1" imgW="1295280" imgH="237960"/>
        </mc:Choice>
        <mc:Fallback>
          <p:control name="DefaultOcx" r:id="rId1" imgW="1295280" imgH="237960">
            <p:pic>
              <p:nvPicPr>
                <p:cNvPr id="2050" name="DefaultOcx">
                  <a:extLst>
                    <a:ext uri="{FF2B5EF4-FFF2-40B4-BE49-F238E27FC236}">
                      <a16:creationId xmlns:a16="http://schemas.microsoft.com/office/drawing/2014/main" id="{AECBEEBF-5FE9-4FD1-983F-F1B3CDE5CA7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8"/>
                <a:srcRect/>
                <a:stretch>
                  <a:fillRect/>
                </a:stretch>
              </p:blipFill>
              <p:spPr bwMode="auto">
                <a:xfrm>
                  <a:off x="1524000" y="-61087000"/>
                  <a:ext cx="1295400" cy="2413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Image1" r:id="rId2" imgW="914400" imgH="914400"/>
        </mc:Choice>
        <mc:Fallback>
          <p:control name="HTMLImage1" r:id="rId2" imgW="914400" imgH="914400">
            <p:pic>
              <p:nvPicPr>
                <p:cNvPr id="2051" name="HTMLImage1">
                  <a:extLst>
                    <a:ext uri="{FF2B5EF4-FFF2-40B4-BE49-F238E27FC236}">
                      <a16:creationId xmlns:a16="http://schemas.microsoft.com/office/drawing/2014/main" id="{1E42302D-3852-4F3D-B461-A3A800C19F0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/>
                <a:srcRect/>
                <a:stretch>
                  <a:fillRect/>
                </a:stretch>
              </p:blipFill>
              <p:spPr bwMode="auto">
                <a:xfrm>
                  <a:off x="1524000" y="-61090175"/>
                  <a:ext cx="914400" cy="914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" r:id="rId3" imgW="1295280" imgH="237960"/>
        </mc:Choice>
        <mc:Fallback>
          <p:control name="HTMLText1" r:id="rId3" imgW="1295280" imgH="237960">
            <p:pic>
              <p:nvPicPr>
                <p:cNvPr id="2052" name="HTMLText1">
                  <a:extLst>
                    <a:ext uri="{FF2B5EF4-FFF2-40B4-BE49-F238E27FC236}">
                      <a16:creationId xmlns:a16="http://schemas.microsoft.com/office/drawing/2014/main" id="{5EF6227A-A199-4185-8990-8BB509BEDCE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0"/>
                <a:srcRect/>
                <a:stretch>
                  <a:fillRect/>
                </a:stretch>
              </p:blipFill>
              <p:spPr bwMode="auto">
                <a:xfrm>
                  <a:off x="1524000" y="-61087000"/>
                  <a:ext cx="1295400" cy="2413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Image2" r:id="rId4" imgW="914400" imgH="914400"/>
        </mc:Choice>
        <mc:Fallback>
          <p:control name="HTMLImage2" r:id="rId4" imgW="914400" imgH="914400">
            <p:pic>
              <p:nvPicPr>
                <p:cNvPr id="2053" name="HTMLImage2">
                  <a:extLst>
                    <a:ext uri="{FF2B5EF4-FFF2-40B4-BE49-F238E27FC236}">
                      <a16:creationId xmlns:a16="http://schemas.microsoft.com/office/drawing/2014/main" id="{5E33EF63-1F3A-469D-B31F-F9575B56A0CD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/>
                <a:srcRect/>
                <a:stretch>
                  <a:fillRect/>
                </a:stretch>
              </p:blipFill>
              <p:spPr bwMode="auto">
                <a:xfrm>
                  <a:off x="1524000" y="-61090175"/>
                  <a:ext cx="914400" cy="914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2" r:id="rId5" imgW="1295280" imgH="237960"/>
        </mc:Choice>
        <mc:Fallback>
          <p:control name="HTMLText2" r:id="rId5" imgW="1295280" imgH="237960">
            <p:pic>
              <p:nvPicPr>
                <p:cNvPr id="2054" name="HTMLText2">
                  <a:extLst>
                    <a:ext uri="{FF2B5EF4-FFF2-40B4-BE49-F238E27FC236}">
                      <a16:creationId xmlns:a16="http://schemas.microsoft.com/office/drawing/2014/main" id="{94DE57F6-FC21-4256-9950-8561CCFAF1D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/>
                <a:srcRect/>
                <a:stretch>
                  <a:fillRect/>
                </a:stretch>
              </p:blipFill>
              <p:spPr bwMode="auto">
                <a:xfrm>
                  <a:off x="1524000" y="-61087000"/>
                  <a:ext cx="1295400" cy="2413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Image3" r:id="rId6" imgW="914400" imgH="914400"/>
        </mc:Choice>
        <mc:Fallback>
          <p:control name="HTMLImage3" r:id="rId6" imgW="914400" imgH="914400">
            <p:pic>
              <p:nvPicPr>
                <p:cNvPr id="2055" name="HTMLImage3">
                  <a:extLst>
                    <a:ext uri="{FF2B5EF4-FFF2-40B4-BE49-F238E27FC236}">
                      <a16:creationId xmlns:a16="http://schemas.microsoft.com/office/drawing/2014/main" id="{23F7758B-76C7-4337-B738-851EE0E50D7D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/>
                <a:srcRect/>
                <a:stretch>
                  <a:fillRect/>
                </a:stretch>
              </p:blipFill>
              <p:spPr bwMode="auto">
                <a:xfrm>
                  <a:off x="1524000" y="-61090175"/>
                  <a:ext cx="914400" cy="914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3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13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1000"/>
                                        <p:tgtEl>
                                          <p:spTgt spid="13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13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1000"/>
                                        <p:tgtEl>
                                          <p:spTgt spid="136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1000"/>
                                        <p:tgtEl>
                                          <p:spTgt spid="13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1000"/>
                                        <p:tgtEl>
                                          <p:spTgt spid="136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">
            <a:extLst>
              <a:ext uri="{FF2B5EF4-FFF2-40B4-BE49-F238E27FC236}">
                <a16:creationId xmlns:a16="http://schemas.microsoft.com/office/drawing/2014/main" id="{34C25942-EC6A-488A-ACB1-72AC99ECA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1197897"/>
            <a:ext cx="9144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7" name="Rectangle 4">
            <a:extLst>
              <a:ext uri="{FF2B5EF4-FFF2-40B4-BE49-F238E27FC236}">
                <a16:creationId xmlns:a16="http://schemas.microsoft.com/office/drawing/2014/main" id="{5A73C179-983D-4C09-91A9-1C65BE84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8" name="Rectangle 6">
            <a:extLst>
              <a:ext uri="{FF2B5EF4-FFF2-40B4-BE49-F238E27FC236}">
                <a16:creationId xmlns:a16="http://schemas.microsoft.com/office/drawing/2014/main" id="{339FABD9-C9C0-4790-9B93-A79B4DAC9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9" name="Rectangle 7">
            <a:extLst>
              <a:ext uri="{FF2B5EF4-FFF2-40B4-BE49-F238E27FC236}">
                <a16:creationId xmlns:a16="http://schemas.microsoft.com/office/drawing/2014/main" id="{BC123206-0573-4931-A2E7-A563753D2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2738"/>
            <a:ext cx="342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fontAlgn="ctr" hangingPunct="1"/>
            <a:r>
              <a:rPr lang="en-US" altLang="en-US" sz="1800" b="0">
                <a:latin typeface="Arial" panose="020B0604020202020204" pitchFamily="34" charset="0"/>
              </a:rPr>
              <a:t>    </a:t>
            </a:r>
            <a:r>
              <a:rPr lang="en-US" altLang="en-US" sz="1800" b="0">
                <a:latin typeface="Arial" panose="020B0604020202020204" pitchFamily="34" charset="0"/>
                <a:hlinkClick r:id="rId8"/>
              </a:rPr>
              <a:t>What's New?</a:t>
            </a:r>
            <a:r>
              <a:rPr lang="en-US" altLang="en-US" sz="1800" b="0">
                <a:latin typeface="Arial" panose="020B0604020202020204" pitchFamily="34" charset="0"/>
              </a:rPr>
              <a:t>     </a:t>
            </a:r>
            <a:r>
              <a:rPr lang="en-US" altLang="en-US" sz="1800" b="0">
                <a:latin typeface="Arial" panose="020B0604020202020204" pitchFamily="34" charset="0"/>
                <a:hlinkClick r:id="rId9"/>
              </a:rPr>
              <a:t>Online Store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060" name="Rectangle 8">
            <a:extLst>
              <a:ext uri="{FF2B5EF4-FFF2-40B4-BE49-F238E27FC236}">
                <a16:creationId xmlns:a16="http://schemas.microsoft.com/office/drawing/2014/main" id="{370C8593-8462-402E-95F9-FEAE3034F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48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1" name="Rectangle 9">
            <a:extLst>
              <a:ext uri="{FF2B5EF4-FFF2-40B4-BE49-F238E27FC236}">
                <a16:creationId xmlns:a16="http://schemas.microsoft.com/office/drawing/2014/main" id="{9059DAE8-58F9-45E2-A739-9DF832B5B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-61272738"/>
            <a:ext cx="14922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0"/>
              </a:rPr>
              <a:t>About Xenos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2" name="Rectangle 10">
            <a:extLst>
              <a:ext uri="{FF2B5EF4-FFF2-40B4-BE49-F238E27FC236}">
                <a16:creationId xmlns:a16="http://schemas.microsoft.com/office/drawing/2014/main" id="{02133801-B356-4759-BECD-998C9B673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-61272738"/>
            <a:ext cx="16065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1"/>
              </a:rPr>
              <a:t>Home Groups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3" name="Rectangle 11">
            <a:extLst>
              <a:ext uri="{FF2B5EF4-FFF2-40B4-BE49-F238E27FC236}">
                <a16:creationId xmlns:a16="http://schemas.microsoft.com/office/drawing/2014/main" id="{63E7DED7-1559-4AEE-B7AF-435870EF8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25" y="-61272738"/>
            <a:ext cx="1809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2"/>
              </a:rPr>
              <a:t>Bible Teachings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4" name="Rectangle 12">
            <a:extLst>
              <a:ext uri="{FF2B5EF4-FFF2-40B4-BE49-F238E27FC236}">
                <a16:creationId xmlns:a16="http://schemas.microsoft.com/office/drawing/2014/main" id="{924627A1-79EC-494F-B8B3-9CCFE4E72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425" y="-61272738"/>
            <a:ext cx="15811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3"/>
              </a:rPr>
              <a:t>Adult Classes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5" name="Rectangle 13">
            <a:extLst>
              <a:ext uri="{FF2B5EF4-FFF2-40B4-BE49-F238E27FC236}">
                <a16:creationId xmlns:a16="http://schemas.microsoft.com/office/drawing/2014/main" id="{845A985D-89BF-42B6-B67C-6C3F36572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-61272738"/>
            <a:ext cx="1835150" cy="366713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4"/>
              </a:rPr>
              <a:t>Books &amp; Essays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6" name="Rectangle 14">
            <a:extLst>
              <a:ext uri="{FF2B5EF4-FFF2-40B4-BE49-F238E27FC236}">
                <a16:creationId xmlns:a16="http://schemas.microsoft.com/office/drawing/2014/main" id="{F5BE7E25-C90E-496D-BC89-323EC4468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325" y="-61272738"/>
            <a:ext cx="11493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5"/>
              </a:rPr>
              <a:t>Ministries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067" name="Rectangle 15">
            <a:extLst>
              <a:ext uri="{FF2B5EF4-FFF2-40B4-BE49-F238E27FC236}">
                <a16:creationId xmlns:a16="http://schemas.microsoft.com/office/drawing/2014/main" id="{B5D9FDA6-1630-4344-9474-8F9F5F291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25" y="-61272738"/>
            <a:ext cx="920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6"/>
              </a:rPr>
              <a:t>Donate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328" name="Group 16">
            <a:extLst>
              <a:ext uri="{FF2B5EF4-FFF2-40B4-BE49-F238E27FC236}">
                <a16:creationId xmlns:a16="http://schemas.microsoft.com/office/drawing/2014/main" id="{693B6EC4-E2F5-4808-9B90-263963F96D7A}"/>
              </a:ext>
            </a:extLst>
          </p:cNvPr>
          <p:cNvGraphicFramePr>
            <a:graphicFrameLocks noGrp="1"/>
          </p:cNvGraphicFramePr>
          <p:nvPr/>
        </p:nvGraphicFramePr>
        <p:xfrm>
          <a:off x="1524001" y="-61090175"/>
          <a:ext cx="4778375" cy="4452937"/>
        </p:xfrm>
        <a:graphic>
          <a:graphicData uri="http://schemas.openxmlformats.org/drawingml/2006/table">
            <a:tbl>
              <a:tblPr/>
              <a:tblGrid>
                <a:gridCol w="47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70" name="Rectangle 22">
            <a:extLst>
              <a:ext uri="{FF2B5EF4-FFF2-40B4-BE49-F238E27FC236}">
                <a16:creationId xmlns:a16="http://schemas.microsoft.com/office/drawing/2014/main" id="{EC0B56F6-BFC9-4E02-9FE2-B76C296B8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66787713"/>
            <a:ext cx="688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en-US" altLang="en-US" sz="1800" b="0">
                <a:latin typeface="Arial" panose="020B0604020202020204" pitchFamily="34" charset="0"/>
              </a:rPr>
            </a:b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800" b="0">
                <a:latin typeface="Arial" panose="020B0604020202020204" pitchFamily="34" charset="0"/>
              </a:rPr>
              <a:t>1340 Community Park Dr., Columbus OH 43229   (614) 823-6500 </a:t>
            </a:r>
            <a:br>
              <a:rPr lang="en-US" altLang="en-US" sz="1800" b="0">
                <a:latin typeface="Arial" panose="020B0604020202020204" pitchFamily="34" charset="0"/>
              </a:rPr>
            </a:br>
            <a:r>
              <a:rPr lang="en-US" altLang="en-US" sz="1800" b="0">
                <a:latin typeface="Arial" panose="020B0604020202020204" pitchFamily="34" charset="0"/>
              </a:rPr>
              <a:t>Send questions or feedback to </a:t>
            </a:r>
            <a:r>
              <a:rPr lang="en-US" altLang="en-US" sz="1800" b="0">
                <a:latin typeface="Arial" panose="020B0604020202020204" pitchFamily="34" charset="0"/>
                <a:hlinkClick r:id="rId17"/>
              </a:rPr>
              <a:t>webmaster@xenos.org</a:t>
            </a: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000" b="0">
                <a:latin typeface="Arial" panose="020B0604020202020204" pitchFamily="34" charset="0"/>
              </a:rPr>
              <a:t>©2008 Xenos Christian Fellowship </a:t>
            </a:r>
            <a:r>
              <a:rPr lang="en-US" altLang="en-US" sz="600" b="0" i="1">
                <a:latin typeface="Arial" panose="020B0604020202020204" pitchFamily="34" charset="0"/>
              </a:rPr>
              <a:t>(See our </a:t>
            </a:r>
            <a:r>
              <a:rPr lang="en-US" altLang="en-US" sz="600" b="0" i="1">
                <a:latin typeface="Arial" panose="020B0604020202020204" pitchFamily="34" charset="0"/>
                <a:hlinkClick r:id="rId18"/>
              </a:rPr>
              <a:t>usage guidelines</a:t>
            </a:r>
            <a:r>
              <a:rPr lang="en-US" altLang="en-US" sz="600" b="0" i="1">
                <a:latin typeface="Arial" panose="020B0604020202020204" pitchFamily="34" charset="0"/>
              </a:rPr>
              <a:t>.)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338" name="Group 26">
            <a:extLst>
              <a:ext uri="{FF2B5EF4-FFF2-40B4-BE49-F238E27FC236}">
                <a16:creationId xmlns:a16="http://schemas.microsoft.com/office/drawing/2014/main" id="{92302C6A-5913-4239-B637-D2F8D395B6E7}"/>
              </a:ext>
            </a:extLst>
          </p:cNvPr>
          <p:cNvGraphicFramePr>
            <a:graphicFrameLocks noGrp="1"/>
          </p:cNvGraphicFramePr>
          <p:nvPr/>
        </p:nvGraphicFramePr>
        <p:xfrm>
          <a:off x="1533526" y="-61080650"/>
          <a:ext cx="4373566" cy="4450068"/>
        </p:xfrm>
        <a:graphic>
          <a:graphicData uri="http://schemas.openxmlformats.org/drawingml/2006/table">
            <a:tbl>
              <a:tblPr/>
              <a:tblGrid>
                <a:gridCol w="30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316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Xenos Books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Outlines &amp; Charts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Online Journal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94" name="Picture 53" descr="x">
            <a:hlinkClick r:id="rId22"/>
            <a:extLst>
              <a:ext uri="{FF2B5EF4-FFF2-40B4-BE49-F238E27FC236}">
                <a16:creationId xmlns:a16="http://schemas.microsoft.com/office/drawing/2014/main" id="{855E078B-72A5-4D7D-8632-BAA825EFD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-612267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5" name="Picture 54" descr="x">
            <a:extLst>
              <a:ext uri="{FF2B5EF4-FFF2-40B4-BE49-F238E27FC236}">
                <a16:creationId xmlns:a16="http://schemas.microsoft.com/office/drawing/2014/main" id="{99C68BD8-5536-4FF4-A86E-B8BEDB4B2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6" name="Picture 55" descr="x">
            <a:extLst>
              <a:ext uri="{FF2B5EF4-FFF2-40B4-BE49-F238E27FC236}">
                <a16:creationId xmlns:a16="http://schemas.microsoft.com/office/drawing/2014/main" id="{EB8070E9-4530-4622-9654-EBB4981B4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7" name="Picture 56" descr="corner_left">
            <a:extLst>
              <a:ext uri="{FF2B5EF4-FFF2-40B4-BE49-F238E27FC236}">
                <a16:creationId xmlns:a16="http://schemas.microsoft.com/office/drawing/2014/main" id="{069293C0-EEDE-4130-9C85-23FDCE4EF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8" name="Picture 57" descr="corner_right">
            <a:extLst>
              <a:ext uri="{FF2B5EF4-FFF2-40B4-BE49-F238E27FC236}">
                <a16:creationId xmlns:a16="http://schemas.microsoft.com/office/drawing/2014/main" id="{4EF3E1D0-86A4-4263-B658-EAB031446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" name="Picture 58" descr="x">
            <a:extLst>
              <a:ext uri="{FF2B5EF4-FFF2-40B4-BE49-F238E27FC236}">
                <a16:creationId xmlns:a16="http://schemas.microsoft.com/office/drawing/2014/main" id="{62505C95-F433-4D1F-9B67-26741E339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0" name="Picture 59" descr="corner_left">
            <a:extLst>
              <a:ext uri="{FF2B5EF4-FFF2-40B4-BE49-F238E27FC236}">
                <a16:creationId xmlns:a16="http://schemas.microsoft.com/office/drawing/2014/main" id="{423EB134-2458-4A22-9F36-F1CE13BBA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1" name="Picture 60" descr="corner_right">
            <a:extLst>
              <a:ext uri="{FF2B5EF4-FFF2-40B4-BE49-F238E27FC236}">
                <a16:creationId xmlns:a16="http://schemas.microsoft.com/office/drawing/2014/main" id="{B920241C-2E2D-49CF-ACFF-9A252579B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2" name="Picture 61" descr="x">
            <a:extLst>
              <a:ext uri="{FF2B5EF4-FFF2-40B4-BE49-F238E27FC236}">
                <a16:creationId xmlns:a16="http://schemas.microsoft.com/office/drawing/2014/main" id="{72ACAA79-7490-4C2C-BED9-2DA3C2A840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3" name="Picture 62" descr="corner_left">
            <a:extLst>
              <a:ext uri="{FF2B5EF4-FFF2-40B4-BE49-F238E27FC236}">
                <a16:creationId xmlns:a16="http://schemas.microsoft.com/office/drawing/2014/main" id="{30FA0222-30FE-4DC6-B1D9-4E585E589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4" name="Picture 63" descr="realmedia">
            <a:hlinkClick r:id="rId12"/>
            <a:extLst>
              <a:ext uri="{FF2B5EF4-FFF2-40B4-BE49-F238E27FC236}">
                <a16:creationId xmlns:a16="http://schemas.microsoft.com/office/drawing/2014/main" id="{BF91779E-7137-42CB-A4E1-D65596C64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5" name="Picture 64" descr="corner_right">
            <a:extLst>
              <a:ext uri="{FF2B5EF4-FFF2-40B4-BE49-F238E27FC236}">
                <a16:creationId xmlns:a16="http://schemas.microsoft.com/office/drawing/2014/main" id="{C6893B56-2D04-4C4F-A32E-14F5FE457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6" name="Picture 65" descr="x">
            <a:extLst>
              <a:ext uri="{FF2B5EF4-FFF2-40B4-BE49-F238E27FC236}">
                <a16:creationId xmlns:a16="http://schemas.microsoft.com/office/drawing/2014/main" id="{078A3C17-27F9-49F0-BC5D-07D407B67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7" name="Picture 66" descr="corner_left">
            <a:extLst>
              <a:ext uri="{FF2B5EF4-FFF2-40B4-BE49-F238E27FC236}">
                <a16:creationId xmlns:a16="http://schemas.microsoft.com/office/drawing/2014/main" id="{A7AA69B5-F36A-411E-B533-A55DE2CBD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8" name="Picture 67" descr="realmedia">
            <a:hlinkClick r:id="rId13"/>
            <a:extLst>
              <a:ext uri="{FF2B5EF4-FFF2-40B4-BE49-F238E27FC236}">
                <a16:creationId xmlns:a16="http://schemas.microsoft.com/office/drawing/2014/main" id="{4264C7C0-6EC5-4E37-9CC6-E50FFE7D1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" name="Picture 68" descr="corner_right">
            <a:extLst>
              <a:ext uri="{FF2B5EF4-FFF2-40B4-BE49-F238E27FC236}">
                <a16:creationId xmlns:a16="http://schemas.microsoft.com/office/drawing/2014/main" id="{4F4D1D37-6F9D-4075-8DC9-1E2334C42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0" name="Picture 69" descr="x">
            <a:extLst>
              <a:ext uri="{FF2B5EF4-FFF2-40B4-BE49-F238E27FC236}">
                <a16:creationId xmlns:a16="http://schemas.microsoft.com/office/drawing/2014/main" id="{8CB83105-6181-48A2-9128-494ACF674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1" name="Picture 70" descr="corner_left">
            <a:extLst>
              <a:ext uri="{FF2B5EF4-FFF2-40B4-BE49-F238E27FC236}">
                <a16:creationId xmlns:a16="http://schemas.microsoft.com/office/drawing/2014/main" id="{C05E3349-F58D-4AC1-B7F2-81D403781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2" name="Picture 71" descr="corner_right">
            <a:extLst>
              <a:ext uri="{FF2B5EF4-FFF2-40B4-BE49-F238E27FC236}">
                <a16:creationId xmlns:a16="http://schemas.microsoft.com/office/drawing/2014/main" id="{52B901BC-C7A8-47A7-B715-9DF7AD791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3" name="Picture 72" descr="x">
            <a:extLst>
              <a:ext uri="{FF2B5EF4-FFF2-40B4-BE49-F238E27FC236}">
                <a16:creationId xmlns:a16="http://schemas.microsoft.com/office/drawing/2014/main" id="{61C8A2D5-7FB4-4B33-8C3B-17484AD31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4" name="Picture 73" descr="corner_left">
            <a:extLst>
              <a:ext uri="{FF2B5EF4-FFF2-40B4-BE49-F238E27FC236}">
                <a16:creationId xmlns:a16="http://schemas.microsoft.com/office/drawing/2014/main" id="{80A849CE-2C0E-4F41-88BE-447F67D00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5" name="Picture 74" descr="corner_right">
            <a:extLst>
              <a:ext uri="{FF2B5EF4-FFF2-40B4-BE49-F238E27FC236}">
                <a16:creationId xmlns:a16="http://schemas.microsoft.com/office/drawing/2014/main" id="{25293445-524F-4B94-A1DF-1846EE30A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6" name="Picture 75" descr="x">
            <a:extLst>
              <a:ext uri="{FF2B5EF4-FFF2-40B4-BE49-F238E27FC236}">
                <a16:creationId xmlns:a16="http://schemas.microsoft.com/office/drawing/2014/main" id="{468AAC5B-BD96-47FC-8B12-F7EA7206A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7" name="Picture 76" descr="corner_left">
            <a:extLst>
              <a:ext uri="{FF2B5EF4-FFF2-40B4-BE49-F238E27FC236}">
                <a16:creationId xmlns:a16="http://schemas.microsoft.com/office/drawing/2014/main" id="{32D45F7C-44BE-46D8-94AB-146F0C531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8" name="Picture 77" descr="corner_right">
            <a:extLst>
              <a:ext uri="{FF2B5EF4-FFF2-40B4-BE49-F238E27FC236}">
                <a16:creationId xmlns:a16="http://schemas.microsoft.com/office/drawing/2014/main" id="{F3D8AC64-94D0-4B6C-A64A-C8C89D5C9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9" name="Picture 78" descr="x">
            <a:extLst>
              <a:ext uri="{FF2B5EF4-FFF2-40B4-BE49-F238E27FC236}">
                <a16:creationId xmlns:a16="http://schemas.microsoft.com/office/drawing/2014/main" id="{D6DA1976-C0BC-49C6-AEDE-1784D2C3D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0" name="Picture 79" descr="x">
            <a:extLst>
              <a:ext uri="{FF2B5EF4-FFF2-40B4-BE49-F238E27FC236}">
                <a16:creationId xmlns:a16="http://schemas.microsoft.com/office/drawing/2014/main" id="{ED9E2F55-D7AF-422A-A348-8D6EB329E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1" name="Picture 80" descr="x">
            <a:extLst>
              <a:ext uri="{FF2B5EF4-FFF2-40B4-BE49-F238E27FC236}">
                <a16:creationId xmlns:a16="http://schemas.microsoft.com/office/drawing/2014/main" id="{2DC0E9B7-27B8-42B4-8252-2281C3977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2" name="Picture 81" descr="x">
            <a:extLst>
              <a:ext uri="{FF2B5EF4-FFF2-40B4-BE49-F238E27FC236}">
                <a16:creationId xmlns:a16="http://schemas.microsoft.com/office/drawing/2014/main" id="{20AD7FF8-4078-4278-9225-7A28B966C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3" name="Picture 82" descr="x">
            <a:extLst>
              <a:ext uri="{FF2B5EF4-FFF2-40B4-BE49-F238E27FC236}">
                <a16:creationId xmlns:a16="http://schemas.microsoft.com/office/drawing/2014/main" id="{44590BDB-7868-4DFA-8D98-7A18A9E1B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4" name="Picture 83" descr="x">
            <a:extLst>
              <a:ext uri="{FF2B5EF4-FFF2-40B4-BE49-F238E27FC236}">
                <a16:creationId xmlns:a16="http://schemas.microsoft.com/office/drawing/2014/main" id="{C5EC1CC2-91C6-4337-89C3-358BC8816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5" name="Picture 84" descr="x">
            <a:extLst>
              <a:ext uri="{FF2B5EF4-FFF2-40B4-BE49-F238E27FC236}">
                <a16:creationId xmlns:a16="http://schemas.microsoft.com/office/drawing/2014/main" id="{1287C404-CC01-4D22-A1DA-B3B4EF69C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6" name="Picture 85" descr="x">
            <a:extLst>
              <a:ext uri="{FF2B5EF4-FFF2-40B4-BE49-F238E27FC236}">
                <a16:creationId xmlns:a16="http://schemas.microsoft.com/office/drawing/2014/main" id="{408EEDAE-22F3-4626-B6BB-E6FC27DC1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7" name="Picture 86" descr="x">
            <a:extLst>
              <a:ext uri="{FF2B5EF4-FFF2-40B4-BE49-F238E27FC236}">
                <a16:creationId xmlns:a16="http://schemas.microsoft.com/office/drawing/2014/main" id="{FF53B018-6EAE-4917-8537-9C95ED69D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8" name="Picture 87" descr="x">
            <a:extLst>
              <a:ext uri="{FF2B5EF4-FFF2-40B4-BE49-F238E27FC236}">
                <a16:creationId xmlns:a16="http://schemas.microsoft.com/office/drawing/2014/main" id="{B1CB5CC5-2651-47E2-BC8A-47D518955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9" name="Picture 88" descr="x">
            <a:extLst>
              <a:ext uri="{FF2B5EF4-FFF2-40B4-BE49-F238E27FC236}">
                <a16:creationId xmlns:a16="http://schemas.microsoft.com/office/drawing/2014/main" id="{A8DC3C3B-E8C8-40C0-832A-C6726ADD4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0" name="Picture 89" descr="x">
            <a:extLst>
              <a:ext uri="{FF2B5EF4-FFF2-40B4-BE49-F238E27FC236}">
                <a16:creationId xmlns:a16="http://schemas.microsoft.com/office/drawing/2014/main" id="{F6566582-FA2C-46D9-977D-4475ADFD2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1" name="Picture 90" descr="x">
            <a:extLst>
              <a:ext uri="{FF2B5EF4-FFF2-40B4-BE49-F238E27FC236}">
                <a16:creationId xmlns:a16="http://schemas.microsoft.com/office/drawing/2014/main" id="{61ABFBB3-771D-49DB-A4D8-A9BB70092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2" name="Picture 91" descr="x">
            <a:extLst>
              <a:ext uri="{FF2B5EF4-FFF2-40B4-BE49-F238E27FC236}">
                <a16:creationId xmlns:a16="http://schemas.microsoft.com/office/drawing/2014/main" id="{87B02237-1901-41C2-972C-5803CCD6D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3" name="Picture 92" descr="x">
            <a:extLst>
              <a:ext uri="{FF2B5EF4-FFF2-40B4-BE49-F238E27FC236}">
                <a16:creationId xmlns:a16="http://schemas.microsoft.com/office/drawing/2014/main" id="{30BFDB95-163C-4C48-BF6E-237296F29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4" name="Picture 93" descr="x">
            <a:extLst>
              <a:ext uri="{FF2B5EF4-FFF2-40B4-BE49-F238E27FC236}">
                <a16:creationId xmlns:a16="http://schemas.microsoft.com/office/drawing/2014/main" id="{78E300B1-5E1C-49C3-B596-B0FE8855E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5" name="Picture 94" descr="x">
            <a:extLst>
              <a:ext uri="{FF2B5EF4-FFF2-40B4-BE49-F238E27FC236}">
                <a16:creationId xmlns:a16="http://schemas.microsoft.com/office/drawing/2014/main" id="{818A5A34-C6DD-4E97-B842-D1CFE9563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6" name="Picture 95" descr="x">
            <a:extLst>
              <a:ext uri="{FF2B5EF4-FFF2-40B4-BE49-F238E27FC236}">
                <a16:creationId xmlns:a16="http://schemas.microsoft.com/office/drawing/2014/main" id="{DEEB3676-6DE7-4037-84C0-3A2E32ADF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4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7" name="Picture 96" descr="corner_left">
            <a:extLst>
              <a:ext uri="{FF2B5EF4-FFF2-40B4-BE49-F238E27FC236}">
                <a16:creationId xmlns:a16="http://schemas.microsoft.com/office/drawing/2014/main" id="{FEAD782E-8964-454A-8483-795616A3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6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8" name="Picture 97" descr="corner_right">
            <a:extLst>
              <a:ext uri="{FF2B5EF4-FFF2-40B4-BE49-F238E27FC236}">
                <a16:creationId xmlns:a16="http://schemas.microsoft.com/office/drawing/2014/main" id="{F36AED53-3FAB-49E6-A465-BEF275593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9" name="Picture 98" descr="x">
            <a:extLst>
              <a:ext uri="{FF2B5EF4-FFF2-40B4-BE49-F238E27FC236}">
                <a16:creationId xmlns:a16="http://schemas.microsoft.com/office/drawing/2014/main" id="{F01A6653-DE75-443C-8AA2-2BAF4ED09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0" name="Picture 99" descr="corner_left">
            <a:extLst>
              <a:ext uri="{FF2B5EF4-FFF2-40B4-BE49-F238E27FC236}">
                <a16:creationId xmlns:a16="http://schemas.microsoft.com/office/drawing/2014/main" id="{6E878F91-1FF7-4727-9EF6-A14225CB4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1" name="Picture 100" descr="corner_right">
            <a:extLst>
              <a:ext uri="{FF2B5EF4-FFF2-40B4-BE49-F238E27FC236}">
                <a16:creationId xmlns:a16="http://schemas.microsoft.com/office/drawing/2014/main" id="{3A050165-B80B-4730-BB94-25A53A7CC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4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2" name="Picture 101" descr="x">
            <a:extLst>
              <a:ext uri="{FF2B5EF4-FFF2-40B4-BE49-F238E27FC236}">
                <a16:creationId xmlns:a16="http://schemas.microsoft.com/office/drawing/2014/main" id="{D8ABC57D-B2EB-40DB-A750-6E83FE158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3" name="Picture 102" descr="corner_left">
            <a:extLst>
              <a:ext uri="{FF2B5EF4-FFF2-40B4-BE49-F238E27FC236}">
                <a16:creationId xmlns:a16="http://schemas.microsoft.com/office/drawing/2014/main" id="{53820591-958B-444B-ABF4-D8DED3D9C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4" name="Picture 103" descr="corner_right">
            <a:extLst>
              <a:ext uri="{FF2B5EF4-FFF2-40B4-BE49-F238E27FC236}">
                <a16:creationId xmlns:a16="http://schemas.microsoft.com/office/drawing/2014/main" id="{EFD480F7-4EC3-4AC0-A27A-EA42183AC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5" name="Picture 104" descr="x">
            <a:extLst>
              <a:ext uri="{FF2B5EF4-FFF2-40B4-BE49-F238E27FC236}">
                <a16:creationId xmlns:a16="http://schemas.microsoft.com/office/drawing/2014/main" id="{720603E8-0C4E-49FC-B66C-98DD484BF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1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6" name="Picture 105" descr="x">
            <a:extLst>
              <a:ext uri="{FF2B5EF4-FFF2-40B4-BE49-F238E27FC236}">
                <a16:creationId xmlns:a16="http://schemas.microsoft.com/office/drawing/2014/main" id="{85442302-72B8-4E01-88A9-840CD28D3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114" y="-5925978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7" name="Picture 106" descr="x">
            <a:extLst>
              <a:ext uri="{FF2B5EF4-FFF2-40B4-BE49-F238E27FC236}">
                <a16:creationId xmlns:a16="http://schemas.microsoft.com/office/drawing/2014/main" id="{7C83E814-6B5B-49D9-BAD4-37FD8C366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8" name="Picture 107" descr="x">
            <a:extLst>
              <a:ext uri="{FF2B5EF4-FFF2-40B4-BE49-F238E27FC236}">
                <a16:creationId xmlns:a16="http://schemas.microsoft.com/office/drawing/2014/main" id="{45CEA649-1A03-47C9-AA8B-C514343CE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9" name="Picture 108" descr="x">
            <a:extLst>
              <a:ext uri="{FF2B5EF4-FFF2-40B4-BE49-F238E27FC236}">
                <a16:creationId xmlns:a16="http://schemas.microsoft.com/office/drawing/2014/main" id="{22170F56-7556-496D-A13B-2F5892001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" name="Picture 109" descr="x">
            <a:extLst>
              <a:ext uri="{FF2B5EF4-FFF2-40B4-BE49-F238E27FC236}">
                <a16:creationId xmlns:a16="http://schemas.microsoft.com/office/drawing/2014/main" id="{6FF0E4BE-4557-4D88-A49E-F577DD0DB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" name="Picture 110" descr="x">
            <a:extLst>
              <a:ext uri="{FF2B5EF4-FFF2-40B4-BE49-F238E27FC236}">
                <a16:creationId xmlns:a16="http://schemas.microsoft.com/office/drawing/2014/main" id="{5632B304-E9F0-44E7-85DA-ADB8A0FD1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" name="Picture 111" descr="x">
            <a:extLst>
              <a:ext uri="{FF2B5EF4-FFF2-40B4-BE49-F238E27FC236}">
                <a16:creationId xmlns:a16="http://schemas.microsoft.com/office/drawing/2014/main" id="{DCFA0780-75EB-42AF-A470-812FA0D3C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6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" name="Picture 112" descr="x">
            <a:extLst>
              <a:ext uri="{FF2B5EF4-FFF2-40B4-BE49-F238E27FC236}">
                <a16:creationId xmlns:a16="http://schemas.microsoft.com/office/drawing/2014/main" id="{81EB4933-A69B-4DC6-BD5E-E2D01B9C3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" name="Picture 113" descr="cleardot">
            <a:extLst>
              <a:ext uri="{FF2B5EF4-FFF2-40B4-BE49-F238E27FC236}">
                <a16:creationId xmlns:a16="http://schemas.microsoft.com/office/drawing/2014/main" id="{5370663E-CCD2-4C9D-9112-621145063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66193988"/>
            <a:ext cx="11811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" name="Picture 114" descr="cleardot">
            <a:extLst>
              <a:ext uri="{FF2B5EF4-FFF2-40B4-BE49-F238E27FC236}">
                <a16:creationId xmlns:a16="http://schemas.microsoft.com/office/drawing/2014/main" id="{84CAA737-B246-4FEB-A42C-582593D94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661939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" name="Picture 115" descr="cleardot">
            <a:extLst>
              <a:ext uri="{FF2B5EF4-FFF2-40B4-BE49-F238E27FC236}">
                <a16:creationId xmlns:a16="http://schemas.microsoft.com/office/drawing/2014/main" id="{340FCDEB-F6E7-4EBE-8749-7202DD058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66193988"/>
            <a:ext cx="48768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7" name="Rectangle 116">
            <a:extLst>
              <a:ext uri="{FF2B5EF4-FFF2-40B4-BE49-F238E27FC236}">
                <a16:creationId xmlns:a16="http://schemas.microsoft.com/office/drawing/2014/main" id="{42975050-7DEA-4E7C-8D97-0B2E7F9DE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1197897"/>
            <a:ext cx="9144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8" name="Rectangle 118">
            <a:extLst>
              <a:ext uri="{FF2B5EF4-FFF2-40B4-BE49-F238E27FC236}">
                <a16:creationId xmlns:a16="http://schemas.microsoft.com/office/drawing/2014/main" id="{C0A1B242-1F61-459A-A42D-31CB3BBBF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9" name="Rectangle 120">
            <a:extLst>
              <a:ext uri="{FF2B5EF4-FFF2-40B4-BE49-F238E27FC236}">
                <a16:creationId xmlns:a16="http://schemas.microsoft.com/office/drawing/2014/main" id="{96D3102F-0E30-4AC7-94EB-87D94CA87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60" name="Rectangle 121">
            <a:extLst>
              <a:ext uri="{FF2B5EF4-FFF2-40B4-BE49-F238E27FC236}">
                <a16:creationId xmlns:a16="http://schemas.microsoft.com/office/drawing/2014/main" id="{1A37296C-8108-4706-8E0F-4D3580852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2738"/>
            <a:ext cx="342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fontAlgn="ctr" hangingPunct="1"/>
            <a:r>
              <a:rPr lang="en-US" altLang="en-US" sz="1800" b="0">
                <a:latin typeface="Arial" panose="020B0604020202020204" pitchFamily="34" charset="0"/>
              </a:rPr>
              <a:t>    </a:t>
            </a:r>
            <a:r>
              <a:rPr lang="en-US" altLang="en-US" sz="1800" b="0">
                <a:latin typeface="Arial" panose="020B0604020202020204" pitchFamily="34" charset="0"/>
                <a:hlinkClick r:id="rId8"/>
              </a:rPr>
              <a:t>What's New?</a:t>
            </a:r>
            <a:r>
              <a:rPr lang="en-US" altLang="en-US" sz="1800" b="0">
                <a:latin typeface="Arial" panose="020B0604020202020204" pitchFamily="34" charset="0"/>
              </a:rPr>
              <a:t>     </a:t>
            </a:r>
            <a:r>
              <a:rPr lang="en-US" altLang="en-US" sz="1800" b="0">
                <a:latin typeface="Arial" panose="020B0604020202020204" pitchFamily="34" charset="0"/>
                <a:hlinkClick r:id="rId9"/>
              </a:rPr>
              <a:t>Online Store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161" name="Rectangle 122">
            <a:extLst>
              <a:ext uri="{FF2B5EF4-FFF2-40B4-BE49-F238E27FC236}">
                <a16:creationId xmlns:a16="http://schemas.microsoft.com/office/drawing/2014/main" id="{A19A0698-208B-4203-9C2F-86C445485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48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2" name="Rectangle 123">
            <a:extLst>
              <a:ext uri="{FF2B5EF4-FFF2-40B4-BE49-F238E27FC236}">
                <a16:creationId xmlns:a16="http://schemas.microsoft.com/office/drawing/2014/main" id="{1837504E-AE5B-408A-9EE5-703437B4E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-61272738"/>
            <a:ext cx="14922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0"/>
              </a:rPr>
              <a:t>About Xenos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3" name="Rectangle 124">
            <a:extLst>
              <a:ext uri="{FF2B5EF4-FFF2-40B4-BE49-F238E27FC236}">
                <a16:creationId xmlns:a16="http://schemas.microsoft.com/office/drawing/2014/main" id="{F951E6A6-2431-432C-BCD0-7A7D5E4C0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-61272738"/>
            <a:ext cx="16065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1"/>
              </a:rPr>
              <a:t>Home Groups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4" name="Rectangle 125">
            <a:extLst>
              <a:ext uri="{FF2B5EF4-FFF2-40B4-BE49-F238E27FC236}">
                <a16:creationId xmlns:a16="http://schemas.microsoft.com/office/drawing/2014/main" id="{7B40E6D6-933F-4455-99F8-BADF45B9E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25" y="-61272738"/>
            <a:ext cx="1809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2"/>
              </a:rPr>
              <a:t>Bible Teachings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5" name="Rectangle 126">
            <a:extLst>
              <a:ext uri="{FF2B5EF4-FFF2-40B4-BE49-F238E27FC236}">
                <a16:creationId xmlns:a16="http://schemas.microsoft.com/office/drawing/2014/main" id="{FFCC99E3-89F2-43E6-997C-9535E2FCD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425" y="-61272738"/>
            <a:ext cx="15811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3"/>
              </a:rPr>
              <a:t>Adult Classes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6" name="Rectangle 127">
            <a:extLst>
              <a:ext uri="{FF2B5EF4-FFF2-40B4-BE49-F238E27FC236}">
                <a16:creationId xmlns:a16="http://schemas.microsoft.com/office/drawing/2014/main" id="{05D1897B-10AB-41C9-B544-EC0C6F088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-61272738"/>
            <a:ext cx="1835150" cy="366713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4"/>
              </a:rPr>
              <a:t>Books &amp; Essays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7" name="Rectangle 128">
            <a:extLst>
              <a:ext uri="{FF2B5EF4-FFF2-40B4-BE49-F238E27FC236}">
                <a16:creationId xmlns:a16="http://schemas.microsoft.com/office/drawing/2014/main" id="{9B3F6346-E19D-451F-8F0F-1144B23D1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325" y="-61272738"/>
            <a:ext cx="11493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5"/>
              </a:rPr>
              <a:t>Ministries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168" name="Rectangle 129">
            <a:extLst>
              <a:ext uri="{FF2B5EF4-FFF2-40B4-BE49-F238E27FC236}">
                <a16:creationId xmlns:a16="http://schemas.microsoft.com/office/drawing/2014/main" id="{7C34BF78-6243-49D2-8AFE-A59C0C40E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25" y="-61272738"/>
            <a:ext cx="920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6"/>
              </a:rPr>
              <a:t>Donate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442" name="Group 130">
            <a:extLst>
              <a:ext uri="{FF2B5EF4-FFF2-40B4-BE49-F238E27FC236}">
                <a16:creationId xmlns:a16="http://schemas.microsoft.com/office/drawing/2014/main" id="{FFA37EBD-E8C5-4055-9380-FCD30807FBB3}"/>
              </a:ext>
            </a:extLst>
          </p:cNvPr>
          <p:cNvGraphicFramePr>
            <a:graphicFrameLocks noGrp="1"/>
          </p:cNvGraphicFramePr>
          <p:nvPr/>
        </p:nvGraphicFramePr>
        <p:xfrm>
          <a:off x="1524001" y="-61090175"/>
          <a:ext cx="4778375" cy="4452937"/>
        </p:xfrm>
        <a:graphic>
          <a:graphicData uri="http://schemas.openxmlformats.org/drawingml/2006/table">
            <a:tbl>
              <a:tblPr/>
              <a:tblGrid>
                <a:gridCol w="47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71" name="Rectangle 136">
            <a:extLst>
              <a:ext uri="{FF2B5EF4-FFF2-40B4-BE49-F238E27FC236}">
                <a16:creationId xmlns:a16="http://schemas.microsoft.com/office/drawing/2014/main" id="{A384D05D-3C16-4926-9A65-EA02F2484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66787713"/>
            <a:ext cx="688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en-US" altLang="en-US" sz="1800" b="0">
                <a:latin typeface="Arial" panose="020B0604020202020204" pitchFamily="34" charset="0"/>
              </a:rPr>
            </a:b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800" b="0">
                <a:latin typeface="Arial" panose="020B0604020202020204" pitchFamily="34" charset="0"/>
              </a:rPr>
              <a:t>1340 Community Park Dr., Columbus OH 43229   (614) 823-6500 </a:t>
            </a:r>
            <a:br>
              <a:rPr lang="en-US" altLang="en-US" sz="1800" b="0">
                <a:latin typeface="Arial" panose="020B0604020202020204" pitchFamily="34" charset="0"/>
              </a:rPr>
            </a:br>
            <a:r>
              <a:rPr lang="en-US" altLang="en-US" sz="1800" b="0">
                <a:latin typeface="Arial" panose="020B0604020202020204" pitchFamily="34" charset="0"/>
              </a:rPr>
              <a:t>Send questions or feedback to </a:t>
            </a:r>
            <a:r>
              <a:rPr lang="en-US" altLang="en-US" sz="1800" b="0">
                <a:latin typeface="Arial" panose="020B0604020202020204" pitchFamily="34" charset="0"/>
                <a:hlinkClick r:id="rId17"/>
              </a:rPr>
              <a:t>webmaster@xenos.org</a:t>
            </a: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000" b="0">
                <a:latin typeface="Arial" panose="020B0604020202020204" pitchFamily="34" charset="0"/>
              </a:rPr>
              <a:t>©2008 Xenos Christian Fellowship </a:t>
            </a:r>
            <a:r>
              <a:rPr lang="en-US" altLang="en-US" sz="600" b="0" i="1">
                <a:latin typeface="Arial" panose="020B0604020202020204" pitchFamily="34" charset="0"/>
              </a:rPr>
              <a:t>(See our </a:t>
            </a:r>
            <a:r>
              <a:rPr lang="en-US" altLang="en-US" sz="600" b="0" i="1">
                <a:latin typeface="Arial" panose="020B0604020202020204" pitchFamily="34" charset="0"/>
                <a:hlinkClick r:id="rId18"/>
              </a:rPr>
              <a:t>usage guidelines</a:t>
            </a:r>
            <a:r>
              <a:rPr lang="en-US" altLang="en-US" sz="600" b="0" i="1">
                <a:latin typeface="Arial" panose="020B0604020202020204" pitchFamily="34" charset="0"/>
              </a:rPr>
              <a:t>.)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452" name="Group 140">
            <a:extLst>
              <a:ext uri="{FF2B5EF4-FFF2-40B4-BE49-F238E27FC236}">
                <a16:creationId xmlns:a16="http://schemas.microsoft.com/office/drawing/2014/main" id="{9E02D8BA-460E-4C61-98E4-FDC0A5EFC818}"/>
              </a:ext>
            </a:extLst>
          </p:cNvPr>
          <p:cNvGraphicFramePr>
            <a:graphicFrameLocks noGrp="1"/>
          </p:cNvGraphicFramePr>
          <p:nvPr/>
        </p:nvGraphicFramePr>
        <p:xfrm>
          <a:off x="1533526" y="-61080650"/>
          <a:ext cx="4373566" cy="4450068"/>
        </p:xfrm>
        <a:graphic>
          <a:graphicData uri="http://schemas.openxmlformats.org/drawingml/2006/table">
            <a:tbl>
              <a:tblPr/>
              <a:tblGrid>
                <a:gridCol w="30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316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Xenos Books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Outlines &amp; Charts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Online Journal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195" name="Picture 167" descr="x">
            <a:hlinkClick r:id="rId22"/>
            <a:extLst>
              <a:ext uri="{FF2B5EF4-FFF2-40B4-BE49-F238E27FC236}">
                <a16:creationId xmlns:a16="http://schemas.microsoft.com/office/drawing/2014/main" id="{684A2296-6BC4-445C-95FD-86BEDE0C2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-612267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6" name="Picture 168" descr="x">
            <a:extLst>
              <a:ext uri="{FF2B5EF4-FFF2-40B4-BE49-F238E27FC236}">
                <a16:creationId xmlns:a16="http://schemas.microsoft.com/office/drawing/2014/main" id="{38D48297-7461-424A-B8D3-D2B3CCCBB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7" name="Picture 169" descr="x">
            <a:extLst>
              <a:ext uri="{FF2B5EF4-FFF2-40B4-BE49-F238E27FC236}">
                <a16:creationId xmlns:a16="http://schemas.microsoft.com/office/drawing/2014/main" id="{B9FD7695-4BD6-450E-8782-30F7D852A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8" name="Picture 170" descr="corner_left">
            <a:extLst>
              <a:ext uri="{FF2B5EF4-FFF2-40B4-BE49-F238E27FC236}">
                <a16:creationId xmlns:a16="http://schemas.microsoft.com/office/drawing/2014/main" id="{9A289FDF-FBFE-4E40-AA5E-00F7C2930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9" name="Picture 171" descr="corner_right">
            <a:extLst>
              <a:ext uri="{FF2B5EF4-FFF2-40B4-BE49-F238E27FC236}">
                <a16:creationId xmlns:a16="http://schemas.microsoft.com/office/drawing/2014/main" id="{E8730FA1-655C-46EC-B259-27945BCE9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0" name="Picture 172" descr="x">
            <a:extLst>
              <a:ext uri="{FF2B5EF4-FFF2-40B4-BE49-F238E27FC236}">
                <a16:creationId xmlns:a16="http://schemas.microsoft.com/office/drawing/2014/main" id="{C422C952-C1E9-4DEC-AC31-A812D98F9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1" name="Picture 173" descr="corner_left">
            <a:extLst>
              <a:ext uri="{FF2B5EF4-FFF2-40B4-BE49-F238E27FC236}">
                <a16:creationId xmlns:a16="http://schemas.microsoft.com/office/drawing/2014/main" id="{7BA96033-C3CF-43C3-9F97-CF509C8DE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2" name="Picture 174" descr="corner_right">
            <a:extLst>
              <a:ext uri="{FF2B5EF4-FFF2-40B4-BE49-F238E27FC236}">
                <a16:creationId xmlns:a16="http://schemas.microsoft.com/office/drawing/2014/main" id="{85D2F5A0-C90F-41DF-8ABF-1522FFF9C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3" name="Picture 175" descr="x">
            <a:extLst>
              <a:ext uri="{FF2B5EF4-FFF2-40B4-BE49-F238E27FC236}">
                <a16:creationId xmlns:a16="http://schemas.microsoft.com/office/drawing/2014/main" id="{2172062C-7DE0-4655-9DCD-A394730E8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4" name="Picture 176" descr="corner_left">
            <a:extLst>
              <a:ext uri="{FF2B5EF4-FFF2-40B4-BE49-F238E27FC236}">
                <a16:creationId xmlns:a16="http://schemas.microsoft.com/office/drawing/2014/main" id="{CAFD7C37-A30D-4FE8-B359-8818330F6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5" name="Picture 177" descr="realmedia">
            <a:hlinkClick r:id="rId12"/>
            <a:extLst>
              <a:ext uri="{FF2B5EF4-FFF2-40B4-BE49-F238E27FC236}">
                <a16:creationId xmlns:a16="http://schemas.microsoft.com/office/drawing/2014/main" id="{16DF595E-5E97-4560-92CF-3D2823E7B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6" name="Picture 178" descr="corner_right">
            <a:extLst>
              <a:ext uri="{FF2B5EF4-FFF2-40B4-BE49-F238E27FC236}">
                <a16:creationId xmlns:a16="http://schemas.microsoft.com/office/drawing/2014/main" id="{3971D88B-E0C1-4F9C-96B0-62865817E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7" name="Picture 179" descr="x">
            <a:extLst>
              <a:ext uri="{FF2B5EF4-FFF2-40B4-BE49-F238E27FC236}">
                <a16:creationId xmlns:a16="http://schemas.microsoft.com/office/drawing/2014/main" id="{6328C400-4420-400C-AC91-67B36E084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8" name="Picture 180" descr="corner_left">
            <a:extLst>
              <a:ext uri="{FF2B5EF4-FFF2-40B4-BE49-F238E27FC236}">
                <a16:creationId xmlns:a16="http://schemas.microsoft.com/office/drawing/2014/main" id="{74A8FEE5-267A-4937-A467-A44A101C5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9" name="Picture 181" descr="realmedia">
            <a:hlinkClick r:id="rId13"/>
            <a:extLst>
              <a:ext uri="{FF2B5EF4-FFF2-40B4-BE49-F238E27FC236}">
                <a16:creationId xmlns:a16="http://schemas.microsoft.com/office/drawing/2014/main" id="{F6C06700-3C7D-488E-A954-DD2E00AE5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0" name="Picture 182" descr="corner_right">
            <a:extLst>
              <a:ext uri="{FF2B5EF4-FFF2-40B4-BE49-F238E27FC236}">
                <a16:creationId xmlns:a16="http://schemas.microsoft.com/office/drawing/2014/main" id="{0A0B6B7A-3C4F-4BAA-A30B-F6AE6B9FD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1" name="Picture 183" descr="x">
            <a:extLst>
              <a:ext uri="{FF2B5EF4-FFF2-40B4-BE49-F238E27FC236}">
                <a16:creationId xmlns:a16="http://schemas.microsoft.com/office/drawing/2014/main" id="{8827A1A9-39B0-4643-B054-E1C88023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2" name="Picture 184" descr="corner_left">
            <a:extLst>
              <a:ext uri="{FF2B5EF4-FFF2-40B4-BE49-F238E27FC236}">
                <a16:creationId xmlns:a16="http://schemas.microsoft.com/office/drawing/2014/main" id="{395C5743-4B37-4302-B282-DB7B30E72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3" name="Picture 185" descr="corner_right">
            <a:extLst>
              <a:ext uri="{FF2B5EF4-FFF2-40B4-BE49-F238E27FC236}">
                <a16:creationId xmlns:a16="http://schemas.microsoft.com/office/drawing/2014/main" id="{2B31D15D-6A5C-4CCA-9D08-07916093B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4" name="Picture 186" descr="x">
            <a:extLst>
              <a:ext uri="{FF2B5EF4-FFF2-40B4-BE49-F238E27FC236}">
                <a16:creationId xmlns:a16="http://schemas.microsoft.com/office/drawing/2014/main" id="{9AC29F38-6BDE-4865-83CC-0A8EF1E82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5" name="Picture 187" descr="corner_left">
            <a:extLst>
              <a:ext uri="{FF2B5EF4-FFF2-40B4-BE49-F238E27FC236}">
                <a16:creationId xmlns:a16="http://schemas.microsoft.com/office/drawing/2014/main" id="{926B9BFF-192E-417A-B827-A6524B894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6" name="Picture 188" descr="corner_right">
            <a:extLst>
              <a:ext uri="{FF2B5EF4-FFF2-40B4-BE49-F238E27FC236}">
                <a16:creationId xmlns:a16="http://schemas.microsoft.com/office/drawing/2014/main" id="{07B40E85-DEA3-4F59-AFD2-04192C7BA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7" name="Picture 189" descr="x">
            <a:extLst>
              <a:ext uri="{FF2B5EF4-FFF2-40B4-BE49-F238E27FC236}">
                <a16:creationId xmlns:a16="http://schemas.microsoft.com/office/drawing/2014/main" id="{2CDC2FCB-1D23-4FCB-ABD6-55D51D405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8" name="Picture 190" descr="corner_left">
            <a:extLst>
              <a:ext uri="{FF2B5EF4-FFF2-40B4-BE49-F238E27FC236}">
                <a16:creationId xmlns:a16="http://schemas.microsoft.com/office/drawing/2014/main" id="{22CFAB06-832D-4CB3-A3DE-24C7EA283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9" name="Picture 191" descr="corner_right">
            <a:extLst>
              <a:ext uri="{FF2B5EF4-FFF2-40B4-BE49-F238E27FC236}">
                <a16:creationId xmlns:a16="http://schemas.microsoft.com/office/drawing/2014/main" id="{92AD60EA-632A-462C-BD70-6D7AD24B3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0" name="Picture 192" descr="x">
            <a:extLst>
              <a:ext uri="{FF2B5EF4-FFF2-40B4-BE49-F238E27FC236}">
                <a16:creationId xmlns:a16="http://schemas.microsoft.com/office/drawing/2014/main" id="{EEC3CAA1-C65E-4F24-8866-B56C75795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1" name="Picture 193" descr="x">
            <a:extLst>
              <a:ext uri="{FF2B5EF4-FFF2-40B4-BE49-F238E27FC236}">
                <a16:creationId xmlns:a16="http://schemas.microsoft.com/office/drawing/2014/main" id="{A8FDB8E0-FB4C-4479-96C1-49CCFC7FF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2" name="Picture 194" descr="x">
            <a:extLst>
              <a:ext uri="{FF2B5EF4-FFF2-40B4-BE49-F238E27FC236}">
                <a16:creationId xmlns:a16="http://schemas.microsoft.com/office/drawing/2014/main" id="{46AF75FE-12F1-4CA6-9BA9-D27791EC5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3" name="Picture 195" descr="x">
            <a:extLst>
              <a:ext uri="{FF2B5EF4-FFF2-40B4-BE49-F238E27FC236}">
                <a16:creationId xmlns:a16="http://schemas.microsoft.com/office/drawing/2014/main" id="{83312C07-E113-4B1D-9BD3-8E223244B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4" name="Picture 196" descr="x">
            <a:extLst>
              <a:ext uri="{FF2B5EF4-FFF2-40B4-BE49-F238E27FC236}">
                <a16:creationId xmlns:a16="http://schemas.microsoft.com/office/drawing/2014/main" id="{53AECC21-2E93-490B-A5B5-78756FA63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5" name="Picture 197" descr="x">
            <a:extLst>
              <a:ext uri="{FF2B5EF4-FFF2-40B4-BE49-F238E27FC236}">
                <a16:creationId xmlns:a16="http://schemas.microsoft.com/office/drawing/2014/main" id="{7E31545E-92DE-4FF8-9E0D-7877FAA83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6" name="Picture 198" descr="x">
            <a:extLst>
              <a:ext uri="{FF2B5EF4-FFF2-40B4-BE49-F238E27FC236}">
                <a16:creationId xmlns:a16="http://schemas.microsoft.com/office/drawing/2014/main" id="{C0DF9AF5-ACCF-4648-940A-C19F01795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7" name="Picture 199" descr="x">
            <a:extLst>
              <a:ext uri="{FF2B5EF4-FFF2-40B4-BE49-F238E27FC236}">
                <a16:creationId xmlns:a16="http://schemas.microsoft.com/office/drawing/2014/main" id="{F1B68C26-98CF-4028-B54F-B1F09A8E9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8" name="Picture 200" descr="x">
            <a:extLst>
              <a:ext uri="{FF2B5EF4-FFF2-40B4-BE49-F238E27FC236}">
                <a16:creationId xmlns:a16="http://schemas.microsoft.com/office/drawing/2014/main" id="{B1A308CF-CE5B-484D-9E12-2F197A4E5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9" name="Picture 201" descr="x">
            <a:extLst>
              <a:ext uri="{FF2B5EF4-FFF2-40B4-BE49-F238E27FC236}">
                <a16:creationId xmlns:a16="http://schemas.microsoft.com/office/drawing/2014/main" id="{4D33B8C1-A886-4098-A58C-11519BDE0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0" name="Picture 202" descr="x">
            <a:extLst>
              <a:ext uri="{FF2B5EF4-FFF2-40B4-BE49-F238E27FC236}">
                <a16:creationId xmlns:a16="http://schemas.microsoft.com/office/drawing/2014/main" id="{E5D7A8A9-0407-44FD-9AB1-6999EA091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1" name="Picture 203" descr="x">
            <a:extLst>
              <a:ext uri="{FF2B5EF4-FFF2-40B4-BE49-F238E27FC236}">
                <a16:creationId xmlns:a16="http://schemas.microsoft.com/office/drawing/2014/main" id="{FADA818B-4634-4958-85A1-6870A8F9E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2" name="Picture 204" descr="x">
            <a:extLst>
              <a:ext uri="{FF2B5EF4-FFF2-40B4-BE49-F238E27FC236}">
                <a16:creationId xmlns:a16="http://schemas.microsoft.com/office/drawing/2014/main" id="{294B6133-EC3D-4245-8D37-E5B231F64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3" name="Picture 205" descr="x">
            <a:extLst>
              <a:ext uri="{FF2B5EF4-FFF2-40B4-BE49-F238E27FC236}">
                <a16:creationId xmlns:a16="http://schemas.microsoft.com/office/drawing/2014/main" id="{367113BD-A9E2-464D-8876-AD3E0F014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4" name="Picture 206" descr="x">
            <a:extLst>
              <a:ext uri="{FF2B5EF4-FFF2-40B4-BE49-F238E27FC236}">
                <a16:creationId xmlns:a16="http://schemas.microsoft.com/office/drawing/2014/main" id="{95B190D6-0562-496E-800E-36608DAB1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5" name="Picture 207" descr="x">
            <a:extLst>
              <a:ext uri="{FF2B5EF4-FFF2-40B4-BE49-F238E27FC236}">
                <a16:creationId xmlns:a16="http://schemas.microsoft.com/office/drawing/2014/main" id="{9A5A4391-12F8-415D-8F34-88141A617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6" name="Picture 208" descr="x">
            <a:extLst>
              <a:ext uri="{FF2B5EF4-FFF2-40B4-BE49-F238E27FC236}">
                <a16:creationId xmlns:a16="http://schemas.microsoft.com/office/drawing/2014/main" id="{88CD490F-A514-4214-8622-379E439F0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7" name="Picture 209" descr="x">
            <a:extLst>
              <a:ext uri="{FF2B5EF4-FFF2-40B4-BE49-F238E27FC236}">
                <a16:creationId xmlns:a16="http://schemas.microsoft.com/office/drawing/2014/main" id="{5DD3932D-6B90-4734-83E8-43E4536A5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4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8" name="Picture 210" descr="corner_left">
            <a:extLst>
              <a:ext uri="{FF2B5EF4-FFF2-40B4-BE49-F238E27FC236}">
                <a16:creationId xmlns:a16="http://schemas.microsoft.com/office/drawing/2014/main" id="{B36DC392-C387-4CF3-A62C-2D2CE3FD2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6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9" name="Picture 211" descr="corner_right">
            <a:extLst>
              <a:ext uri="{FF2B5EF4-FFF2-40B4-BE49-F238E27FC236}">
                <a16:creationId xmlns:a16="http://schemas.microsoft.com/office/drawing/2014/main" id="{81AF3A8C-4455-4DE6-A09F-AFDB38D12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0" name="Picture 212" descr="x">
            <a:extLst>
              <a:ext uri="{FF2B5EF4-FFF2-40B4-BE49-F238E27FC236}">
                <a16:creationId xmlns:a16="http://schemas.microsoft.com/office/drawing/2014/main" id="{44A1D57D-758F-41A5-97A3-790F06EA6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1" name="Picture 213" descr="corner_left">
            <a:extLst>
              <a:ext uri="{FF2B5EF4-FFF2-40B4-BE49-F238E27FC236}">
                <a16:creationId xmlns:a16="http://schemas.microsoft.com/office/drawing/2014/main" id="{9EAC0C98-42AD-497E-B4FF-0317CB80E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2" name="Picture 214" descr="corner_right">
            <a:extLst>
              <a:ext uri="{FF2B5EF4-FFF2-40B4-BE49-F238E27FC236}">
                <a16:creationId xmlns:a16="http://schemas.microsoft.com/office/drawing/2014/main" id="{D97E8B74-0EF2-4A26-BFF3-536DF9557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4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3" name="Picture 215" descr="x">
            <a:extLst>
              <a:ext uri="{FF2B5EF4-FFF2-40B4-BE49-F238E27FC236}">
                <a16:creationId xmlns:a16="http://schemas.microsoft.com/office/drawing/2014/main" id="{A4B19C70-24C8-40AF-97E9-3B746364E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4" name="Picture 216" descr="corner_left">
            <a:extLst>
              <a:ext uri="{FF2B5EF4-FFF2-40B4-BE49-F238E27FC236}">
                <a16:creationId xmlns:a16="http://schemas.microsoft.com/office/drawing/2014/main" id="{CE309F2C-E554-43CA-8E92-782EB993D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5" name="Picture 217" descr="corner_right">
            <a:extLst>
              <a:ext uri="{FF2B5EF4-FFF2-40B4-BE49-F238E27FC236}">
                <a16:creationId xmlns:a16="http://schemas.microsoft.com/office/drawing/2014/main" id="{B04101CB-8B52-4229-A9E1-C7E641066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6" name="Picture 218" descr="x">
            <a:extLst>
              <a:ext uri="{FF2B5EF4-FFF2-40B4-BE49-F238E27FC236}">
                <a16:creationId xmlns:a16="http://schemas.microsoft.com/office/drawing/2014/main" id="{A788DED9-34BD-4E7A-976F-17AD886AB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1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7" name="Picture 219" descr="x">
            <a:extLst>
              <a:ext uri="{FF2B5EF4-FFF2-40B4-BE49-F238E27FC236}">
                <a16:creationId xmlns:a16="http://schemas.microsoft.com/office/drawing/2014/main" id="{E1B72065-24DB-44C4-9BE6-1877949B1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114" y="-5925978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8" name="Picture 220" descr="x">
            <a:extLst>
              <a:ext uri="{FF2B5EF4-FFF2-40B4-BE49-F238E27FC236}">
                <a16:creationId xmlns:a16="http://schemas.microsoft.com/office/drawing/2014/main" id="{F28824CD-B267-40EE-8338-E9F111B69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9" name="Picture 221" descr="x">
            <a:extLst>
              <a:ext uri="{FF2B5EF4-FFF2-40B4-BE49-F238E27FC236}">
                <a16:creationId xmlns:a16="http://schemas.microsoft.com/office/drawing/2014/main" id="{1006D049-C431-4E3A-977B-96C40EDF7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0" name="Picture 222" descr="x">
            <a:extLst>
              <a:ext uri="{FF2B5EF4-FFF2-40B4-BE49-F238E27FC236}">
                <a16:creationId xmlns:a16="http://schemas.microsoft.com/office/drawing/2014/main" id="{3D219AB7-CD97-4713-8502-17316A344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1" name="Picture 223" descr="x">
            <a:extLst>
              <a:ext uri="{FF2B5EF4-FFF2-40B4-BE49-F238E27FC236}">
                <a16:creationId xmlns:a16="http://schemas.microsoft.com/office/drawing/2014/main" id="{A0618691-886D-4D16-90B5-C38D8D05D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2" name="Picture 224" descr="x">
            <a:extLst>
              <a:ext uri="{FF2B5EF4-FFF2-40B4-BE49-F238E27FC236}">
                <a16:creationId xmlns:a16="http://schemas.microsoft.com/office/drawing/2014/main" id="{EB599453-3696-45B3-BCEF-7B39D72FE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" name="Picture 225" descr="x">
            <a:extLst>
              <a:ext uri="{FF2B5EF4-FFF2-40B4-BE49-F238E27FC236}">
                <a16:creationId xmlns:a16="http://schemas.microsoft.com/office/drawing/2014/main" id="{EA6DE58D-F50A-47BB-8ED7-320A34579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6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" name="Picture 226" descr="x">
            <a:extLst>
              <a:ext uri="{FF2B5EF4-FFF2-40B4-BE49-F238E27FC236}">
                <a16:creationId xmlns:a16="http://schemas.microsoft.com/office/drawing/2014/main" id="{DE708D30-CF73-4133-A9DB-7EE10C007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" name="Picture 227" descr="cleardot">
            <a:extLst>
              <a:ext uri="{FF2B5EF4-FFF2-40B4-BE49-F238E27FC236}">
                <a16:creationId xmlns:a16="http://schemas.microsoft.com/office/drawing/2014/main" id="{DE9EB311-3D5A-4157-A806-B04DDD27E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66193988"/>
            <a:ext cx="11811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6" name="Picture 228" descr="cleardot">
            <a:extLst>
              <a:ext uri="{FF2B5EF4-FFF2-40B4-BE49-F238E27FC236}">
                <a16:creationId xmlns:a16="http://schemas.microsoft.com/office/drawing/2014/main" id="{C14BEC4A-D80A-43A4-9209-214DD363A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661939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" name="Picture 229" descr="cleardot">
            <a:extLst>
              <a:ext uri="{FF2B5EF4-FFF2-40B4-BE49-F238E27FC236}">
                <a16:creationId xmlns:a16="http://schemas.microsoft.com/office/drawing/2014/main" id="{1F3C5619-DA94-42F8-88AF-0FEBBF15C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66193988"/>
            <a:ext cx="48768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8" name="Rectangle 230">
            <a:extLst>
              <a:ext uri="{FF2B5EF4-FFF2-40B4-BE49-F238E27FC236}">
                <a16:creationId xmlns:a16="http://schemas.microsoft.com/office/drawing/2014/main" id="{233763CE-91D8-40F2-B570-66A7C8B99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1197897"/>
            <a:ext cx="9144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9" name="Rectangle 232">
            <a:extLst>
              <a:ext uri="{FF2B5EF4-FFF2-40B4-BE49-F238E27FC236}">
                <a16:creationId xmlns:a16="http://schemas.microsoft.com/office/drawing/2014/main" id="{10BD0B91-9DD8-4AE6-9CC1-63B0A3928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60" name="Rectangle 234">
            <a:extLst>
              <a:ext uri="{FF2B5EF4-FFF2-40B4-BE49-F238E27FC236}">
                <a16:creationId xmlns:a16="http://schemas.microsoft.com/office/drawing/2014/main" id="{18FE724B-7B27-4BEC-8118-4D97C52B3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197897"/>
            <a:ext cx="1847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61" name="Rectangle 235">
            <a:extLst>
              <a:ext uri="{FF2B5EF4-FFF2-40B4-BE49-F238E27FC236}">
                <a16:creationId xmlns:a16="http://schemas.microsoft.com/office/drawing/2014/main" id="{67685039-C3CC-4742-8AEF-DF9A1B611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2738"/>
            <a:ext cx="342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fontAlgn="ctr" hangingPunct="1"/>
            <a:r>
              <a:rPr lang="en-US" altLang="en-US" sz="1800" b="0">
                <a:latin typeface="Arial" panose="020B0604020202020204" pitchFamily="34" charset="0"/>
              </a:rPr>
              <a:t>    </a:t>
            </a:r>
            <a:r>
              <a:rPr lang="en-US" altLang="en-US" sz="1800" b="0">
                <a:latin typeface="Arial" panose="020B0604020202020204" pitchFamily="34" charset="0"/>
                <a:hlinkClick r:id="rId8"/>
              </a:rPr>
              <a:t>What's New?</a:t>
            </a:r>
            <a:r>
              <a:rPr lang="en-US" altLang="en-US" sz="1800" b="0">
                <a:latin typeface="Arial" panose="020B0604020202020204" pitchFamily="34" charset="0"/>
              </a:rPr>
              <a:t>     </a:t>
            </a:r>
            <a:r>
              <a:rPr lang="en-US" altLang="en-US" sz="1800" b="0">
                <a:latin typeface="Arial" panose="020B0604020202020204" pitchFamily="34" charset="0"/>
                <a:hlinkClick r:id="rId9"/>
              </a:rPr>
              <a:t>Online Store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262" name="Rectangle 236">
            <a:extLst>
              <a:ext uri="{FF2B5EF4-FFF2-40B4-BE49-F238E27FC236}">
                <a16:creationId xmlns:a16="http://schemas.microsoft.com/office/drawing/2014/main" id="{487D68C7-B763-4BB3-8098-AE7119697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12748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3" name="Rectangle 237">
            <a:extLst>
              <a:ext uri="{FF2B5EF4-FFF2-40B4-BE49-F238E27FC236}">
                <a16:creationId xmlns:a16="http://schemas.microsoft.com/office/drawing/2014/main" id="{DF77FA5B-AE8F-45BC-86D8-32F42BAC1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-61272738"/>
            <a:ext cx="14922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0"/>
              </a:rPr>
              <a:t>About Xenos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4" name="Rectangle 238">
            <a:extLst>
              <a:ext uri="{FF2B5EF4-FFF2-40B4-BE49-F238E27FC236}">
                <a16:creationId xmlns:a16="http://schemas.microsoft.com/office/drawing/2014/main" id="{0A6B2182-84A7-480C-AA53-E51720C39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-61272738"/>
            <a:ext cx="16065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1"/>
              </a:rPr>
              <a:t>Home Groups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5" name="Rectangle 239">
            <a:extLst>
              <a:ext uri="{FF2B5EF4-FFF2-40B4-BE49-F238E27FC236}">
                <a16:creationId xmlns:a16="http://schemas.microsoft.com/office/drawing/2014/main" id="{DE462317-F211-4C5C-8094-9B66A55C0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25" y="-61272738"/>
            <a:ext cx="1809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2"/>
              </a:rPr>
              <a:t>Bible Teachings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6" name="Rectangle 240">
            <a:extLst>
              <a:ext uri="{FF2B5EF4-FFF2-40B4-BE49-F238E27FC236}">
                <a16:creationId xmlns:a16="http://schemas.microsoft.com/office/drawing/2014/main" id="{CEA8884E-2EC2-4B80-9483-6A1C56BFE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425" y="-61272738"/>
            <a:ext cx="15811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3"/>
              </a:rPr>
              <a:t>Adult Classes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7" name="Rectangle 241">
            <a:extLst>
              <a:ext uri="{FF2B5EF4-FFF2-40B4-BE49-F238E27FC236}">
                <a16:creationId xmlns:a16="http://schemas.microsoft.com/office/drawing/2014/main" id="{3ECE4B4F-6F49-4867-9BE9-0D43BEB8E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-61272738"/>
            <a:ext cx="1835150" cy="366713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4"/>
              </a:rPr>
              <a:t>Books &amp; Essays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8" name="Rectangle 242">
            <a:extLst>
              <a:ext uri="{FF2B5EF4-FFF2-40B4-BE49-F238E27FC236}">
                <a16:creationId xmlns:a16="http://schemas.microsoft.com/office/drawing/2014/main" id="{7D34D5FA-C568-4C92-AEAE-B4DD9DF01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325" y="-61272738"/>
            <a:ext cx="11493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5"/>
              </a:rPr>
              <a:t>Ministries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269" name="Rectangle 243">
            <a:extLst>
              <a:ext uri="{FF2B5EF4-FFF2-40B4-BE49-F238E27FC236}">
                <a16:creationId xmlns:a16="http://schemas.microsoft.com/office/drawing/2014/main" id="{34760ECC-2792-4D6B-8917-F6DFC3D3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25" y="-61272738"/>
            <a:ext cx="920750" cy="3667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/>
            <a:r>
              <a:rPr lang="en-US" altLang="en-US" sz="1800" b="0">
                <a:latin typeface="Arial" panose="020B0604020202020204" pitchFamily="34" charset="0"/>
                <a:hlinkClick r:id="rId16"/>
              </a:rPr>
              <a:t>Donate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556" name="Group 244">
            <a:extLst>
              <a:ext uri="{FF2B5EF4-FFF2-40B4-BE49-F238E27FC236}">
                <a16:creationId xmlns:a16="http://schemas.microsoft.com/office/drawing/2014/main" id="{32A65695-7503-4FEA-A3CC-F9577CE6C2FE}"/>
              </a:ext>
            </a:extLst>
          </p:cNvPr>
          <p:cNvGraphicFramePr>
            <a:graphicFrameLocks noGrp="1"/>
          </p:cNvGraphicFramePr>
          <p:nvPr/>
        </p:nvGraphicFramePr>
        <p:xfrm>
          <a:off x="1524001" y="-61090175"/>
          <a:ext cx="4778375" cy="4452937"/>
        </p:xfrm>
        <a:graphic>
          <a:graphicData uri="http://schemas.openxmlformats.org/drawingml/2006/table">
            <a:tbl>
              <a:tblPr/>
              <a:tblGrid>
                <a:gridCol w="477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72" name="Rectangle 250">
            <a:extLst>
              <a:ext uri="{FF2B5EF4-FFF2-40B4-BE49-F238E27FC236}">
                <a16:creationId xmlns:a16="http://schemas.microsoft.com/office/drawing/2014/main" id="{E75B225B-8F10-424F-BFA1-5A78F536D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66787713"/>
            <a:ext cx="688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en-US" altLang="en-US" sz="1800" b="0">
                <a:latin typeface="Arial" panose="020B0604020202020204" pitchFamily="34" charset="0"/>
              </a:rPr>
            </a:b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800" b="0">
                <a:latin typeface="Arial" panose="020B0604020202020204" pitchFamily="34" charset="0"/>
              </a:rPr>
              <a:t>1340 Community Park Dr., Columbus OH 43229   (614) 823-6500 </a:t>
            </a:r>
            <a:br>
              <a:rPr lang="en-US" altLang="en-US" sz="1800" b="0">
                <a:latin typeface="Arial" panose="020B0604020202020204" pitchFamily="34" charset="0"/>
              </a:rPr>
            </a:br>
            <a:r>
              <a:rPr lang="en-US" altLang="en-US" sz="1800" b="0">
                <a:latin typeface="Arial" panose="020B0604020202020204" pitchFamily="34" charset="0"/>
              </a:rPr>
              <a:t>Send questions or feedback to </a:t>
            </a:r>
            <a:r>
              <a:rPr lang="en-US" altLang="en-US" sz="1800" b="0">
                <a:latin typeface="Arial" panose="020B0604020202020204" pitchFamily="34" charset="0"/>
                <a:hlinkClick r:id="rId17"/>
              </a:rPr>
              <a:t>webmaster@xenos.org</a:t>
            </a:r>
            <a:endParaRPr lang="en-US" altLang="en-US" sz="1800" b="0">
              <a:latin typeface="Arial" panose="020B0604020202020204" pitchFamily="34" charset="0"/>
            </a:endParaRPr>
          </a:p>
          <a:p>
            <a:pPr algn="ctr"/>
            <a:r>
              <a:rPr lang="en-US" altLang="en-US" sz="1000" b="0">
                <a:latin typeface="Arial" panose="020B0604020202020204" pitchFamily="34" charset="0"/>
              </a:rPr>
              <a:t>©2008 Xenos Christian Fellowship </a:t>
            </a:r>
            <a:r>
              <a:rPr lang="en-US" altLang="en-US" sz="600" b="0" i="1">
                <a:latin typeface="Arial" panose="020B0604020202020204" pitchFamily="34" charset="0"/>
              </a:rPr>
              <a:t>(See our </a:t>
            </a:r>
            <a:r>
              <a:rPr lang="en-US" altLang="en-US" sz="600" b="0" i="1">
                <a:latin typeface="Arial" panose="020B0604020202020204" pitchFamily="34" charset="0"/>
                <a:hlinkClick r:id="rId18"/>
              </a:rPr>
              <a:t>usage guidelines</a:t>
            </a:r>
            <a:r>
              <a:rPr lang="en-US" altLang="en-US" sz="600" b="0" i="1">
                <a:latin typeface="Arial" panose="020B0604020202020204" pitchFamily="34" charset="0"/>
              </a:rPr>
              <a:t>.)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aphicFrame>
        <p:nvGraphicFramePr>
          <p:cNvPr id="13566" name="Group 254">
            <a:extLst>
              <a:ext uri="{FF2B5EF4-FFF2-40B4-BE49-F238E27FC236}">
                <a16:creationId xmlns:a16="http://schemas.microsoft.com/office/drawing/2014/main" id="{A0660D5C-64C8-4702-8FCB-D55160AA0960}"/>
              </a:ext>
            </a:extLst>
          </p:cNvPr>
          <p:cNvGraphicFramePr>
            <a:graphicFrameLocks noGrp="1"/>
          </p:cNvGraphicFramePr>
          <p:nvPr/>
        </p:nvGraphicFramePr>
        <p:xfrm>
          <a:off x="1533526" y="-61080650"/>
          <a:ext cx="4373566" cy="4450068"/>
        </p:xfrm>
        <a:graphic>
          <a:graphicData uri="http://schemas.openxmlformats.org/drawingml/2006/table">
            <a:tbl>
              <a:tblPr/>
              <a:tblGrid>
                <a:gridCol w="30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55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11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316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Xenos Books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Outlines &amp; Charts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Online Journal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91433" marR="91433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296" name="Picture 281" descr="x">
            <a:hlinkClick r:id="rId22"/>
            <a:extLst>
              <a:ext uri="{FF2B5EF4-FFF2-40B4-BE49-F238E27FC236}">
                <a16:creationId xmlns:a16="http://schemas.microsoft.com/office/drawing/2014/main" id="{CFD16F01-ECFE-49F6-9313-49D2FFE7F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-612267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7" name="Picture 282" descr="x">
            <a:extLst>
              <a:ext uri="{FF2B5EF4-FFF2-40B4-BE49-F238E27FC236}">
                <a16:creationId xmlns:a16="http://schemas.microsoft.com/office/drawing/2014/main" id="{DC78A36E-2CC8-4F37-A0B4-AEAC03A8E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8" name="Picture 283" descr="x">
            <a:extLst>
              <a:ext uri="{FF2B5EF4-FFF2-40B4-BE49-F238E27FC236}">
                <a16:creationId xmlns:a16="http://schemas.microsoft.com/office/drawing/2014/main" id="{E39346F9-F531-4D28-A0C8-A3F1E4274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9" name="Picture 284" descr="corner_left">
            <a:extLst>
              <a:ext uri="{FF2B5EF4-FFF2-40B4-BE49-F238E27FC236}">
                <a16:creationId xmlns:a16="http://schemas.microsoft.com/office/drawing/2014/main" id="{C9964D08-2025-486F-A375-C087C9E30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0" name="Picture 285" descr="corner_right">
            <a:extLst>
              <a:ext uri="{FF2B5EF4-FFF2-40B4-BE49-F238E27FC236}">
                <a16:creationId xmlns:a16="http://schemas.microsoft.com/office/drawing/2014/main" id="{CAB14E30-1FB3-4734-A400-CA82CD7E7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1" name="Picture 286" descr="x">
            <a:extLst>
              <a:ext uri="{FF2B5EF4-FFF2-40B4-BE49-F238E27FC236}">
                <a16:creationId xmlns:a16="http://schemas.microsoft.com/office/drawing/2014/main" id="{21E338D1-50CF-456C-9E92-7AC5E9939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2" name="Picture 287" descr="corner_left">
            <a:extLst>
              <a:ext uri="{FF2B5EF4-FFF2-40B4-BE49-F238E27FC236}">
                <a16:creationId xmlns:a16="http://schemas.microsoft.com/office/drawing/2014/main" id="{2C132F71-AE6F-4E42-8B6B-599654A56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3" name="Picture 288" descr="corner_right">
            <a:extLst>
              <a:ext uri="{FF2B5EF4-FFF2-40B4-BE49-F238E27FC236}">
                <a16:creationId xmlns:a16="http://schemas.microsoft.com/office/drawing/2014/main" id="{F01AD554-6711-45C3-A378-9729E1973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4" name="Picture 289" descr="x">
            <a:extLst>
              <a:ext uri="{FF2B5EF4-FFF2-40B4-BE49-F238E27FC236}">
                <a16:creationId xmlns:a16="http://schemas.microsoft.com/office/drawing/2014/main" id="{87165A76-4392-4A34-9165-6D301D95B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5" name="Picture 290" descr="corner_left">
            <a:extLst>
              <a:ext uri="{FF2B5EF4-FFF2-40B4-BE49-F238E27FC236}">
                <a16:creationId xmlns:a16="http://schemas.microsoft.com/office/drawing/2014/main" id="{556C76EA-DE35-4267-A63A-CF2762F32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6" name="Picture 291" descr="realmedia">
            <a:hlinkClick r:id="rId12"/>
            <a:extLst>
              <a:ext uri="{FF2B5EF4-FFF2-40B4-BE49-F238E27FC236}">
                <a16:creationId xmlns:a16="http://schemas.microsoft.com/office/drawing/2014/main" id="{B10037E4-8643-4B89-A21C-F48C159D8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7" name="Picture 292" descr="corner_right">
            <a:extLst>
              <a:ext uri="{FF2B5EF4-FFF2-40B4-BE49-F238E27FC236}">
                <a16:creationId xmlns:a16="http://schemas.microsoft.com/office/drawing/2014/main" id="{35EFE0F6-57E3-4BE6-81AD-18E5A337A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8" name="Picture 293" descr="x">
            <a:extLst>
              <a:ext uri="{FF2B5EF4-FFF2-40B4-BE49-F238E27FC236}">
                <a16:creationId xmlns:a16="http://schemas.microsoft.com/office/drawing/2014/main" id="{760A8D2A-BA6D-4EED-992C-11AE5D76E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9" name="Picture 294" descr="corner_left">
            <a:extLst>
              <a:ext uri="{FF2B5EF4-FFF2-40B4-BE49-F238E27FC236}">
                <a16:creationId xmlns:a16="http://schemas.microsoft.com/office/drawing/2014/main" id="{345ACD63-438F-489F-8456-3041A519D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0" name="Picture 295" descr="realmedia">
            <a:hlinkClick r:id="rId13"/>
            <a:extLst>
              <a:ext uri="{FF2B5EF4-FFF2-40B4-BE49-F238E27FC236}">
                <a16:creationId xmlns:a16="http://schemas.microsoft.com/office/drawing/2014/main" id="{8D1662F8-7E9E-440C-8EE0-1F32FD6C2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-61226700"/>
            <a:ext cx="1524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1" name="Picture 296" descr="corner_right">
            <a:extLst>
              <a:ext uri="{FF2B5EF4-FFF2-40B4-BE49-F238E27FC236}">
                <a16:creationId xmlns:a16="http://schemas.microsoft.com/office/drawing/2014/main" id="{2A7194C5-8A27-4DDE-A77C-0952517E5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2" name="Picture 297" descr="x">
            <a:extLst>
              <a:ext uri="{FF2B5EF4-FFF2-40B4-BE49-F238E27FC236}">
                <a16:creationId xmlns:a16="http://schemas.microsoft.com/office/drawing/2014/main" id="{2BAF6BE9-9E12-41BA-A9D6-F7AAAB3BE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3" name="Picture 298" descr="corner_left">
            <a:extLst>
              <a:ext uri="{FF2B5EF4-FFF2-40B4-BE49-F238E27FC236}">
                <a16:creationId xmlns:a16="http://schemas.microsoft.com/office/drawing/2014/main" id="{03EA0756-47BF-4733-8DDF-BD8ABC392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4" name="Picture 299" descr="corner_right">
            <a:extLst>
              <a:ext uri="{FF2B5EF4-FFF2-40B4-BE49-F238E27FC236}">
                <a16:creationId xmlns:a16="http://schemas.microsoft.com/office/drawing/2014/main" id="{10D14B48-5BE2-4FC2-A296-415D94D43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5" name="Picture 300" descr="x">
            <a:extLst>
              <a:ext uri="{FF2B5EF4-FFF2-40B4-BE49-F238E27FC236}">
                <a16:creationId xmlns:a16="http://schemas.microsoft.com/office/drawing/2014/main" id="{86881EE9-702C-402C-86DD-62562CDBD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6" name="Picture 301" descr="corner_left">
            <a:extLst>
              <a:ext uri="{FF2B5EF4-FFF2-40B4-BE49-F238E27FC236}">
                <a16:creationId xmlns:a16="http://schemas.microsoft.com/office/drawing/2014/main" id="{96DC6429-0521-40C3-AEA2-1DD0C15CD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7" name="Picture 302" descr="corner_right">
            <a:extLst>
              <a:ext uri="{FF2B5EF4-FFF2-40B4-BE49-F238E27FC236}">
                <a16:creationId xmlns:a16="http://schemas.microsoft.com/office/drawing/2014/main" id="{B1724A0C-E744-4B78-9AAD-9A83142C6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8" name="Picture 303" descr="x">
            <a:extLst>
              <a:ext uri="{FF2B5EF4-FFF2-40B4-BE49-F238E27FC236}">
                <a16:creationId xmlns:a16="http://schemas.microsoft.com/office/drawing/2014/main" id="{0739569F-F9C5-41A8-887A-E936B3C14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-61226700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9" name="Picture 304" descr="corner_left">
            <a:extLst>
              <a:ext uri="{FF2B5EF4-FFF2-40B4-BE49-F238E27FC236}">
                <a16:creationId xmlns:a16="http://schemas.microsoft.com/office/drawing/2014/main" id="{64A68921-636E-4D19-950B-079E27E65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0" name="Picture 305" descr="corner_right">
            <a:extLst>
              <a:ext uri="{FF2B5EF4-FFF2-40B4-BE49-F238E27FC236}">
                <a16:creationId xmlns:a16="http://schemas.microsoft.com/office/drawing/2014/main" id="{2E712E3B-33E4-44FC-85E9-7AD282F1C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090175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1" name="Picture 306" descr="x">
            <a:extLst>
              <a:ext uri="{FF2B5EF4-FFF2-40B4-BE49-F238E27FC236}">
                <a16:creationId xmlns:a16="http://schemas.microsoft.com/office/drawing/2014/main" id="{5DFFDA2F-A4AD-4498-83E2-716A95358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2" name="Picture 307" descr="x">
            <a:extLst>
              <a:ext uri="{FF2B5EF4-FFF2-40B4-BE49-F238E27FC236}">
                <a16:creationId xmlns:a16="http://schemas.microsoft.com/office/drawing/2014/main" id="{8AABEB72-8D03-48FF-A6C8-354991DB9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1" y="-61226700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3" name="Picture 308" descr="x">
            <a:extLst>
              <a:ext uri="{FF2B5EF4-FFF2-40B4-BE49-F238E27FC236}">
                <a16:creationId xmlns:a16="http://schemas.microsoft.com/office/drawing/2014/main" id="{1ABE16FD-DFF8-42FB-B274-086CBACB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4" name="Picture 309" descr="x">
            <a:extLst>
              <a:ext uri="{FF2B5EF4-FFF2-40B4-BE49-F238E27FC236}">
                <a16:creationId xmlns:a16="http://schemas.microsoft.com/office/drawing/2014/main" id="{14107F81-E1BC-4A8F-85DA-6AF07CF08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5" name="Picture 310" descr="x">
            <a:extLst>
              <a:ext uri="{FF2B5EF4-FFF2-40B4-BE49-F238E27FC236}">
                <a16:creationId xmlns:a16="http://schemas.microsoft.com/office/drawing/2014/main" id="{392EF2DE-F30B-4437-91C9-ADFFFCB3E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6" name="Picture 311" descr="x">
            <a:extLst>
              <a:ext uri="{FF2B5EF4-FFF2-40B4-BE49-F238E27FC236}">
                <a16:creationId xmlns:a16="http://schemas.microsoft.com/office/drawing/2014/main" id="{0910869B-C668-4713-89FA-10F2721D5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7" name="Picture 312" descr="x">
            <a:extLst>
              <a:ext uri="{FF2B5EF4-FFF2-40B4-BE49-F238E27FC236}">
                <a16:creationId xmlns:a16="http://schemas.microsoft.com/office/drawing/2014/main" id="{DE4CB2C3-C118-4318-94B5-93295EBF9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8" name="Picture 313" descr="x">
            <a:extLst>
              <a:ext uri="{FF2B5EF4-FFF2-40B4-BE49-F238E27FC236}">
                <a16:creationId xmlns:a16="http://schemas.microsoft.com/office/drawing/2014/main" id="{4B20C6BA-5044-4FB2-8DB7-F4C35777A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9" name="Picture 314" descr="x">
            <a:extLst>
              <a:ext uri="{FF2B5EF4-FFF2-40B4-BE49-F238E27FC236}">
                <a16:creationId xmlns:a16="http://schemas.microsoft.com/office/drawing/2014/main" id="{EA013CE0-754D-450A-845E-7252BC623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0" name="Picture 315" descr="x">
            <a:extLst>
              <a:ext uri="{FF2B5EF4-FFF2-40B4-BE49-F238E27FC236}">
                <a16:creationId xmlns:a16="http://schemas.microsoft.com/office/drawing/2014/main" id="{A9CF44EF-ED5F-4AFD-BDCE-46795EAF4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1" name="Picture 316" descr="x">
            <a:extLst>
              <a:ext uri="{FF2B5EF4-FFF2-40B4-BE49-F238E27FC236}">
                <a16:creationId xmlns:a16="http://schemas.microsoft.com/office/drawing/2014/main" id="{C666CD6F-EE70-49B2-BD31-844BAD65D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2" name="Picture 317" descr="x">
            <a:extLst>
              <a:ext uri="{FF2B5EF4-FFF2-40B4-BE49-F238E27FC236}">
                <a16:creationId xmlns:a16="http://schemas.microsoft.com/office/drawing/2014/main" id="{652F0273-5A4A-40CB-BD81-FE734216C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3" name="Picture 318" descr="x">
            <a:extLst>
              <a:ext uri="{FF2B5EF4-FFF2-40B4-BE49-F238E27FC236}">
                <a16:creationId xmlns:a16="http://schemas.microsoft.com/office/drawing/2014/main" id="{9F236A49-2058-4BAC-B84A-44E023D13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4" name="Picture 319" descr="x">
            <a:extLst>
              <a:ext uri="{FF2B5EF4-FFF2-40B4-BE49-F238E27FC236}">
                <a16:creationId xmlns:a16="http://schemas.microsoft.com/office/drawing/2014/main" id="{418626FD-DC03-4D93-8109-C39CD0C2A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5" name="Picture 320" descr="x">
            <a:extLst>
              <a:ext uri="{FF2B5EF4-FFF2-40B4-BE49-F238E27FC236}">
                <a16:creationId xmlns:a16="http://schemas.microsoft.com/office/drawing/2014/main" id="{92A3020A-BA96-4640-B9AC-77C59F2E2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6" name="Picture 321" descr="x">
            <a:extLst>
              <a:ext uri="{FF2B5EF4-FFF2-40B4-BE49-F238E27FC236}">
                <a16:creationId xmlns:a16="http://schemas.microsoft.com/office/drawing/2014/main" id="{4D157264-B709-4E56-8D33-CFB08BB5D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7" name="Picture 322" descr="x">
            <a:extLst>
              <a:ext uri="{FF2B5EF4-FFF2-40B4-BE49-F238E27FC236}">
                <a16:creationId xmlns:a16="http://schemas.microsoft.com/office/drawing/2014/main" id="{2DEE45C2-9438-47A7-A2B2-74728B72B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-6122670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8" name="Picture 323" descr="x">
            <a:extLst>
              <a:ext uri="{FF2B5EF4-FFF2-40B4-BE49-F238E27FC236}">
                <a16:creationId xmlns:a16="http://schemas.microsoft.com/office/drawing/2014/main" id="{D3841381-A2B4-4042-8705-27631207B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4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9" name="Picture 324" descr="corner_left">
            <a:extLst>
              <a:ext uri="{FF2B5EF4-FFF2-40B4-BE49-F238E27FC236}">
                <a16:creationId xmlns:a16="http://schemas.microsoft.com/office/drawing/2014/main" id="{D1C08EE3-D1CB-43EB-9CCA-549324585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6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0" name="Picture 325" descr="corner_right">
            <a:extLst>
              <a:ext uri="{FF2B5EF4-FFF2-40B4-BE49-F238E27FC236}">
                <a16:creationId xmlns:a16="http://schemas.microsoft.com/office/drawing/2014/main" id="{B2B56742-3698-42EF-B0CC-76D050195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1" name="Picture 326" descr="x">
            <a:extLst>
              <a:ext uri="{FF2B5EF4-FFF2-40B4-BE49-F238E27FC236}">
                <a16:creationId xmlns:a16="http://schemas.microsoft.com/office/drawing/2014/main" id="{4F2AB190-1599-4C0E-9FF9-1CD811A3F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2" name="Picture 327" descr="corner_left">
            <a:extLst>
              <a:ext uri="{FF2B5EF4-FFF2-40B4-BE49-F238E27FC236}">
                <a16:creationId xmlns:a16="http://schemas.microsoft.com/office/drawing/2014/main" id="{EBE1D2DD-7FE4-4EE6-B9F7-39C2EB969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3" name="Picture 328" descr="corner_right">
            <a:extLst>
              <a:ext uri="{FF2B5EF4-FFF2-40B4-BE49-F238E27FC236}">
                <a16:creationId xmlns:a16="http://schemas.microsoft.com/office/drawing/2014/main" id="{0B8EAFB2-AADA-473A-93A1-D8646393F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4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4" name="Picture 329" descr="x">
            <a:extLst>
              <a:ext uri="{FF2B5EF4-FFF2-40B4-BE49-F238E27FC236}">
                <a16:creationId xmlns:a16="http://schemas.microsoft.com/office/drawing/2014/main" id="{FE6E6823-AE48-4AF0-B98F-20BA9393A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-592597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5" name="Picture 330" descr="corner_left">
            <a:extLst>
              <a:ext uri="{FF2B5EF4-FFF2-40B4-BE49-F238E27FC236}">
                <a16:creationId xmlns:a16="http://schemas.microsoft.com/office/drawing/2014/main" id="{A35CD60C-9997-4641-8727-70829C7A2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9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6" name="Picture 331" descr="corner_right">
            <a:extLst>
              <a:ext uri="{FF2B5EF4-FFF2-40B4-BE49-F238E27FC236}">
                <a16:creationId xmlns:a16="http://schemas.microsoft.com/office/drawing/2014/main" id="{1B588D57-631D-4881-AA36-6D0148E91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1" y="-61034613"/>
            <a:ext cx="285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7" name="Picture 332" descr="x">
            <a:extLst>
              <a:ext uri="{FF2B5EF4-FFF2-40B4-BE49-F238E27FC236}">
                <a16:creationId xmlns:a16="http://schemas.microsoft.com/office/drawing/2014/main" id="{800A4B73-7F28-4AC7-BA3D-19F82AC25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1" y="-5925978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8" name="Picture 333" descr="x">
            <a:extLst>
              <a:ext uri="{FF2B5EF4-FFF2-40B4-BE49-F238E27FC236}">
                <a16:creationId xmlns:a16="http://schemas.microsoft.com/office/drawing/2014/main" id="{095E1C7D-66D5-4226-84BF-285FEB174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114" y="-5925978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9" name="Picture 334" descr="x">
            <a:extLst>
              <a:ext uri="{FF2B5EF4-FFF2-40B4-BE49-F238E27FC236}">
                <a16:creationId xmlns:a16="http://schemas.microsoft.com/office/drawing/2014/main" id="{5F7DCF11-E572-4F91-99C5-E931F26BF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0" name="Picture 335" descr="x">
            <a:extLst>
              <a:ext uri="{FF2B5EF4-FFF2-40B4-BE49-F238E27FC236}">
                <a16:creationId xmlns:a16="http://schemas.microsoft.com/office/drawing/2014/main" id="{115BF18E-AA6C-4014-AC42-59A6C932F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1" name="Picture 336" descr="x">
            <a:extLst>
              <a:ext uri="{FF2B5EF4-FFF2-40B4-BE49-F238E27FC236}">
                <a16:creationId xmlns:a16="http://schemas.microsoft.com/office/drawing/2014/main" id="{28778364-A0C8-418C-92AC-29124AA8E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2" name="Picture 337" descr="x">
            <a:extLst>
              <a:ext uri="{FF2B5EF4-FFF2-40B4-BE49-F238E27FC236}">
                <a16:creationId xmlns:a16="http://schemas.microsoft.com/office/drawing/2014/main" id="{EA0DC980-5D03-4F35-A472-64E1422FD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9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3" name="Picture 338" descr="x">
            <a:extLst>
              <a:ext uri="{FF2B5EF4-FFF2-40B4-BE49-F238E27FC236}">
                <a16:creationId xmlns:a16="http://schemas.microsoft.com/office/drawing/2014/main" id="{1BDEA8E2-419B-462B-8689-9B971544A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4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4" name="Picture 339" descr="x">
            <a:extLst>
              <a:ext uri="{FF2B5EF4-FFF2-40B4-BE49-F238E27FC236}">
                <a16:creationId xmlns:a16="http://schemas.microsoft.com/office/drawing/2014/main" id="{D8609660-2570-4CBB-8313-BEC3AB4FC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6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" name="Picture 340" descr="x">
            <a:extLst>
              <a:ext uri="{FF2B5EF4-FFF2-40B4-BE49-F238E27FC236}">
                <a16:creationId xmlns:a16="http://schemas.microsoft.com/office/drawing/2014/main" id="{0C69DF2C-2F63-413E-B0B1-DFF5DDC50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1" y="-570420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" name="Picture 341" descr="cleardot">
            <a:extLst>
              <a:ext uri="{FF2B5EF4-FFF2-40B4-BE49-F238E27FC236}">
                <a16:creationId xmlns:a16="http://schemas.microsoft.com/office/drawing/2014/main" id="{7EA72E43-3BBE-4E93-BF6D-690EF1A85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66193988"/>
            <a:ext cx="11811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" name="Picture 342" descr="cleardot">
            <a:extLst>
              <a:ext uri="{FF2B5EF4-FFF2-40B4-BE49-F238E27FC236}">
                <a16:creationId xmlns:a16="http://schemas.microsoft.com/office/drawing/2014/main" id="{6408133A-7BD9-46A7-AD15-04022C915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66193988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8" name="Picture 343" descr="cleardot">
            <a:extLst>
              <a:ext uri="{FF2B5EF4-FFF2-40B4-BE49-F238E27FC236}">
                <a16:creationId xmlns:a16="http://schemas.microsoft.com/office/drawing/2014/main" id="{EC8C6586-6D7F-41A9-BF31-C0EDCB104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66193988"/>
            <a:ext cx="48768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56" name="Rectangle 344">
            <a:extLst>
              <a:ext uri="{FF2B5EF4-FFF2-40B4-BE49-F238E27FC236}">
                <a16:creationId xmlns:a16="http://schemas.microsoft.com/office/drawing/2014/main" id="{21BDA973-627A-4B55-B0DE-BBEAF9F96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96544"/>
            <a:ext cx="1191895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*</a:t>
            </a:r>
            <a:r>
              <a:rPr lang="es-ES" altLang="en-US" sz="2800" dirty="0">
                <a:solidFill>
                  <a:schemeClr val="bg1"/>
                </a:solidFill>
              </a:rPr>
              <a:t>La mayoría de los milagros de Eliseo eran modestos y actos de compasión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  --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limpió las aguas de Jericó </a:t>
            </a:r>
            <a:r>
              <a:rPr lang="en-US" altLang="en-US" sz="2800" dirty="0">
                <a:solidFill>
                  <a:schemeClr val="bg1"/>
                </a:solidFill>
              </a:rPr>
              <a:t>(2:19-22).</a:t>
            </a: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  --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aumentó la botija de aceite de una viuda, salvando a sus hijos de ser 	vendidos para esclavitud </a:t>
            </a:r>
            <a:r>
              <a:rPr lang="en-US" altLang="en-US" sz="2800" dirty="0">
                <a:solidFill>
                  <a:schemeClr val="bg1"/>
                </a:solidFill>
              </a:rPr>
              <a:t>(4:1-7).</a:t>
            </a:r>
          </a:p>
          <a:p>
            <a:pPr eaLnBrk="1" hangingPunct="1"/>
            <a:r>
              <a:rPr lang="en-US" altLang="en-US" sz="2800" dirty="0">
                <a:solidFill>
                  <a:schemeClr val="bg1"/>
                </a:solidFill>
              </a:rPr>
              <a:t>  </a:t>
            </a:r>
            <a:r>
              <a:rPr lang="en-US" altLang="en-US" sz="2800" dirty="0">
                <a:solidFill>
                  <a:srgbClr val="FFFF00"/>
                </a:solidFill>
              </a:rPr>
              <a:t>--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limpió un pote del alimento venenoso</a:t>
            </a:r>
            <a:r>
              <a:rPr lang="en-US" altLang="en-US" sz="2800" dirty="0">
                <a:solidFill>
                  <a:schemeClr val="bg1"/>
                </a:solidFill>
              </a:rPr>
              <a:t> (4:38-41).</a:t>
            </a:r>
          </a:p>
          <a:p>
            <a:pPr eaLnBrk="1" hangingPunct="1"/>
            <a:r>
              <a:rPr lang="en-US" altLang="en-US" sz="2800" dirty="0">
                <a:solidFill>
                  <a:schemeClr val="bg1"/>
                </a:solidFill>
              </a:rPr>
              <a:t>  </a:t>
            </a:r>
            <a:r>
              <a:rPr lang="en-US" altLang="en-US" sz="2800" dirty="0">
                <a:solidFill>
                  <a:srgbClr val="FFFF00"/>
                </a:solidFill>
              </a:rPr>
              <a:t>-- </a:t>
            </a:r>
            <a:r>
              <a:rPr lang="es-ES" altLang="en-US" sz="2800" dirty="0">
                <a:solidFill>
                  <a:schemeClr val="bg1"/>
                </a:solidFill>
              </a:rPr>
              <a:t>alimentó a</a:t>
            </a:r>
            <a:r>
              <a:rPr lang="es-ES" altLang="en-US" sz="20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100</a:t>
            </a:r>
            <a:r>
              <a:rPr lang="es-ES" altLang="en-US" sz="20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hombres por multiplicar panes de cebada y trigo </a:t>
            </a:r>
            <a:r>
              <a:rPr lang="en-US" altLang="en-US" sz="2800" dirty="0">
                <a:solidFill>
                  <a:schemeClr val="bg1"/>
                </a:solidFill>
              </a:rPr>
              <a:t>(4:42-44)</a:t>
            </a: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  --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curó a </a:t>
            </a:r>
            <a:r>
              <a:rPr lang="es-ES" altLang="en-US" sz="2800" dirty="0" err="1">
                <a:solidFill>
                  <a:schemeClr val="bg1"/>
                </a:solidFill>
              </a:rPr>
              <a:t>Namaan</a:t>
            </a:r>
            <a:r>
              <a:rPr lang="es-ES" altLang="en-US" sz="2800" dirty="0">
                <a:solidFill>
                  <a:schemeClr val="bg1"/>
                </a:solidFill>
              </a:rPr>
              <a:t> de su lepra </a:t>
            </a:r>
            <a:r>
              <a:rPr lang="en-US" altLang="en-US" sz="2800" dirty="0">
                <a:solidFill>
                  <a:schemeClr val="bg1"/>
                </a:solidFill>
              </a:rPr>
              <a:t>(5:14).</a:t>
            </a: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  -- </a:t>
            </a:r>
            <a:r>
              <a:rPr lang="es-ES" altLang="en-US" sz="2800" dirty="0">
                <a:solidFill>
                  <a:schemeClr val="bg1"/>
                </a:solidFill>
              </a:rPr>
              <a:t>recuperó una hacha perdida que era prestada, y salvó un hombre de ruina 	 financiera </a:t>
            </a:r>
            <a:r>
              <a:rPr lang="en-US" altLang="en-US" sz="2800" dirty="0">
                <a:solidFill>
                  <a:schemeClr val="bg1"/>
                </a:solidFill>
              </a:rPr>
              <a:t>(6:1-7).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DefaultOcx" r:id="rId1" imgW="1295280" imgH="228600"/>
        </mc:Choice>
        <mc:Fallback>
          <p:control name="DefaultOcx" r:id="rId1" imgW="1295280" imgH="228600">
            <p:pic>
              <p:nvPicPr>
                <p:cNvPr id="2050" name="DefaultOcx">
                  <a:extLst>
                    <a:ext uri="{FF2B5EF4-FFF2-40B4-BE49-F238E27FC236}">
                      <a16:creationId xmlns:a16="http://schemas.microsoft.com/office/drawing/2014/main" id="{AECBEEBF-5FE9-4FD1-983F-F1B3CDE5CA7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8"/>
                <a:srcRect/>
                <a:stretch>
                  <a:fillRect/>
                </a:stretch>
              </p:blipFill>
              <p:spPr bwMode="auto">
                <a:xfrm>
                  <a:off x="1524000" y="-61087000"/>
                  <a:ext cx="1295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Image1" r:id="rId2" imgW="914400" imgH="914400"/>
        </mc:Choice>
        <mc:Fallback>
          <p:control name="HTMLImage1" r:id="rId2" imgW="914400" imgH="914400">
            <p:pic>
              <p:nvPicPr>
                <p:cNvPr id="2051" name="HTMLImage1">
                  <a:extLst>
                    <a:ext uri="{FF2B5EF4-FFF2-40B4-BE49-F238E27FC236}">
                      <a16:creationId xmlns:a16="http://schemas.microsoft.com/office/drawing/2014/main" id="{1E42302D-3852-4F3D-B461-A3A800C19F0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/>
                <a:srcRect/>
                <a:stretch>
                  <a:fillRect/>
                </a:stretch>
              </p:blipFill>
              <p:spPr bwMode="auto">
                <a:xfrm>
                  <a:off x="1524000" y="-61090175"/>
                  <a:ext cx="914400" cy="914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" r:id="rId3" imgW="1295280" imgH="228600"/>
        </mc:Choice>
        <mc:Fallback>
          <p:control name="HTMLText1" r:id="rId3" imgW="1295280" imgH="228600">
            <p:pic>
              <p:nvPicPr>
                <p:cNvPr id="2052" name="HTMLText1">
                  <a:extLst>
                    <a:ext uri="{FF2B5EF4-FFF2-40B4-BE49-F238E27FC236}">
                      <a16:creationId xmlns:a16="http://schemas.microsoft.com/office/drawing/2014/main" id="{5EF6227A-A199-4185-8990-8BB509BEDCE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0"/>
                <a:srcRect/>
                <a:stretch>
                  <a:fillRect/>
                </a:stretch>
              </p:blipFill>
              <p:spPr bwMode="auto">
                <a:xfrm>
                  <a:off x="1524000" y="-61087000"/>
                  <a:ext cx="1295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Image2" r:id="rId4" imgW="914400" imgH="914400"/>
        </mc:Choice>
        <mc:Fallback>
          <p:control name="HTMLImage2" r:id="rId4" imgW="914400" imgH="914400">
            <p:pic>
              <p:nvPicPr>
                <p:cNvPr id="2053" name="HTMLImage2">
                  <a:extLst>
                    <a:ext uri="{FF2B5EF4-FFF2-40B4-BE49-F238E27FC236}">
                      <a16:creationId xmlns:a16="http://schemas.microsoft.com/office/drawing/2014/main" id="{5E33EF63-1F3A-469D-B31F-F9575B56A0CD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/>
                <a:srcRect/>
                <a:stretch>
                  <a:fillRect/>
                </a:stretch>
              </p:blipFill>
              <p:spPr bwMode="auto">
                <a:xfrm>
                  <a:off x="1524000" y="-61090175"/>
                  <a:ext cx="914400" cy="914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2" r:id="rId5" imgW="1295280" imgH="228600"/>
        </mc:Choice>
        <mc:Fallback>
          <p:control name="HTMLText2" r:id="rId5" imgW="1295280" imgH="228600">
            <p:pic>
              <p:nvPicPr>
                <p:cNvPr id="2054" name="HTMLText2">
                  <a:extLst>
                    <a:ext uri="{FF2B5EF4-FFF2-40B4-BE49-F238E27FC236}">
                      <a16:creationId xmlns:a16="http://schemas.microsoft.com/office/drawing/2014/main" id="{94DE57F6-FC21-4256-9950-8561CCFAF1D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/>
                <a:srcRect/>
                <a:stretch>
                  <a:fillRect/>
                </a:stretch>
              </p:blipFill>
              <p:spPr bwMode="auto">
                <a:xfrm>
                  <a:off x="1524000" y="-61087000"/>
                  <a:ext cx="1295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Image3" r:id="rId6" imgW="914400" imgH="914400"/>
        </mc:Choice>
        <mc:Fallback>
          <p:control name="HTMLImage3" r:id="rId6" imgW="914400" imgH="914400">
            <p:pic>
              <p:nvPicPr>
                <p:cNvPr id="2055" name="HTMLImage3">
                  <a:extLst>
                    <a:ext uri="{FF2B5EF4-FFF2-40B4-BE49-F238E27FC236}">
                      <a16:creationId xmlns:a16="http://schemas.microsoft.com/office/drawing/2014/main" id="{23F7758B-76C7-4337-B738-851EE0E50D7D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/>
                <a:srcRect/>
                <a:stretch>
                  <a:fillRect/>
                </a:stretch>
              </p:blipFill>
              <p:spPr bwMode="auto">
                <a:xfrm>
                  <a:off x="1524000" y="-61090175"/>
                  <a:ext cx="914400" cy="914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60144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3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13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13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13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1000"/>
                                        <p:tgtEl>
                                          <p:spTgt spid="136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1000"/>
                                        <p:tgtEl>
                                          <p:spTgt spid="13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>
            <a:extLst>
              <a:ext uri="{FF2B5EF4-FFF2-40B4-BE49-F238E27FC236}">
                <a16:creationId xmlns:a16="http://schemas.microsoft.com/office/drawing/2014/main" id="{4AC8611D-C20F-44C8-BE96-C58E1AE05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88421"/>
            <a:ext cx="12192000" cy="575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		      </a:t>
            </a:r>
            <a:r>
              <a:rPr lang="es-ES" altLang="en-US" sz="2800" dirty="0">
                <a:solidFill>
                  <a:srgbClr val="FFFF00"/>
                </a:solidFill>
              </a:rPr>
              <a:t>Elías se eleva sobre cada figura del Antiguo Pacto excepto a</a:t>
            </a:r>
          </a:p>
          <a:p>
            <a:pPr eaLnBrk="1" hangingPunct="1">
              <a:lnSpc>
                <a:spcPct val="120000"/>
              </a:lnSpc>
            </a:pPr>
            <a:r>
              <a:rPr lang="es-ES" altLang="en-US" sz="2800" dirty="0">
                <a:solidFill>
                  <a:srgbClr val="FFFF00"/>
                </a:solidFill>
              </a:rPr>
              <a:t>		      Moisés, y Eliseo claramente permanece en la sombra de Elías</a:t>
            </a:r>
            <a:r>
              <a:rPr lang="en-US" altLang="en-US" sz="2800" dirty="0">
                <a:solidFill>
                  <a:srgbClr val="FFFF00"/>
                </a:solidFill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		         *</a:t>
            </a:r>
            <a:r>
              <a:rPr lang="es-ES" altLang="en-US" sz="2800" dirty="0">
                <a:solidFill>
                  <a:schemeClr val="bg1"/>
                </a:solidFill>
              </a:rPr>
              <a:t> Él gastó los 10 primeros años atendiendo a Elías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		         *</a:t>
            </a:r>
            <a:r>
              <a:rPr lang="es-ES" altLang="en-US" sz="2800" dirty="0">
                <a:solidFill>
                  <a:schemeClr val="bg1"/>
                </a:solidFill>
              </a:rPr>
              <a:t> Después de que Elías se marchó, Eliseo era conocido como</a:t>
            </a:r>
          </a:p>
          <a:p>
            <a:pPr eaLnBrk="1" hangingPunct="1">
              <a:lnSpc>
                <a:spcPct val="12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			  'Eliseo...</a:t>
            </a:r>
            <a:r>
              <a:rPr lang="es-ES" sz="2800" dirty="0">
                <a:solidFill>
                  <a:schemeClr val="bg1"/>
                </a:solidFill>
              </a:rPr>
              <a:t>que daba agua á manos á Elías </a:t>
            </a:r>
            <a:r>
              <a:rPr lang="es-ES" altLang="en-US" sz="2800" dirty="0">
                <a:solidFill>
                  <a:schemeClr val="bg1"/>
                </a:solidFill>
              </a:rPr>
              <a:t>‘</a:t>
            </a:r>
            <a:r>
              <a:rPr lang="en-US" altLang="en-US" sz="2800" dirty="0">
                <a:solidFill>
                  <a:schemeClr val="bg1"/>
                </a:solidFill>
              </a:rPr>
              <a:t>(2 Rey. 3:11).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		         *</a:t>
            </a:r>
            <a:r>
              <a:rPr lang="es-ES" altLang="en-US" sz="2800" dirty="0">
                <a:solidFill>
                  <a:schemeClr val="bg1"/>
                </a:solidFill>
              </a:rPr>
              <a:t> El Nuevo Pacto reconoce a Elías como la figura </a:t>
            </a:r>
          </a:p>
          <a:p>
            <a:pPr eaLnBrk="1" hangingPunct="1">
              <a:lnSpc>
                <a:spcPct val="12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			  predominante.  Él es mencionado por nombre 29 veces.  </a:t>
            </a:r>
          </a:p>
          <a:p>
            <a:pPr eaLnBrk="1" hangingPunct="1">
              <a:lnSpc>
                <a:spcPct val="12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			  Eliseo es mencionado sólo una vez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*</a:t>
            </a:r>
            <a:r>
              <a:rPr lang="es-ES" altLang="en-US" sz="2800" dirty="0">
                <a:solidFill>
                  <a:schemeClr val="bg1"/>
                </a:solidFill>
              </a:rPr>
              <a:t>Mientras Dios hizo de Eliseo el sucesor de Elías y lo autorizó a desempeñar aquel    </a:t>
            </a:r>
          </a:p>
          <a:p>
            <a:pPr eaLnBrk="1" hangingPunct="1">
              <a:lnSpc>
                <a:spcPct val="12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      papel, todavía él era muy diferente de Elías en algunas áreas espirituales </a:t>
            </a:r>
          </a:p>
          <a:p>
            <a:pPr eaLnBrk="1" hangingPunct="1">
              <a:lnSpc>
                <a:spcPct val="12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      importantes y claramente desempeñó un papel subordinado.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pic>
        <p:nvPicPr>
          <p:cNvPr id="14338" name="Picture 6" descr="ELIJAH FACE">
            <a:extLst>
              <a:ext uri="{FF2B5EF4-FFF2-40B4-BE49-F238E27FC236}">
                <a16:creationId xmlns:a16="http://schemas.microsoft.com/office/drawing/2014/main" id="{4379BB7C-0096-4019-B31B-59190C25D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199"/>
            <a:ext cx="2363788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7">
            <a:extLst>
              <a:ext uri="{FF2B5EF4-FFF2-40B4-BE49-F238E27FC236}">
                <a16:creationId xmlns:a16="http://schemas.microsoft.com/office/drawing/2014/main" id="{19BFD4BB-1687-4B1A-BABC-06EF9A017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62400"/>
            <a:ext cx="2362200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Elías</a:t>
            </a:r>
          </a:p>
        </p:txBody>
      </p:sp>
      <p:sp>
        <p:nvSpPr>
          <p:cNvPr id="14340" name="Text Box 8">
            <a:extLst>
              <a:ext uri="{FF2B5EF4-FFF2-40B4-BE49-F238E27FC236}">
                <a16:creationId xmlns:a16="http://schemas.microsoft.com/office/drawing/2014/main" id="{532C48F1-DEFF-4B46-B7C3-F12FBD638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19600"/>
            <a:ext cx="2362200" cy="830997"/>
          </a:xfrm>
          <a:prstGeom prst="rect">
            <a:avLst/>
          </a:prstGeom>
          <a:solidFill>
            <a:srgbClr val="DBD8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/>
              <a:t>I REYES 17:1 – </a:t>
            </a:r>
          </a:p>
          <a:p>
            <a:pPr algn="ctr" eaLnBrk="1" hangingPunct="1"/>
            <a:r>
              <a:rPr lang="en-US" altLang="en-US" sz="2400" dirty="0"/>
              <a:t>2 REYES 2:11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000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000"/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000"/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C274E44B-33EC-495D-868B-385ACAFAF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513188"/>
            <a:ext cx="104394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u="sng" dirty="0">
                <a:solidFill>
                  <a:srgbClr val="FFFF00"/>
                </a:solidFill>
              </a:rPr>
              <a:t>Puntos para </a:t>
            </a:r>
            <a:r>
              <a:rPr lang="en-US" altLang="en-US" sz="2800" u="sng" dirty="0" err="1">
                <a:solidFill>
                  <a:srgbClr val="FFFF00"/>
                </a:solidFill>
              </a:rPr>
              <a:t>Recordar</a:t>
            </a:r>
            <a:endParaRPr lang="en-US" altLang="en-US" sz="2800" u="sng" dirty="0">
              <a:solidFill>
                <a:srgbClr val="FFFF00"/>
              </a:solidFill>
            </a:endParaRPr>
          </a:p>
          <a:p>
            <a:pPr marL="514350" indent="-514350" eaLnBrk="1" hangingPunct="1">
              <a:buAutoNum type="arabicPeriod"/>
            </a:pPr>
            <a:r>
              <a:rPr lang="es-ES" altLang="en-US" sz="2800" dirty="0">
                <a:solidFill>
                  <a:schemeClr val="bg1"/>
                </a:solidFill>
              </a:rPr>
              <a:t>Sus diferencias eran apropiadas para los papeles diferentes que Dios les dio.  La personalidad valiente de Elías y sus actos milagrosos dramáticos fueron necesarios para llamar de nuevo la nación a Dios del borde de la apostasía total.</a:t>
            </a:r>
          </a:p>
          <a:p>
            <a:pPr marL="514350" indent="-514350" eaLnBrk="1" hangingPunct="1">
              <a:buAutoNum type="arabicPeriod"/>
            </a:pPr>
            <a:endParaRPr lang="en-US" altLang="en-US" sz="2800" dirty="0">
              <a:solidFill>
                <a:schemeClr val="bg1"/>
              </a:solidFill>
            </a:endParaRPr>
          </a:p>
          <a:p>
            <a:pPr marL="0" indent="0" eaLnBrk="1" hangingPunct="1"/>
            <a:r>
              <a:rPr lang="en-US" altLang="en-US" sz="2800" dirty="0">
                <a:solidFill>
                  <a:schemeClr val="bg1"/>
                </a:solidFill>
              </a:rPr>
              <a:t>      </a:t>
            </a:r>
            <a:r>
              <a:rPr lang="es-ES" altLang="en-US" sz="2800" dirty="0">
                <a:solidFill>
                  <a:schemeClr val="bg1"/>
                </a:solidFill>
              </a:rPr>
              <a:t>Los milagros compasivos de Eliseo para el israelita común les </a:t>
            </a:r>
          </a:p>
          <a:p>
            <a:pPr marL="0" indent="0" eaLnBrk="1" hangingPunct="1"/>
            <a:r>
              <a:rPr lang="es-ES" altLang="en-US" sz="2800" dirty="0">
                <a:solidFill>
                  <a:schemeClr val="bg1"/>
                </a:solidFill>
              </a:rPr>
              <a:t>      proporcionaron un recordatorio necesario de la fidelidad de Dios </a:t>
            </a:r>
          </a:p>
          <a:p>
            <a:pPr marL="0" indent="0" eaLnBrk="1" hangingPunct="1"/>
            <a:r>
              <a:rPr lang="es-ES" altLang="en-US" sz="2800" dirty="0">
                <a:solidFill>
                  <a:schemeClr val="bg1"/>
                </a:solidFill>
              </a:rPr>
              <a:t>      cuando ellos eran fieles a él.</a:t>
            </a:r>
            <a:endParaRPr lang="en-US" altLang="en-US" sz="28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C274E44B-33EC-495D-868B-385ACAFAF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00200"/>
            <a:ext cx="1211580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u="sng" dirty="0">
                <a:solidFill>
                  <a:srgbClr val="FFFF00"/>
                </a:solidFill>
              </a:rPr>
              <a:t>Puntos para </a:t>
            </a:r>
            <a:r>
              <a:rPr lang="en-US" altLang="en-US" sz="2800" u="sng" dirty="0" err="1">
                <a:solidFill>
                  <a:srgbClr val="FFFF00"/>
                </a:solidFill>
              </a:rPr>
              <a:t>Recordar</a:t>
            </a:r>
            <a:endParaRPr lang="en-US" altLang="en-US" sz="2800" u="sng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2.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Cual vida era más exitosa:  ¿la de Elías o la de Eliseo?</a:t>
            </a:r>
          </a:p>
          <a:p>
            <a:pPr eaLnBrk="1" hangingPunct="1">
              <a:lnSpc>
                <a:spcPct val="90000"/>
              </a:lnSpc>
            </a:pPr>
            <a:endParaRPr lang="en-US" altLang="en-US" sz="11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bg1"/>
                </a:solidFill>
              </a:rPr>
              <a:t>    -- </a:t>
            </a:r>
            <a:r>
              <a:rPr lang="es-ES" altLang="en-US" sz="2800" dirty="0">
                <a:solidFill>
                  <a:schemeClr val="bg1"/>
                </a:solidFill>
              </a:rPr>
              <a:t>En todas partes de su vida, Eliseo vivía en la sombra de Elías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11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bg1"/>
                </a:solidFill>
              </a:rPr>
              <a:t>    -- </a:t>
            </a:r>
            <a:r>
              <a:rPr lang="es-ES" altLang="en-US" sz="2800" dirty="0">
                <a:solidFill>
                  <a:schemeClr val="bg1"/>
                </a:solidFill>
              </a:rPr>
              <a:t>¿Él era menos exitoso, entonces? Eliseo pidió recibir una porción doble del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         espíritu de Elías, y Dios lo concedió su petición</a:t>
            </a:r>
            <a:r>
              <a:rPr lang="en-US" altLang="en-US" sz="2800" dirty="0">
                <a:solidFill>
                  <a:schemeClr val="bg1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11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bg1"/>
                </a:solidFill>
              </a:rPr>
              <a:t>    -- </a:t>
            </a:r>
            <a:r>
              <a:rPr lang="es-ES" altLang="en-US" sz="2800" dirty="0">
                <a:solidFill>
                  <a:schemeClr val="bg1"/>
                </a:solidFill>
              </a:rPr>
              <a:t>Eliseo nunca tuvo la fama pública que tenía Elías - pero su vida era exitosa   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	     en los únicos ojos que realmente importaban - los ojos de Dios</a:t>
            </a:r>
            <a:r>
              <a:rPr lang="en-US" altLang="en-US" sz="2800" dirty="0">
                <a:solidFill>
                  <a:schemeClr val="bg1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Una </a:t>
            </a:r>
            <a:r>
              <a:rPr lang="en-US" altLang="en-US" sz="2800" dirty="0" err="1">
                <a:solidFill>
                  <a:srgbClr val="FFFF00"/>
                </a:solidFill>
              </a:rPr>
              <a:t>lección</a:t>
            </a:r>
            <a:r>
              <a:rPr lang="en-US" altLang="en-US" sz="2800" dirty="0">
                <a:solidFill>
                  <a:srgbClr val="FFFF00"/>
                </a:solidFill>
              </a:rPr>
              <a:t> que </a:t>
            </a:r>
            <a:r>
              <a:rPr lang="en-US" altLang="en-US" sz="2800" dirty="0" err="1">
                <a:solidFill>
                  <a:srgbClr val="FFFF00"/>
                </a:solidFill>
              </a:rPr>
              <a:t>aprendemos</a:t>
            </a:r>
            <a:r>
              <a:rPr lang="en-US" altLang="en-US" sz="2800" dirty="0">
                <a:solidFill>
                  <a:srgbClr val="FFFF00"/>
                </a:solidFill>
              </a:rPr>
              <a:t> de Elías y Eliseo es: 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n-US" sz="2800" i="1" dirty="0">
                <a:solidFill>
                  <a:schemeClr val="bg1"/>
                </a:solidFill>
              </a:rPr>
              <a:t>El éxito es realizar fielmente el papel que </a:t>
            </a:r>
            <a:r>
              <a:rPr lang="es-ES" altLang="en-US" sz="2800" i="1">
                <a:solidFill>
                  <a:schemeClr val="bg1"/>
                </a:solidFill>
              </a:rPr>
              <a:t>Dios nos da </a:t>
            </a:r>
            <a:r>
              <a:rPr lang="es-ES" altLang="en-US" sz="2800" i="1" dirty="0">
                <a:solidFill>
                  <a:schemeClr val="bg1"/>
                </a:solidFill>
              </a:rPr>
              <a:t>– no es como nos comparamos con otros o cuanta aprobación recibimos de otros.</a:t>
            </a:r>
            <a:endParaRPr lang="en-US" alt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9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A3EC5EA-7971-4F71-8401-24A8F807B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2882443"/>
            <a:ext cx="8610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u="sng" dirty="0">
                <a:solidFill>
                  <a:srgbClr val="FFFF00"/>
                </a:solidFill>
              </a:rPr>
              <a:t>Puntos para </a:t>
            </a:r>
            <a:r>
              <a:rPr lang="en-US" altLang="en-US" sz="2800" u="sng" dirty="0" err="1">
                <a:solidFill>
                  <a:srgbClr val="FFFF00"/>
                </a:solidFill>
              </a:rPr>
              <a:t>Recordar</a:t>
            </a:r>
            <a:endParaRPr lang="en-US" altLang="en-US" sz="2800" u="sng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3.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La cuestión no es cuánto llevo a cabo comparado a </a:t>
            </a:r>
          </a:p>
          <a:p>
            <a:pPr eaLnBrk="1" hangingPunct="1"/>
            <a:r>
              <a:rPr lang="es-ES" altLang="en-US" sz="2800" dirty="0">
                <a:solidFill>
                  <a:schemeClr val="bg1"/>
                </a:solidFill>
              </a:rPr>
              <a:t>    otros, sino como bien yo realizo el potencial que Dios </a:t>
            </a:r>
          </a:p>
          <a:p>
            <a:pPr eaLnBrk="1" hangingPunct="1"/>
            <a:r>
              <a:rPr lang="es-ES" altLang="en-US" sz="2800" dirty="0">
                <a:solidFill>
                  <a:schemeClr val="bg1"/>
                </a:solidFill>
              </a:rPr>
              <a:t>    me dio para servirlo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eaLnBrk="1" hangingPunct="1"/>
            <a:endParaRPr lang="en-US" altLang="en-US" sz="2000" dirty="0">
              <a:solidFill>
                <a:schemeClr val="bg1"/>
              </a:solidFill>
            </a:endParaRPr>
          </a:p>
          <a:p>
            <a:pPr eaLnBrk="1" hangingPunct="1"/>
            <a:r>
              <a:rPr lang="es-ES" altLang="en-US" sz="2800" dirty="0">
                <a:solidFill>
                  <a:schemeClr val="bg1"/>
                </a:solidFill>
              </a:rPr>
              <a:t>Cada uno de nosotros está de pie ante Dios como </a:t>
            </a:r>
          </a:p>
          <a:p>
            <a:pPr eaLnBrk="1" hangingPunct="1"/>
            <a:r>
              <a:rPr lang="es-ES" altLang="en-US" sz="2800" dirty="0">
                <a:solidFill>
                  <a:schemeClr val="bg1"/>
                </a:solidFill>
              </a:rPr>
              <a:t>    individuos llamados para complacer sólo a Él, ser </a:t>
            </a:r>
          </a:p>
          <a:p>
            <a:pPr eaLnBrk="1" hangingPunct="1"/>
            <a:r>
              <a:rPr lang="es-ES" altLang="en-US" sz="2800" dirty="0">
                <a:solidFill>
                  <a:schemeClr val="bg1"/>
                </a:solidFill>
              </a:rPr>
              <a:t>    aprobado sólo por Él, y responsable sólo a Él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0609018 by EL MALETIN DE FOTOS.">
            <a:extLst>
              <a:ext uri="{FF2B5EF4-FFF2-40B4-BE49-F238E27FC236}">
                <a16:creationId xmlns:a16="http://schemas.microsoft.com/office/drawing/2014/main" id="{1FA9D378-38FC-4CED-879F-A32B86682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0"/>
            <a:ext cx="5257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ELIJAH FACE">
            <a:extLst>
              <a:ext uri="{FF2B5EF4-FFF2-40B4-BE49-F238E27FC236}">
                <a16:creationId xmlns:a16="http://schemas.microsoft.com/office/drawing/2014/main" id="{9115055F-B413-426C-AA69-BFCA697D4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244"/>
            <a:ext cx="2971800" cy="3927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St. Elisha">
            <a:extLst>
              <a:ext uri="{FF2B5EF4-FFF2-40B4-BE49-F238E27FC236}">
                <a16:creationId xmlns:a16="http://schemas.microsoft.com/office/drawing/2014/main" id="{5A9EC5B6-6D14-49B6-A90C-93DD87048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763" y="2770503"/>
            <a:ext cx="3028237" cy="4087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7">
            <a:extLst>
              <a:ext uri="{FF2B5EF4-FFF2-40B4-BE49-F238E27FC236}">
                <a16:creationId xmlns:a16="http://schemas.microsoft.com/office/drawing/2014/main" id="{780EDFAB-5FA7-43FC-832C-065D4523D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181127"/>
            <a:ext cx="2314575" cy="1384995"/>
          </a:xfrm>
          <a:prstGeom prst="rect">
            <a:avLst/>
          </a:prstGeom>
          <a:noFill/>
          <a:ln>
            <a:noFill/>
          </a:ln>
          <a:effectLst>
            <a:outerShdw dist="56796" dir="12393903" algn="ctr" rotWithShape="0">
              <a:srgbClr val="CC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La</a:t>
            </a:r>
          </a:p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obra de</a:t>
            </a:r>
            <a:endParaRPr lang="en-US" altLang="en-US" sz="2800" i="1" dirty="0">
              <a:solidFill>
                <a:srgbClr val="FFFF00"/>
              </a:solidFill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Elías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5BC4BE9C-90D3-4310-BD04-C93DA4A3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6900" y="914400"/>
            <a:ext cx="1905000" cy="954107"/>
          </a:xfrm>
          <a:prstGeom prst="rect">
            <a:avLst/>
          </a:prstGeom>
          <a:noFill/>
          <a:ln>
            <a:noFill/>
          </a:ln>
          <a:effectLst>
            <a:outerShdw dist="53882" dir="13500000" algn="ctr" rotWithShape="0">
              <a:srgbClr val="CC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y de</a:t>
            </a:r>
            <a:endParaRPr lang="en-US" altLang="en-US" sz="2800" i="1" dirty="0">
              <a:solidFill>
                <a:srgbClr val="FFFF00"/>
              </a:solidFill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Eliseo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4C64A873-F62C-49E8-8B81-EF7E93AC6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91200"/>
            <a:ext cx="2971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I REYES 17:1 – 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 2:11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5BCE9037-4923-4866-9960-CBDAE5ACA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1816396"/>
            <a:ext cx="2743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2:12 – 13:20a</a:t>
            </a:r>
          </a:p>
        </p:txBody>
      </p:sp>
    </p:spTree>
    <p:extLst>
      <p:ext uri="{BB962C8B-B14F-4D97-AF65-F5344CB8AC3E}">
        <p14:creationId xmlns:p14="http://schemas.microsoft.com/office/powerpoint/2010/main" val="389802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0609018 by EL MALETIN DE FOTOS.">
            <a:extLst>
              <a:ext uri="{FF2B5EF4-FFF2-40B4-BE49-F238E27FC236}">
                <a16:creationId xmlns:a16="http://schemas.microsoft.com/office/drawing/2014/main" id="{1FA9D378-38FC-4CED-879F-A32B86682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0"/>
            <a:ext cx="5257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ELIJAH FACE">
            <a:extLst>
              <a:ext uri="{FF2B5EF4-FFF2-40B4-BE49-F238E27FC236}">
                <a16:creationId xmlns:a16="http://schemas.microsoft.com/office/drawing/2014/main" id="{9115055F-B413-426C-AA69-BFCA697D4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244"/>
            <a:ext cx="2971800" cy="3927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St. Elisha">
            <a:extLst>
              <a:ext uri="{FF2B5EF4-FFF2-40B4-BE49-F238E27FC236}">
                <a16:creationId xmlns:a16="http://schemas.microsoft.com/office/drawing/2014/main" id="{5A9EC5B6-6D14-49B6-A90C-93DD87048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763" y="2770503"/>
            <a:ext cx="3028237" cy="4087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7">
            <a:extLst>
              <a:ext uri="{FF2B5EF4-FFF2-40B4-BE49-F238E27FC236}">
                <a16:creationId xmlns:a16="http://schemas.microsoft.com/office/drawing/2014/main" id="{780EDFAB-5FA7-43FC-832C-065D4523D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181127"/>
            <a:ext cx="2314575" cy="1384995"/>
          </a:xfrm>
          <a:prstGeom prst="rect">
            <a:avLst/>
          </a:prstGeom>
          <a:noFill/>
          <a:ln>
            <a:noFill/>
          </a:ln>
          <a:effectLst>
            <a:outerShdw dist="56796" dir="12393903" algn="ctr" rotWithShape="0">
              <a:srgbClr val="CC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La</a:t>
            </a:r>
          </a:p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obra de</a:t>
            </a:r>
            <a:endParaRPr lang="en-US" altLang="en-US" sz="2800" i="1" dirty="0">
              <a:solidFill>
                <a:srgbClr val="FFFF00"/>
              </a:solidFill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Elías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5BC4BE9C-90D3-4310-BD04-C93DA4A3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6900" y="914400"/>
            <a:ext cx="1905000" cy="954107"/>
          </a:xfrm>
          <a:prstGeom prst="rect">
            <a:avLst/>
          </a:prstGeom>
          <a:noFill/>
          <a:ln>
            <a:noFill/>
          </a:ln>
          <a:effectLst>
            <a:outerShdw dist="53882" dir="13500000" algn="ctr" rotWithShape="0">
              <a:srgbClr val="CC33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 y de</a:t>
            </a:r>
            <a:endParaRPr lang="en-US" altLang="en-US" sz="2800" i="1" dirty="0">
              <a:solidFill>
                <a:srgbClr val="FFFF00"/>
              </a:solidFill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i="1" dirty="0">
                <a:solidFill>
                  <a:srgbClr val="FFFF00"/>
                </a:solidFill>
                <a:cs typeface="Tahoma" panose="020B0604030504040204" pitchFamily="34" charset="0"/>
              </a:rPr>
              <a:t>Eliseo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4C64A873-F62C-49E8-8B81-EF7E93AC6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91200"/>
            <a:ext cx="2971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I REYES 17:1 – 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 2:11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5BCE9037-4923-4866-9960-CBDAE5ACA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1816396"/>
            <a:ext cx="2743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2:12 – 13:20a</a:t>
            </a:r>
          </a:p>
        </p:txBody>
      </p:sp>
    </p:spTree>
    <p:extLst>
      <p:ext uri="{BB962C8B-B14F-4D97-AF65-F5344CB8AC3E}">
        <p14:creationId xmlns:p14="http://schemas.microsoft.com/office/powerpoint/2010/main" val="421475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D816B70-D1FC-4E59-B48D-8A8D8FF0A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3153" y="7143"/>
            <a:ext cx="5104300" cy="6850857"/>
          </a:xfrm>
          <a:prstGeom prst="rect">
            <a:avLst/>
          </a:prstGeom>
        </p:spPr>
      </p:pic>
      <p:sp>
        <p:nvSpPr>
          <p:cNvPr id="5123" name="Text Box 5">
            <a:extLst>
              <a:ext uri="{FF2B5EF4-FFF2-40B4-BE49-F238E27FC236}">
                <a16:creationId xmlns:a16="http://schemas.microsoft.com/office/drawing/2014/main" id="{C7D90A5E-3E0F-4381-A0C1-1BCBDB57B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196" y="2939143"/>
            <a:ext cx="1093569" cy="52322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JUDÁ</a:t>
            </a:r>
          </a:p>
        </p:txBody>
      </p:sp>
      <p:sp>
        <p:nvSpPr>
          <p:cNvPr id="5124" name="Text Box 6">
            <a:extLst>
              <a:ext uri="{FF2B5EF4-FFF2-40B4-BE49-F238E27FC236}">
                <a16:creationId xmlns:a16="http://schemas.microsoft.com/office/drawing/2014/main" id="{7A34BB3B-1780-435A-AB4D-E0F463D7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520" y="2939849"/>
            <a:ext cx="1305165" cy="52322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FF00"/>
                </a:solidFill>
              </a:rPr>
              <a:t>ISRAEL</a:t>
            </a:r>
          </a:p>
        </p:txBody>
      </p:sp>
      <p:sp>
        <p:nvSpPr>
          <p:cNvPr id="15367" name="Oval 7">
            <a:extLst>
              <a:ext uri="{FF2B5EF4-FFF2-40B4-BE49-F238E27FC236}">
                <a16:creationId xmlns:a16="http://schemas.microsoft.com/office/drawing/2014/main" id="{42B48242-444C-4BDA-BFAF-5E85B8FCC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399" y="4191000"/>
            <a:ext cx="1654285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126" name="Picture 8" descr="ELIJAH FACE">
            <a:extLst>
              <a:ext uri="{FF2B5EF4-FFF2-40B4-BE49-F238E27FC236}">
                <a16:creationId xmlns:a16="http://schemas.microsoft.com/office/drawing/2014/main" id="{8BAB1C82-76F6-46A9-B403-89F924CF3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24444"/>
            <a:ext cx="3596952" cy="4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9" descr="St. Elisha">
            <a:extLst>
              <a:ext uri="{FF2B5EF4-FFF2-40B4-BE49-F238E27FC236}">
                <a16:creationId xmlns:a16="http://schemas.microsoft.com/office/drawing/2014/main" id="{4D27242B-E2EB-4257-85C1-D4416032E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453" y="1046028"/>
            <a:ext cx="3341912" cy="4510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10">
            <a:extLst>
              <a:ext uri="{FF2B5EF4-FFF2-40B4-BE49-F238E27FC236}">
                <a16:creationId xmlns:a16="http://schemas.microsoft.com/office/drawing/2014/main" id="{2900A317-B47E-48D3-A6BE-4194F252F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879373"/>
            <a:ext cx="2362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I REYES 17:1 – 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 2:11</a:t>
            </a:r>
          </a:p>
        </p:txBody>
      </p:sp>
      <p:sp>
        <p:nvSpPr>
          <p:cNvPr id="5129" name="Text Box 11">
            <a:extLst>
              <a:ext uri="{FF2B5EF4-FFF2-40B4-BE49-F238E27FC236}">
                <a16:creationId xmlns:a16="http://schemas.microsoft.com/office/drawing/2014/main" id="{488F5AE6-7ABD-4406-ABD1-F79843383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3075" y="5879374"/>
            <a:ext cx="2362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 REYES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2:12 – 13:20a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FAA82996-AA6A-43D4-B040-FF88BD3F1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6475" y="4191000"/>
            <a:ext cx="10518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dirty="0"/>
              <a:t>Elías y</a:t>
            </a:r>
          </a:p>
          <a:p>
            <a:pPr algn="ctr" eaLnBrk="1" hangingPunct="1"/>
            <a:r>
              <a:rPr lang="en-US" altLang="en-US" sz="1800" dirty="0"/>
              <a:t>Eliseo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204CA5-8B3D-2C5A-3A48-78F09625B5E7}"/>
              </a:ext>
            </a:extLst>
          </p:cNvPr>
          <p:cNvSpPr txBox="1"/>
          <p:nvPr/>
        </p:nvSpPr>
        <p:spPr>
          <a:xfrm>
            <a:off x="3785920" y="3610296"/>
            <a:ext cx="177668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REYES BUENOS Y MALOS</a:t>
            </a: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112E81E5-BDE6-4848-AE53-120B56CF8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52" y="3455385"/>
            <a:ext cx="2161066" cy="340261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3E13B6-1213-6052-2FB0-0E3623697E2D}"/>
              </a:ext>
            </a:extLst>
          </p:cNvPr>
          <p:cNvSpPr txBox="1"/>
          <p:nvPr/>
        </p:nvSpPr>
        <p:spPr>
          <a:xfrm>
            <a:off x="6888005" y="3589870"/>
            <a:ext cx="1776679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REYES BUENOS Y MALOS</a:t>
            </a: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C2EF0EB0-2490-40D1-9CCB-98024541C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9509" y="3455385"/>
            <a:ext cx="3004341" cy="3429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C0A360-027F-24E1-986C-449451CD8BC7}"/>
              </a:ext>
            </a:extLst>
          </p:cNvPr>
          <p:cNvSpPr txBox="1"/>
          <p:nvPr/>
        </p:nvSpPr>
        <p:spPr>
          <a:xfrm>
            <a:off x="3785920" y="5520346"/>
            <a:ext cx="170138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APOSTASÍA CONTINUADA</a:t>
            </a: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/>
      <p:bldP spid="15373" grpId="0"/>
      <p:bldP spid="14" grpId="0" animBg="1"/>
      <p:bldP spid="153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ISTORY CHART 4">
            <a:extLst>
              <a:ext uri="{FF2B5EF4-FFF2-40B4-BE49-F238E27FC236}">
                <a16:creationId xmlns:a16="http://schemas.microsoft.com/office/drawing/2014/main" id="{05E31A85-0F75-49CB-A854-F0F2D8F63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01"/>
          <a:stretch>
            <a:fillRect/>
          </a:stretch>
        </p:blipFill>
        <p:spPr bwMode="auto">
          <a:xfrm>
            <a:off x="0" y="381000"/>
            <a:ext cx="12192000" cy="611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Rectangle 8">
            <a:extLst>
              <a:ext uri="{FF2B5EF4-FFF2-40B4-BE49-F238E27FC236}">
                <a16:creationId xmlns:a16="http://schemas.microsoft.com/office/drawing/2014/main" id="{FE60D4AF-830E-4092-BAC8-305B392B1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1706" y="36307"/>
            <a:ext cx="6224588" cy="67853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15DCDB10-4FC1-4222-84EF-42B694523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133600"/>
            <a:ext cx="685800" cy="1600200"/>
          </a:xfrm>
          <a:prstGeom prst="rect">
            <a:avLst/>
          </a:prstGeom>
          <a:gradFill rotWithShape="1">
            <a:gsLst>
              <a:gs pos="0">
                <a:srgbClr val="FFFF00">
                  <a:alpha val="57001"/>
                </a:srgbClr>
              </a:gs>
              <a:gs pos="100000">
                <a:srgbClr val="FFFF2D">
                  <a:alpha val="56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D102EC4-4F71-41FB-B1FD-B11D0D9D7298}"/>
              </a:ext>
            </a:extLst>
          </p:cNvPr>
          <p:cNvSpPr/>
          <p:nvPr/>
        </p:nvSpPr>
        <p:spPr bwMode="auto">
          <a:xfrm>
            <a:off x="2992042" y="533400"/>
            <a:ext cx="2734864" cy="251460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empus Sans ITC" pitchFamily="82" charset="0"/>
              <a:cs typeface="Arial" charset="0"/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97F65E07-7845-4E95-AFAF-ADB49322D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3811" y="36307"/>
            <a:ext cx="6031706" cy="67853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6388" name="Picture 4" descr="HISTORY CHART 4">
            <a:extLst>
              <a:ext uri="{FF2B5EF4-FFF2-40B4-BE49-F238E27FC236}">
                <a16:creationId xmlns:a16="http://schemas.microsoft.com/office/drawing/2014/main" id="{919E46E5-265E-433F-A905-149240C8D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62500" b="48662"/>
          <a:stretch>
            <a:fillRect/>
          </a:stretch>
        </p:blipFill>
        <p:spPr bwMode="auto">
          <a:xfrm>
            <a:off x="3036096" y="192292"/>
            <a:ext cx="6224588" cy="66294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B8AC63-761D-AE2C-2329-516C8958CC15}"/>
              </a:ext>
            </a:extLst>
          </p:cNvPr>
          <p:cNvSpPr txBox="1"/>
          <p:nvPr/>
        </p:nvSpPr>
        <p:spPr>
          <a:xfrm>
            <a:off x="5919335" y="2256473"/>
            <a:ext cx="305707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</a:p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</a:p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en-US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447CA7-58ED-E1C7-7D19-09C1AA5AB251}"/>
              </a:ext>
            </a:extLst>
          </p:cNvPr>
          <p:cNvSpPr txBox="1"/>
          <p:nvPr/>
        </p:nvSpPr>
        <p:spPr>
          <a:xfrm>
            <a:off x="6248853" y="2256473"/>
            <a:ext cx="305707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</a:p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</a:p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</a:p>
          <a:p>
            <a:pPr algn="ctr"/>
            <a:r>
              <a:rPr lang="es-CO" sz="18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endParaRPr lang="en-US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6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9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524 -0.13865 L 3.125E-6 -2.59259E-6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55" y="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3" presetClass="entr" presetSubtype="28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89" grpId="0" animBg="1"/>
      <p:bldP spid="2" grpId="0" animBg="1"/>
      <p:bldP spid="163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ISTORY CHART 2">
            <a:extLst>
              <a:ext uri="{FF2B5EF4-FFF2-40B4-BE49-F238E27FC236}">
                <a16:creationId xmlns:a16="http://schemas.microsoft.com/office/drawing/2014/main" id="{063841EE-80FB-4CA7-B382-7C10F7654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4"/>
          <a:stretch>
            <a:fillRect/>
          </a:stretch>
        </p:blipFill>
        <p:spPr bwMode="auto">
          <a:xfrm>
            <a:off x="3200400" y="0"/>
            <a:ext cx="4648200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AutoShape 6">
            <a:extLst>
              <a:ext uri="{FF2B5EF4-FFF2-40B4-BE49-F238E27FC236}">
                <a16:creationId xmlns:a16="http://schemas.microsoft.com/office/drawing/2014/main" id="{66941224-D4F7-45E5-9545-BB094289F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514600"/>
            <a:ext cx="1676400" cy="762000"/>
          </a:xfrm>
          <a:prstGeom prst="leftArrow">
            <a:avLst>
              <a:gd name="adj1" fmla="val 50000"/>
              <a:gd name="adj2" fmla="val 35000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sy="-50000" kx="-2453608" rotWithShape="0">
              <a:schemeClr val="accent1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25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281A8B25-348A-44D8-9475-B2C9ED60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13" y="210818"/>
            <a:ext cx="6336671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u="sng" dirty="0">
                <a:solidFill>
                  <a:srgbClr val="FFFF00"/>
                </a:solidFill>
              </a:rPr>
              <a:t>SEMEJANZAS</a:t>
            </a: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Ambos fueron designados por Dios para ser los profetas principales de Israel para un período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algn="ctr" eaLnBrk="1" hangingPunct="1"/>
            <a:endParaRPr lang="en-US" altLang="en-US" sz="16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Ambos entrenaron a 'los hijos de los profetas' como una prioridad de su trabajo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(</a:t>
            </a:r>
            <a:r>
              <a:rPr lang="en-US" altLang="en-US" sz="2800" dirty="0">
                <a:solidFill>
                  <a:srgbClr val="FFFF00"/>
                </a:solidFill>
              </a:rPr>
              <a:t>2 Rey 2:3-7; 4:1, 38;  5:22</a:t>
            </a:r>
            <a:r>
              <a:rPr lang="en-US" altLang="en-US" sz="2800" dirty="0">
                <a:solidFill>
                  <a:schemeClr val="bg1"/>
                </a:solidFill>
              </a:rPr>
              <a:t>).</a:t>
            </a:r>
          </a:p>
          <a:p>
            <a:pPr algn="ctr" eaLnBrk="1" hangingPunct="1"/>
            <a:endParaRPr lang="en-US" altLang="en-US" sz="12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Ambos fueron capacitados por Dios de modos extraordinarios</a:t>
            </a:r>
            <a:r>
              <a:rPr lang="en-US" altLang="en-US" sz="2800" dirty="0">
                <a:solidFill>
                  <a:schemeClr val="bg1"/>
                </a:solidFill>
              </a:rPr>
              <a:t>. </a:t>
            </a:r>
            <a:r>
              <a:rPr lang="es-ES" altLang="en-US" sz="2800" dirty="0">
                <a:solidFill>
                  <a:schemeClr val="bg1"/>
                </a:solidFill>
              </a:rPr>
              <a:t>Con su trabajo para Dios los milagros tenían un papel principal (los milagros del juicio sobre apostasía y milagros de la restauración para los fieles).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pic>
        <p:nvPicPr>
          <p:cNvPr id="8195" name="Picture 5" descr="ELIJAH FACE">
            <a:extLst>
              <a:ext uri="{FF2B5EF4-FFF2-40B4-BE49-F238E27FC236}">
                <a16:creationId xmlns:a16="http://schemas.microsoft.com/office/drawing/2014/main" id="{3593721E-C05E-47B2-8736-E5D7639FA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2" y="1219200"/>
            <a:ext cx="2945771" cy="3893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St. Elisha">
            <a:extLst>
              <a:ext uri="{FF2B5EF4-FFF2-40B4-BE49-F238E27FC236}">
                <a16:creationId xmlns:a16="http://schemas.microsoft.com/office/drawing/2014/main" id="{733EC3C2-F428-4304-9017-7E0ACC89A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784" y="1371600"/>
            <a:ext cx="2771535" cy="3741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8">
            <a:extLst>
              <a:ext uri="{FF2B5EF4-FFF2-40B4-BE49-F238E27FC236}">
                <a16:creationId xmlns:a16="http://schemas.microsoft.com/office/drawing/2014/main" id="{72DBBDA4-940B-4629-BC97-4C21A224A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5334000"/>
            <a:ext cx="2362200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Elías</a:t>
            </a:r>
          </a:p>
        </p:txBody>
      </p:sp>
      <p:sp>
        <p:nvSpPr>
          <p:cNvPr id="8198" name="Text Box 9">
            <a:extLst>
              <a:ext uri="{FF2B5EF4-FFF2-40B4-BE49-F238E27FC236}">
                <a16:creationId xmlns:a16="http://schemas.microsoft.com/office/drawing/2014/main" id="{19B03262-6CF0-4595-AA17-792F0C78D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5416268"/>
            <a:ext cx="2362200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Eliseo</a:t>
            </a:r>
          </a:p>
        </p:txBody>
      </p:sp>
      <p:sp>
        <p:nvSpPr>
          <p:cNvPr id="8199" name="Text Box 10">
            <a:extLst>
              <a:ext uri="{FF2B5EF4-FFF2-40B4-BE49-F238E27FC236}">
                <a16:creationId xmlns:a16="http://schemas.microsoft.com/office/drawing/2014/main" id="{E1FB7685-316C-400D-8C05-AFBD7CB2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6" y="5873907"/>
            <a:ext cx="2362200" cy="954107"/>
          </a:xfrm>
          <a:prstGeom prst="rect">
            <a:avLst/>
          </a:prstGeom>
          <a:solidFill>
            <a:srgbClr val="DBD8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I REYES 17:1 – </a:t>
            </a:r>
          </a:p>
          <a:p>
            <a:pPr algn="ctr" eaLnBrk="1" hangingPunct="1"/>
            <a:r>
              <a:rPr lang="en-US" altLang="en-US" sz="2800" dirty="0"/>
              <a:t>2 REYES 2:11</a:t>
            </a:r>
          </a:p>
        </p:txBody>
      </p:sp>
      <p:sp>
        <p:nvSpPr>
          <p:cNvPr id="8200" name="Text Box 11">
            <a:extLst>
              <a:ext uri="{FF2B5EF4-FFF2-40B4-BE49-F238E27FC236}">
                <a16:creationId xmlns:a16="http://schemas.microsoft.com/office/drawing/2014/main" id="{D32B9100-B2DD-445C-B13C-F31EC3BF0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1322" y="5925664"/>
            <a:ext cx="2362200" cy="954107"/>
          </a:xfrm>
          <a:prstGeom prst="rect">
            <a:avLst/>
          </a:prstGeom>
          <a:solidFill>
            <a:srgbClr val="DBD8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2 REYES</a:t>
            </a:r>
          </a:p>
          <a:p>
            <a:pPr algn="ctr" eaLnBrk="1" hangingPunct="1"/>
            <a:r>
              <a:rPr lang="en-US" altLang="en-US" sz="2800" dirty="0"/>
              <a:t>2:12 – 13:20a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12280E4-9E7E-437A-8E3A-22C052AF5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13" y="838200"/>
            <a:ext cx="6336671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Muchos tienen la impresión que en la Biblia los milagros ocurrieron con frecuencia</a:t>
            </a:r>
            <a:r>
              <a:rPr lang="en-US" altLang="en-US" sz="2800" dirty="0">
                <a:solidFill>
                  <a:schemeClr val="bg1"/>
                </a:solidFill>
              </a:rPr>
              <a:t>. </a:t>
            </a:r>
            <a:r>
              <a:rPr lang="es-ES" altLang="en-US" sz="2800" dirty="0">
                <a:solidFill>
                  <a:schemeClr val="bg1"/>
                </a:solidFill>
              </a:rPr>
              <a:t>Y debemos considerar la realidad que nunca atestiguamos un milagro genuino hoy</a:t>
            </a:r>
            <a:r>
              <a:rPr lang="en-US" altLang="en-US" sz="2800" dirty="0">
                <a:solidFill>
                  <a:schemeClr val="bg1"/>
                </a:solidFill>
              </a:rPr>
              <a:t>.  </a:t>
            </a:r>
          </a:p>
          <a:p>
            <a:pPr algn="ctr" eaLnBrk="1" hangingPunct="1"/>
            <a:endParaRPr lang="en-US" altLang="en-US" sz="12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Esto es por qué unos concluyen que la Biblia es el mito en vez de la historia genuina, y la razón por la que otros buscan milagros como prueba de su espiritualidad, así cayendo víctimas del engaño y tontería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  <a:p>
            <a:pPr algn="ctr" eaLnBrk="1" hangingPunct="1"/>
            <a:endParaRPr lang="en-US" altLang="en-US" sz="12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¿Esta impresión es correcta - que los milagros ocurrieron con frecuencia?</a:t>
            </a:r>
            <a:r>
              <a:rPr lang="en-US" altLang="en-US" sz="2800" dirty="0">
                <a:solidFill>
                  <a:schemeClr val="bg1"/>
                </a:solidFill>
              </a:rPr>
              <a:t>? </a:t>
            </a:r>
          </a:p>
        </p:txBody>
      </p:sp>
      <p:pic>
        <p:nvPicPr>
          <p:cNvPr id="9" name="Picture 5" descr="ELIJAH FACE">
            <a:extLst>
              <a:ext uri="{FF2B5EF4-FFF2-40B4-BE49-F238E27FC236}">
                <a16:creationId xmlns:a16="http://schemas.microsoft.com/office/drawing/2014/main" id="{478F45B1-614D-4B41-81BB-CCC8EFB91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2" y="1219200"/>
            <a:ext cx="2945771" cy="3893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St. Elisha">
            <a:extLst>
              <a:ext uri="{FF2B5EF4-FFF2-40B4-BE49-F238E27FC236}">
                <a16:creationId xmlns:a16="http://schemas.microsoft.com/office/drawing/2014/main" id="{2D46ACF5-057C-4689-87BA-797456BDD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784" y="1371600"/>
            <a:ext cx="2771535" cy="3741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8">
            <a:extLst>
              <a:ext uri="{FF2B5EF4-FFF2-40B4-BE49-F238E27FC236}">
                <a16:creationId xmlns:a16="http://schemas.microsoft.com/office/drawing/2014/main" id="{BC84B565-DB4B-4A7A-875F-19038063B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5334000"/>
            <a:ext cx="2362200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Elías</a:t>
            </a: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64EF6295-A5BE-4CAD-82FE-A646D7FBC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5416268"/>
            <a:ext cx="2362200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Eliseo</a:t>
            </a: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65613E43-2CE0-404F-9064-EDDFC19BF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6" y="5873907"/>
            <a:ext cx="2362200" cy="954107"/>
          </a:xfrm>
          <a:prstGeom prst="rect">
            <a:avLst/>
          </a:prstGeom>
          <a:solidFill>
            <a:srgbClr val="DBD8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I REYES 17:1 – </a:t>
            </a:r>
          </a:p>
          <a:p>
            <a:pPr algn="ctr" eaLnBrk="1" hangingPunct="1"/>
            <a:r>
              <a:rPr lang="en-US" altLang="en-US" sz="2800" dirty="0"/>
              <a:t>2 REYES 2:11</a:t>
            </a: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157CCB28-C202-4C5A-8D03-4425E1643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1322" y="5925664"/>
            <a:ext cx="2362200" cy="954107"/>
          </a:xfrm>
          <a:prstGeom prst="rect">
            <a:avLst/>
          </a:prstGeom>
          <a:solidFill>
            <a:srgbClr val="DBD8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2 REYES</a:t>
            </a:r>
          </a:p>
          <a:p>
            <a:pPr algn="ctr" eaLnBrk="1" hangingPunct="1"/>
            <a:r>
              <a:rPr lang="en-US" altLang="en-US" sz="2800" dirty="0"/>
              <a:t>2:12 – 13:20a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286AA8C-99A6-4839-891E-61F60A5CC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3" y="381000"/>
            <a:ext cx="12168067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De hecho, la Biblia no da la idea que los milagros son comunes.  Éstos son raros y tienden a ocurrir parcialmente en tiempos y lugares especiales en la historia Bíblica</a:t>
            </a:r>
            <a:r>
              <a:rPr lang="en-US" altLang="en-US" sz="2800" dirty="0">
                <a:solidFill>
                  <a:schemeClr val="bg1"/>
                </a:solidFill>
              </a:rPr>
              <a:t>. 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600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Si </a:t>
            </a:r>
            <a:r>
              <a:rPr lang="es-ES" altLang="en-US" sz="2800" dirty="0" err="1">
                <a:solidFill>
                  <a:schemeClr val="bg1"/>
                </a:solidFill>
              </a:rPr>
              <a:t>identificámos</a:t>
            </a:r>
            <a:r>
              <a:rPr lang="es-ES" altLang="en-US" sz="2800" dirty="0">
                <a:solidFill>
                  <a:schemeClr val="bg1"/>
                </a:solidFill>
              </a:rPr>
              <a:t> la ocurrencia de milagros en la historia bíblica, parecería a una línea baja y llana interrumpida por </a:t>
            </a:r>
          </a:p>
          <a:p>
            <a:pPr algn="ctr"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unos picos durante los tiempos de </a:t>
            </a:r>
          </a:p>
          <a:p>
            <a:pPr algn="ctr"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Moisés y Josué (el éxodo y la conquista), </a:t>
            </a:r>
          </a:p>
          <a:p>
            <a:pPr algn="ctr"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Elías y Eliseo (en un tiempo de crisis en</a:t>
            </a:r>
          </a:p>
          <a:p>
            <a:pPr algn="ctr"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Israel), y en el tiempo de Jesús y los </a:t>
            </a:r>
          </a:p>
          <a:p>
            <a:pPr algn="ctr"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apóstoles (para certificar a Jesús y el</a:t>
            </a:r>
          </a:p>
          <a:p>
            <a:pPr algn="ctr" eaLnBrk="1" hangingPunct="1">
              <a:lnSpc>
                <a:spcPct val="90000"/>
              </a:lnSpc>
            </a:pPr>
            <a:r>
              <a:rPr lang="es-ES" altLang="en-US" sz="2800" dirty="0">
                <a:solidFill>
                  <a:schemeClr val="bg1"/>
                </a:solidFill>
              </a:rPr>
              <a:t>Evangelio).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6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Hay otros milagros descritos, pero ellos</a:t>
            </a: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son relativamente pocos</a:t>
            </a:r>
            <a:r>
              <a:rPr lang="en-US" altLang="en-US" sz="2800" dirty="0">
                <a:solidFill>
                  <a:schemeClr val="bg1"/>
                </a:solidFill>
              </a:rPr>
              <a:t>. </a:t>
            </a:r>
            <a:r>
              <a:rPr lang="es-ES" altLang="en-US" sz="2800" dirty="0">
                <a:solidFill>
                  <a:schemeClr val="bg1"/>
                </a:solidFill>
              </a:rPr>
              <a:t>La mayoría de</a:t>
            </a: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las personas en tiempos Bíblicos vivieron</a:t>
            </a: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su vida entera sin atestiguar un milagro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8" name="Picture 5" descr="ELIJAH FACE">
            <a:extLst>
              <a:ext uri="{FF2B5EF4-FFF2-40B4-BE49-F238E27FC236}">
                <a16:creationId xmlns:a16="http://schemas.microsoft.com/office/drawing/2014/main" id="{0BB8945D-DA39-4FEC-945C-AF0E3BDDF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78811"/>
            <a:ext cx="2945771" cy="3893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St. Elisha">
            <a:extLst>
              <a:ext uri="{FF2B5EF4-FFF2-40B4-BE49-F238E27FC236}">
                <a16:creationId xmlns:a16="http://schemas.microsoft.com/office/drawing/2014/main" id="{BCF5FC9A-AC89-4C86-A499-0C1ECE443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532" y="2589628"/>
            <a:ext cx="2771535" cy="3741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8">
            <a:extLst>
              <a:ext uri="{FF2B5EF4-FFF2-40B4-BE49-F238E27FC236}">
                <a16:creationId xmlns:a16="http://schemas.microsoft.com/office/drawing/2014/main" id="{A2EF675E-5EA5-453D-BE6E-00734AA92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42396"/>
            <a:ext cx="2209800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Elías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337DDCA8-6AC0-47EB-8BF9-CAE7C06F2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0" y="6389049"/>
            <a:ext cx="2362200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dirty="0">
                <a:solidFill>
                  <a:srgbClr val="FFFF00"/>
                </a:solidFill>
              </a:rPr>
              <a:t>Eliseo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1000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1000"/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1000"/>
                                        <p:tgtEl>
                                          <p:spTgt spid="61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1000"/>
                                        <p:tgtEl>
                                          <p:spTgt spid="61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EEF2C06-ABC3-4E22-B9B1-55A244EF7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423" y="3352800"/>
            <a:ext cx="12216423" cy="1066800"/>
          </a:xfrm>
          <a:prstGeom prst="rect">
            <a:avLst/>
          </a:prstGeom>
          <a:solidFill>
            <a:srgbClr val="EEEDD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n-US" sz="3200" dirty="0"/>
              <a:t>Hay 4 períodos de la gran actividad milagrosa</a:t>
            </a:r>
          </a:p>
          <a:p>
            <a:pPr algn="ctr" eaLnBrk="1" hangingPunct="1"/>
            <a:r>
              <a:rPr lang="es-ES" altLang="en-US" sz="3200" dirty="0"/>
              <a:t> en la historia Bíblica</a:t>
            </a:r>
            <a:endParaRPr lang="en-US" altLang="en-US" sz="3200" dirty="0"/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9708890-E3E6-441C-B00D-689C90319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95800"/>
            <a:ext cx="9982200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Tempus Sans ITC" panose="04020404030D07020202" pitchFamily="82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3200" dirty="0">
                <a:solidFill>
                  <a:schemeClr val="bg1"/>
                </a:solidFill>
              </a:rPr>
              <a:t>1. </a:t>
            </a:r>
            <a:r>
              <a:rPr lang="es-ES" altLang="en-US" sz="3200" dirty="0">
                <a:solidFill>
                  <a:schemeClr val="bg1"/>
                </a:solidFill>
              </a:rPr>
              <a:t>El tiempo de Moisés y su liberación de Egipto</a:t>
            </a:r>
            <a:endParaRPr lang="en-US" altLang="en-US" sz="3200" dirty="0">
              <a:solidFill>
                <a:schemeClr val="bg1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3200" dirty="0">
                <a:solidFill>
                  <a:schemeClr val="bg1"/>
                </a:solidFill>
              </a:rPr>
              <a:t>2. </a:t>
            </a:r>
            <a:r>
              <a:rPr lang="es-ES" altLang="en-US" sz="3200" dirty="0">
                <a:solidFill>
                  <a:schemeClr val="bg1"/>
                </a:solidFill>
              </a:rPr>
              <a:t>El tiempo de los profetas, sobre todo por Elías y Eliseo</a:t>
            </a:r>
            <a:endParaRPr lang="en-US" altLang="en-US" sz="3200" dirty="0">
              <a:solidFill>
                <a:schemeClr val="bg1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3200" dirty="0">
                <a:solidFill>
                  <a:schemeClr val="bg1"/>
                </a:solidFill>
              </a:rPr>
              <a:t>3. El </a:t>
            </a:r>
            <a:r>
              <a:rPr lang="en-US" altLang="en-US" sz="3200" dirty="0" err="1">
                <a:solidFill>
                  <a:schemeClr val="bg1"/>
                </a:solidFill>
              </a:rPr>
              <a:t>exilio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>
                <a:solidFill>
                  <a:schemeClr val="bg1"/>
                </a:solidFill>
              </a:rPr>
              <a:t>babil</a:t>
            </a:r>
            <a:r>
              <a:rPr lang="es-CO" altLang="en-US" sz="3200" dirty="0" err="1">
                <a:solidFill>
                  <a:schemeClr val="bg1"/>
                </a:solidFill>
              </a:rPr>
              <a:t>ó</a:t>
            </a:r>
            <a:r>
              <a:rPr lang="en-US" altLang="en-US" sz="3200" dirty="0" err="1">
                <a:solidFill>
                  <a:schemeClr val="bg1"/>
                </a:solidFill>
              </a:rPr>
              <a:t>nico</a:t>
            </a:r>
            <a:endParaRPr lang="en-US" altLang="en-US" sz="3200" dirty="0">
              <a:solidFill>
                <a:schemeClr val="bg1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3200" dirty="0">
                <a:solidFill>
                  <a:schemeClr val="bg1"/>
                </a:solidFill>
              </a:rPr>
              <a:t>4 </a:t>
            </a:r>
            <a:r>
              <a:rPr lang="es-ES" altLang="en-US" sz="3200" dirty="0">
                <a:solidFill>
                  <a:schemeClr val="bg1"/>
                </a:solidFill>
              </a:rPr>
              <a:t>Jesús y el período apostólico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2319</Words>
  <Application>Microsoft Office PowerPoint</Application>
  <PresentationFormat>Widescreen</PresentationFormat>
  <Paragraphs>583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Tahoma</vt:lpstr>
      <vt:lpstr>Tempus Sans ITC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ROYCE</dc:creator>
  <cp:lastModifiedBy>ROYCE CHANDLER</cp:lastModifiedBy>
  <cp:revision>167</cp:revision>
  <dcterms:created xsi:type="dcterms:W3CDTF">2008-12-31T00:13:26Z</dcterms:created>
  <dcterms:modified xsi:type="dcterms:W3CDTF">2024-10-26T18:47:37Z</dcterms:modified>
</cp:coreProperties>
</file>