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1" r:id="rId2"/>
    <p:sldId id="262" r:id="rId3"/>
    <p:sldId id="282" r:id="rId4"/>
    <p:sldId id="283" r:id="rId5"/>
    <p:sldId id="285" r:id="rId6"/>
    <p:sldId id="336" r:id="rId7"/>
    <p:sldId id="292" r:id="rId8"/>
    <p:sldId id="337" r:id="rId9"/>
    <p:sldId id="297" r:id="rId10"/>
    <p:sldId id="338" r:id="rId11"/>
    <p:sldId id="312" r:id="rId12"/>
    <p:sldId id="339" r:id="rId13"/>
    <p:sldId id="317" r:id="rId14"/>
    <p:sldId id="320" r:id="rId15"/>
    <p:sldId id="321" r:id="rId16"/>
    <p:sldId id="322" r:id="rId17"/>
    <p:sldId id="323" r:id="rId18"/>
    <p:sldId id="324" r:id="rId19"/>
    <p:sldId id="325" r:id="rId20"/>
    <p:sldId id="326" r:id="rId21"/>
    <p:sldId id="327" r:id="rId22"/>
    <p:sldId id="328" r:id="rId23"/>
    <p:sldId id="335" r:id="rId24"/>
    <p:sldId id="330" r:id="rId25"/>
    <p:sldId id="329" r:id="rId26"/>
    <p:sldId id="331" r:id="rId27"/>
    <p:sldId id="340"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8E0"/>
    <a:srgbClr val="FAF4CE"/>
    <a:srgbClr val="FF3399"/>
    <a:srgbClr val="3366FF"/>
    <a:srgbClr val="FFCC00"/>
    <a:srgbClr val="A50021"/>
    <a:srgbClr val="66FF33"/>
    <a:srgbClr val="FF0000"/>
    <a:srgbClr val="FFFF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36" autoAdjust="0"/>
    <p:restoredTop sz="94660"/>
  </p:normalViewPr>
  <p:slideViewPr>
    <p:cSldViewPr showGuides="1">
      <p:cViewPr varScale="1">
        <p:scale>
          <a:sx n="101" d="100"/>
          <a:sy n="101" d="100"/>
        </p:scale>
        <p:origin x="2040" y="102"/>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2AC24-B114-D4A7-69D6-D03519F030AF}"/>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9FA5F3-ADFA-96F1-8D1E-A30807BC5E9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04B49BF-CBAA-9D10-CF80-797CF874CC71}"/>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4BDA418-8F03-3BA1-7DE1-1D3E08F4252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149E8FE-AB9E-8082-112A-4BB626888617}"/>
              </a:ext>
            </a:extLst>
          </p:cNvPr>
          <p:cNvSpPr>
            <a:spLocks noGrp="1"/>
          </p:cNvSpPr>
          <p:nvPr>
            <p:ph type="sldNum" sz="quarter" idx="12"/>
          </p:nvPr>
        </p:nvSpPr>
        <p:spPr/>
        <p:txBody>
          <a:bodyPr/>
          <a:lstStyle>
            <a:lvl1pPr>
              <a:defRPr/>
            </a:lvl1pPr>
          </a:lstStyle>
          <a:p>
            <a:fld id="{3BB0FFB7-A9DE-4EA4-A51E-5D0B0C44FDCC}" type="slidenum">
              <a:rPr lang="en-US" altLang="en-US"/>
              <a:pPr/>
              <a:t>‹#›</a:t>
            </a:fld>
            <a:endParaRPr lang="en-US" altLang="en-US"/>
          </a:p>
        </p:txBody>
      </p:sp>
    </p:spTree>
    <p:extLst>
      <p:ext uri="{BB962C8B-B14F-4D97-AF65-F5344CB8AC3E}">
        <p14:creationId xmlns:p14="http://schemas.microsoft.com/office/powerpoint/2010/main" val="3483055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BBE70-6BAB-8104-B5FA-BC1BB32905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4D33F1-B020-58E8-291F-E5E66B35E5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D751F8-AFCF-9650-743A-B68EF70FDD7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93B0AB5-350E-4531-F8DB-1253F3D7F53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DBA033B-8EA5-46FE-FC8E-FA77CF5E416D}"/>
              </a:ext>
            </a:extLst>
          </p:cNvPr>
          <p:cNvSpPr>
            <a:spLocks noGrp="1"/>
          </p:cNvSpPr>
          <p:nvPr>
            <p:ph type="sldNum" sz="quarter" idx="12"/>
          </p:nvPr>
        </p:nvSpPr>
        <p:spPr/>
        <p:txBody>
          <a:bodyPr/>
          <a:lstStyle>
            <a:lvl1pPr>
              <a:defRPr/>
            </a:lvl1pPr>
          </a:lstStyle>
          <a:p>
            <a:fld id="{A8FEEC7C-DEDE-44C1-80F7-F6CC61E4681A}" type="slidenum">
              <a:rPr lang="en-US" altLang="en-US"/>
              <a:pPr/>
              <a:t>‹#›</a:t>
            </a:fld>
            <a:endParaRPr lang="en-US" altLang="en-US"/>
          </a:p>
        </p:txBody>
      </p:sp>
    </p:spTree>
    <p:extLst>
      <p:ext uri="{BB962C8B-B14F-4D97-AF65-F5344CB8AC3E}">
        <p14:creationId xmlns:p14="http://schemas.microsoft.com/office/powerpoint/2010/main" val="107518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B082DE-6D80-2574-0C0F-555FA8443DAE}"/>
              </a:ext>
            </a:extLst>
          </p:cNvPr>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A23556-8F0E-63CF-8ED7-45C4687772AB}"/>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210942-552C-8656-67DE-D95204FD174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6265461-8CB9-D036-A9D3-2A7034A7EE8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BCACE22-8773-33B8-0E73-C604186EA918}"/>
              </a:ext>
            </a:extLst>
          </p:cNvPr>
          <p:cNvSpPr>
            <a:spLocks noGrp="1"/>
          </p:cNvSpPr>
          <p:nvPr>
            <p:ph type="sldNum" sz="quarter" idx="12"/>
          </p:nvPr>
        </p:nvSpPr>
        <p:spPr/>
        <p:txBody>
          <a:bodyPr/>
          <a:lstStyle>
            <a:lvl1pPr>
              <a:defRPr/>
            </a:lvl1pPr>
          </a:lstStyle>
          <a:p>
            <a:fld id="{AABACA30-1332-4DE2-85F2-D378728A4E72}" type="slidenum">
              <a:rPr lang="en-US" altLang="en-US"/>
              <a:pPr/>
              <a:t>‹#›</a:t>
            </a:fld>
            <a:endParaRPr lang="en-US" altLang="en-US"/>
          </a:p>
        </p:txBody>
      </p:sp>
    </p:spTree>
    <p:extLst>
      <p:ext uri="{BB962C8B-B14F-4D97-AF65-F5344CB8AC3E}">
        <p14:creationId xmlns:p14="http://schemas.microsoft.com/office/powerpoint/2010/main" val="3325688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78FFB-0ED6-69B0-2B60-1F9C9AD1AA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011EBA-CB7F-FBA7-AE47-C6CC91ED99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10824A-40D8-8F4C-5D51-7ADDCE8734B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7567ED5-17C2-AD4E-6DC6-A0A4308DF55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C69E84B-0D7F-5525-C2F1-C862597A51D4}"/>
              </a:ext>
            </a:extLst>
          </p:cNvPr>
          <p:cNvSpPr>
            <a:spLocks noGrp="1"/>
          </p:cNvSpPr>
          <p:nvPr>
            <p:ph type="sldNum" sz="quarter" idx="12"/>
          </p:nvPr>
        </p:nvSpPr>
        <p:spPr/>
        <p:txBody>
          <a:bodyPr/>
          <a:lstStyle>
            <a:lvl1pPr>
              <a:defRPr/>
            </a:lvl1pPr>
          </a:lstStyle>
          <a:p>
            <a:fld id="{2FDC7CCE-709D-4C57-9DAE-53541F2B92DF}" type="slidenum">
              <a:rPr lang="en-US" altLang="en-US"/>
              <a:pPr/>
              <a:t>‹#›</a:t>
            </a:fld>
            <a:endParaRPr lang="en-US" altLang="en-US"/>
          </a:p>
        </p:txBody>
      </p:sp>
    </p:spTree>
    <p:extLst>
      <p:ext uri="{BB962C8B-B14F-4D97-AF65-F5344CB8AC3E}">
        <p14:creationId xmlns:p14="http://schemas.microsoft.com/office/powerpoint/2010/main" val="1020778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48B41-6D2E-A945-1F49-6DE02A92797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9BF8CA-35C7-95C3-5D42-3B9D1A68FEF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2DB460ED-C2BF-F290-DB80-B763B5B196D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17C0C17-76E5-EA30-BA22-C08AEF97256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FE3A4CA-9373-80C2-70B8-F9EEE7F24C63}"/>
              </a:ext>
            </a:extLst>
          </p:cNvPr>
          <p:cNvSpPr>
            <a:spLocks noGrp="1"/>
          </p:cNvSpPr>
          <p:nvPr>
            <p:ph type="sldNum" sz="quarter" idx="12"/>
          </p:nvPr>
        </p:nvSpPr>
        <p:spPr/>
        <p:txBody>
          <a:bodyPr/>
          <a:lstStyle>
            <a:lvl1pPr>
              <a:defRPr/>
            </a:lvl1pPr>
          </a:lstStyle>
          <a:p>
            <a:fld id="{4D1CDC9C-645A-4F2D-8B03-06499E494F6E}" type="slidenum">
              <a:rPr lang="en-US" altLang="en-US"/>
              <a:pPr/>
              <a:t>‹#›</a:t>
            </a:fld>
            <a:endParaRPr lang="en-US" altLang="en-US"/>
          </a:p>
        </p:txBody>
      </p:sp>
    </p:spTree>
    <p:extLst>
      <p:ext uri="{BB962C8B-B14F-4D97-AF65-F5344CB8AC3E}">
        <p14:creationId xmlns:p14="http://schemas.microsoft.com/office/powerpoint/2010/main" val="596275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93FBC-7E1D-D9FF-2AC8-B7DFC7B22A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EF48F3-8C9F-4DEB-0FFC-B1BE9767EAF8}"/>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9D3855-6282-2E10-6E5D-870A60A1D612}"/>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6FFC61-D4A3-9C9C-CC6D-B91ACA3019E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192EBF6-EDC9-C170-09F6-DE4D4E658560}"/>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2ADDE94-A055-4CEB-2DB8-60DF3E7699CF}"/>
              </a:ext>
            </a:extLst>
          </p:cNvPr>
          <p:cNvSpPr>
            <a:spLocks noGrp="1"/>
          </p:cNvSpPr>
          <p:nvPr>
            <p:ph type="sldNum" sz="quarter" idx="12"/>
          </p:nvPr>
        </p:nvSpPr>
        <p:spPr/>
        <p:txBody>
          <a:bodyPr/>
          <a:lstStyle>
            <a:lvl1pPr>
              <a:defRPr/>
            </a:lvl1pPr>
          </a:lstStyle>
          <a:p>
            <a:fld id="{22D9113A-5EA1-47EC-9394-1A87925FED6F}" type="slidenum">
              <a:rPr lang="en-US" altLang="en-US"/>
              <a:pPr/>
              <a:t>‹#›</a:t>
            </a:fld>
            <a:endParaRPr lang="en-US" altLang="en-US"/>
          </a:p>
        </p:txBody>
      </p:sp>
    </p:spTree>
    <p:extLst>
      <p:ext uri="{BB962C8B-B14F-4D97-AF65-F5344CB8AC3E}">
        <p14:creationId xmlns:p14="http://schemas.microsoft.com/office/powerpoint/2010/main" val="3066939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2E166-2308-52AD-CF4A-2BBBFC25708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7DC6D2-88C0-96CA-F3FE-18112636C57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E86AF4-621C-BD00-6557-0DF139C77D9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729CAA-963D-0EEF-0F89-7F4D5C04B4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BD8145-F614-473E-510D-0653982CE5D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FCABED-07F5-DC72-7E7B-E70383C7B844}"/>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A5482715-DFDF-20AE-C228-5416A8A369F0}"/>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76594A3F-6F11-0F1A-DA13-CACD0E9B767C}"/>
              </a:ext>
            </a:extLst>
          </p:cNvPr>
          <p:cNvSpPr>
            <a:spLocks noGrp="1"/>
          </p:cNvSpPr>
          <p:nvPr>
            <p:ph type="sldNum" sz="quarter" idx="12"/>
          </p:nvPr>
        </p:nvSpPr>
        <p:spPr/>
        <p:txBody>
          <a:bodyPr/>
          <a:lstStyle>
            <a:lvl1pPr>
              <a:defRPr/>
            </a:lvl1pPr>
          </a:lstStyle>
          <a:p>
            <a:fld id="{8D67C1ED-5363-46E5-810C-EE0D0B52743E}" type="slidenum">
              <a:rPr lang="en-US" altLang="en-US"/>
              <a:pPr/>
              <a:t>‹#›</a:t>
            </a:fld>
            <a:endParaRPr lang="en-US" altLang="en-US"/>
          </a:p>
        </p:txBody>
      </p:sp>
    </p:spTree>
    <p:extLst>
      <p:ext uri="{BB962C8B-B14F-4D97-AF65-F5344CB8AC3E}">
        <p14:creationId xmlns:p14="http://schemas.microsoft.com/office/powerpoint/2010/main" val="222524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7C24B-7DBD-FA89-0587-38B0F61075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05EA79-58F6-2059-982D-80ACBCAA5A26}"/>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A346CD42-541B-EE63-3CA1-7422EAD7F5A5}"/>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DA74AB4A-C0F4-AD9D-DAAE-3FD42985EA8D}"/>
              </a:ext>
            </a:extLst>
          </p:cNvPr>
          <p:cNvSpPr>
            <a:spLocks noGrp="1"/>
          </p:cNvSpPr>
          <p:nvPr>
            <p:ph type="sldNum" sz="quarter" idx="12"/>
          </p:nvPr>
        </p:nvSpPr>
        <p:spPr/>
        <p:txBody>
          <a:bodyPr/>
          <a:lstStyle>
            <a:lvl1pPr>
              <a:defRPr/>
            </a:lvl1pPr>
          </a:lstStyle>
          <a:p>
            <a:fld id="{8398EC9D-7212-4BDE-A148-27F253217674}" type="slidenum">
              <a:rPr lang="en-US" altLang="en-US"/>
              <a:pPr/>
              <a:t>‹#›</a:t>
            </a:fld>
            <a:endParaRPr lang="en-US" altLang="en-US"/>
          </a:p>
        </p:txBody>
      </p:sp>
    </p:spTree>
    <p:extLst>
      <p:ext uri="{BB962C8B-B14F-4D97-AF65-F5344CB8AC3E}">
        <p14:creationId xmlns:p14="http://schemas.microsoft.com/office/powerpoint/2010/main" val="820074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41B896-E401-1800-BA6A-2B2930723888}"/>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EF951AC5-AA70-D5A4-55C9-CABDFDA87845}"/>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7CFAE254-5531-F8B4-A4CD-BA22051AB84C}"/>
              </a:ext>
            </a:extLst>
          </p:cNvPr>
          <p:cNvSpPr>
            <a:spLocks noGrp="1"/>
          </p:cNvSpPr>
          <p:nvPr>
            <p:ph type="sldNum" sz="quarter" idx="12"/>
          </p:nvPr>
        </p:nvSpPr>
        <p:spPr/>
        <p:txBody>
          <a:bodyPr/>
          <a:lstStyle>
            <a:lvl1pPr>
              <a:defRPr/>
            </a:lvl1pPr>
          </a:lstStyle>
          <a:p>
            <a:fld id="{387E875A-3FD3-491C-86DC-D5BDB264F197}" type="slidenum">
              <a:rPr lang="en-US" altLang="en-US"/>
              <a:pPr/>
              <a:t>‹#›</a:t>
            </a:fld>
            <a:endParaRPr lang="en-US" altLang="en-US"/>
          </a:p>
        </p:txBody>
      </p:sp>
    </p:spTree>
    <p:extLst>
      <p:ext uri="{BB962C8B-B14F-4D97-AF65-F5344CB8AC3E}">
        <p14:creationId xmlns:p14="http://schemas.microsoft.com/office/powerpoint/2010/main" val="545697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2C504-DED2-E011-7867-0C8CBF76312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DB3E9F-C984-741A-1571-B1537F39609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4C5492-C3E6-8363-D713-F2425E6AA7B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AA0193-91CC-787E-A2BD-98686ED0C203}"/>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C1134CD-5878-C4D5-DEE6-5ABEF530B60A}"/>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38D2B27-2C7C-39AF-8B7E-735412EE2585}"/>
              </a:ext>
            </a:extLst>
          </p:cNvPr>
          <p:cNvSpPr>
            <a:spLocks noGrp="1"/>
          </p:cNvSpPr>
          <p:nvPr>
            <p:ph type="sldNum" sz="quarter" idx="12"/>
          </p:nvPr>
        </p:nvSpPr>
        <p:spPr/>
        <p:txBody>
          <a:bodyPr/>
          <a:lstStyle>
            <a:lvl1pPr>
              <a:defRPr/>
            </a:lvl1pPr>
          </a:lstStyle>
          <a:p>
            <a:fld id="{CAEF3532-CAB2-4178-98A0-D4C6B2193465}" type="slidenum">
              <a:rPr lang="en-US" altLang="en-US"/>
              <a:pPr/>
              <a:t>‹#›</a:t>
            </a:fld>
            <a:endParaRPr lang="en-US" altLang="en-US"/>
          </a:p>
        </p:txBody>
      </p:sp>
    </p:spTree>
    <p:extLst>
      <p:ext uri="{BB962C8B-B14F-4D97-AF65-F5344CB8AC3E}">
        <p14:creationId xmlns:p14="http://schemas.microsoft.com/office/powerpoint/2010/main" val="1883860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DBC50-77E8-FCAB-FE92-036046B8511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F4935A-7420-0690-6136-AD4E9461B64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61A6CE-9C81-3B27-A14B-3CC1784A106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F6849-176E-4C06-38D5-D3C64B01B96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C1CED89F-5BF7-70FD-7F2B-DAA435B9D640}"/>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914AF9E0-51D3-0638-802B-454ECCA6EFA4}"/>
              </a:ext>
            </a:extLst>
          </p:cNvPr>
          <p:cNvSpPr>
            <a:spLocks noGrp="1"/>
          </p:cNvSpPr>
          <p:nvPr>
            <p:ph type="sldNum" sz="quarter" idx="12"/>
          </p:nvPr>
        </p:nvSpPr>
        <p:spPr/>
        <p:txBody>
          <a:bodyPr/>
          <a:lstStyle>
            <a:lvl1pPr>
              <a:defRPr/>
            </a:lvl1pPr>
          </a:lstStyle>
          <a:p>
            <a:fld id="{ED97CBD9-78DE-4013-BBBF-FC762C99EF24}" type="slidenum">
              <a:rPr lang="en-US" altLang="en-US"/>
              <a:pPr/>
              <a:t>‹#›</a:t>
            </a:fld>
            <a:endParaRPr lang="en-US" altLang="en-US"/>
          </a:p>
        </p:txBody>
      </p:sp>
    </p:spTree>
    <p:extLst>
      <p:ext uri="{BB962C8B-B14F-4D97-AF65-F5344CB8AC3E}">
        <p14:creationId xmlns:p14="http://schemas.microsoft.com/office/powerpoint/2010/main" val="27538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BB39C9D-1D35-7B3C-CC91-721CF8CA9CC9}"/>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22EE6B7-E028-5E67-4BF5-0D2B7BFB1D6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1B6F421-86AB-8D71-8EE8-77B28E3424C1}"/>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1ADDB861-F886-4763-5213-52FE9B90163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EC0354AF-B2EA-A1FA-EAE8-EB6C12575940}"/>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657F9BE-DE99-47CD-8AC0-9A66DF847EF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0238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a:extLst>
              <a:ext uri="{FF2B5EF4-FFF2-40B4-BE49-F238E27FC236}">
                <a16:creationId xmlns:a16="http://schemas.microsoft.com/office/drawing/2014/main" id="{A35768DB-75E6-6CB0-AF0B-572ACFF7DEBB}"/>
              </a:ext>
            </a:extLst>
          </p:cNvPr>
          <p:cNvSpPr txBox="1">
            <a:spLocks noChangeArrowheads="1"/>
          </p:cNvSpPr>
          <p:nvPr/>
        </p:nvSpPr>
        <p:spPr bwMode="auto">
          <a:xfrm>
            <a:off x="533400" y="1219200"/>
            <a:ext cx="80772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3600" b="1" dirty="0">
                <a:solidFill>
                  <a:schemeClr val="bg1"/>
                </a:solidFill>
                <a:latin typeface="Tempus Sans ITC" panose="04020404030D07020202" pitchFamily="82" charset="0"/>
              </a:rPr>
              <a:t>PALABRAS CLAVES:</a:t>
            </a:r>
            <a:endParaRPr lang="en-US" altLang="en-US" b="1" dirty="0">
              <a:solidFill>
                <a:schemeClr val="bg1"/>
              </a:solidFill>
              <a:latin typeface="Tempus Sans ITC" panose="04020404030D07020202" pitchFamily="82" charset="0"/>
            </a:endParaRPr>
          </a:p>
          <a:p>
            <a:pPr algn="ctr"/>
            <a:endParaRPr lang="en-US" altLang="en-US" b="1" dirty="0">
              <a:solidFill>
                <a:schemeClr val="bg1"/>
              </a:solidFill>
              <a:latin typeface="Tempus Sans ITC" panose="04020404030D07020202" pitchFamily="82" charset="0"/>
            </a:endParaRPr>
          </a:p>
          <a:p>
            <a:pPr algn="ctr"/>
            <a:r>
              <a:rPr lang="en-US" altLang="en-US" sz="3600" b="1" dirty="0">
                <a:solidFill>
                  <a:srgbClr val="FFFF00"/>
                </a:solidFill>
                <a:latin typeface="Tempus Sans ITC" panose="04020404030D07020202" pitchFamily="82" charset="0"/>
              </a:rPr>
              <a:t>“PROMESA” … “DON” … “PRENDA”</a:t>
            </a:r>
          </a:p>
          <a:p>
            <a:pPr algn="ctr"/>
            <a:r>
              <a:rPr lang="en-US" altLang="en-US" sz="3600" b="1" dirty="0">
                <a:solidFill>
                  <a:srgbClr val="FFFF00"/>
                </a:solidFill>
                <a:latin typeface="Tempus Sans ITC" panose="04020404030D07020202" pitchFamily="82" charset="0"/>
              </a:rPr>
              <a:t>DEL ESPÍRITU</a:t>
            </a:r>
          </a:p>
        </p:txBody>
      </p:sp>
      <p:sp>
        <p:nvSpPr>
          <p:cNvPr id="93187" name="Text Box 3">
            <a:extLst>
              <a:ext uri="{FF2B5EF4-FFF2-40B4-BE49-F238E27FC236}">
                <a16:creationId xmlns:a16="http://schemas.microsoft.com/office/drawing/2014/main" id="{52153BE4-C400-2B6B-87AE-190868ECB321}"/>
              </a:ext>
            </a:extLst>
          </p:cNvPr>
          <p:cNvSpPr txBox="1">
            <a:spLocks noChangeArrowheads="1"/>
          </p:cNvSpPr>
          <p:nvPr/>
        </p:nvSpPr>
        <p:spPr bwMode="auto">
          <a:xfrm>
            <a:off x="0" y="3505200"/>
            <a:ext cx="9144000" cy="1190625"/>
          </a:xfrm>
          <a:prstGeom prst="rect">
            <a:avLst/>
          </a:prstGeom>
          <a:solidFill>
            <a:srgbClr val="FFFF00"/>
          </a:solidFill>
          <a:ln>
            <a:noFill/>
          </a:ln>
          <a:effectLst>
            <a:outerShdw dist="35921" dir="2700000" algn="ctr" rotWithShape="0">
              <a:schemeClr val="tx1"/>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s-ES" altLang="en-US" sz="3600" b="1" dirty="0">
                <a:latin typeface="Tempus Sans ITC" panose="04020404030D07020202" pitchFamily="82" charset="0"/>
              </a:rPr>
              <a:t>LA EXPLICACIÓN SE ENCUENTRA EN </a:t>
            </a:r>
            <a:r>
              <a:rPr lang="en-US" altLang="en-US" sz="3600" b="1" dirty="0">
                <a:latin typeface="Tempus Sans ITC" panose="04020404030D07020202" pitchFamily="82" charset="0"/>
              </a:rPr>
              <a:t>:</a:t>
            </a:r>
          </a:p>
          <a:p>
            <a:pPr algn="ctr"/>
            <a:r>
              <a:rPr lang="en-US" altLang="en-US" sz="3600" b="1" dirty="0" err="1">
                <a:latin typeface="Tempus Sans ITC" panose="04020404030D07020202" pitchFamily="82" charset="0"/>
              </a:rPr>
              <a:t>Hechos</a:t>
            </a:r>
            <a:r>
              <a:rPr lang="en-US" altLang="en-US" sz="3600" b="1" dirty="0">
                <a:latin typeface="Tempus Sans ITC" panose="04020404030D07020202" pitchFamily="82" charset="0"/>
              </a:rPr>
              <a:t> 2:22-36 … 13:29-33 … 26:6-8,22-23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93186"/>
                                        </p:tgtEl>
                                        <p:attrNameLst>
                                          <p:attrName>style.visibility</p:attrName>
                                        </p:attrNameLst>
                                      </p:cBhvr>
                                      <p:to>
                                        <p:strVal val="visible"/>
                                      </p:to>
                                    </p:set>
                                    <p:animEffect transition="in" filter="slide(fromTop)">
                                      <p:cBhvr>
                                        <p:cTn id="7" dur="500"/>
                                        <p:tgtEl>
                                          <p:spTgt spid="931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93187"/>
                                        </p:tgtEl>
                                        <p:attrNameLst>
                                          <p:attrName>style.visibility</p:attrName>
                                        </p:attrNameLst>
                                      </p:cBhvr>
                                      <p:to>
                                        <p:strVal val="visible"/>
                                      </p:to>
                                    </p:set>
                                    <p:anim calcmode="lin" valueType="num">
                                      <p:cBhvr>
                                        <p:cTn id="12" dur="500" fill="hold"/>
                                        <p:tgtEl>
                                          <p:spTgt spid="93187"/>
                                        </p:tgtEl>
                                        <p:attrNameLst>
                                          <p:attrName>ppt_w</p:attrName>
                                        </p:attrNameLst>
                                      </p:cBhvr>
                                      <p:tavLst>
                                        <p:tav tm="0">
                                          <p:val>
                                            <p:fltVal val="0"/>
                                          </p:val>
                                        </p:tav>
                                        <p:tav tm="100000">
                                          <p:val>
                                            <p:strVal val="#ppt_w"/>
                                          </p:val>
                                        </p:tav>
                                      </p:tavLst>
                                    </p:anim>
                                    <p:anim calcmode="lin" valueType="num">
                                      <p:cBhvr>
                                        <p:cTn id="13" dur="500" fill="hold"/>
                                        <p:tgtEl>
                                          <p:spTgt spid="9318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autoUpdateAnimBg="0"/>
      <p:bldP spid="93187"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a:extLst>
              <a:ext uri="{FF2B5EF4-FFF2-40B4-BE49-F238E27FC236}">
                <a16:creationId xmlns:a16="http://schemas.microsoft.com/office/drawing/2014/main" id="{E31A56EF-12B8-2A45-BDAA-67D320BAA526}"/>
              </a:ext>
            </a:extLst>
          </p:cNvPr>
          <p:cNvSpPr txBox="1">
            <a:spLocks noChangeArrowheads="1"/>
          </p:cNvSpPr>
          <p:nvPr/>
        </p:nvSpPr>
        <p:spPr bwMode="auto">
          <a:xfrm>
            <a:off x="3429000" y="0"/>
            <a:ext cx="5715000" cy="674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chemeClr val="bg1"/>
                </a:solidFill>
                <a:latin typeface="Tempus Sans ITC" panose="04020404030D07020202" pitchFamily="82" charset="0"/>
              </a:rPr>
              <a:t>Hechos</a:t>
            </a:r>
            <a:r>
              <a:rPr lang="en-US" altLang="en-US" b="1" dirty="0">
                <a:solidFill>
                  <a:schemeClr val="bg1"/>
                </a:solidFill>
                <a:latin typeface="Tempus Sans ITC" panose="04020404030D07020202" pitchFamily="82" charset="0"/>
              </a:rPr>
              <a:t> 13:29-35 - </a:t>
            </a:r>
            <a:r>
              <a:rPr lang="es-ES" b="1" dirty="0">
                <a:solidFill>
                  <a:srgbClr val="FFFF00"/>
                </a:solidFill>
                <a:latin typeface="Tempus Sans ITC" panose="04020404030D07020202" pitchFamily="82" charset="0"/>
              </a:rPr>
              <a:t>Cuando habían cumplido todo lo que estaba escrito acerca de Él, lo bajaron de la cruz y lo pusieron en un sepulcro. Pero Dios lo levantó de entre los muertos; y por muchos días se apareció a los que habían subido con Él de Galilea a Jerusalén, los cuales ahora son Sus testigos ante el pueblo. </a:t>
            </a:r>
            <a:r>
              <a:rPr lang="es-ES" b="1" dirty="0">
                <a:solidFill>
                  <a:schemeClr val="bg1"/>
                </a:solidFill>
                <a:latin typeface="Tempus Sans ITC" panose="04020404030D07020202" pitchFamily="82" charset="0"/>
              </a:rPr>
              <a:t>Nosotros les anunciamos las buenas nuevas de que la promesa hecha a los padres, Dios la ha cumplido a nuestros hijos al resucitar a Jesús, como también está escrito en el Salmo segundo: “Hijo m</a:t>
            </a:r>
            <a:r>
              <a:rPr lang="es-CO" b="1" dirty="0" err="1">
                <a:solidFill>
                  <a:schemeClr val="bg1"/>
                </a:solidFill>
                <a:latin typeface="Tempus Sans ITC" panose="04020404030D07020202" pitchFamily="82" charset="0"/>
              </a:rPr>
              <a:t>ío</a:t>
            </a:r>
            <a:r>
              <a:rPr lang="es-CO" b="1" dirty="0">
                <a:solidFill>
                  <a:schemeClr val="bg1"/>
                </a:solidFill>
                <a:latin typeface="Tempus Sans ITC" panose="04020404030D07020202" pitchFamily="82" charset="0"/>
              </a:rPr>
              <a:t> eres tú</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yo</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te</a:t>
            </a:r>
            <a:r>
              <a:rPr lang="en-US" b="1" dirty="0">
                <a:solidFill>
                  <a:schemeClr val="bg1"/>
                </a:solidFill>
                <a:latin typeface="Tempus Sans ITC" panose="04020404030D07020202" pitchFamily="82" charset="0"/>
              </a:rPr>
              <a:t> he </a:t>
            </a:r>
            <a:r>
              <a:rPr lang="en-US" b="1" dirty="0" err="1">
                <a:solidFill>
                  <a:schemeClr val="bg1"/>
                </a:solidFill>
                <a:latin typeface="Tempus Sans ITC" panose="04020404030D07020202" pitchFamily="82" charset="0"/>
              </a:rPr>
              <a:t>engendrado</a:t>
            </a:r>
            <a:r>
              <a:rPr lang="en-US" b="1" dirty="0">
                <a:solidFill>
                  <a:schemeClr val="bg1"/>
                </a:solidFill>
                <a:latin typeface="Tempus Sans ITC" panose="04020404030D07020202" pitchFamily="82" charset="0"/>
              </a:rPr>
              <a:t> hoy”.</a:t>
            </a:r>
            <a:r>
              <a:rPr lang="es-ES" b="1" i="1" dirty="0">
                <a:solidFill>
                  <a:schemeClr val="bg1"/>
                </a:solidFill>
                <a:latin typeface="Tempus Sans ITC" panose="04020404030D07020202" pitchFamily="82" charset="0"/>
              </a:rPr>
              <a:t>Y en cuanto a</a:t>
            </a:r>
            <a:r>
              <a:rPr lang="es-ES" b="1" dirty="0">
                <a:solidFill>
                  <a:schemeClr val="bg1"/>
                </a:solidFill>
                <a:latin typeface="Tempus Sans ITC" panose="04020404030D07020202" pitchFamily="82" charset="0"/>
              </a:rPr>
              <a:t> que lo resucitó de entre los muertos para nunca más volver a corrupción, </a:t>
            </a:r>
            <a:r>
              <a:rPr lang="es-ES" b="1" i="1" dirty="0">
                <a:solidFill>
                  <a:schemeClr val="bg1"/>
                </a:solidFill>
                <a:latin typeface="Tempus Sans ITC" panose="04020404030D07020202" pitchFamily="82" charset="0"/>
              </a:rPr>
              <a:t>Dios</a:t>
            </a:r>
            <a:r>
              <a:rPr lang="es-ES" b="1" dirty="0">
                <a:solidFill>
                  <a:schemeClr val="bg1"/>
                </a:solidFill>
                <a:latin typeface="Tempus Sans ITC" panose="04020404030D07020202" pitchFamily="82" charset="0"/>
              </a:rPr>
              <a:t> ha hablado de esta manera: “Les dar</a:t>
            </a:r>
            <a:r>
              <a:rPr lang="es-CO" b="1" dirty="0">
                <a:solidFill>
                  <a:schemeClr val="bg1"/>
                </a:solidFill>
                <a:latin typeface="Tempus Sans ITC" panose="04020404030D07020202" pitchFamily="82" charset="0"/>
              </a:rPr>
              <a:t>é las misericordias santas y fieles </a:t>
            </a:r>
            <a:r>
              <a:rPr lang="es-ES" b="1" i="1" dirty="0">
                <a:solidFill>
                  <a:schemeClr val="bg1"/>
                </a:solidFill>
                <a:latin typeface="Tempus Sans ITC" panose="04020404030D07020202" pitchFamily="82" charset="0"/>
              </a:rPr>
              <a:t>prometidas</a:t>
            </a:r>
            <a:r>
              <a:rPr lang="es-ES" b="1" dirty="0">
                <a:solidFill>
                  <a:schemeClr val="bg1"/>
                </a:solidFill>
                <a:latin typeface="Tempus Sans ITC" panose="04020404030D07020202" pitchFamily="82" charset="0"/>
              </a:rPr>
              <a:t> </a:t>
            </a:r>
            <a:r>
              <a:rPr lang="es-ES" b="1" cap="small" dirty="0">
                <a:solidFill>
                  <a:schemeClr val="bg1"/>
                </a:solidFill>
                <a:latin typeface="Tempus Sans ITC" panose="04020404030D07020202" pitchFamily="82" charset="0"/>
              </a:rPr>
              <a:t>a David</a:t>
            </a:r>
            <a:r>
              <a:rPr lang="es-ES" b="1" dirty="0">
                <a:solidFill>
                  <a:schemeClr val="bg1"/>
                </a:solidFill>
                <a:latin typeface="Tempus Sans ITC" panose="04020404030D07020202" pitchFamily="82" charset="0"/>
              </a:rPr>
              <a:t>”. Por tanto dice también en otro </a:t>
            </a:r>
            <a:r>
              <a:rPr lang="es-ES" b="1" i="1" dirty="0">
                <a:solidFill>
                  <a:schemeClr val="bg1"/>
                </a:solidFill>
                <a:latin typeface="Tempus Sans ITC" panose="04020404030D07020202" pitchFamily="82" charset="0"/>
              </a:rPr>
              <a:t>salmo</a:t>
            </a:r>
            <a:r>
              <a:rPr lang="es-ES" b="1" dirty="0">
                <a:solidFill>
                  <a:schemeClr val="bg1"/>
                </a:solidFill>
                <a:latin typeface="Tempus Sans ITC" panose="04020404030D07020202" pitchFamily="82" charset="0"/>
              </a:rPr>
              <a:t>: </a:t>
            </a:r>
            <a:r>
              <a:rPr lang="en-US" b="1" dirty="0">
                <a:solidFill>
                  <a:schemeClr val="bg1"/>
                </a:solidFill>
                <a:latin typeface="Tempus Sans ITC" panose="04020404030D07020202" pitchFamily="82" charset="0"/>
              </a:rPr>
              <a:t>“No </a:t>
            </a:r>
            <a:r>
              <a:rPr lang="en-US" b="1" dirty="0" err="1">
                <a:solidFill>
                  <a:schemeClr val="bg1"/>
                </a:solidFill>
                <a:latin typeface="Tempus Sans ITC" panose="04020404030D07020202" pitchFamily="82" charset="0"/>
              </a:rPr>
              <a:t>permitir</a:t>
            </a:r>
            <a:r>
              <a:rPr lang="es-CO" b="1" dirty="0" err="1">
                <a:solidFill>
                  <a:schemeClr val="bg1"/>
                </a:solidFill>
                <a:latin typeface="Tempus Sans ITC" panose="04020404030D07020202" pitchFamily="82" charset="0"/>
              </a:rPr>
              <a:t>ás</a:t>
            </a:r>
            <a:r>
              <a:rPr lang="es-CO" b="1" dirty="0">
                <a:solidFill>
                  <a:schemeClr val="bg1"/>
                </a:solidFill>
                <a:latin typeface="Tempus Sans ITC" panose="04020404030D07020202" pitchFamily="82" charset="0"/>
              </a:rPr>
              <a:t> que tu santo vea corrupción</a:t>
            </a:r>
            <a:r>
              <a:rPr lang="es-ES" b="1" dirty="0">
                <a:solidFill>
                  <a:schemeClr val="bg1"/>
                </a:solidFill>
                <a:latin typeface="Tempus Sans ITC" panose="04020404030D07020202" pitchFamily="82" charset="0"/>
              </a:rPr>
              <a:t>”.</a:t>
            </a:r>
          </a:p>
        </p:txBody>
      </p:sp>
      <p:sp>
        <p:nvSpPr>
          <p:cNvPr id="63491" name="Text Box 3">
            <a:extLst>
              <a:ext uri="{FF2B5EF4-FFF2-40B4-BE49-F238E27FC236}">
                <a16:creationId xmlns:a16="http://schemas.microsoft.com/office/drawing/2014/main" id="{956A1B8F-9CD2-24EC-5AB8-61DC043FFBED}"/>
              </a:ext>
            </a:extLst>
          </p:cNvPr>
          <p:cNvSpPr txBox="1">
            <a:spLocks noChangeArrowheads="1"/>
          </p:cNvSpPr>
          <p:nvPr/>
        </p:nvSpPr>
        <p:spPr bwMode="auto">
          <a:xfrm>
            <a:off x="0" y="533400"/>
            <a:ext cx="3429000" cy="1047979"/>
          </a:xfrm>
          <a:prstGeom prst="rect">
            <a:avLst/>
          </a:prstGeom>
          <a:solidFill>
            <a:srgbClr val="FCF8E0"/>
          </a:solidFill>
          <a:ln>
            <a:noFill/>
          </a:ln>
          <a:effectLst/>
        </p:spPr>
        <p:txBody>
          <a:bodyPr>
            <a:spAutoFit/>
          </a:bodyPr>
          <a:lstStyle/>
          <a:p>
            <a:pPr algn="ctr">
              <a:lnSpc>
                <a:spcPct val="85000"/>
              </a:lnSpc>
            </a:pPr>
            <a:r>
              <a:rPr lang="es-ES" altLang="en-US" b="1" dirty="0">
                <a:latin typeface="Tempus Sans ITC" panose="04020404030D07020202" pitchFamily="82" charset="0"/>
              </a:rPr>
              <a:t>Jesús fue crucificado, sepultado y resucitado de entre los muertos</a:t>
            </a:r>
            <a:endParaRPr lang="en-US" altLang="en-US" b="1" dirty="0">
              <a:latin typeface="Tempus Sans ITC" panose="04020404030D07020202" pitchFamily="82" charset="0"/>
            </a:endParaRPr>
          </a:p>
        </p:txBody>
      </p:sp>
      <p:sp>
        <p:nvSpPr>
          <p:cNvPr id="63494" name="Text Box 6">
            <a:extLst>
              <a:ext uri="{FF2B5EF4-FFF2-40B4-BE49-F238E27FC236}">
                <a16:creationId xmlns:a16="http://schemas.microsoft.com/office/drawing/2014/main" id="{98C37DC8-6777-A4AA-DC4F-BDDE69D3DE50}"/>
              </a:ext>
            </a:extLst>
          </p:cNvPr>
          <p:cNvSpPr txBox="1">
            <a:spLocks noChangeArrowheads="1"/>
          </p:cNvSpPr>
          <p:nvPr/>
        </p:nvSpPr>
        <p:spPr bwMode="auto">
          <a:xfrm>
            <a:off x="0" y="1759190"/>
            <a:ext cx="3429000" cy="1047979"/>
          </a:xfrm>
          <a:prstGeom prst="rect">
            <a:avLst/>
          </a:prstGeom>
          <a:solidFill>
            <a:srgbClr val="FCF8E0"/>
          </a:solidFill>
          <a:ln>
            <a:noFill/>
          </a:ln>
          <a:effectLst/>
        </p:spPr>
        <p:txBody>
          <a:bodyPr>
            <a:spAutoFit/>
          </a:bodyPr>
          <a:lstStyle/>
          <a:p>
            <a:pPr algn="ctr">
              <a:lnSpc>
                <a:spcPct val="85000"/>
              </a:lnSpc>
            </a:pPr>
            <a:r>
              <a:rPr lang="es-ES" altLang="en-US" b="1" dirty="0">
                <a:latin typeface="Tempus Sans ITC" panose="04020404030D07020202" pitchFamily="82" charset="0"/>
              </a:rPr>
              <a:t>Buenas noticias: ¡Dios cumplió su promesa!  ¿Cómo?</a:t>
            </a:r>
            <a:endParaRPr lang="en-US" altLang="en-US" b="1" dirty="0">
              <a:latin typeface="Tempus Sans ITC" panose="04020404030D07020202" pitchFamily="82" charset="0"/>
            </a:endParaRPr>
          </a:p>
        </p:txBody>
      </p:sp>
      <p:sp>
        <p:nvSpPr>
          <p:cNvPr id="63496" name="Text Box 8">
            <a:extLst>
              <a:ext uri="{FF2B5EF4-FFF2-40B4-BE49-F238E27FC236}">
                <a16:creationId xmlns:a16="http://schemas.microsoft.com/office/drawing/2014/main" id="{476E5A3F-2DEC-B463-D5D3-043998C792F2}"/>
              </a:ext>
            </a:extLst>
          </p:cNvPr>
          <p:cNvSpPr txBox="1">
            <a:spLocks noChangeArrowheads="1"/>
          </p:cNvSpPr>
          <p:nvPr/>
        </p:nvSpPr>
        <p:spPr bwMode="auto">
          <a:xfrm>
            <a:off x="0" y="3015106"/>
            <a:ext cx="3429000" cy="734047"/>
          </a:xfrm>
          <a:prstGeom prst="rect">
            <a:avLst/>
          </a:prstGeom>
          <a:solidFill>
            <a:srgbClr val="FCF8E0"/>
          </a:solidFill>
          <a:ln>
            <a:noFill/>
          </a:ln>
          <a:effectLst/>
        </p:spPr>
        <p:txBody>
          <a:bodyPr>
            <a:spAutoFit/>
          </a:bodyPr>
          <a:lstStyle/>
          <a:p>
            <a:pPr algn="ctr">
              <a:lnSpc>
                <a:spcPct val="85000"/>
              </a:lnSpc>
            </a:pPr>
            <a:r>
              <a:rPr lang="es-ES" altLang="en-US" b="1" dirty="0">
                <a:latin typeface="Tempus Sans ITC" panose="04020404030D07020202" pitchFamily="82" charset="0"/>
              </a:rPr>
              <a:t>"la" promesa que Dios dio a los padres</a:t>
            </a:r>
            <a:endParaRPr lang="en-US" altLang="en-US" b="1" dirty="0">
              <a:latin typeface="Tempus Sans ITC" panose="04020404030D07020202" pitchFamily="82" charset="0"/>
            </a:endParaRPr>
          </a:p>
        </p:txBody>
      </p:sp>
      <p:sp>
        <p:nvSpPr>
          <p:cNvPr id="63498" name="Text Box 10">
            <a:extLst>
              <a:ext uri="{FF2B5EF4-FFF2-40B4-BE49-F238E27FC236}">
                <a16:creationId xmlns:a16="http://schemas.microsoft.com/office/drawing/2014/main" id="{F26397EB-C6E4-2870-E488-7ACDF42D79E5}"/>
              </a:ext>
            </a:extLst>
          </p:cNvPr>
          <p:cNvSpPr txBox="1">
            <a:spLocks noChangeArrowheads="1"/>
          </p:cNvSpPr>
          <p:nvPr/>
        </p:nvSpPr>
        <p:spPr bwMode="auto">
          <a:xfrm>
            <a:off x="0" y="4051355"/>
            <a:ext cx="3429000" cy="420115"/>
          </a:xfrm>
          <a:prstGeom prst="rect">
            <a:avLst/>
          </a:prstGeom>
          <a:solidFill>
            <a:srgbClr val="FCF8E0"/>
          </a:solidFill>
          <a:ln>
            <a:noFill/>
          </a:ln>
          <a:effectLst/>
        </p:spPr>
        <p:txBody>
          <a:bodyPr>
            <a:spAutoFit/>
          </a:bodyPr>
          <a:lstStyle/>
          <a:p>
            <a:pPr algn="ctr">
              <a:lnSpc>
                <a:spcPct val="85000"/>
              </a:lnSpc>
            </a:pPr>
            <a:r>
              <a:rPr lang="es-ES" altLang="en-US" b="1" dirty="0">
                <a:latin typeface="Tempus Sans ITC" panose="04020404030D07020202" pitchFamily="82" charset="0"/>
              </a:rPr>
              <a:t>Promesa dada en Sal. 2:7</a:t>
            </a:r>
            <a:endParaRPr lang="en-US" altLang="en-US" b="1" dirty="0">
              <a:latin typeface="Tempus Sans ITC" panose="04020404030D07020202" pitchFamily="82" charset="0"/>
            </a:endParaRPr>
          </a:p>
        </p:txBody>
      </p:sp>
      <p:sp>
        <p:nvSpPr>
          <p:cNvPr id="63500" name="Text Box 12">
            <a:extLst>
              <a:ext uri="{FF2B5EF4-FFF2-40B4-BE49-F238E27FC236}">
                <a16:creationId xmlns:a16="http://schemas.microsoft.com/office/drawing/2014/main" id="{F49C68A6-5C30-0D20-DC34-8B61E2D0E37C}"/>
              </a:ext>
            </a:extLst>
          </p:cNvPr>
          <p:cNvSpPr txBox="1">
            <a:spLocks noChangeArrowheads="1"/>
          </p:cNvSpPr>
          <p:nvPr/>
        </p:nvSpPr>
        <p:spPr bwMode="auto">
          <a:xfrm>
            <a:off x="0" y="5193789"/>
            <a:ext cx="3429000" cy="1047979"/>
          </a:xfrm>
          <a:prstGeom prst="rect">
            <a:avLst/>
          </a:prstGeom>
          <a:solidFill>
            <a:srgbClr val="FCF8E0"/>
          </a:solidFill>
          <a:ln>
            <a:noFill/>
          </a:ln>
          <a:effectLst/>
        </p:spPr>
        <p:txBody>
          <a:bodyPr>
            <a:spAutoFit/>
          </a:bodyPr>
          <a:lstStyle/>
          <a:p>
            <a:pPr algn="ctr">
              <a:lnSpc>
                <a:spcPct val="85000"/>
              </a:lnSpc>
            </a:pPr>
            <a:r>
              <a:rPr lang="es-ES" altLang="en-US" b="1" dirty="0">
                <a:latin typeface="Tempus Sans ITC" panose="04020404030D07020202" pitchFamily="82" charset="0"/>
              </a:rPr>
              <a:t>La misma "promesa del Espíritu Santo" dada en 
Salmo 16</a:t>
            </a:r>
            <a:endParaRPr lang="en-US" altLang="en-US" b="1" dirty="0">
              <a:latin typeface="Tempus Sans ITC" panose="04020404030D07020202" pitchFamily="82" charset="0"/>
            </a:endParaRPr>
          </a:p>
        </p:txBody>
      </p:sp>
      <p:sp>
        <p:nvSpPr>
          <p:cNvPr id="2" name="Text Box 2">
            <a:extLst>
              <a:ext uri="{FF2B5EF4-FFF2-40B4-BE49-F238E27FC236}">
                <a16:creationId xmlns:a16="http://schemas.microsoft.com/office/drawing/2014/main" id="{739446A5-7916-ED50-3DAF-86CDEAA2CB9D}"/>
              </a:ext>
            </a:extLst>
          </p:cNvPr>
          <p:cNvSpPr txBox="1">
            <a:spLocks noChangeArrowheads="1"/>
          </p:cNvSpPr>
          <p:nvPr/>
        </p:nvSpPr>
        <p:spPr bwMode="auto">
          <a:xfrm>
            <a:off x="3429000" y="0"/>
            <a:ext cx="5715000" cy="674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chemeClr val="bg1"/>
                </a:solidFill>
                <a:latin typeface="Tempus Sans ITC" panose="04020404030D07020202" pitchFamily="82" charset="0"/>
              </a:rPr>
              <a:t>Hechos</a:t>
            </a:r>
            <a:r>
              <a:rPr lang="en-US" altLang="en-US" b="1" dirty="0">
                <a:solidFill>
                  <a:schemeClr val="bg1"/>
                </a:solidFill>
                <a:latin typeface="Tempus Sans ITC" panose="04020404030D07020202" pitchFamily="82" charset="0"/>
              </a:rPr>
              <a:t> 13:29-35 - </a:t>
            </a:r>
            <a:r>
              <a:rPr lang="es-ES" b="1" dirty="0">
                <a:solidFill>
                  <a:schemeClr val="bg1"/>
                </a:solidFill>
                <a:latin typeface="Tempus Sans ITC" panose="04020404030D07020202" pitchFamily="82" charset="0"/>
              </a:rPr>
              <a:t>Cuando habían cumplido todo lo que estaba escrito acerca de Él, lo bajaron de la cruz y lo pusieron en un sepulcro. Pero Dios lo levantó de entre los muertos; y por muchos días se apareció a los que habían subido con Él de Galilea a Jerusalén, los cuales ahora son Sus testigos ante el pueblo. </a:t>
            </a:r>
            <a:r>
              <a:rPr lang="es-ES" b="1" dirty="0">
                <a:solidFill>
                  <a:srgbClr val="FFFF00"/>
                </a:solidFill>
                <a:latin typeface="Tempus Sans ITC" panose="04020404030D07020202" pitchFamily="82" charset="0"/>
              </a:rPr>
              <a:t>Nosotros les anunciamos las buenas nuevas de que la promesa hecha a los padres, Dios la ha cumplido a nuestros hijos al resucitar a Jesús,</a:t>
            </a:r>
            <a:r>
              <a:rPr lang="es-ES" b="1" dirty="0">
                <a:solidFill>
                  <a:schemeClr val="bg1"/>
                </a:solidFill>
                <a:latin typeface="Tempus Sans ITC" panose="04020404030D07020202" pitchFamily="82" charset="0"/>
              </a:rPr>
              <a:t> como también está escrito en el Salmo segundo: “Hijo m</a:t>
            </a:r>
            <a:r>
              <a:rPr lang="es-CO" b="1" dirty="0" err="1">
                <a:solidFill>
                  <a:schemeClr val="bg1"/>
                </a:solidFill>
                <a:latin typeface="Tempus Sans ITC" panose="04020404030D07020202" pitchFamily="82" charset="0"/>
              </a:rPr>
              <a:t>ío</a:t>
            </a:r>
            <a:r>
              <a:rPr lang="es-CO" b="1" dirty="0">
                <a:solidFill>
                  <a:schemeClr val="bg1"/>
                </a:solidFill>
                <a:latin typeface="Tempus Sans ITC" panose="04020404030D07020202" pitchFamily="82" charset="0"/>
              </a:rPr>
              <a:t> eres tú</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yo</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te</a:t>
            </a:r>
            <a:r>
              <a:rPr lang="en-US" b="1" dirty="0">
                <a:solidFill>
                  <a:schemeClr val="bg1"/>
                </a:solidFill>
                <a:latin typeface="Tempus Sans ITC" panose="04020404030D07020202" pitchFamily="82" charset="0"/>
              </a:rPr>
              <a:t> he </a:t>
            </a:r>
            <a:r>
              <a:rPr lang="en-US" b="1" dirty="0" err="1">
                <a:solidFill>
                  <a:schemeClr val="bg1"/>
                </a:solidFill>
                <a:latin typeface="Tempus Sans ITC" panose="04020404030D07020202" pitchFamily="82" charset="0"/>
              </a:rPr>
              <a:t>engendrado</a:t>
            </a:r>
            <a:r>
              <a:rPr lang="en-US" b="1" dirty="0">
                <a:solidFill>
                  <a:schemeClr val="bg1"/>
                </a:solidFill>
                <a:latin typeface="Tempus Sans ITC" panose="04020404030D07020202" pitchFamily="82" charset="0"/>
              </a:rPr>
              <a:t> hoy”.</a:t>
            </a:r>
            <a:r>
              <a:rPr lang="es-ES" b="1" i="1" dirty="0">
                <a:solidFill>
                  <a:schemeClr val="bg1"/>
                </a:solidFill>
                <a:latin typeface="Tempus Sans ITC" panose="04020404030D07020202" pitchFamily="82" charset="0"/>
              </a:rPr>
              <a:t>Y en cuanto a</a:t>
            </a:r>
            <a:r>
              <a:rPr lang="es-ES" b="1" dirty="0">
                <a:solidFill>
                  <a:schemeClr val="bg1"/>
                </a:solidFill>
                <a:latin typeface="Tempus Sans ITC" panose="04020404030D07020202" pitchFamily="82" charset="0"/>
              </a:rPr>
              <a:t> que lo resucitó de entre los muertos para nunca más volver a corrupción, </a:t>
            </a:r>
            <a:r>
              <a:rPr lang="es-ES" b="1" i="1" dirty="0">
                <a:solidFill>
                  <a:schemeClr val="bg1"/>
                </a:solidFill>
                <a:latin typeface="Tempus Sans ITC" panose="04020404030D07020202" pitchFamily="82" charset="0"/>
              </a:rPr>
              <a:t>Dios</a:t>
            </a:r>
            <a:r>
              <a:rPr lang="es-ES" b="1" dirty="0">
                <a:solidFill>
                  <a:schemeClr val="bg1"/>
                </a:solidFill>
                <a:latin typeface="Tempus Sans ITC" panose="04020404030D07020202" pitchFamily="82" charset="0"/>
              </a:rPr>
              <a:t> ha hablado de esta manera: “Les dar</a:t>
            </a:r>
            <a:r>
              <a:rPr lang="es-CO" b="1" dirty="0">
                <a:solidFill>
                  <a:schemeClr val="bg1"/>
                </a:solidFill>
                <a:latin typeface="Tempus Sans ITC" panose="04020404030D07020202" pitchFamily="82" charset="0"/>
              </a:rPr>
              <a:t>é las misericordias santas y fieles </a:t>
            </a:r>
            <a:r>
              <a:rPr lang="es-ES" b="1" i="1" dirty="0">
                <a:solidFill>
                  <a:schemeClr val="bg1"/>
                </a:solidFill>
                <a:latin typeface="Tempus Sans ITC" panose="04020404030D07020202" pitchFamily="82" charset="0"/>
              </a:rPr>
              <a:t>prometidas</a:t>
            </a:r>
            <a:r>
              <a:rPr lang="es-ES" b="1" dirty="0">
                <a:solidFill>
                  <a:schemeClr val="bg1"/>
                </a:solidFill>
                <a:latin typeface="Tempus Sans ITC" panose="04020404030D07020202" pitchFamily="82" charset="0"/>
              </a:rPr>
              <a:t> </a:t>
            </a:r>
            <a:r>
              <a:rPr lang="es-ES" b="1" cap="small" dirty="0">
                <a:solidFill>
                  <a:schemeClr val="bg1"/>
                </a:solidFill>
                <a:latin typeface="Tempus Sans ITC" panose="04020404030D07020202" pitchFamily="82" charset="0"/>
              </a:rPr>
              <a:t>a David</a:t>
            </a:r>
            <a:r>
              <a:rPr lang="es-ES" b="1" dirty="0">
                <a:solidFill>
                  <a:schemeClr val="bg1"/>
                </a:solidFill>
                <a:latin typeface="Tempus Sans ITC" panose="04020404030D07020202" pitchFamily="82" charset="0"/>
              </a:rPr>
              <a:t>”. Por tanto dice también en otro </a:t>
            </a:r>
            <a:r>
              <a:rPr lang="es-ES" b="1" i="1" dirty="0">
                <a:solidFill>
                  <a:schemeClr val="bg1"/>
                </a:solidFill>
                <a:latin typeface="Tempus Sans ITC" panose="04020404030D07020202" pitchFamily="82" charset="0"/>
              </a:rPr>
              <a:t>salmo</a:t>
            </a:r>
            <a:r>
              <a:rPr lang="es-ES" b="1" dirty="0">
                <a:solidFill>
                  <a:schemeClr val="bg1"/>
                </a:solidFill>
                <a:latin typeface="Tempus Sans ITC" panose="04020404030D07020202" pitchFamily="82" charset="0"/>
              </a:rPr>
              <a:t>: </a:t>
            </a:r>
            <a:r>
              <a:rPr lang="en-US" b="1" dirty="0">
                <a:solidFill>
                  <a:schemeClr val="bg1"/>
                </a:solidFill>
                <a:latin typeface="Tempus Sans ITC" panose="04020404030D07020202" pitchFamily="82" charset="0"/>
              </a:rPr>
              <a:t>“No </a:t>
            </a:r>
            <a:r>
              <a:rPr lang="en-US" b="1" dirty="0" err="1">
                <a:solidFill>
                  <a:schemeClr val="bg1"/>
                </a:solidFill>
                <a:latin typeface="Tempus Sans ITC" panose="04020404030D07020202" pitchFamily="82" charset="0"/>
              </a:rPr>
              <a:t>permitir</a:t>
            </a:r>
            <a:r>
              <a:rPr lang="es-CO" b="1" dirty="0" err="1">
                <a:solidFill>
                  <a:schemeClr val="bg1"/>
                </a:solidFill>
                <a:latin typeface="Tempus Sans ITC" panose="04020404030D07020202" pitchFamily="82" charset="0"/>
              </a:rPr>
              <a:t>ás</a:t>
            </a:r>
            <a:r>
              <a:rPr lang="es-CO" b="1" dirty="0">
                <a:solidFill>
                  <a:schemeClr val="bg1"/>
                </a:solidFill>
                <a:latin typeface="Tempus Sans ITC" panose="04020404030D07020202" pitchFamily="82" charset="0"/>
              </a:rPr>
              <a:t> que tu santo vea corrupción</a:t>
            </a:r>
            <a:r>
              <a:rPr lang="es-ES" b="1" dirty="0">
                <a:solidFill>
                  <a:schemeClr val="bg1"/>
                </a:solidFill>
                <a:latin typeface="Tempus Sans ITC" panose="04020404030D07020202" pitchFamily="82" charset="0"/>
              </a:rPr>
              <a:t>”.</a:t>
            </a:r>
          </a:p>
        </p:txBody>
      </p:sp>
      <p:sp>
        <p:nvSpPr>
          <p:cNvPr id="3" name="Text Box 2">
            <a:extLst>
              <a:ext uri="{FF2B5EF4-FFF2-40B4-BE49-F238E27FC236}">
                <a16:creationId xmlns:a16="http://schemas.microsoft.com/office/drawing/2014/main" id="{BCDAC73C-26C5-9A71-9794-2B5273E4C87C}"/>
              </a:ext>
            </a:extLst>
          </p:cNvPr>
          <p:cNvSpPr txBox="1">
            <a:spLocks noChangeArrowheads="1"/>
          </p:cNvSpPr>
          <p:nvPr/>
        </p:nvSpPr>
        <p:spPr bwMode="auto">
          <a:xfrm>
            <a:off x="3429000" y="7359"/>
            <a:ext cx="5715000" cy="674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chemeClr val="bg1"/>
                </a:solidFill>
                <a:latin typeface="Tempus Sans ITC" panose="04020404030D07020202" pitchFamily="82" charset="0"/>
              </a:rPr>
              <a:t>Hechos</a:t>
            </a:r>
            <a:r>
              <a:rPr lang="en-US" altLang="en-US" b="1" dirty="0">
                <a:solidFill>
                  <a:schemeClr val="bg1"/>
                </a:solidFill>
                <a:latin typeface="Tempus Sans ITC" panose="04020404030D07020202" pitchFamily="82" charset="0"/>
              </a:rPr>
              <a:t> 13:29-35 - </a:t>
            </a:r>
            <a:r>
              <a:rPr lang="es-ES" b="1" dirty="0">
                <a:solidFill>
                  <a:schemeClr val="bg1"/>
                </a:solidFill>
                <a:latin typeface="Tempus Sans ITC" panose="04020404030D07020202" pitchFamily="82" charset="0"/>
              </a:rPr>
              <a:t>Cuando habían cumplido todo lo que estaba escrito acerca de Él, lo bajaron de la cruz y lo pusieron en un sepulcro. Pero Dios lo levantó de entre los muertos; y por muchos días se apareció a los que habían subido con Él de Galilea a Jerusalén, los cuales ahora son Sus testigos ante el pueblo. Nosotros les anunciamos las buenas nuevas de que la promesa hecha a los padres, Dios la ha cumplido a nuestros hijos </a:t>
            </a:r>
            <a:r>
              <a:rPr lang="es-ES" b="1" dirty="0">
                <a:solidFill>
                  <a:srgbClr val="FFFF00"/>
                </a:solidFill>
                <a:latin typeface="Tempus Sans ITC" panose="04020404030D07020202" pitchFamily="82" charset="0"/>
              </a:rPr>
              <a:t>al resucitar a Jesús,</a:t>
            </a:r>
            <a:r>
              <a:rPr lang="es-ES" b="1" dirty="0">
                <a:solidFill>
                  <a:schemeClr val="bg1"/>
                </a:solidFill>
                <a:latin typeface="Tempus Sans ITC" panose="04020404030D07020202" pitchFamily="82" charset="0"/>
              </a:rPr>
              <a:t> como también está escrito en el Salmo segundo: “Hijo m</a:t>
            </a:r>
            <a:r>
              <a:rPr lang="es-CO" b="1" dirty="0" err="1">
                <a:solidFill>
                  <a:schemeClr val="bg1"/>
                </a:solidFill>
                <a:latin typeface="Tempus Sans ITC" panose="04020404030D07020202" pitchFamily="82" charset="0"/>
              </a:rPr>
              <a:t>ío</a:t>
            </a:r>
            <a:r>
              <a:rPr lang="es-CO" b="1" dirty="0">
                <a:solidFill>
                  <a:schemeClr val="bg1"/>
                </a:solidFill>
                <a:latin typeface="Tempus Sans ITC" panose="04020404030D07020202" pitchFamily="82" charset="0"/>
              </a:rPr>
              <a:t> eres tú</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yo</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te</a:t>
            </a:r>
            <a:r>
              <a:rPr lang="en-US" b="1" dirty="0">
                <a:solidFill>
                  <a:schemeClr val="bg1"/>
                </a:solidFill>
                <a:latin typeface="Tempus Sans ITC" panose="04020404030D07020202" pitchFamily="82" charset="0"/>
              </a:rPr>
              <a:t> he </a:t>
            </a:r>
            <a:r>
              <a:rPr lang="en-US" b="1" dirty="0" err="1">
                <a:solidFill>
                  <a:schemeClr val="bg1"/>
                </a:solidFill>
                <a:latin typeface="Tempus Sans ITC" panose="04020404030D07020202" pitchFamily="82" charset="0"/>
              </a:rPr>
              <a:t>engendrado</a:t>
            </a:r>
            <a:r>
              <a:rPr lang="en-US" b="1" dirty="0">
                <a:solidFill>
                  <a:schemeClr val="bg1"/>
                </a:solidFill>
                <a:latin typeface="Tempus Sans ITC" panose="04020404030D07020202" pitchFamily="82" charset="0"/>
              </a:rPr>
              <a:t> hoy”.</a:t>
            </a:r>
            <a:r>
              <a:rPr lang="es-ES" b="1" i="1" dirty="0">
                <a:solidFill>
                  <a:schemeClr val="bg1"/>
                </a:solidFill>
                <a:latin typeface="Tempus Sans ITC" panose="04020404030D07020202" pitchFamily="82" charset="0"/>
              </a:rPr>
              <a:t>Y en cuanto a</a:t>
            </a:r>
            <a:r>
              <a:rPr lang="es-ES" b="1" dirty="0">
                <a:solidFill>
                  <a:schemeClr val="bg1"/>
                </a:solidFill>
                <a:latin typeface="Tempus Sans ITC" panose="04020404030D07020202" pitchFamily="82" charset="0"/>
              </a:rPr>
              <a:t> que lo resucitó de entre los muertos para nunca más volver a corrupción, </a:t>
            </a:r>
            <a:r>
              <a:rPr lang="es-ES" b="1" i="1" dirty="0">
                <a:solidFill>
                  <a:schemeClr val="bg1"/>
                </a:solidFill>
                <a:latin typeface="Tempus Sans ITC" panose="04020404030D07020202" pitchFamily="82" charset="0"/>
              </a:rPr>
              <a:t>Dios</a:t>
            </a:r>
            <a:r>
              <a:rPr lang="es-ES" b="1" dirty="0">
                <a:solidFill>
                  <a:schemeClr val="bg1"/>
                </a:solidFill>
                <a:latin typeface="Tempus Sans ITC" panose="04020404030D07020202" pitchFamily="82" charset="0"/>
              </a:rPr>
              <a:t> ha hablado de esta manera: “Les dar</a:t>
            </a:r>
            <a:r>
              <a:rPr lang="es-CO" b="1" dirty="0">
                <a:solidFill>
                  <a:schemeClr val="bg1"/>
                </a:solidFill>
                <a:latin typeface="Tempus Sans ITC" panose="04020404030D07020202" pitchFamily="82" charset="0"/>
              </a:rPr>
              <a:t>é las misericordias santas y fieles </a:t>
            </a:r>
            <a:r>
              <a:rPr lang="es-ES" b="1" i="1" dirty="0">
                <a:solidFill>
                  <a:schemeClr val="bg1"/>
                </a:solidFill>
                <a:latin typeface="Tempus Sans ITC" panose="04020404030D07020202" pitchFamily="82" charset="0"/>
              </a:rPr>
              <a:t>prometidas</a:t>
            </a:r>
            <a:r>
              <a:rPr lang="es-ES" b="1" dirty="0">
                <a:solidFill>
                  <a:schemeClr val="bg1"/>
                </a:solidFill>
                <a:latin typeface="Tempus Sans ITC" panose="04020404030D07020202" pitchFamily="82" charset="0"/>
              </a:rPr>
              <a:t> </a:t>
            </a:r>
            <a:r>
              <a:rPr lang="es-ES" b="1" cap="small" dirty="0">
                <a:solidFill>
                  <a:schemeClr val="bg1"/>
                </a:solidFill>
                <a:latin typeface="Tempus Sans ITC" panose="04020404030D07020202" pitchFamily="82" charset="0"/>
              </a:rPr>
              <a:t>a David</a:t>
            </a:r>
            <a:r>
              <a:rPr lang="es-ES" b="1" dirty="0">
                <a:solidFill>
                  <a:schemeClr val="bg1"/>
                </a:solidFill>
                <a:latin typeface="Tempus Sans ITC" panose="04020404030D07020202" pitchFamily="82" charset="0"/>
              </a:rPr>
              <a:t>”. Por tanto dice también en otro </a:t>
            </a:r>
            <a:r>
              <a:rPr lang="es-ES" b="1" i="1" dirty="0">
                <a:solidFill>
                  <a:schemeClr val="bg1"/>
                </a:solidFill>
                <a:latin typeface="Tempus Sans ITC" panose="04020404030D07020202" pitchFamily="82" charset="0"/>
              </a:rPr>
              <a:t>salmo</a:t>
            </a:r>
            <a:r>
              <a:rPr lang="es-ES" b="1" dirty="0">
                <a:solidFill>
                  <a:schemeClr val="bg1"/>
                </a:solidFill>
                <a:latin typeface="Tempus Sans ITC" panose="04020404030D07020202" pitchFamily="82" charset="0"/>
              </a:rPr>
              <a:t>: </a:t>
            </a:r>
            <a:r>
              <a:rPr lang="en-US" b="1" dirty="0">
                <a:solidFill>
                  <a:schemeClr val="bg1"/>
                </a:solidFill>
                <a:latin typeface="Tempus Sans ITC" panose="04020404030D07020202" pitchFamily="82" charset="0"/>
              </a:rPr>
              <a:t>“No </a:t>
            </a:r>
            <a:r>
              <a:rPr lang="en-US" b="1" dirty="0" err="1">
                <a:solidFill>
                  <a:schemeClr val="bg1"/>
                </a:solidFill>
                <a:latin typeface="Tempus Sans ITC" panose="04020404030D07020202" pitchFamily="82" charset="0"/>
              </a:rPr>
              <a:t>permitir</a:t>
            </a:r>
            <a:r>
              <a:rPr lang="es-CO" b="1" dirty="0" err="1">
                <a:solidFill>
                  <a:schemeClr val="bg1"/>
                </a:solidFill>
                <a:latin typeface="Tempus Sans ITC" panose="04020404030D07020202" pitchFamily="82" charset="0"/>
              </a:rPr>
              <a:t>ás</a:t>
            </a:r>
            <a:r>
              <a:rPr lang="es-CO" b="1" dirty="0">
                <a:solidFill>
                  <a:schemeClr val="bg1"/>
                </a:solidFill>
                <a:latin typeface="Tempus Sans ITC" panose="04020404030D07020202" pitchFamily="82" charset="0"/>
              </a:rPr>
              <a:t> que tu santo vea corrupción</a:t>
            </a:r>
            <a:r>
              <a:rPr lang="es-ES" b="1" dirty="0">
                <a:solidFill>
                  <a:schemeClr val="bg1"/>
                </a:solidFill>
                <a:latin typeface="Tempus Sans ITC" panose="04020404030D07020202" pitchFamily="82" charset="0"/>
              </a:rPr>
              <a:t>”.</a:t>
            </a:r>
          </a:p>
        </p:txBody>
      </p:sp>
      <p:sp>
        <p:nvSpPr>
          <p:cNvPr id="4" name="Text Box 2">
            <a:extLst>
              <a:ext uri="{FF2B5EF4-FFF2-40B4-BE49-F238E27FC236}">
                <a16:creationId xmlns:a16="http://schemas.microsoft.com/office/drawing/2014/main" id="{D2D552B8-F741-C16B-24E7-681BE8EB3D30}"/>
              </a:ext>
            </a:extLst>
          </p:cNvPr>
          <p:cNvSpPr txBox="1">
            <a:spLocks noChangeArrowheads="1"/>
          </p:cNvSpPr>
          <p:nvPr/>
        </p:nvSpPr>
        <p:spPr bwMode="auto">
          <a:xfrm>
            <a:off x="3429000" y="7359"/>
            <a:ext cx="5715000" cy="674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chemeClr val="bg1"/>
                </a:solidFill>
                <a:latin typeface="Tempus Sans ITC" panose="04020404030D07020202" pitchFamily="82" charset="0"/>
              </a:rPr>
              <a:t>Hechos</a:t>
            </a:r>
            <a:r>
              <a:rPr lang="en-US" altLang="en-US" b="1" dirty="0">
                <a:solidFill>
                  <a:schemeClr val="bg1"/>
                </a:solidFill>
                <a:latin typeface="Tempus Sans ITC" panose="04020404030D07020202" pitchFamily="82" charset="0"/>
              </a:rPr>
              <a:t> 13:29-35 - </a:t>
            </a:r>
            <a:r>
              <a:rPr lang="es-ES" b="1" dirty="0">
                <a:solidFill>
                  <a:schemeClr val="bg1"/>
                </a:solidFill>
                <a:latin typeface="Tempus Sans ITC" panose="04020404030D07020202" pitchFamily="82" charset="0"/>
              </a:rPr>
              <a:t>Cuando habían cumplido todo lo que estaba escrito acerca de Él, lo bajaron de la cruz y lo pusieron en un sepulcro. Pero Dios lo levantó de entre los muertos; y por muchos días se apareció a los que habían subido con Él de Galilea a Jerusalén, los cuales ahora son Sus testigos ante el pueblo. Nosotros les anunciamos las buenas nuevas de que la promesa hecha a los padres, Dios la ha cumplido a nuestros hijos al resucitar a Jesús, </a:t>
            </a:r>
            <a:r>
              <a:rPr lang="es-ES" b="1" dirty="0">
                <a:solidFill>
                  <a:srgbClr val="FFFF00"/>
                </a:solidFill>
                <a:latin typeface="Tempus Sans ITC" panose="04020404030D07020202" pitchFamily="82" charset="0"/>
              </a:rPr>
              <a:t>como también está escrito en el Salmo segundo: “Hijo m</a:t>
            </a:r>
            <a:r>
              <a:rPr lang="es-CO" b="1" dirty="0" err="1">
                <a:solidFill>
                  <a:srgbClr val="FFFF00"/>
                </a:solidFill>
                <a:latin typeface="Tempus Sans ITC" panose="04020404030D07020202" pitchFamily="82" charset="0"/>
              </a:rPr>
              <a:t>ío</a:t>
            </a:r>
            <a:r>
              <a:rPr lang="es-CO" b="1" dirty="0">
                <a:solidFill>
                  <a:srgbClr val="FFFF00"/>
                </a:solidFill>
                <a:latin typeface="Tempus Sans ITC" panose="04020404030D07020202" pitchFamily="82" charset="0"/>
              </a:rPr>
              <a:t> eres tú</a:t>
            </a:r>
            <a:r>
              <a:rPr lang="en-US" b="1" dirty="0">
                <a:solidFill>
                  <a:srgbClr val="FFFF00"/>
                </a:solidFill>
                <a:latin typeface="Tempus Sans ITC" panose="04020404030D07020202" pitchFamily="82" charset="0"/>
              </a:rPr>
              <a:t>; </a:t>
            </a:r>
            <a:r>
              <a:rPr lang="en-US" b="1" dirty="0" err="1">
                <a:solidFill>
                  <a:srgbClr val="FFFF00"/>
                </a:solidFill>
                <a:latin typeface="Tempus Sans ITC" panose="04020404030D07020202" pitchFamily="82" charset="0"/>
              </a:rPr>
              <a:t>yo</a:t>
            </a:r>
            <a:r>
              <a:rPr lang="en-US" b="1" dirty="0">
                <a:solidFill>
                  <a:srgbClr val="FFFF00"/>
                </a:solidFill>
                <a:latin typeface="Tempus Sans ITC" panose="04020404030D07020202" pitchFamily="82" charset="0"/>
              </a:rPr>
              <a:t> </a:t>
            </a:r>
            <a:r>
              <a:rPr lang="en-US" b="1" dirty="0" err="1">
                <a:solidFill>
                  <a:srgbClr val="FFFF00"/>
                </a:solidFill>
                <a:latin typeface="Tempus Sans ITC" panose="04020404030D07020202" pitchFamily="82" charset="0"/>
              </a:rPr>
              <a:t>te</a:t>
            </a:r>
            <a:r>
              <a:rPr lang="en-US" b="1" dirty="0">
                <a:solidFill>
                  <a:srgbClr val="FFFF00"/>
                </a:solidFill>
                <a:latin typeface="Tempus Sans ITC" panose="04020404030D07020202" pitchFamily="82" charset="0"/>
              </a:rPr>
              <a:t> he </a:t>
            </a:r>
            <a:r>
              <a:rPr lang="en-US" b="1" dirty="0" err="1">
                <a:solidFill>
                  <a:srgbClr val="FFFF00"/>
                </a:solidFill>
                <a:latin typeface="Tempus Sans ITC" panose="04020404030D07020202" pitchFamily="82" charset="0"/>
              </a:rPr>
              <a:t>engendrado</a:t>
            </a:r>
            <a:r>
              <a:rPr lang="en-US" b="1" dirty="0">
                <a:solidFill>
                  <a:srgbClr val="FFFF00"/>
                </a:solidFill>
                <a:latin typeface="Tempus Sans ITC" panose="04020404030D07020202" pitchFamily="82" charset="0"/>
              </a:rPr>
              <a:t> hoy”.</a:t>
            </a:r>
            <a:r>
              <a:rPr lang="es-ES" b="1" i="1" dirty="0">
                <a:solidFill>
                  <a:schemeClr val="bg1"/>
                </a:solidFill>
                <a:latin typeface="Tempus Sans ITC" panose="04020404030D07020202" pitchFamily="82" charset="0"/>
              </a:rPr>
              <a:t>Y en cuanto a</a:t>
            </a:r>
            <a:r>
              <a:rPr lang="es-ES" b="1" dirty="0">
                <a:solidFill>
                  <a:schemeClr val="bg1"/>
                </a:solidFill>
                <a:latin typeface="Tempus Sans ITC" panose="04020404030D07020202" pitchFamily="82" charset="0"/>
              </a:rPr>
              <a:t> que lo resucitó de entre los muertos para nunca más volver a corrupción, </a:t>
            </a:r>
            <a:r>
              <a:rPr lang="es-ES" b="1" i="1" dirty="0">
                <a:solidFill>
                  <a:schemeClr val="bg1"/>
                </a:solidFill>
                <a:latin typeface="Tempus Sans ITC" panose="04020404030D07020202" pitchFamily="82" charset="0"/>
              </a:rPr>
              <a:t>Dios</a:t>
            </a:r>
            <a:r>
              <a:rPr lang="es-ES" b="1" dirty="0">
                <a:solidFill>
                  <a:schemeClr val="bg1"/>
                </a:solidFill>
                <a:latin typeface="Tempus Sans ITC" panose="04020404030D07020202" pitchFamily="82" charset="0"/>
              </a:rPr>
              <a:t> ha hablado de esta manera: “Les dar</a:t>
            </a:r>
            <a:r>
              <a:rPr lang="es-CO" b="1" dirty="0">
                <a:solidFill>
                  <a:schemeClr val="bg1"/>
                </a:solidFill>
                <a:latin typeface="Tempus Sans ITC" panose="04020404030D07020202" pitchFamily="82" charset="0"/>
              </a:rPr>
              <a:t>é las misericordias santas y fieles </a:t>
            </a:r>
            <a:r>
              <a:rPr lang="es-ES" b="1" i="1" dirty="0">
                <a:solidFill>
                  <a:schemeClr val="bg1"/>
                </a:solidFill>
                <a:latin typeface="Tempus Sans ITC" panose="04020404030D07020202" pitchFamily="82" charset="0"/>
              </a:rPr>
              <a:t>prometidas</a:t>
            </a:r>
            <a:r>
              <a:rPr lang="es-ES" b="1" dirty="0">
                <a:solidFill>
                  <a:schemeClr val="bg1"/>
                </a:solidFill>
                <a:latin typeface="Tempus Sans ITC" panose="04020404030D07020202" pitchFamily="82" charset="0"/>
              </a:rPr>
              <a:t> </a:t>
            </a:r>
            <a:r>
              <a:rPr lang="es-ES" b="1" cap="small" dirty="0">
                <a:solidFill>
                  <a:schemeClr val="bg1"/>
                </a:solidFill>
                <a:latin typeface="Tempus Sans ITC" panose="04020404030D07020202" pitchFamily="82" charset="0"/>
              </a:rPr>
              <a:t>a David</a:t>
            </a:r>
            <a:r>
              <a:rPr lang="es-ES" b="1" dirty="0">
                <a:solidFill>
                  <a:schemeClr val="bg1"/>
                </a:solidFill>
                <a:latin typeface="Tempus Sans ITC" panose="04020404030D07020202" pitchFamily="82" charset="0"/>
              </a:rPr>
              <a:t>”. Por tanto dice también en otro </a:t>
            </a:r>
            <a:r>
              <a:rPr lang="es-ES" b="1" i="1" dirty="0">
                <a:solidFill>
                  <a:schemeClr val="bg1"/>
                </a:solidFill>
                <a:latin typeface="Tempus Sans ITC" panose="04020404030D07020202" pitchFamily="82" charset="0"/>
              </a:rPr>
              <a:t>salmo</a:t>
            </a:r>
            <a:r>
              <a:rPr lang="es-ES" b="1" dirty="0">
                <a:solidFill>
                  <a:schemeClr val="bg1"/>
                </a:solidFill>
                <a:latin typeface="Tempus Sans ITC" panose="04020404030D07020202" pitchFamily="82" charset="0"/>
              </a:rPr>
              <a:t>: </a:t>
            </a:r>
            <a:r>
              <a:rPr lang="en-US" b="1" dirty="0">
                <a:solidFill>
                  <a:schemeClr val="bg1"/>
                </a:solidFill>
                <a:latin typeface="Tempus Sans ITC" panose="04020404030D07020202" pitchFamily="82" charset="0"/>
              </a:rPr>
              <a:t>“No </a:t>
            </a:r>
            <a:r>
              <a:rPr lang="en-US" b="1" dirty="0" err="1">
                <a:solidFill>
                  <a:schemeClr val="bg1"/>
                </a:solidFill>
                <a:latin typeface="Tempus Sans ITC" panose="04020404030D07020202" pitchFamily="82" charset="0"/>
              </a:rPr>
              <a:t>permitir</a:t>
            </a:r>
            <a:r>
              <a:rPr lang="es-CO" b="1" dirty="0" err="1">
                <a:solidFill>
                  <a:schemeClr val="bg1"/>
                </a:solidFill>
                <a:latin typeface="Tempus Sans ITC" panose="04020404030D07020202" pitchFamily="82" charset="0"/>
              </a:rPr>
              <a:t>ás</a:t>
            </a:r>
            <a:r>
              <a:rPr lang="es-CO" b="1" dirty="0">
                <a:solidFill>
                  <a:schemeClr val="bg1"/>
                </a:solidFill>
                <a:latin typeface="Tempus Sans ITC" panose="04020404030D07020202" pitchFamily="82" charset="0"/>
              </a:rPr>
              <a:t> que tu santo vea corrupción</a:t>
            </a:r>
            <a:r>
              <a:rPr lang="es-ES" b="1" dirty="0">
                <a:solidFill>
                  <a:schemeClr val="bg1"/>
                </a:solidFill>
                <a:latin typeface="Tempus Sans ITC" panose="04020404030D07020202" pitchFamily="82" charset="0"/>
              </a:rPr>
              <a:t>”.</a:t>
            </a:r>
          </a:p>
        </p:txBody>
      </p:sp>
      <p:sp>
        <p:nvSpPr>
          <p:cNvPr id="5" name="Text Box 10">
            <a:extLst>
              <a:ext uri="{FF2B5EF4-FFF2-40B4-BE49-F238E27FC236}">
                <a16:creationId xmlns:a16="http://schemas.microsoft.com/office/drawing/2014/main" id="{B5DFF35F-B1F1-FC12-3DAE-9A325F8A9246}"/>
              </a:ext>
            </a:extLst>
          </p:cNvPr>
          <p:cNvSpPr txBox="1">
            <a:spLocks noChangeArrowheads="1"/>
          </p:cNvSpPr>
          <p:nvPr/>
        </p:nvSpPr>
        <p:spPr bwMode="auto">
          <a:xfrm>
            <a:off x="0" y="4622572"/>
            <a:ext cx="3429000" cy="420115"/>
          </a:xfrm>
          <a:prstGeom prst="rect">
            <a:avLst/>
          </a:prstGeom>
          <a:solidFill>
            <a:srgbClr val="FCF8E0"/>
          </a:solidFill>
          <a:ln>
            <a:noFill/>
          </a:ln>
          <a:effectLst/>
        </p:spPr>
        <p:txBody>
          <a:bodyPr>
            <a:spAutoFit/>
          </a:bodyPr>
          <a:lstStyle/>
          <a:p>
            <a:pPr algn="ctr">
              <a:lnSpc>
                <a:spcPct val="85000"/>
              </a:lnSpc>
            </a:pPr>
            <a:r>
              <a:rPr lang="es-ES" altLang="en-US" b="1" dirty="0">
                <a:latin typeface="Tempus Sans ITC" panose="04020404030D07020202" pitchFamily="82" charset="0"/>
              </a:rPr>
              <a:t>Isaías 53:5</a:t>
            </a:r>
            <a:endParaRPr lang="en-US" altLang="en-US" b="1" dirty="0">
              <a:latin typeface="Tempus Sans ITC" panose="04020404030D07020202" pitchFamily="82" charset="0"/>
            </a:endParaRPr>
          </a:p>
        </p:txBody>
      </p:sp>
      <p:sp>
        <p:nvSpPr>
          <p:cNvPr id="6" name="Text Box 2">
            <a:extLst>
              <a:ext uri="{FF2B5EF4-FFF2-40B4-BE49-F238E27FC236}">
                <a16:creationId xmlns:a16="http://schemas.microsoft.com/office/drawing/2014/main" id="{8C616DE0-68CB-C509-64A1-BF2707BB7C45}"/>
              </a:ext>
            </a:extLst>
          </p:cNvPr>
          <p:cNvSpPr txBox="1">
            <a:spLocks noChangeArrowheads="1"/>
          </p:cNvSpPr>
          <p:nvPr/>
        </p:nvSpPr>
        <p:spPr bwMode="auto">
          <a:xfrm>
            <a:off x="3429000" y="-7359"/>
            <a:ext cx="5715000" cy="674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chemeClr val="bg1"/>
                </a:solidFill>
                <a:latin typeface="Tempus Sans ITC" panose="04020404030D07020202" pitchFamily="82" charset="0"/>
              </a:rPr>
              <a:t>Hechos</a:t>
            </a:r>
            <a:r>
              <a:rPr lang="en-US" altLang="en-US" b="1" dirty="0">
                <a:solidFill>
                  <a:schemeClr val="bg1"/>
                </a:solidFill>
                <a:latin typeface="Tempus Sans ITC" panose="04020404030D07020202" pitchFamily="82" charset="0"/>
              </a:rPr>
              <a:t> 13:29-35 - </a:t>
            </a:r>
            <a:r>
              <a:rPr lang="es-ES" b="1" dirty="0">
                <a:solidFill>
                  <a:schemeClr val="bg1"/>
                </a:solidFill>
                <a:latin typeface="Tempus Sans ITC" panose="04020404030D07020202" pitchFamily="82" charset="0"/>
              </a:rPr>
              <a:t>Cuando habían cumplido todo lo que estaba escrito acerca de Él, lo bajaron de la cruz y lo pusieron en un sepulcro. Pero Dios lo levantó de entre los muertos; y por muchos días se apareció a los que habían subido con Él de Galilea a Jerusalén, los cuales ahora son Sus testigos ante el pueblo. Nosotros les anunciamos las buenas nuevas de que la promesa hecha a los padres, Dios la ha cumplido a nuestros hijos al resucitar a Jesús, como también está escrito en el Salmo segundo: “Hijo m</a:t>
            </a:r>
            <a:r>
              <a:rPr lang="es-CO" b="1" dirty="0" err="1">
                <a:solidFill>
                  <a:schemeClr val="bg1"/>
                </a:solidFill>
                <a:latin typeface="Tempus Sans ITC" panose="04020404030D07020202" pitchFamily="82" charset="0"/>
              </a:rPr>
              <a:t>ío</a:t>
            </a:r>
            <a:r>
              <a:rPr lang="es-CO" b="1" dirty="0">
                <a:solidFill>
                  <a:schemeClr val="bg1"/>
                </a:solidFill>
                <a:latin typeface="Tempus Sans ITC" panose="04020404030D07020202" pitchFamily="82" charset="0"/>
              </a:rPr>
              <a:t> eres tú</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yo</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te</a:t>
            </a:r>
            <a:r>
              <a:rPr lang="en-US" b="1" dirty="0">
                <a:solidFill>
                  <a:schemeClr val="bg1"/>
                </a:solidFill>
                <a:latin typeface="Tempus Sans ITC" panose="04020404030D07020202" pitchFamily="82" charset="0"/>
              </a:rPr>
              <a:t> he </a:t>
            </a:r>
            <a:r>
              <a:rPr lang="en-US" b="1" dirty="0" err="1">
                <a:solidFill>
                  <a:schemeClr val="bg1"/>
                </a:solidFill>
                <a:latin typeface="Tempus Sans ITC" panose="04020404030D07020202" pitchFamily="82" charset="0"/>
              </a:rPr>
              <a:t>engendrado</a:t>
            </a:r>
            <a:r>
              <a:rPr lang="en-US" b="1" dirty="0">
                <a:solidFill>
                  <a:schemeClr val="bg1"/>
                </a:solidFill>
                <a:latin typeface="Tempus Sans ITC" panose="04020404030D07020202" pitchFamily="82" charset="0"/>
              </a:rPr>
              <a:t> hoy”.</a:t>
            </a:r>
            <a:r>
              <a:rPr lang="es-ES" b="1" i="1" dirty="0">
                <a:solidFill>
                  <a:srgbClr val="FFFF00"/>
                </a:solidFill>
                <a:latin typeface="Tempus Sans ITC" panose="04020404030D07020202" pitchFamily="82" charset="0"/>
              </a:rPr>
              <a:t>Y en cuanto a</a:t>
            </a:r>
            <a:r>
              <a:rPr lang="es-ES" b="1" dirty="0">
                <a:solidFill>
                  <a:srgbClr val="FFFF00"/>
                </a:solidFill>
                <a:latin typeface="Tempus Sans ITC" panose="04020404030D07020202" pitchFamily="82" charset="0"/>
              </a:rPr>
              <a:t> que lo resucitó de entre los muertos para nunca más volver a corrupción, </a:t>
            </a:r>
            <a:r>
              <a:rPr lang="es-ES" b="1" i="1" dirty="0">
                <a:solidFill>
                  <a:srgbClr val="FFFF00"/>
                </a:solidFill>
                <a:latin typeface="Tempus Sans ITC" panose="04020404030D07020202" pitchFamily="82" charset="0"/>
              </a:rPr>
              <a:t>Dios</a:t>
            </a:r>
            <a:r>
              <a:rPr lang="es-ES" b="1" dirty="0">
                <a:solidFill>
                  <a:srgbClr val="FFFF00"/>
                </a:solidFill>
                <a:latin typeface="Tempus Sans ITC" panose="04020404030D07020202" pitchFamily="82" charset="0"/>
              </a:rPr>
              <a:t> ha hablado de esta manera: “Les dar</a:t>
            </a:r>
            <a:r>
              <a:rPr lang="es-CO" b="1" dirty="0">
                <a:solidFill>
                  <a:srgbClr val="FFFF00"/>
                </a:solidFill>
                <a:latin typeface="Tempus Sans ITC" panose="04020404030D07020202" pitchFamily="82" charset="0"/>
              </a:rPr>
              <a:t>é las misericordias santas y fieles </a:t>
            </a:r>
            <a:r>
              <a:rPr lang="es-ES" b="1" i="1" dirty="0">
                <a:solidFill>
                  <a:srgbClr val="FFFF00"/>
                </a:solidFill>
                <a:latin typeface="Tempus Sans ITC" panose="04020404030D07020202" pitchFamily="82" charset="0"/>
              </a:rPr>
              <a:t>prometidas</a:t>
            </a:r>
            <a:r>
              <a:rPr lang="es-ES" b="1" dirty="0">
                <a:solidFill>
                  <a:srgbClr val="FFFF00"/>
                </a:solidFill>
                <a:latin typeface="Tempus Sans ITC" panose="04020404030D07020202" pitchFamily="82" charset="0"/>
              </a:rPr>
              <a:t> </a:t>
            </a:r>
            <a:r>
              <a:rPr lang="es-ES" b="1" cap="small" dirty="0">
                <a:solidFill>
                  <a:srgbClr val="FFFF00"/>
                </a:solidFill>
                <a:latin typeface="Tempus Sans ITC" panose="04020404030D07020202" pitchFamily="82" charset="0"/>
              </a:rPr>
              <a:t>a David</a:t>
            </a:r>
            <a:r>
              <a:rPr lang="es-ES" b="1" dirty="0">
                <a:solidFill>
                  <a:srgbClr val="FFFF00"/>
                </a:solidFill>
                <a:latin typeface="Tempus Sans ITC" panose="04020404030D07020202" pitchFamily="82" charset="0"/>
              </a:rPr>
              <a:t>”. Por tanto dice también en otro </a:t>
            </a:r>
            <a:r>
              <a:rPr lang="es-ES" b="1" i="1" dirty="0">
                <a:solidFill>
                  <a:srgbClr val="FFFF00"/>
                </a:solidFill>
                <a:latin typeface="Tempus Sans ITC" panose="04020404030D07020202" pitchFamily="82" charset="0"/>
              </a:rPr>
              <a:t>salmo</a:t>
            </a:r>
            <a:r>
              <a:rPr lang="es-ES" b="1" dirty="0">
                <a:solidFill>
                  <a:srgbClr val="FFFF00"/>
                </a:solidFill>
                <a:latin typeface="Tempus Sans ITC" panose="04020404030D07020202" pitchFamily="82" charset="0"/>
              </a:rPr>
              <a:t>: </a:t>
            </a:r>
            <a:r>
              <a:rPr lang="en-US" b="1" dirty="0">
                <a:solidFill>
                  <a:srgbClr val="FFFF00"/>
                </a:solidFill>
                <a:latin typeface="Tempus Sans ITC" panose="04020404030D07020202" pitchFamily="82" charset="0"/>
              </a:rPr>
              <a:t>“No </a:t>
            </a:r>
            <a:r>
              <a:rPr lang="en-US" b="1" dirty="0" err="1">
                <a:solidFill>
                  <a:srgbClr val="FFFF00"/>
                </a:solidFill>
                <a:latin typeface="Tempus Sans ITC" panose="04020404030D07020202" pitchFamily="82" charset="0"/>
              </a:rPr>
              <a:t>permitir</a:t>
            </a:r>
            <a:r>
              <a:rPr lang="es-CO" b="1" dirty="0" err="1">
                <a:solidFill>
                  <a:srgbClr val="FFFF00"/>
                </a:solidFill>
                <a:latin typeface="Tempus Sans ITC" panose="04020404030D07020202" pitchFamily="82" charset="0"/>
              </a:rPr>
              <a:t>ás</a:t>
            </a:r>
            <a:r>
              <a:rPr lang="es-CO" b="1" dirty="0">
                <a:solidFill>
                  <a:srgbClr val="FFFF00"/>
                </a:solidFill>
                <a:latin typeface="Tempus Sans ITC" panose="04020404030D07020202" pitchFamily="82" charset="0"/>
              </a:rPr>
              <a:t> que tu santo vea corrupción</a:t>
            </a:r>
            <a:r>
              <a:rPr lang="es-ES" b="1" dirty="0">
                <a:solidFill>
                  <a:srgbClr val="FFFF00"/>
                </a:solidFill>
                <a:latin typeface="Tempus Sans ITC" panose="04020404030D07020202" pitchFamily="82"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dissolve">
                                      <p:cBhvr>
                                        <p:cTn id="7" dur="1000"/>
                                        <p:tgtEl>
                                          <p:spTgt spid="63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3491"/>
                                        </p:tgtEl>
                                        <p:attrNameLst>
                                          <p:attrName>style.visibility</p:attrName>
                                        </p:attrNameLst>
                                      </p:cBhvr>
                                      <p:to>
                                        <p:strVal val="visible"/>
                                      </p:to>
                                    </p:set>
                                    <p:animEffect transition="in" filter="dissolve">
                                      <p:cBhvr>
                                        <p:cTn id="12" dur="1000"/>
                                        <p:tgtEl>
                                          <p:spTgt spid="63491"/>
                                        </p:tgtEl>
                                      </p:cBhvr>
                                    </p:animEffect>
                                  </p:childTnLst>
                                </p:cTn>
                              </p:par>
                            </p:childTnLst>
                          </p:cTn>
                        </p:par>
                      </p:childTnLst>
                    </p:cTn>
                  </p:par>
                  <p:par>
                    <p:cTn id="13" fill="hold">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3494"/>
                                        </p:tgtEl>
                                        <p:attrNameLst>
                                          <p:attrName>style.visibility</p:attrName>
                                        </p:attrNameLst>
                                      </p:cBhvr>
                                      <p:to>
                                        <p:strVal val="visible"/>
                                      </p:to>
                                    </p:set>
                                    <p:animEffect transition="in" filter="dissolve">
                                      <p:cBhvr>
                                        <p:cTn id="22" dur="1000"/>
                                        <p:tgtEl>
                                          <p:spTgt spid="63494"/>
                                        </p:tgtEl>
                                      </p:cBhvr>
                                    </p:animEffect>
                                  </p:childTnLst>
                                </p:cTn>
                              </p:par>
                            </p:childTnLst>
                          </p:cTn>
                        </p:par>
                      </p:childTnLst>
                    </p:cTn>
                  </p:par>
                  <p:par>
                    <p:cTn id="23" fill="hold">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10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3496"/>
                                        </p:tgtEl>
                                        <p:attrNameLst>
                                          <p:attrName>style.visibility</p:attrName>
                                        </p:attrNameLst>
                                      </p:cBhvr>
                                      <p:to>
                                        <p:strVal val="visible"/>
                                      </p:to>
                                    </p:set>
                                    <p:animEffect transition="in" filter="dissolve">
                                      <p:cBhvr>
                                        <p:cTn id="32" dur="1000"/>
                                        <p:tgtEl>
                                          <p:spTgt spid="6349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ssolve">
                                      <p:cBhvr>
                                        <p:cTn id="37" dur="10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3498"/>
                                        </p:tgtEl>
                                        <p:attrNameLst>
                                          <p:attrName>style.visibility</p:attrName>
                                        </p:attrNameLst>
                                      </p:cBhvr>
                                      <p:to>
                                        <p:strVal val="visible"/>
                                      </p:to>
                                    </p:set>
                                    <p:animEffect transition="in" filter="dissolve">
                                      <p:cBhvr>
                                        <p:cTn id="42" dur="1000"/>
                                        <p:tgtEl>
                                          <p:spTgt spid="63498"/>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dissolve">
                                      <p:cBhvr>
                                        <p:cTn id="47" dur="10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dissolve">
                                      <p:cBhvr>
                                        <p:cTn id="52" dur="10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63500"/>
                                        </p:tgtEl>
                                        <p:attrNameLst>
                                          <p:attrName>style.visibility</p:attrName>
                                        </p:attrNameLst>
                                      </p:cBhvr>
                                      <p:to>
                                        <p:strVal val="visible"/>
                                      </p:to>
                                    </p:set>
                                    <p:animEffect transition="in" filter="dissolve">
                                      <p:cBhvr>
                                        <p:cTn id="57" dur="1000"/>
                                        <p:tgtEl>
                                          <p:spTgt spid="63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animBg="1" autoUpdateAnimBg="0"/>
      <p:bldP spid="63494" grpId="0" animBg="1" autoUpdateAnimBg="0"/>
      <p:bldP spid="63496" grpId="0" animBg="1" autoUpdateAnimBg="0"/>
      <p:bldP spid="63498" grpId="0" animBg="1" autoUpdateAnimBg="0"/>
      <p:bldP spid="63500" grpId="0" animBg="1" autoUpdateAnimBg="0"/>
      <p:bldP spid="2" grpId="0" autoUpdateAnimBg="0"/>
      <p:bldP spid="3" grpId="0" autoUpdateAnimBg="0"/>
      <p:bldP spid="4" grpId="0" autoUpdateAnimBg="0"/>
      <p:bldP spid="5" grpId="0" animBg="1" autoUpdateAnimBg="0"/>
      <p:bldP spid="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E5F6E6D6-DD9F-804A-9403-B306C64C2F11}"/>
              </a:ext>
            </a:extLst>
          </p:cNvPr>
          <p:cNvSpPr txBox="1">
            <a:spLocks noChangeArrowheads="1"/>
          </p:cNvSpPr>
          <p:nvPr/>
        </p:nvSpPr>
        <p:spPr bwMode="auto">
          <a:xfrm>
            <a:off x="533400" y="1219200"/>
            <a:ext cx="80772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3600" b="1" dirty="0">
                <a:solidFill>
                  <a:schemeClr val="bg1"/>
                </a:solidFill>
                <a:latin typeface="Tempus Sans ITC" panose="04020404030D07020202" pitchFamily="82" charset="0"/>
              </a:rPr>
              <a:t>PALABRAS CLAVES:</a:t>
            </a:r>
            <a:endParaRPr lang="en-US" altLang="en-US" b="1" dirty="0">
              <a:solidFill>
                <a:schemeClr val="bg1"/>
              </a:solidFill>
              <a:latin typeface="Tempus Sans ITC" panose="04020404030D07020202" pitchFamily="82" charset="0"/>
            </a:endParaRPr>
          </a:p>
          <a:p>
            <a:pPr algn="ctr"/>
            <a:endParaRPr lang="en-US" altLang="en-US" b="1" dirty="0">
              <a:solidFill>
                <a:schemeClr val="bg1"/>
              </a:solidFill>
              <a:latin typeface="Tempus Sans ITC" panose="04020404030D07020202" pitchFamily="82" charset="0"/>
            </a:endParaRPr>
          </a:p>
          <a:p>
            <a:pPr algn="ctr"/>
            <a:r>
              <a:rPr lang="en-US" altLang="en-US" sz="3600" b="1" dirty="0">
                <a:solidFill>
                  <a:srgbClr val="FFFF00"/>
                </a:solidFill>
                <a:latin typeface="Tempus Sans ITC" panose="04020404030D07020202" pitchFamily="82" charset="0"/>
              </a:rPr>
              <a:t>“PROMESA” … “DON” … “PRENDA”</a:t>
            </a:r>
          </a:p>
          <a:p>
            <a:pPr algn="ctr"/>
            <a:r>
              <a:rPr lang="en-US" altLang="en-US" sz="3600" b="1" dirty="0">
                <a:solidFill>
                  <a:srgbClr val="FFFF00"/>
                </a:solidFill>
                <a:latin typeface="Tempus Sans ITC" panose="04020404030D07020202" pitchFamily="82" charset="0"/>
              </a:rPr>
              <a:t>DEL ESPÍRITU</a:t>
            </a:r>
          </a:p>
        </p:txBody>
      </p:sp>
      <p:sp>
        <p:nvSpPr>
          <p:cNvPr id="3" name="Text Box 3">
            <a:extLst>
              <a:ext uri="{FF2B5EF4-FFF2-40B4-BE49-F238E27FC236}">
                <a16:creationId xmlns:a16="http://schemas.microsoft.com/office/drawing/2014/main" id="{39AC4DA6-E24E-DE67-6F8B-1ECADAF0BC4A}"/>
              </a:ext>
            </a:extLst>
          </p:cNvPr>
          <p:cNvSpPr txBox="1">
            <a:spLocks noChangeArrowheads="1"/>
          </p:cNvSpPr>
          <p:nvPr/>
        </p:nvSpPr>
        <p:spPr bwMode="auto">
          <a:xfrm>
            <a:off x="0" y="3505200"/>
            <a:ext cx="9144000" cy="1190625"/>
          </a:xfrm>
          <a:prstGeom prst="rect">
            <a:avLst/>
          </a:prstGeom>
          <a:solidFill>
            <a:srgbClr val="FFFF00"/>
          </a:solidFill>
          <a:ln>
            <a:noFill/>
          </a:ln>
          <a:effectLst>
            <a:outerShdw dist="35921" dir="2700000" algn="ctr" rotWithShape="0">
              <a:schemeClr val="tx1"/>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s-ES" altLang="en-US" sz="3600" b="1" dirty="0">
                <a:latin typeface="Tempus Sans ITC" panose="04020404030D07020202" pitchFamily="82" charset="0"/>
              </a:rPr>
              <a:t>LA EXPLICACIÓN SE ENCUENTRA EN </a:t>
            </a:r>
            <a:r>
              <a:rPr lang="en-US" altLang="en-US" sz="3600" b="1" dirty="0">
                <a:latin typeface="Tempus Sans ITC" panose="04020404030D07020202" pitchFamily="82" charset="0"/>
              </a:rPr>
              <a:t>:</a:t>
            </a:r>
          </a:p>
          <a:p>
            <a:pPr algn="ctr"/>
            <a:r>
              <a:rPr lang="en-US" altLang="en-US" sz="3600" b="1" dirty="0" err="1">
                <a:latin typeface="Tempus Sans ITC" panose="04020404030D07020202" pitchFamily="82" charset="0"/>
              </a:rPr>
              <a:t>Hechos</a:t>
            </a:r>
            <a:r>
              <a:rPr lang="en-US" altLang="en-US" sz="3600" b="1" dirty="0">
                <a:latin typeface="Tempus Sans ITC" panose="04020404030D07020202" pitchFamily="82" charset="0"/>
              </a:rPr>
              <a:t> 2:22-36 … 13:29-33 … 26:6-8,22-23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a:extLst>
              <a:ext uri="{FF2B5EF4-FFF2-40B4-BE49-F238E27FC236}">
                <a16:creationId xmlns:a16="http://schemas.microsoft.com/office/drawing/2014/main" id="{4F2909D4-9B4F-A30D-5947-A27E3B59CABA}"/>
              </a:ext>
            </a:extLst>
          </p:cNvPr>
          <p:cNvSpPr txBox="1">
            <a:spLocks noChangeArrowheads="1"/>
          </p:cNvSpPr>
          <p:nvPr/>
        </p:nvSpPr>
        <p:spPr bwMode="auto">
          <a:xfrm>
            <a:off x="0" y="0"/>
            <a:ext cx="5715000" cy="2303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26:6-8</a:t>
            </a:r>
            <a:endParaRPr lang="en-US" altLang="en-US" b="1" dirty="0">
              <a:solidFill>
                <a:schemeClr val="bg1"/>
              </a:solidFill>
              <a:latin typeface="Tempus Sans ITC" panose="04020404030D07020202" pitchFamily="82" charset="0"/>
            </a:endParaRPr>
          </a:p>
          <a:p>
            <a:pPr algn="ctr">
              <a:lnSpc>
                <a:spcPct val="85000"/>
              </a:lnSpc>
            </a:pPr>
            <a:r>
              <a:rPr lang="es-ES" b="1" dirty="0">
                <a:solidFill>
                  <a:schemeClr val="bg1"/>
                </a:solidFill>
                <a:latin typeface="Tempus Sans ITC" panose="04020404030D07020202" pitchFamily="82" charset="0"/>
              </a:rPr>
              <a:t>Y ahora soy sometido a juicio por la esperanza de la promesa hecha por Dios a nuestros padres: que nuestras doce tribus esperan alcanzar al servir fielmente </a:t>
            </a:r>
            <a:r>
              <a:rPr lang="es-ES" b="1" i="1" dirty="0">
                <a:solidFill>
                  <a:schemeClr val="bg1"/>
                </a:solidFill>
                <a:latin typeface="Tempus Sans ITC" panose="04020404030D07020202" pitchFamily="82" charset="0"/>
              </a:rPr>
              <a:t>a Dios</a:t>
            </a:r>
            <a:r>
              <a:rPr lang="es-ES" b="1" dirty="0">
                <a:solidFill>
                  <a:schemeClr val="bg1"/>
                </a:solidFill>
                <a:latin typeface="Tempus Sans ITC" panose="04020404030D07020202" pitchFamily="82" charset="0"/>
              </a:rPr>
              <a:t> noche y día. Y por esta esperanza, oh rey, soy acusado por los judíos</a:t>
            </a:r>
            <a:r>
              <a:rPr lang="en-US" altLang="en-US" b="1" dirty="0">
                <a:solidFill>
                  <a:schemeClr val="bg1"/>
                </a:solidFill>
                <a:latin typeface="Tempus Sans ITC" panose="04020404030D07020202" pitchFamily="82" charset="0"/>
              </a:rPr>
              <a:t>. </a:t>
            </a:r>
          </a:p>
        </p:txBody>
      </p:sp>
      <p:sp>
        <p:nvSpPr>
          <p:cNvPr id="68611" name="Text Box 3">
            <a:extLst>
              <a:ext uri="{FF2B5EF4-FFF2-40B4-BE49-F238E27FC236}">
                <a16:creationId xmlns:a16="http://schemas.microsoft.com/office/drawing/2014/main" id="{C3E762E9-7B34-7047-B7D8-F2B9FB4AB7B3}"/>
              </a:ext>
            </a:extLst>
          </p:cNvPr>
          <p:cNvSpPr txBox="1">
            <a:spLocks noChangeArrowheads="1"/>
          </p:cNvSpPr>
          <p:nvPr/>
        </p:nvSpPr>
        <p:spPr bwMode="auto">
          <a:xfrm>
            <a:off x="5715000" y="685800"/>
            <a:ext cx="3429000" cy="1361911"/>
          </a:xfrm>
          <a:prstGeom prst="rect">
            <a:avLst/>
          </a:prstGeom>
          <a:solidFill>
            <a:srgbClr val="FCF8E0"/>
          </a:solidFill>
          <a:ln>
            <a:noFill/>
          </a:ln>
          <a:effectLst/>
        </p:spPr>
        <p:txBody>
          <a:bodyPr>
            <a:spAutoFit/>
          </a:bodyPr>
          <a:lstStyle/>
          <a:p>
            <a:pPr algn="ctr">
              <a:lnSpc>
                <a:spcPct val="85000"/>
              </a:lnSpc>
            </a:pPr>
            <a:r>
              <a:rPr lang="es-ES" altLang="en-US" b="1" dirty="0">
                <a:latin typeface="Tempus Sans ITC" panose="04020404030D07020202" pitchFamily="82" charset="0"/>
              </a:rPr>
              <a:t>"la" promesa a los padres... "la" promesa que las tribus esperan alcanzar</a:t>
            </a:r>
            <a:endParaRPr lang="en-US" altLang="en-US" b="1" dirty="0">
              <a:latin typeface="Tempus Sans ITC" panose="04020404030D07020202" pitchFamily="82" charset="0"/>
            </a:endParaRPr>
          </a:p>
        </p:txBody>
      </p:sp>
      <p:sp>
        <p:nvSpPr>
          <p:cNvPr id="68613" name="Text Box 5">
            <a:extLst>
              <a:ext uri="{FF2B5EF4-FFF2-40B4-BE49-F238E27FC236}">
                <a16:creationId xmlns:a16="http://schemas.microsoft.com/office/drawing/2014/main" id="{315BECF9-478B-9DA6-902C-60C01F5A2909}"/>
              </a:ext>
            </a:extLst>
          </p:cNvPr>
          <p:cNvSpPr txBox="1">
            <a:spLocks noChangeArrowheads="1"/>
          </p:cNvSpPr>
          <p:nvPr/>
        </p:nvSpPr>
        <p:spPr bwMode="auto">
          <a:xfrm>
            <a:off x="0" y="0"/>
            <a:ext cx="5715000" cy="2931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26:6-8</a:t>
            </a:r>
            <a:endParaRPr lang="en-US" altLang="en-US" b="1" dirty="0">
              <a:solidFill>
                <a:schemeClr val="bg1"/>
              </a:solidFill>
              <a:latin typeface="Tempus Sans ITC" panose="04020404030D07020202" pitchFamily="82" charset="0"/>
            </a:endParaRPr>
          </a:p>
          <a:p>
            <a:pPr algn="ctr">
              <a:lnSpc>
                <a:spcPct val="85000"/>
              </a:lnSpc>
            </a:pPr>
            <a:r>
              <a:rPr lang="es-ES" b="1" dirty="0">
                <a:solidFill>
                  <a:schemeClr val="bg1"/>
                </a:solidFill>
                <a:latin typeface="Tempus Sans ITC" panose="04020404030D07020202" pitchFamily="82" charset="0"/>
              </a:rPr>
              <a:t>Y ahora soy sometido a juicio por la esperanza de la promesa hecha por Dios a nuestros padres: que nuestras doce tribus esperan alcanzar al servir fielmente </a:t>
            </a:r>
            <a:r>
              <a:rPr lang="es-ES" b="1" i="1" dirty="0">
                <a:solidFill>
                  <a:schemeClr val="bg1"/>
                </a:solidFill>
                <a:latin typeface="Tempus Sans ITC" panose="04020404030D07020202" pitchFamily="82" charset="0"/>
              </a:rPr>
              <a:t>a Dios</a:t>
            </a:r>
            <a:r>
              <a:rPr lang="es-ES" b="1" dirty="0">
                <a:solidFill>
                  <a:schemeClr val="bg1"/>
                </a:solidFill>
                <a:latin typeface="Tempus Sans ITC" panose="04020404030D07020202" pitchFamily="82" charset="0"/>
              </a:rPr>
              <a:t> noche y día. Y por esta esperanza, oh rey, soy acusado por los judíos</a:t>
            </a:r>
            <a:r>
              <a:rPr lang="en-US" altLang="en-US" b="1" dirty="0">
                <a:solidFill>
                  <a:schemeClr val="bg1"/>
                </a:solidFill>
                <a:latin typeface="Tempus Sans ITC" panose="04020404030D07020202" pitchFamily="82" charset="0"/>
              </a:rPr>
              <a:t>.</a:t>
            </a:r>
            <a:endParaRPr lang="en-US" altLang="en-US" b="1" dirty="0">
              <a:solidFill>
                <a:srgbClr val="FFFF00"/>
              </a:solidFill>
              <a:latin typeface="Tempus Sans ITC" panose="04020404030D07020202" pitchFamily="82" charset="0"/>
            </a:endParaRPr>
          </a:p>
          <a:p>
            <a:pPr algn="ctr">
              <a:lnSpc>
                <a:spcPct val="85000"/>
              </a:lnSpc>
            </a:pPr>
            <a:r>
              <a:rPr lang="es-ES" b="1" dirty="0">
                <a:solidFill>
                  <a:srgbClr val="FFFF00"/>
                </a:solidFill>
                <a:latin typeface="Tempus Sans ITC" panose="04020404030D07020202" pitchFamily="82" charset="0"/>
              </a:rPr>
              <a:t>¿Por qué se considera increíble entre ustedes que Dios resucite a los muertos?</a:t>
            </a:r>
            <a:endParaRPr lang="en-US" altLang="en-US" b="1" dirty="0">
              <a:solidFill>
                <a:srgbClr val="FFFF00"/>
              </a:solidFill>
              <a:latin typeface="Tempus Sans ITC" panose="04020404030D07020202" pitchFamily="82" charset="0"/>
            </a:endParaRPr>
          </a:p>
        </p:txBody>
      </p:sp>
      <p:sp>
        <p:nvSpPr>
          <p:cNvPr id="68614" name="Text Box 6">
            <a:extLst>
              <a:ext uri="{FF2B5EF4-FFF2-40B4-BE49-F238E27FC236}">
                <a16:creationId xmlns:a16="http://schemas.microsoft.com/office/drawing/2014/main" id="{E81057CE-09DB-4FE3-F902-2004B09BEBF2}"/>
              </a:ext>
            </a:extLst>
          </p:cNvPr>
          <p:cNvSpPr txBox="1">
            <a:spLocks noChangeArrowheads="1"/>
          </p:cNvSpPr>
          <p:nvPr/>
        </p:nvSpPr>
        <p:spPr bwMode="auto">
          <a:xfrm>
            <a:off x="5729177" y="2254102"/>
            <a:ext cx="3429000" cy="734047"/>
          </a:xfrm>
          <a:prstGeom prst="rect">
            <a:avLst/>
          </a:prstGeom>
          <a:solidFill>
            <a:srgbClr val="FCF8E0"/>
          </a:solidFill>
          <a:ln>
            <a:noFill/>
          </a:ln>
          <a:effectLst/>
        </p:spPr>
        <p:txBody>
          <a:bodyPr>
            <a:spAutoFit/>
          </a:bodyPr>
          <a:lstStyle/>
          <a:p>
            <a:pPr algn="ctr">
              <a:lnSpc>
                <a:spcPct val="85000"/>
              </a:lnSpc>
            </a:pPr>
            <a:r>
              <a:rPr lang="es-ES" altLang="en-US" b="1" dirty="0">
                <a:latin typeface="Tempus Sans ITC" panose="04020404030D07020202" pitchFamily="82" charset="0"/>
              </a:rPr>
              <a:t>"La" promesa de la resurrección de la muerte</a:t>
            </a:r>
            <a:endParaRPr lang="en-US" altLang="en-US" b="1" dirty="0">
              <a:latin typeface="Tempus Sans ITC" panose="04020404030D07020202" pitchFamily="82" charset="0"/>
            </a:endParaRPr>
          </a:p>
        </p:txBody>
      </p:sp>
      <p:sp>
        <p:nvSpPr>
          <p:cNvPr id="68615" name="Text Box 7">
            <a:extLst>
              <a:ext uri="{FF2B5EF4-FFF2-40B4-BE49-F238E27FC236}">
                <a16:creationId xmlns:a16="http://schemas.microsoft.com/office/drawing/2014/main" id="{FA2E93B3-BB45-2680-F924-C8C15B85DF23}"/>
              </a:ext>
            </a:extLst>
          </p:cNvPr>
          <p:cNvSpPr txBox="1">
            <a:spLocks noChangeArrowheads="1"/>
          </p:cNvSpPr>
          <p:nvPr/>
        </p:nvSpPr>
        <p:spPr bwMode="auto">
          <a:xfrm>
            <a:off x="0" y="3124200"/>
            <a:ext cx="5715000" cy="3245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26:22-23</a:t>
            </a:r>
          </a:p>
          <a:p>
            <a:pPr algn="ctr">
              <a:lnSpc>
                <a:spcPct val="85000"/>
              </a:lnSpc>
            </a:pPr>
            <a:r>
              <a:rPr lang="es-ES" b="1" dirty="0">
                <a:solidFill>
                  <a:schemeClr val="bg1"/>
                </a:solidFill>
                <a:latin typeface="Tempus Sans ITC" panose="04020404030D07020202" pitchFamily="82" charset="0"/>
              </a:rPr>
              <a:t>Así que habiendo recibido ayuda de Dios, continúo hasta este día testificando tanto a pequeños como a grandes, no declarando más que </a:t>
            </a:r>
            <a:r>
              <a:rPr lang="es-ES" b="1" dirty="0">
                <a:solidFill>
                  <a:srgbClr val="FFFF00"/>
                </a:solidFill>
                <a:latin typeface="Tempus Sans ITC" panose="04020404030D07020202" pitchFamily="82" charset="0"/>
              </a:rPr>
              <a:t>lo</a:t>
            </a:r>
            <a:r>
              <a:rPr lang="es-ES" b="1" dirty="0">
                <a:solidFill>
                  <a:schemeClr val="bg1"/>
                </a:solidFill>
                <a:latin typeface="Tempus Sans ITC" panose="04020404030D07020202" pitchFamily="82" charset="0"/>
              </a:rPr>
              <a:t> </a:t>
            </a:r>
            <a:r>
              <a:rPr lang="es-ES" b="1" dirty="0">
                <a:solidFill>
                  <a:srgbClr val="FFFF00"/>
                </a:solidFill>
                <a:latin typeface="Tempus Sans ITC" panose="04020404030D07020202" pitchFamily="82" charset="0"/>
              </a:rPr>
              <a:t>que los profetas y Moisés dijeron que sucedería: que el Cristo había de padecer, </a:t>
            </a:r>
            <a:r>
              <a:rPr lang="es-ES" b="1" i="1" dirty="0">
                <a:solidFill>
                  <a:srgbClr val="FFFF00"/>
                </a:solidFill>
                <a:latin typeface="Tempus Sans ITC" panose="04020404030D07020202" pitchFamily="82" charset="0"/>
              </a:rPr>
              <a:t>y</a:t>
            </a:r>
            <a:r>
              <a:rPr lang="es-ES" b="1" dirty="0">
                <a:solidFill>
                  <a:srgbClr val="FFFF00"/>
                </a:solidFill>
                <a:latin typeface="Tempus Sans ITC" panose="04020404030D07020202" pitchFamily="82" charset="0"/>
              </a:rPr>
              <a:t> que por motivo de Su resurrección de entre los muertos, Él debía ser el primero en proclamar luz tanto al pueblo </a:t>
            </a:r>
            <a:r>
              <a:rPr lang="es-ES" b="1" i="1" dirty="0">
                <a:solidFill>
                  <a:srgbClr val="FFFF00"/>
                </a:solidFill>
                <a:latin typeface="Tempus Sans ITC" panose="04020404030D07020202" pitchFamily="82" charset="0"/>
              </a:rPr>
              <a:t>judío</a:t>
            </a:r>
            <a:r>
              <a:rPr lang="es-ES" b="1" dirty="0">
                <a:solidFill>
                  <a:srgbClr val="FFFF00"/>
                </a:solidFill>
                <a:latin typeface="Tempus Sans ITC" panose="04020404030D07020202" pitchFamily="82" charset="0"/>
              </a:rPr>
              <a:t> como a los gentiles.</a:t>
            </a:r>
            <a:endParaRPr lang="en-US" altLang="en-US" b="1" dirty="0">
              <a:solidFill>
                <a:srgbClr val="FFFF00"/>
              </a:solidFill>
              <a:latin typeface="Tempus Sans ITC" panose="04020404030D07020202" pitchFamily="82" charset="0"/>
            </a:endParaRPr>
          </a:p>
        </p:txBody>
      </p:sp>
      <p:sp>
        <p:nvSpPr>
          <p:cNvPr id="68616" name="Text Box 8">
            <a:extLst>
              <a:ext uri="{FF2B5EF4-FFF2-40B4-BE49-F238E27FC236}">
                <a16:creationId xmlns:a16="http://schemas.microsoft.com/office/drawing/2014/main" id="{FF5FC781-D541-CBF5-D14C-85CF26677E46}"/>
              </a:ext>
            </a:extLst>
          </p:cNvPr>
          <p:cNvSpPr txBox="1">
            <a:spLocks noChangeArrowheads="1"/>
          </p:cNvSpPr>
          <p:nvPr/>
        </p:nvSpPr>
        <p:spPr bwMode="auto">
          <a:xfrm>
            <a:off x="5715000" y="4572000"/>
            <a:ext cx="3429000" cy="1361911"/>
          </a:xfrm>
          <a:prstGeom prst="rect">
            <a:avLst/>
          </a:prstGeom>
          <a:solidFill>
            <a:srgbClr val="FCF8E0"/>
          </a:solidFill>
          <a:ln>
            <a:noFill/>
          </a:ln>
          <a:effectLst/>
        </p:spPr>
        <p:txBody>
          <a:bodyPr>
            <a:spAutoFit/>
          </a:bodyPr>
          <a:lstStyle/>
          <a:p>
            <a:pPr algn="ctr">
              <a:lnSpc>
                <a:spcPct val="85000"/>
              </a:lnSpc>
            </a:pPr>
            <a:r>
              <a:rPr lang="es-ES" altLang="en-US" b="1" dirty="0">
                <a:latin typeface="Tempus Sans ITC" panose="04020404030D07020202" pitchFamily="82" charset="0"/>
              </a:rPr>
              <a:t>La promesa de la resurrección de Jesús es la promesa central del Antiguo Pacto.</a:t>
            </a:r>
            <a:endParaRPr lang="en-US" altLang="en-US" b="1" dirty="0">
              <a:latin typeface="Tempus Sans ITC" panose="04020404030D07020202"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dissolve">
                                      <p:cBhvr>
                                        <p:cTn id="7" dur="500"/>
                                        <p:tgtEl>
                                          <p:spTgt spid="686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528" fill="hold" grpId="0" nodeType="clickEffect">
                                  <p:stCondLst>
                                    <p:cond delay="0"/>
                                  </p:stCondLst>
                                  <p:childTnLst>
                                    <p:set>
                                      <p:cBhvr>
                                        <p:cTn id="11" dur="1" fill="hold">
                                          <p:stCondLst>
                                            <p:cond delay="0"/>
                                          </p:stCondLst>
                                        </p:cTn>
                                        <p:tgtEl>
                                          <p:spTgt spid="68611"/>
                                        </p:tgtEl>
                                        <p:attrNameLst>
                                          <p:attrName>style.visibility</p:attrName>
                                        </p:attrNameLst>
                                      </p:cBhvr>
                                      <p:to>
                                        <p:strVal val="visible"/>
                                      </p:to>
                                    </p:set>
                                    <p:anim calcmode="lin" valueType="num">
                                      <p:cBhvr>
                                        <p:cTn id="12" dur="500" fill="hold"/>
                                        <p:tgtEl>
                                          <p:spTgt spid="68611"/>
                                        </p:tgtEl>
                                        <p:attrNameLst>
                                          <p:attrName>ppt_w</p:attrName>
                                        </p:attrNameLst>
                                      </p:cBhvr>
                                      <p:tavLst>
                                        <p:tav tm="0">
                                          <p:val>
                                            <p:fltVal val="0"/>
                                          </p:val>
                                        </p:tav>
                                        <p:tav tm="100000">
                                          <p:val>
                                            <p:strVal val="#ppt_w"/>
                                          </p:val>
                                        </p:tav>
                                      </p:tavLst>
                                    </p:anim>
                                    <p:anim calcmode="lin" valueType="num">
                                      <p:cBhvr>
                                        <p:cTn id="13" dur="500" fill="hold"/>
                                        <p:tgtEl>
                                          <p:spTgt spid="68611"/>
                                        </p:tgtEl>
                                        <p:attrNameLst>
                                          <p:attrName>ppt_h</p:attrName>
                                        </p:attrNameLst>
                                      </p:cBhvr>
                                      <p:tavLst>
                                        <p:tav tm="0">
                                          <p:val>
                                            <p:fltVal val="0"/>
                                          </p:val>
                                        </p:tav>
                                        <p:tav tm="100000">
                                          <p:val>
                                            <p:strVal val="#ppt_h"/>
                                          </p:val>
                                        </p:tav>
                                      </p:tavLst>
                                    </p:anim>
                                    <p:anim calcmode="lin" valueType="num">
                                      <p:cBhvr>
                                        <p:cTn id="14" dur="500" fill="hold"/>
                                        <p:tgtEl>
                                          <p:spTgt spid="68611"/>
                                        </p:tgtEl>
                                        <p:attrNameLst>
                                          <p:attrName>ppt_x</p:attrName>
                                        </p:attrNameLst>
                                      </p:cBhvr>
                                      <p:tavLst>
                                        <p:tav tm="0">
                                          <p:val>
                                            <p:fltVal val="0.5"/>
                                          </p:val>
                                        </p:tav>
                                        <p:tav tm="100000">
                                          <p:val>
                                            <p:strVal val="#ppt_x"/>
                                          </p:val>
                                        </p:tav>
                                      </p:tavLst>
                                    </p:anim>
                                    <p:anim calcmode="lin" valueType="num">
                                      <p:cBhvr>
                                        <p:cTn id="15" dur="500" fill="hold"/>
                                        <p:tgtEl>
                                          <p:spTgt spid="68611"/>
                                        </p:tgtEl>
                                        <p:attrNameLst>
                                          <p:attrName>ppt_y</p:attrName>
                                        </p:attrNameLst>
                                      </p:cBhvr>
                                      <p:tavLst>
                                        <p:tav tm="0">
                                          <p:val>
                                            <p:fltVal val="0.5"/>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68613"/>
                                        </p:tgtEl>
                                        <p:attrNameLst>
                                          <p:attrName>style.visibility</p:attrName>
                                        </p:attrNameLst>
                                      </p:cBhvr>
                                      <p:to>
                                        <p:strVal val="visible"/>
                                      </p:to>
                                    </p:set>
                                    <p:animEffect transition="in" filter="checkerboard(across)">
                                      <p:cBhvr>
                                        <p:cTn id="20" dur="1000"/>
                                        <p:tgtEl>
                                          <p:spTgt spid="6861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528" fill="hold" grpId="0" nodeType="clickEffect">
                                  <p:stCondLst>
                                    <p:cond delay="0"/>
                                  </p:stCondLst>
                                  <p:childTnLst>
                                    <p:set>
                                      <p:cBhvr>
                                        <p:cTn id="24" dur="1" fill="hold">
                                          <p:stCondLst>
                                            <p:cond delay="0"/>
                                          </p:stCondLst>
                                        </p:cTn>
                                        <p:tgtEl>
                                          <p:spTgt spid="68614"/>
                                        </p:tgtEl>
                                        <p:attrNameLst>
                                          <p:attrName>style.visibility</p:attrName>
                                        </p:attrNameLst>
                                      </p:cBhvr>
                                      <p:to>
                                        <p:strVal val="visible"/>
                                      </p:to>
                                    </p:set>
                                    <p:anim calcmode="lin" valueType="num">
                                      <p:cBhvr>
                                        <p:cTn id="25" dur="1000" fill="hold"/>
                                        <p:tgtEl>
                                          <p:spTgt spid="68614"/>
                                        </p:tgtEl>
                                        <p:attrNameLst>
                                          <p:attrName>ppt_w</p:attrName>
                                        </p:attrNameLst>
                                      </p:cBhvr>
                                      <p:tavLst>
                                        <p:tav tm="0">
                                          <p:val>
                                            <p:fltVal val="0"/>
                                          </p:val>
                                        </p:tav>
                                        <p:tav tm="100000">
                                          <p:val>
                                            <p:strVal val="#ppt_w"/>
                                          </p:val>
                                        </p:tav>
                                      </p:tavLst>
                                    </p:anim>
                                    <p:anim calcmode="lin" valueType="num">
                                      <p:cBhvr>
                                        <p:cTn id="26" dur="1000" fill="hold"/>
                                        <p:tgtEl>
                                          <p:spTgt spid="68614"/>
                                        </p:tgtEl>
                                        <p:attrNameLst>
                                          <p:attrName>ppt_h</p:attrName>
                                        </p:attrNameLst>
                                      </p:cBhvr>
                                      <p:tavLst>
                                        <p:tav tm="0">
                                          <p:val>
                                            <p:fltVal val="0"/>
                                          </p:val>
                                        </p:tav>
                                        <p:tav tm="100000">
                                          <p:val>
                                            <p:strVal val="#ppt_h"/>
                                          </p:val>
                                        </p:tav>
                                      </p:tavLst>
                                    </p:anim>
                                    <p:anim calcmode="lin" valueType="num">
                                      <p:cBhvr>
                                        <p:cTn id="27" dur="1000" fill="hold"/>
                                        <p:tgtEl>
                                          <p:spTgt spid="68614"/>
                                        </p:tgtEl>
                                        <p:attrNameLst>
                                          <p:attrName>ppt_x</p:attrName>
                                        </p:attrNameLst>
                                      </p:cBhvr>
                                      <p:tavLst>
                                        <p:tav tm="0">
                                          <p:val>
                                            <p:fltVal val="0.5"/>
                                          </p:val>
                                        </p:tav>
                                        <p:tav tm="100000">
                                          <p:val>
                                            <p:strVal val="#ppt_x"/>
                                          </p:val>
                                        </p:tav>
                                      </p:tavLst>
                                    </p:anim>
                                    <p:anim calcmode="lin" valueType="num">
                                      <p:cBhvr>
                                        <p:cTn id="28" dur="1000" fill="hold"/>
                                        <p:tgtEl>
                                          <p:spTgt spid="68614"/>
                                        </p:tgtEl>
                                        <p:attrNameLst>
                                          <p:attrName>ppt_y</p:attrName>
                                        </p:attrNameLst>
                                      </p:cBhvr>
                                      <p:tavLst>
                                        <p:tav tm="0">
                                          <p:val>
                                            <p:fltVal val="0.5"/>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68615"/>
                                        </p:tgtEl>
                                        <p:attrNameLst>
                                          <p:attrName>style.visibility</p:attrName>
                                        </p:attrNameLst>
                                      </p:cBhvr>
                                      <p:to>
                                        <p:strVal val="visible"/>
                                      </p:to>
                                    </p:set>
                                    <p:animEffect transition="in" filter="dissolve">
                                      <p:cBhvr>
                                        <p:cTn id="33" dur="500"/>
                                        <p:tgtEl>
                                          <p:spTgt spid="6861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3" presetClass="entr" presetSubtype="528" fill="hold" grpId="0" nodeType="clickEffect">
                                  <p:stCondLst>
                                    <p:cond delay="0"/>
                                  </p:stCondLst>
                                  <p:childTnLst>
                                    <p:set>
                                      <p:cBhvr>
                                        <p:cTn id="37" dur="1" fill="hold">
                                          <p:stCondLst>
                                            <p:cond delay="0"/>
                                          </p:stCondLst>
                                        </p:cTn>
                                        <p:tgtEl>
                                          <p:spTgt spid="68616"/>
                                        </p:tgtEl>
                                        <p:attrNameLst>
                                          <p:attrName>style.visibility</p:attrName>
                                        </p:attrNameLst>
                                      </p:cBhvr>
                                      <p:to>
                                        <p:strVal val="visible"/>
                                      </p:to>
                                    </p:set>
                                    <p:anim calcmode="lin" valueType="num">
                                      <p:cBhvr>
                                        <p:cTn id="38" dur="500" fill="hold"/>
                                        <p:tgtEl>
                                          <p:spTgt spid="68616"/>
                                        </p:tgtEl>
                                        <p:attrNameLst>
                                          <p:attrName>ppt_w</p:attrName>
                                        </p:attrNameLst>
                                      </p:cBhvr>
                                      <p:tavLst>
                                        <p:tav tm="0">
                                          <p:val>
                                            <p:fltVal val="0"/>
                                          </p:val>
                                        </p:tav>
                                        <p:tav tm="100000">
                                          <p:val>
                                            <p:strVal val="#ppt_w"/>
                                          </p:val>
                                        </p:tav>
                                      </p:tavLst>
                                    </p:anim>
                                    <p:anim calcmode="lin" valueType="num">
                                      <p:cBhvr>
                                        <p:cTn id="39" dur="500" fill="hold"/>
                                        <p:tgtEl>
                                          <p:spTgt spid="68616"/>
                                        </p:tgtEl>
                                        <p:attrNameLst>
                                          <p:attrName>ppt_h</p:attrName>
                                        </p:attrNameLst>
                                      </p:cBhvr>
                                      <p:tavLst>
                                        <p:tav tm="0">
                                          <p:val>
                                            <p:fltVal val="0"/>
                                          </p:val>
                                        </p:tav>
                                        <p:tav tm="100000">
                                          <p:val>
                                            <p:strVal val="#ppt_h"/>
                                          </p:val>
                                        </p:tav>
                                      </p:tavLst>
                                    </p:anim>
                                    <p:anim calcmode="lin" valueType="num">
                                      <p:cBhvr>
                                        <p:cTn id="40" dur="500" fill="hold"/>
                                        <p:tgtEl>
                                          <p:spTgt spid="68616"/>
                                        </p:tgtEl>
                                        <p:attrNameLst>
                                          <p:attrName>ppt_x</p:attrName>
                                        </p:attrNameLst>
                                      </p:cBhvr>
                                      <p:tavLst>
                                        <p:tav tm="0">
                                          <p:val>
                                            <p:fltVal val="0.5"/>
                                          </p:val>
                                        </p:tav>
                                        <p:tav tm="100000">
                                          <p:val>
                                            <p:strVal val="#ppt_x"/>
                                          </p:val>
                                        </p:tav>
                                      </p:tavLst>
                                    </p:anim>
                                    <p:anim calcmode="lin" valueType="num">
                                      <p:cBhvr>
                                        <p:cTn id="41" dur="500" fill="hold"/>
                                        <p:tgtEl>
                                          <p:spTgt spid="6861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utoUpdateAnimBg="0"/>
      <p:bldP spid="68611" grpId="0" animBg="1" autoUpdateAnimBg="0"/>
      <p:bldP spid="68613" grpId="0"/>
      <p:bldP spid="68614" grpId="0" animBg="1" autoUpdateAnimBg="0"/>
      <p:bldP spid="68615" grpId="0" autoUpdateAnimBg="0"/>
      <p:bldP spid="68616"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 Box 3">
            <a:extLst>
              <a:ext uri="{FF2B5EF4-FFF2-40B4-BE49-F238E27FC236}">
                <a16:creationId xmlns:a16="http://schemas.microsoft.com/office/drawing/2014/main" id="{DF72DE8E-F47C-66B8-4788-737E9E018D37}"/>
              </a:ext>
            </a:extLst>
          </p:cNvPr>
          <p:cNvSpPr txBox="1">
            <a:spLocks noChangeArrowheads="1"/>
          </p:cNvSpPr>
          <p:nvPr/>
        </p:nvSpPr>
        <p:spPr bwMode="auto">
          <a:xfrm>
            <a:off x="0" y="0"/>
            <a:ext cx="9144000" cy="529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sz="3200" b="1" dirty="0">
                <a:solidFill>
                  <a:srgbClr val="FFFF00"/>
                </a:solidFill>
                <a:latin typeface="Tempus Sans ITC" panose="04020404030D07020202" pitchFamily="82" charset="0"/>
              </a:rPr>
              <a:t>¿Cómo recibimos la "promesa" del Espíritu Santo?</a:t>
            </a:r>
            <a:endParaRPr lang="en-US" altLang="en-US" sz="3200" b="1" dirty="0">
              <a:solidFill>
                <a:srgbClr val="FFFF00"/>
              </a:solidFill>
              <a:latin typeface="Tempus Sans ITC" panose="04020404030D07020202" pitchFamily="82" charset="0"/>
            </a:endParaRPr>
          </a:p>
        </p:txBody>
      </p:sp>
      <p:sp>
        <p:nvSpPr>
          <p:cNvPr id="71684" name="Text Box 4">
            <a:extLst>
              <a:ext uri="{FF2B5EF4-FFF2-40B4-BE49-F238E27FC236}">
                <a16:creationId xmlns:a16="http://schemas.microsoft.com/office/drawing/2014/main" id="{5ACDA49C-45A0-C049-BD2B-A40556ECCBB7}"/>
              </a:ext>
            </a:extLst>
          </p:cNvPr>
          <p:cNvSpPr txBox="1">
            <a:spLocks noChangeArrowheads="1"/>
          </p:cNvSpPr>
          <p:nvPr/>
        </p:nvSpPr>
        <p:spPr bwMode="auto">
          <a:xfrm>
            <a:off x="76200" y="381000"/>
            <a:ext cx="90678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b="1" dirty="0">
                <a:solidFill>
                  <a:srgbClr val="FFFF00"/>
                </a:solidFill>
                <a:latin typeface="Tempus Sans ITC" panose="04020404030D07020202" pitchFamily="82" charset="0"/>
              </a:rPr>
              <a:t>Romanos 6:3-10</a:t>
            </a:r>
            <a:endParaRPr lang="en-US" altLang="en-US" b="1" dirty="0">
              <a:solidFill>
                <a:schemeClr val="bg1"/>
              </a:solidFill>
              <a:latin typeface="Tempus Sans ITC" panose="04020404030D07020202" pitchFamily="82" charset="0"/>
            </a:endParaRPr>
          </a:p>
          <a:p>
            <a:r>
              <a:rPr lang="es-ES" b="1" dirty="0">
                <a:solidFill>
                  <a:schemeClr val="bg1"/>
                </a:solidFill>
                <a:latin typeface="Tempus Sans ITC" panose="04020404030D07020202" pitchFamily="82" charset="0"/>
              </a:rPr>
              <a:t>¿O no saben ustedes que todos los que hemos sido bautizados en Cristo Jesús, </a:t>
            </a:r>
            <a:r>
              <a:rPr lang="es-ES" b="1" dirty="0">
                <a:solidFill>
                  <a:srgbClr val="FFFF00"/>
                </a:solidFill>
                <a:latin typeface="Tempus Sans ITC" panose="04020404030D07020202" pitchFamily="82" charset="0"/>
              </a:rPr>
              <a:t>hemos sido bautizados en Su muerte</a:t>
            </a:r>
            <a:r>
              <a:rPr lang="es-ES" b="1" dirty="0">
                <a:solidFill>
                  <a:schemeClr val="bg1"/>
                </a:solidFill>
                <a:latin typeface="Tempus Sans ITC" panose="04020404030D07020202" pitchFamily="82" charset="0"/>
              </a:rPr>
              <a:t>?</a:t>
            </a:r>
            <a:r>
              <a:rPr lang="es-ES" b="1" baseline="30000"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Por tanto, </a:t>
            </a:r>
            <a:r>
              <a:rPr lang="es-ES" b="1" dirty="0">
                <a:solidFill>
                  <a:srgbClr val="FFFF00"/>
                </a:solidFill>
                <a:latin typeface="Tempus Sans ITC" panose="04020404030D07020202" pitchFamily="82" charset="0"/>
              </a:rPr>
              <a:t>hemos sido sepultados con Él por medio del bautismo para muerte,</a:t>
            </a:r>
            <a:r>
              <a:rPr lang="es-ES" b="1" dirty="0">
                <a:solidFill>
                  <a:schemeClr val="bg1"/>
                </a:solidFill>
                <a:latin typeface="Tempus Sans ITC" panose="04020404030D07020202" pitchFamily="82" charset="0"/>
              </a:rPr>
              <a:t> a fin de que </a:t>
            </a:r>
            <a:r>
              <a:rPr lang="es-ES" b="1" dirty="0">
                <a:solidFill>
                  <a:srgbClr val="FFFF00"/>
                </a:solidFill>
                <a:latin typeface="Tempus Sans ITC" panose="04020404030D07020202" pitchFamily="82" charset="0"/>
              </a:rPr>
              <a:t>como Cristo resucitó de entre los muertos </a:t>
            </a:r>
            <a:r>
              <a:rPr lang="es-ES" b="1" dirty="0">
                <a:solidFill>
                  <a:schemeClr val="bg1"/>
                </a:solidFill>
                <a:latin typeface="Tempus Sans ITC" panose="04020404030D07020202" pitchFamily="82" charset="0"/>
              </a:rPr>
              <a:t>por la gloria del Padre, así </a:t>
            </a:r>
            <a:r>
              <a:rPr lang="es-ES" b="1" dirty="0">
                <a:solidFill>
                  <a:srgbClr val="FFFF00"/>
                </a:solidFill>
                <a:latin typeface="Tempus Sans ITC" panose="04020404030D07020202" pitchFamily="82" charset="0"/>
              </a:rPr>
              <a:t>también nosotros andemos en novedad de vida</a:t>
            </a:r>
            <a:r>
              <a:rPr lang="es-ES" b="1" dirty="0">
                <a:solidFill>
                  <a:schemeClr val="bg1"/>
                </a:solidFill>
                <a:latin typeface="Tempus Sans ITC" panose="04020404030D07020202" pitchFamily="82" charset="0"/>
              </a:rPr>
              <a:t>. Porque </a:t>
            </a:r>
            <a:r>
              <a:rPr lang="es-ES" b="1" dirty="0">
                <a:solidFill>
                  <a:srgbClr val="FFFF00"/>
                </a:solidFill>
                <a:latin typeface="Tempus Sans ITC" panose="04020404030D07020202" pitchFamily="82" charset="0"/>
              </a:rPr>
              <a:t>si hemos sido unidos </a:t>
            </a:r>
            <a:r>
              <a:rPr lang="es-ES" b="1" i="1" dirty="0">
                <a:solidFill>
                  <a:srgbClr val="FFFF00"/>
                </a:solidFill>
                <a:latin typeface="Tempus Sans ITC" panose="04020404030D07020202" pitchFamily="82" charset="0"/>
              </a:rPr>
              <a:t>a Cristo</a:t>
            </a:r>
            <a:r>
              <a:rPr lang="es-ES" b="1" dirty="0">
                <a:solidFill>
                  <a:srgbClr val="FFFF00"/>
                </a:solidFill>
                <a:latin typeface="Tempus Sans ITC" panose="04020404030D07020202" pitchFamily="82" charset="0"/>
              </a:rPr>
              <a:t> en la semejanza de Su muerte, ciertamente lo seremos también </a:t>
            </a:r>
            <a:r>
              <a:rPr lang="es-ES" b="1" i="1" dirty="0">
                <a:solidFill>
                  <a:srgbClr val="FFFF00"/>
                </a:solidFill>
                <a:latin typeface="Tempus Sans ITC" panose="04020404030D07020202" pitchFamily="82" charset="0"/>
              </a:rPr>
              <a:t>en la semejanza</a:t>
            </a:r>
            <a:r>
              <a:rPr lang="es-ES" b="1" dirty="0">
                <a:solidFill>
                  <a:srgbClr val="FFFF00"/>
                </a:solidFill>
                <a:latin typeface="Tempus Sans ITC" panose="04020404030D07020202" pitchFamily="82" charset="0"/>
              </a:rPr>
              <a:t> de Su resurrección. </a:t>
            </a:r>
            <a:r>
              <a:rPr lang="es-ES" b="1" dirty="0">
                <a:solidFill>
                  <a:schemeClr val="bg1"/>
                </a:solidFill>
                <a:latin typeface="Tempus Sans ITC" panose="04020404030D07020202" pitchFamily="82" charset="0"/>
              </a:rPr>
              <a:t>Sabemos esto, que nuestro viejo hombre fue crucificado con </a:t>
            </a:r>
            <a:r>
              <a:rPr lang="es-ES" b="1" i="1" dirty="0">
                <a:solidFill>
                  <a:schemeClr val="bg1"/>
                </a:solidFill>
                <a:latin typeface="Tempus Sans ITC" panose="04020404030D07020202" pitchFamily="82" charset="0"/>
              </a:rPr>
              <a:t>Cristo</a:t>
            </a:r>
            <a:r>
              <a:rPr lang="es-ES" b="1" dirty="0">
                <a:solidFill>
                  <a:schemeClr val="bg1"/>
                </a:solidFill>
                <a:latin typeface="Tempus Sans ITC" panose="04020404030D07020202" pitchFamily="82" charset="0"/>
              </a:rPr>
              <a:t>, para que nuestro cuerpo de pecado fuera destruido, a fin de que ya no seamos esclavos del pecado; porque el que ha muerto, ha sido libertado del pecado. Y </a:t>
            </a:r>
            <a:r>
              <a:rPr lang="es-ES" b="1" dirty="0">
                <a:solidFill>
                  <a:srgbClr val="FFFF00"/>
                </a:solidFill>
                <a:latin typeface="Tempus Sans ITC" panose="04020404030D07020202" pitchFamily="82" charset="0"/>
              </a:rPr>
              <a:t>si hemos muerto con Cristo, creemos que también viviremos con Él, sabiendo que Cristo, habiendo resucitado de entre los muertos, no volverá a morir; la muerte ya no tiene dominio sobre Él. </a:t>
            </a:r>
            <a:r>
              <a:rPr lang="es-ES" b="1" dirty="0">
                <a:solidFill>
                  <a:schemeClr val="bg1"/>
                </a:solidFill>
                <a:latin typeface="Tempus Sans ITC" panose="04020404030D07020202" pitchFamily="82" charset="0"/>
              </a:rPr>
              <a:t>Porque en cuanto a que Él murió, murió al pecado de una vez para siempre; pero en cuanto Él vive, vive para Dios.</a:t>
            </a:r>
          </a:p>
        </p:txBody>
      </p:sp>
      <p:sp>
        <p:nvSpPr>
          <p:cNvPr id="71685" name="Text Box 5">
            <a:extLst>
              <a:ext uri="{FF2B5EF4-FFF2-40B4-BE49-F238E27FC236}">
                <a16:creationId xmlns:a16="http://schemas.microsoft.com/office/drawing/2014/main" id="{EA641437-410A-B363-859F-2F59DA540C9A}"/>
              </a:ext>
            </a:extLst>
          </p:cNvPr>
          <p:cNvSpPr txBox="1">
            <a:spLocks noChangeArrowheads="1"/>
          </p:cNvSpPr>
          <p:nvPr/>
        </p:nvSpPr>
        <p:spPr bwMode="auto">
          <a:xfrm>
            <a:off x="0" y="6308651"/>
            <a:ext cx="9144000" cy="529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sz="3200" b="1" dirty="0">
                <a:solidFill>
                  <a:srgbClr val="FFFF00"/>
                </a:solidFill>
                <a:latin typeface="Tempus Sans ITC" panose="04020404030D07020202" pitchFamily="82" charset="0"/>
              </a:rPr>
              <a:t>Al ser resucitado con Jesús en el bautismo.</a:t>
            </a:r>
            <a:endParaRPr lang="en-US" altLang="en-US" sz="3200" b="1" dirty="0">
              <a:solidFill>
                <a:srgbClr val="FFFF00"/>
              </a:solidFill>
              <a:latin typeface="Tempus Sans ITC" panose="04020404030D07020202" pitchFamily="82" charset="0"/>
            </a:endParaRPr>
          </a:p>
        </p:txBody>
      </p:sp>
      <p:sp>
        <p:nvSpPr>
          <p:cNvPr id="71686" name="AutoShape 6">
            <a:extLst>
              <a:ext uri="{FF2B5EF4-FFF2-40B4-BE49-F238E27FC236}">
                <a16:creationId xmlns:a16="http://schemas.microsoft.com/office/drawing/2014/main" id="{9439D75A-E57E-D777-8978-FE843BF4BE05}"/>
              </a:ext>
            </a:extLst>
          </p:cNvPr>
          <p:cNvSpPr>
            <a:spLocks noChangeArrowheads="1"/>
          </p:cNvSpPr>
          <p:nvPr/>
        </p:nvSpPr>
        <p:spPr bwMode="auto">
          <a:xfrm rot="-1491673">
            <a:off x="3114398" y="213964"/>
            <a:ext cx="817563" cy="6356300"/>
          </a:xfrm>
          <a:prstGeom prst="downArrow">
            <a:avLst>
              <a:gd name="adj1" fmla="val 50000"/>
              <a:gd name="adj2" fmla="val 184709"/>
            </a:avLst>
          </a:prstGeom>
          <a:solidFill>
            <a:srgbClr val="66FF33"/>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1683"/>
                                        </p:tgtEl>
                                        <p:attrNameLst>
                                          <p:attrName>style.visibility</p:attrName>
                                        </p:attrNameLst>
                                      </p:cBhvr>
                                      <p:to>
                                        <p:strVal val="visible"/>
                                      </p:to>
                                    </p:set>
                                    <p:anim calcmode="lin" valueType="num">
                                      <p:cBhvr additive="base">
                                        <p:cTn id="7" dur="500" fill="hold"/>
                                        <p:tgtEl>
                                          <p:spTgt spid="71683"/>
                                        </p:tgtEl>
                                        <p:attrNameLst>
                                          <p:attrName>ppt_x</p:attrName>
                                        </p:attrNameLst>
                                      </p:cBhvr>
                                      <p:tavLst>
                                        <p:tav tm="0">
                                          <p:val>
                                            <p:strVal val="#ppt_x"/>
                                          </p:val>
                                        </p:tav>
                                        <p:tav tm="100000">
                                          <p:val>
                                            <p:strVal val="#ppt_x"/>
                                          </p:val>
                                        </p:tav>
                                      </p:tavLst>
                                    </p:anim>
                                    <p:anim calcmode="lin" valueType="num">
                                      <p:cBhvr additive="base">
                                        <p:cTn id="8" dur="500" fill="hold"/>
                                        <p:tgtEl>
                                          <p:spTgt spid="7168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71684"/>
                                        </p:tgtEl>
                                        <p:attrNameLst>
                                          <p:attrName>style.visibility</p:attrName>
                                        </p:attrNameLst>
                                      </p:cBhvr>
                                      <p:to>
                                        <p:strVal val="visible"/>
                                      </p:to>
                                    </p:set>
                                    <p:animEffect transition="in" filter="checkerboard(across)">
                                      <p:cBhvr>
                                        <p:cTn id="13" dur="500"/>
                                        <p:tgtEl>
                                          <p:spTgt spid="7168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 fill="hold" nodeType="clickEffect">
                                  <p:stCondLst>
                                    <p:cond delay="0"/>
                                  </p:stCondLst>
                                  <p:childTnLst>
                                    <p:set>
                                      <p:cBhvr>
                                        <p:cTn id="17" dur="1" fill="hold">
                                          <p:stCondLst>
                                            <p:cond delay="0"/>
                                          </p:stCondLst>
                                        </p:cTn>
                                        <p:tgtEl>
                                          <p:spTgt spid="71686"/>
                                        </p:tgtEl>
                                        <p:attrNameLst>
                                          <p:attrName>style.visibility</p:attrName>
                                        </p:attrNameLst>
                                      </p:cBhvr>
                                      <p:to>
                                        <p:strVal val="visible"/>
                                      </p:to>
                                    </p:set>
                                    <p:anim calcmode="lin" valueType="num">
                                      <p:cBhvr>
                                        <p:cTn id="18" dur="500" fill="hold"/>
                                        <p:tgtEl>
                                          <p:spTgt spid="71686"/>
                                        </p:tgtEl>
                                        <p:attrNameLst>
                                          <p:attrName>ppt_x</p:attrName>
                                        </p:attrNameLst>
                                      </p:cBhvr>
                                      <p:tavLst>
                                        <p:tav tm="0">
                                          <p:val>
                                            <p:strVal val="#ppt_x"/>
                                          </p:val>
                                        </p:tav>
                                        <p:tav tm="100000">
                                          <p:val>
                                            <p:strVal val="#ppt_x"/>
                                          </p:val>
                                        </p:tav>
                                      </p:tavLst>
                                    </p:anim>
                                    <p:anim calcmode="lin" valueType="num">
                                      <p:cBhvr>
                                        <p:cTn id="19" dur="500" fill="hold"/>
                                        <p:tgtEl>
                                          <p:spTgt spid="71686"/>
                                        </p:tgtEl>
                                        <p:attrNameLst>
                                          <p:attrName>ppt_y</p:attrName>
                                        </p:attrNameLst>
                                      </p:cBhvr>
                                      <p:tavLst>
                                        <p:tav tm="0">
                                          <p:val>
                                            <p:strVal val="#ppt_y-#ppt_h/2"/>
                                          </p:val>
                                        </p:tav>
                                        <p:tav tm="100000">
                                          <p:val>
                                            <p:strVal val="#ppt_y"/>
                                          </p:val>
                                        </p:tav>
                                      </p:tavLst>
                                    </p:anim>
                                    <p:anim calcmode="lin" valueType="num">
                                      <p:cBhvr>
                                        <p:cTn id="20" dur="500" fill="hold"/>
                                        <p:tgtEl>
                                          <p:spTgt spid="71686"/>
                                        </p:tgtEl>
                                        <p:attrNameLst>
                                          <p:attrName>ppt_w</p:attrName>
                                        </p:attrNameLst>
                                      </p:cBhvr>
                                      <p:tavLst>
                                        <p:tav tm="0">
                                          <p:val>
                                            <p:strVal val="#ppt_w"/>
                                          </p:val>
                                        </p:tav>
                                        <p:tav tm="100000">
                                          <p:val>
                                            <p:strVal val="#ppt_w"/>
                                          </p:val>
                                        </p:tav>
                                      </p:tavLst>
                                    </p:anim>
                                    <p:anim calcmode="lin" valueType="num">
                                      <p:cBhvr>
                                        <p:cTn id="21" dur="500" fill="hold"/>
                                        <p:tgtEl>
                                          <p:spTgt spid="71686"/>
                                        </p:tgtEl>
                                        <p:attrNameLst>
                                          <p:attrName>ppt_h</p:attrName>
                                        </p:attrNameLst>
                                      </p:cBhvr>
                                      <p:tavLst>
                                        <p:tav tm="0">
                                          <p:val>
                                            <p:fltVal val="0"/>
                                          </p:val>
                                        </p:tav>
                                        <p:tav tm="100000">
                                          <p:val>
                                            <p:strVal val="#ppt_h"/>
                                          </p:val>
                                        </p:tav>
                                      </p:tavLst>
                                    </p:anim>
                                  </p:childTnLst>
                                </p:cTn>
                              </p:par>
                            </p:childTnLst>
                          </p:cTn>
                        </p:par>
                        <p:par>
                          <p:cTn id="22" fill="hold" nodeType="afterGroup">
                            <p:stCondLst>
                              <p:cond delay="500"/>
                            </p:stCondLst>
                            <p:childTnLst>
                              <p:par>
                                <p:cTn id="23" presetID="15" presetClass="entr" presetSubtype="0" fill="hold" grpId="0" nodeType="afterEffect">
                                  <p:stCondLst>
                                    <p:cond delay="0"/>
                                  </p:stCondLst>
                                  <p:childTnLst>
                                    <p:set>
                                      <p:cBhvr>
                                        <p:cTn id="24" dur="1" fill="hold">
                                          <p:stCondLst>
                                            <p:cond delay="0"/>
                                          </p:stCondLst>
                                        </p:cTn>
                                        <p:tgtEl>
                                          <p:spTgt spid="71685"/>
                                        </p:tgtEl>
                                        <p:attrNameLst>
                                          <p:attrName>style.visibility</p:attrName>
                                        </p:attrNameLst>
                                      </p:cBhvr>
                                      <p:to>
                                        <p:strVal val="visible"/>
                                      </p:to>
                                    </p:set>
                                    <p:anim calcmode="lin" valueType="num">
                                      <p:cBhvr>
                                        <p:cTn id="25" dur="1000" fill="hold"/>
                                        <p:tgtEl>
                                          <p:spTgt spid="71685"/>
                                        </p:tgtEl>
                                        <p:attrNameLst>
                                          <p:attrName>ppt_w</p:attrName>
                                        </p:attrNameLst>
                                      </p:cBhvr>
                                      <p:tavLst>
                                        <p:tav tm="0">
                                          <p:val>
                                            <p:fltVal val="0"/>
                                          </p:val>
                                        </p:tav>
                                        <p:tav tm="100000">
                                          <p:val>
                                            <p:strVal val="#ppt_w"/>
                                          </p:val>
                                        </p:tav>
                                      </p:tavLst>
                                    </p:anim>
                                    <p:anim calcmode="lin" valueType="num">
                                      <p:cBhvr>
                                        <p:cTn id="26" dur="1000" fill="hold"/>
                                        <p:tgtEl>
                                          <p:spTgt spid="71685"/>
                                        </p:tgtEl>
                                        <p:attrNameLst>
                                          <p:attrName>ppt_h</p:attrName>
                                        </p:attrNameLst>
                                      </p:cBhvr>
                                      <p:tavLst>
                                        <p:tav tm="0">
                                          <p:val>
                                            <p:fltVal val="0"/>
                                          </p:val>
                                        </p:tav>
                                        <p:tav tm="100000">
                                          <p:val>
                                            <p:strVal val="#ppt_h"/>
                                          </p:val>
                                        </p:tav>
                                      </p:tavLst>
                                    </p:anim>
                                    <p:anim calcmode="lin" valueType="num">
                                      <p:cBhvr>
                                        <p:cTn id="27" dur="1000" fill="hold"/>
                                        <p:tgtEl>
                                          <p:spTgt spid="71685"/>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7168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autoUpdateAnimBg="0"/>
      <p:bldP spid="71684" grpId="0" autoUpdateAnimBg="0"/>
      <p:bldP spid="71685"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a:extLst>
              <a:ext uri="{FF2B5EF4-FFF2-40B4-BE49-F238E27FC236}">
                <a16:creationId xmlns:a16="http://schemas.microsoft.com/office/drawing/2014/main" id="{4AF3994D-D512-5F2B-6670-71B9067CB245}"/>
              </a:ext>
            </a:extLst>
          </p:cNvPr>
          <p:cNvSpPr txBox="1">
            <a:spLocks noChangeArrowheads="1"/>
          </p:cNvSpPr>
          <p:nvPr/>
        </p:nvSpPr>
        <p:spPr bwMode="auto">
          <a:xfrm>
            <a:off x="0" y="1905000"/>
            <a:ext cx="9144000" cy="1696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sz="6000" b="1" dirty="0">
                <a:solidFill>
                  <a:srgbClr val="FFFF00"/>
                </a:solidFill>
                <a:latin typeface="Tempus Sans ITC" panose="04020404030D07020202" pitchFamily="82" charset="0"/>
              </a:rPr>
              <a:t>Ahora, volvamos
a Hechos 2</a:t>
            </a:r>
            <a:endParaRPr lang="en-US" altLang="en-US" sz="6000" b="1" dirty="0">
              <a:solidFill>
                <a:srgbClr val="FFFF00"/>
              </a:solidFill>
              <a:latin typeface="Tempus Sans ITC" panose="04020404030D07020202" pitchFamily="82"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Text Box 4">
            <a:extLst>
              <a:ext uri="{FF2B5EF4-FFF2-40B4-BE49-F238E27FC236}">
                <a16:creationId xmlns:a16="http://schemas.microsoft.com/office/drawing/2014/main" id="{4579B1AD-6867-9FE9-AF07-F46E6519AEE0}"/>
              </a:ext>
            </a:extLst>
          </p:cNvPr>
          <p:cNvSpPr txBox="1">
            <a:spLocks noChangeArrowheads="1"/>
          </p:cNvSpPr>
          <p:nvPr/>
        </p:nvSpPr>
        <p:spPr bwMode="auto">
          <a:xfrm>
            <a:off x="0" y="0"/>
            <a:ext cx="6096000" cy="2428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2:29-36</a:t>
            </a:r>
          </a:p>
          <a:p>
            <a:pPr>
              <a:lnSpc>
                <a:spcPct val="90000"/>
              </a:lnSpc>
            </a:pPr>
            <a:r>
              <a:rPr lang="en-US" altLang="en-US"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habló de la resurrección de Cristo, que ni fue abandonado en el hades, ni su carne sufrió corrupción. A este Jesús resucitó Dios… y habiendo recibido del Padre la promesa del Espíritu Santo</a:t>
            </a:r>
            <a:r>
              <a:rPr lang="en-US" altLang="en-US"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a este Jesús a quien ustedes crucificaron, Dios lo ha hecho Señor y Cristo</a:t>
            </a:r>
            <a:endParaRPr lang="en-US" altLang="en-US" b="1" dirty="0">
              <a:solidFill>
                <a:schemeClr val="bg1"/>
              </a:solidFill>
              <a:latin typeface="Tempus Sans ITC" panose="04020404030D07020202" pitchFamily="82" charset="0"/>
            </a:endParaRPr>
          </a:p>
        </p:txBody>
      </p:sp>
      <p:sp>
        <p:nvSpPr>
          <p:cNvPr id="73735" name="Text Box 7">
            <a:extLst>
              <a:ext uri="{FF2B5EF4-FFF2-40B4-BE49-F238E27FC236}">
                <a16:creationId xmlns:a16="http://schemas.microsoft.com/office/drawing/2014/main" id="{8C02E5F0-5DE7-1F87-EC0B-B1CBE8C6C52E}"/>
              </a:ext>
            </a:extLst>
          </p:cNvPr>
          <p:cNvSpPr txBox="1">
            <a:spLocks noChangeArrowheads="1"/>
          </p:cNvSpPr>
          <p:nvPr/>
        </p:nvSpPr>
        <p:spPr bwMode="auto">
          <a:xfrm>
            <a:off x="5943600" y="457200"/>
            <a:ext cx="32004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chemeClr val="bg1"/>
                </a:solidFill>
                <a:latin typeface="Tempus Sans ITC" panose="04020404030D07020202" pitchFamily="82" charset="0"/>
              </a:rPr>
              <a:t>Jesús recibió </a:t>
            </a:r>
            <a:r>
              <a:rPr lang="es-ES" altLang="en-US" b="1" dirty="0">
                <a:solidFill>
                  <a:srgbClr val="FFFF00"/>
                </a:solidFill>
                <a:latin typeface="Tempus Sans ITC" panose="04020404030D07020202" pitchFamily="82" charset="0"/>
              </a:rPr>
              <a:t>"la promesa del Espíritu" </a:t>
            </a:r>
            <a:r>
              <a:rPr lang="es-ES" altLang="en-US" b="1" dirty="0">
                <a:solidFill>
                  <a:schemeClr val="bg1"/>
                </a:solidFill>
                <a:latin typeface="Tempus Sans ITC" panose="04020404030D07020202" pitchFamily="82" charset="0"/>
              </a:rPr>
              <a:t>cuando resucitó.</a:t>
            </a:r>
            <a:endParaRPr lang="en-US" altLang="en-US" b="1" dirty="0">
              <a:solidFill>
                <a:schemeClr val="bg1"/>
              </a:solidFill>
              <a:latin typeface="Tempus Sans ITC" panose="04020404030D07020202"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3732"/>
                                        </p:tgtEl>
                                        <p:attrNameLst>
                                          <p:attrName>style.visibility</p:attrName>
                                        </p:attrNameLst>
                                      </p:cBhvr>
                                      <p:to>
                                        <p:strVal val="visible"/>
                                      </p:to>
                                    </p:set>
                                    <p:anim calcmode="lin" valueType="num">
                                      <p:cBhvr>
                                        <p:cTn id="7" dur="500" fill="hold"/>
                                        <p:tgtEl>
                                          <p:spTgt spid="73732"/>
                                        </p:tgtEl>
                                        <p:attrNameLst>
                                          <p:attrName>ppt_w</p:attrName>
                                        </p:attrNameLst>
                                      </p:cBhvr>
                                      <p:tavLst>
                                        <p:tav tm="0">
                                          <p:val>
                                            <p:fltVal val="0"/>
                                          </p:val>
                                        </p:tav>
                                        <p:tav tm="100000">
                                          <p:val>
                                            <p:strVal val="#ppt_w"/>
                                          </p:val>
                                        </p:tav>
                                      </p:tavLst>
                                    </p:anim>
                                    <p:anim calcmode="lin" valueType="num">
                                      <p:cBhvr>
                                        <p:cTn id="8" dur="500" fill="hold"/>
                                        <p:tgtEl>
                                          <p:spTgt spid="7373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73735"/>
                                        </p:tgtEl>
                                        <p:attrNameLst>
                                          <p:attrName>style.visibility</p:attrName>
                                        </p:attrNameLst>
                                      </p:cBhvr>
                                      <p:to>
                                        <p:strVal val="visible"/>
                                      </p:to>
                                    </p:set>
                                    <p:animEffect transition="in" filter="dissolve">
                                      <p:cBhvr>
                                        <p:cTn id="13" dur="500"/>
                                        <p:tgtEl>
                                          <p:spTgt spid="737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autoUpdateAnimBg="0"/>
      <p:bldP spid="73735"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a:extLst>
              <a:ext uri="{FF2B5EF4-FFF2-40B4-BE49-F238E27FC236}">
                <a16:creationId xmlns:a16="http://schemas.microsoft.com/office/drawing/2014/main" id="{8FC64B36-0D35-9FB7-4F26-6AB7A39BAB26}"/>
              </a:ext>
            </a:extLst>
          </p:cNvPr>
          <p:cNvSpPr txBox="1">
            <a:spLocks noChangeArrowheads="1"/>
          </p:cNvSpPr>
          <p:nvPr/>
        </p:nvSpPr>
        <p:spPr bwMode="auto">
          <a:xfrm>
            <a:off x="0" y="0"/>
            <a:ext cx="6096000" cy="2428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2:29-36</a:t>
            </a:r>
          </a:p>
          <a:p>
            <a:pPr>
              <a:lnSpc>
                <a:spcPct val="90000"/>
              </a:lnSpc>
            </a:pPr>
            <a:r>
              <a:rPr lang="en-US" altLang="en-US"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habló de la resurrección de Cristo, que ni fue abandonado en el hades, ni su carne sufrió corrupción. A este Jesús resucitó Dios… y habiendo recibido del Padre la promesa del Espíritu Santo</a:t>
            </a:r>
            <a:r>
              <a:rPr lang="en-US" altLang="en-US"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a este Jesús a quien ustedes crucificaron, Dios lo ha hecho Señor y Cristo</a:t>
            </a:r>
            <a:endParaRPr lang="en-US" altLang="en-US" b="1" dirty="0">
              <a:solidFill>
                <a:schemeClr val="bg1"/>
              </a:solidFill>
              <a:latin typeface="Tempus Sans ITC" panose="04020404030D07020202" pitchFamily="82" charset="0"/>
            </a:endParaRPr>
          </a:p>
        </p:txBody>
      </p:sp>
      <p:sp>
        <p:nvSpPr>
          <p:cNvPr id="74755" name="Text Box 3">
            <a:extLst>
              <a:ext uri="{FF2B5EF4-FFF2-40B4-BE49-F238E27FC236}">
                <a16:creationId xmlns:a16="http://schemas.microsoft.com/office/drawing/2014/main" id="{56E4A10F-2225-A9F5-FE24-85923765FA1F}"/>
              </a:ext>
            </a:extLst>
          </p:cNvPr>
          <p:cNvSpPr txBox="1">
            <a:spLocks noChangeArrowheads="1"/>
          </p:cNvSpPr>
          <p:nvPr/>
        </p:nvSpPr>
        <p:spPr bwMode="auto">
          <a:xfrm>
            <a:off x="5943600" y="457200"/>
            <a:ext cx="32004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chemeClr val="bg1"/>
                </a:solidFill>
                <a:latin typeface="Tempus Sans ITC" panose="04020404030D07020202" pitchFamily="82" charset="0"/>
              </a:rPr>
              <a:t>Jesús recibió </a:t>
            </a:r>
            <a:r>
              <a:rPr lang="es-ES" altLang="en-US" b="1" dirty="0">
                <a:solidFill>
                  <a:srgbClr val="FFFF00"/>
                </a:solidFill>
                <a:latin typeface="Tempus Sans ITC" panose="04020404030D07020202" pitchFamily="82" charset="0"/>
              </a:rPr>
              <a:t>"la promesa del Espíritu" </a:t>
            </a:r>
            <a:r>
              <a:rPr lang="es-ES" altLang="en-US" b="1" dirty="0">
                <a:solidFill>
                  <a:schemeClr val="bg1"/>
                </a:solidFill>
                <a:latin typeface="Tempus Sans ITC" panose="04020404030D07020202" pitchFamily="82" charset="0"/>
              </a:rPr>
              <a:t>cuando resucitó.</a:t>
            </a:r>
            <a:endParaRPr lang="en-US" altLang="en-US" b="1" dirty="0">
              <a:solidFill>
                <a:schemeClr val="bg1"/>
              </a:solidFill>
              <a:latin typeface="Tempus Sans ITC" panose="04020404030D07020202" pitchFamily="82" charset="0"/>
            </a:endParaRPr>
          </a:p>
        </p:txBody>
      </p:sp>
      <p:sp>
        <p:nvSpPr>
          <p:cNvPr id="74756" name="Text Box 4">
            <a:extLst>
              <a:ext uri="{FF2B5EF4-FFF2-40B4-BE49-F238E27FC236}">
                <a16:creationId xmlns:a16="http://schemas.microsoft.com/office/drawing/2014/main" id="{D1DC16C8-64B4-81F5-11A3-C6127CD43B22}"/>
              </a:ext>
            </a:extLst>
          </p:cNvPr>
          <p:cNvSpPr txBox="1">
            <a:spLocks noChangeArrowheads="1"/>
          </p:cNvSpPr>
          <p:nvPr/>
        </p:nvSpPr>
        <p:spPr bwMode="auto">
          <a:xfrm>
            <a:off x="6096000" y="3733800"/>
            <a:ext cx="30480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b="1" dirty="0">
                <a:solidFill>
                  <a:schemeClr val="bg1"/>
                </a:solidFill>
                <a:latin typeface="Tempus Sans ITC" panose="04020404030D07020202" pitchFamily="82" charset="0"/>
              </a:rPr>
              <a:t>En el bautismo recibimos</a:t>
            </a:r>
            <a:r>
              <a:rPr lang="es-ES" altLang="en-US" b="1" dirty="0">
                <a:solidFill>
                  <a:srgbClr val="FFFF00"/>
                </a:solidFill>
                <a:latin typeface="Tempus Sans ITC" panose="04020404030D07020202" pitchFamily="82" charset="0"/>
              </a:rPr>
              <a:t> el "don" del Espíritu Santo</a:t>
            </a:r>
            <a:endParaRPr lang="en-US" altLang="en-US" b="1" dirty="0">
              <a:solidFill>
                <a:srgbClr val="FFFF00"/>
              </a:solidFill>
              <a:latin typeface="Tempus Sans ITC" panose="04020404030D07020202" pitchFamily="82" charset="0"/>
            </a:endParaRPr>
          </a:p>
        </p:txBody>
      </p:sp>
      <p:sp>
        <p:nvSpPr>
          <p:cNvPr id="74757" name="Text Box 5">
            <a:extLst>
              <a:ext uri="{FF2B5EF4-FFF2-40B4-BE49-F238E27FC236}">
                <a16:creationId xmlns:a16="http://schemas.microsoft.com/office/drawing/2014/main" id="{7716556E-08AC-19C3-33FD-2D6A0E5D796E}"/>
              </a:ext>
            </a:extLst>
          </p:cNvPr>
          <p:cNvSpPr txBox="1">
            <a:spLocks noChangeArrowheads="1"/>
          </p:cNvSpPr>
          <p:nvPr/>
        </p:nvSpPr>
        <p:spPr bwMode="auto">
          <a:xfrm>
            <a:off x="0" y="2590800"/>
            <a:ext cx="6096000" cy="3757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2:37-39</a:t>
            </a:r>
            <a:endParaRPr lang="en-US" altLang="en-US" b="1" dirty="0">
              <a:solidFill>
                <a:schemeClr val="bg1"/>
              </a:solidFill>
              <a:latin typeface="Tempus Sans ITC" panose="04020404030D07020202" pitchFamily="82" charset="0"/>
            </a:endParaRPr>
          </a:p>
          <a:p>
            <a:pPr>
              <a:lnSpc>
                <a:spcPct val="90000"/>
              </a:lnSpc>
            </a:pPr>
            <a:r>
              <a:rPr lang="es-ES" b="1" dirty="0">
                <a:solidFill>
                  <a:schemeClr val="bg1"/>
                </a:solidFill>
                <a:latin typeface="Tempus Sans ITC" panose="04020404030D07020202" pitchFamily="82" charset="0"/>
              </a:rPr>
              <a:t>Al oír </a:t>
            </a:r>
            <a:r>
              <a:rPr lang="es-ES" b="1" i="1" dirty="0">
                <a:solidFill>
                  <a:schemeClr val="bg1"/>
                </a:solidFill>
                <a:latin typeface="Tempus Sans ITC" panose="04020404030D07020202" pitchFamily="82" charset="0"/>
              </a:rPr>
              <a:t>esto</a:t>
            </a:r>
            <a:r>
              <a:rPr lang="es-ES" b="1" dirty="0">
                <a:solidFill>
                  <a:schemeClr val="bg1"/>
                </a:solidFill>
                <a:latin typeface="Tempus Sans ITC" panose="04020404030D07020202" pitchFamily="82" charset="0"/>
              </a:rPr>
              <a:t>, conmovidos profundamente, dijeron a Pedro y a los demás apóstoles: «Hermanos, ¿qué haremos?». Entonces Pedro les </a:t>
            </a:r>
            <a:r>
              <a:rPr lang="es-ES" b="1" i="1" dirty="0">
                <a:solidFill>
                  <a:schemeClr val="bg1"/>
                </a:solidFill>
                <a:latin typeface="Tempus Sans ITC" panose="04020404030D07020202" pitchFamily="82" charset="0"/>
              </a:rPr>
              <a:t>dijo</a:t>
            </a:r>
            <a:r>
              <a:rPr lang="es-ES" b="1" dirty="0">
                <a:solidFill>
                  <a:schemeClr val="bg1"/>
                </a:solidFill>
                <a:latin typeface="Tempus Sans ITC" panose="04020404030D07020202" pitchFamily="82" charset="0"/>
              </a:rPr>
              <a:t>: «</a:t>
            </a:r>
            <a:r>
              <a:rPr lang="es-ES" b="1" dirty="0">
                <a:solidFill>
                  <a:srgbClr val="FFFF00"/>
                </a:solidFill>
                <a:latin typeface="Tempus Sans ITC" panose="04020404030D07020202" pitchFamily="82" charset="0"/>
              </a:rPr>
              <a:t>Arrepiéntanse y sean bautizados  cada uno de ustedes en el nombre de Jesucristo para perdón de sus pecados, y recibirán el don del Espíritu Santo. </a:t>
            </a:r>
            <a:r>
              <a:rPr lang="es-ES" b="1" dirty="0">
                <a:solidFill>
                  <a:schemeClr val="bg1"/>
                </a:solidFill>
                <a:latin typeface="Tempus Sans ITC" panose="04020404030D07020202" pitchFamily="82" charset="0"/>
              </a:rPr>
              <a:t>Porque la promesa es para ustedes y </a:t>
            </a:r>
            <a:r>
              <a:rPr lang="es-ES" b="1" i="1" dirty="0">
                <a:solidFill>
                  <a:schemeClr val="bg1"/>
                </a:solidFill>
                <a:latin typeface="Tempus Sans ITC" panose="04020404030D07020202" pitchFamily="82" charset="0"/>
              </a:rPr>
              <a:t>para</a:t>
            </a:r>
            <a:r>
              <a:rPr lang="es-ES" b="1" dirty="0">
                <a:solidFill>
                  <a:schemeClr val="bg1"/>
                </a:solidFill>
                <a:latin typeface="Tempus Sans ITC" panose="04020404030D07020202" pitchFamily="82" charset="0"/>
              </a:rPr>
              <a:t> sus hijos y para todos los que están lejos, </a:t>
            </a:r>
            <a:r>
              <a:rPr lang="es-ES" b="1" i="1" dirty="0">
                <a:solidFill>
                  <a:schemeClr val="bg1"/>
                </a:solidFill>
                <a:latin typeface="Tempus Sans ITC" panose="04020404030D07020202" pitchFamily="82" charset="0"/>
              </a:rPr>
              <a:t>para</a:t>
            </a:r>
            <a:r>
              <a:rPr lang="es-ES" b="1" dirty="0">
                <a:solidFill>
                  <a:schemeClr val="bg1"/>
                </a:solidFill>
                <a:latin typeface="Tempus Sans ITC" panose="04020404030D07020202" pitchFamily="82" charset="0"/>
              </a:rPr>
              <a:t> tantos como el Señor nuestro Dios llame</a:t>
            </a:r>
            <a:endParaRPr lang="en-US" altLang="en-US" b="1" dirty="0">
              <a:solidFill>
                <a:schemeClr val="bg1"/>
              </a:solidFill>
              <a:latin typeface="Tempus Sans ITC" panose="04020404030D07020202"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4757"/>
                                        </p:tgtEl>
                                        <p:attrNameLst>
                                          <p:attrName>style.visibility</p:attrName>
                                        </p:attrNameLst>
                                      </p:cBhvr>
                                      <p:to>
                                        <p:strVal val="visible"/>
                                      </p:to>
                                    </p:set>
                                    <p:anim calcmode="lin" valueType="num">
                                      <p:cBhvr>
                                        <p:cTn id="7" dur="500" fill="hold"/>
                                        <p:tgtEl>
                                          <p:spTgt spid="74757"/>
                                        </p:tgtEl>
                                        <p:attrNameLst>
                                          <p:attrName>ppt_w</p:attrName>
                                        </p:attrNameLst>
                                      </p:cBhvr>
                                      <p:tavLst>
                                        <p:tav tm="0">
                                          <p:val>
                                            <p:fltVal val="0"/>
                                          </p:val>
                                        </p:tav>
                                        <p:tav tm="100000">
                                          <p:val>
                                            <p:strVal val="#ppt_w"/>
                                          </p:val>
                                        </p:tav>
                                      </p:tavLst>
                                    </p:anim>
                                    <p:anim calcmode="lin" valueType="num">
                                      <p:cBhvr>
                                        <p:cTn id="8" dur="500" fill="hold"/>
                                        <p:tgtEl>
                                          <p:spTgt spid="74757"/>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74756"/>
                                        </p:tgtEl>
                                        <p:attrNameLst>
                                          <p:attrName>style.visibility</p:attrName>
                                        </p:attrNameLst>
                                      </p:cBhvr>
                                      <p:to>
                                        <p:strVal val="visible"/>
                                      </p:to>
                                    </p:set>
                                    <p:animEffect transition="in" filter="dissolve">
                                      <p:cBhvr>
                                        <p:cTn id="13" dur="500"/>
                                        <p:tgtEl>
                                          <p:spTgt spid="747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6" grpId="0" autoUpdateAnimBg="0"/>
      <p:bldP spid="74757"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a:extLst>
              <a:ext uri="{FF2B5EF4-FFF2-40B4-BE49-F238E27FC236}">
                <a16:creationId xmlns:a16="http://schemas.microsoft.com/office/drawing/2014/main" id="{1CF25271-0C24-3C43-3A86-2CF66734817B}"/>
              </a:ext>
            </a:extLst>
          </p:cNvPr>
          <p:cNvSpPr txBox="1">
            <a:spLocks noChangeArrowheads="1"/>
          </p:cNvSpPr>
          <p:nvPr/>
        </p:nvSpPr>
        <p:spPr bwMode="auto">
          <a:xfrm>
            <a:off x="0" y="0"/>
            <a:ext cx="6096000"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2:29-36</a:t>
            </a:r>
          </a:p>
          <a:p>
            <a:pPr>
              <a:lnSpc>
                <a:spcPct val="90000"/>
              </a:lnSpc>
            </a:pPr>
            <a:r>
              <a:rPr lang="en-US" altLang="en-US"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habló de la resurrección de Cristo, que ni fue abandonado en el hades, ni su carne sufrió corrupción. A este Jesús resucitó Dios… y habiendo recibido del Padre la promesa del Espíritu Santo</a:t>
            </a:r>
            <a:r>
              <a:rPr lang="en-US" altLang="en-US"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a este Jesús a quien ustedes crucificaron, Dios lo ha hecho Señor y Cristo</a:t>
            </a:r>
            <a:endParaRPr lang="en-US" altLang="en-US" b="1" dirty="0">
              <a:solidFill>
                <a:schemeClr val="bg1"/>
              </a:solidFill>
              <a:latin typeface="Tempus Sans ITC" panose="04020404030D07020202" pitchFamily="82" charset="0"/>
            </a:endParaRPr>
          </a:p>
        </p:txBody>
      </p:sp>
      <p:sp>
        <p:nvSpPr>
          <p:cNvPr id="75779" name="Text Box 3">
            <a:extLst>
              <a:ext uri="{FF2B5EF4-FFF2-40B4-BE49-F238E27FC236}">
                <a16:creationId xmlns:a16="http://schemas.microsoft.com/office/drawing/2014/main" id="{E14E82A1-4063-0DD7-ABAF-635BC9FF51F9}"/>
              </a:ext>
            </a:extLst>
          </p:cNvPr>
          <p:cNvSpPr txBox="1">
            <a:spLocks noChangeArrowheads="1"/>
          </p:cNvSpPr>
          <p:nvPr/>
        </p:nvSpPr>
        <p:spPr bwMode="auto">
          <a:xfrm>
            <a:off x="5943600" y="457200"/>
            <a:ext cx="32004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chemeClr val="bg1"/>
                </a:solidFill>
                <a:latin typeface="Tempus Sans ITC" panose="04020404030D07020202" pitchFamily="82" charset="0"/>
              </a:rPr>
              <a:t>Jesús recibió </a:t>
            </a:r>
            <a:r>
              <a:rPr lang="es-ES" altLang="en-US" b="1" dirty="0">
                <a:solidFill>
                  <a:srgbClr val="FFFF00"/>
                </a:solidFill>
                <a:latin typeface="Tempus Sans ITC" panose="04020404030D07020202" pitchFamily="82" charset="0"/>
              </a:rPr>
              <a:t>"la promesa del Espíritu" </a:t>
            </a:r>
            <a:r>
              <a:rPr lang="es-ES" altLang="en-US" b="1" dirty="0">
                <a:solidFill>
                  <a:schemeClr val="bg1"/>
                </a:solidFill>
                <a:latin typeface="Tempus Sans ITC" panose="04020404030D07020202" pitchFamily="82" charset="0"/>
              </a:rPr>
              <a:t>cuando resucitó.</a:t>
            </a:r>
            <a:endParaRPr lang="en-US" altLang="en-US" b="1" dirty="0">
              <a:solidFill>
                <a:schemeClr val="bg1"/>
              </a:solidFill>
              <a:latin typeface="Tempus Sans ITC" panose="04020404030D07020202" pitchFamily="82" charset="0"/>
            </a:endParaRPr>
          </a:p>
        </p:txBody>
      </p:sp>
      <p:sp>
        <p:nvSpPr>
          <p:cNvPr id="75780" name="Text Box 4">
            <a:extLst>
              <a:ext uri="{FF2B5EF4-FFF2-40B4-BE49-F238E27FC236}">
                <a16:creationId xmlns:a16="http://schemas.microsoft.com/office/drawing/2014/main" id="{88FE5FBA-EF28-9208-771F-26D9BF9F040B}"/>
              </a:ext>
            </a:extLst>
          </p:cNvPr>
          <p:cNvSpPr txBox="1">
            <a:spLocks noChangeArrowheads="1"/>
          </p:cNvSpPr>
          <p:nvPr/>
        </p:nvSpPr>
        <p:spPr bwMode="auto">
          <a:xfrm>
            <a:off x="6019800" y="3733800"/>
            <a:ext cx="31242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chemeClr val="bg1"/>
                </a:solidFill>
                <a:latin typeface="Tempus Sans ITC" panose="04020404030D07020202" pitchFamily="82" charset="0"/>
              </a:rPr>
              <a:t>En el bautismo recibimos</a:t>
            </a:r>
            <a:r>
              <a:rPr lang="es-ES" altLang="en-US" b="1" dirty="0">
                <a:solidFill>
                  <a:srgbClr val="FFFF00"/>
                </a:solidFill>
                <a:latin typeface="Tempus Sans ITC" panose="04020404030D07020202" pitchFamily="82" charset="0"/>
              </a:rPr>
              <a:t> el "don" del Espíritu Santo</a:t>
            </a:r>
            <a:endParaRPr lang="en-US" altLang="en-US" b="1" dirty="0">
              <a:solidFill>
                <a:srgbClr val="FFFF00"/>
              </a:solidFill>
              <a:latin typeface="Tempus Sans ITC" panose="04020404030D07020202" pitchFamily="82" charset="0"/>
            </a:endParaRPr>
          </a:p>
        </p:txBody>
      </p:sp>
      <p:sp>
        <p:nvSpPr>
          <p:cNvPr id="75781" name="Text Box 5">
            <a:extLst>
              <a:ext uri="{FF2B5EF4-FFF2-40B4-BE49-F238E27FC236}">
                <a16:creationId xmlns:a16="http://schemas.microsoft.com/office/drawing/2014/main" id="{96018D35-85C3-CE6E-884E-F5740F7EB548}"/>
              </a:ext>
            </a:extLst>
          </p:cNvPr>
          <p:cNvSpPr txBox="1">
            <a:spLocks noChangeArrowheads="1"/>
          </p:cNvSpPr>
          <p:nvPr/>
        </p:nvSpPr>
        <p:spPr bwMode="auto">
          <a:xfrm>
            <a:off x="0" y="2590800"/>
            <a:ext cx="6096000" cy="3757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2:37-39</a:t>
            </a:r>
            <a:endParaRPr lang="en-US" altLang="en-US" b="1" dirty="0">
              <a:solidFill>
                <a:schemeClr val="bg1"/>
              </a:solidFill>
              <a:latin typeface="Tempus Sans ITC" panose="04020404030D07020202" pitchFamily="82" charset="0"/>
            </a:endParaRPr>
          </a:p>
          <a:p>
            <a:pPr>
              <a:lnSpc>
                <a:spcPct val="90000"/>
              </a:lnSpc>
            </a:pPr>
            <a:r>
              <a:rPr lang="es-ES" b="1" dirty="0">
                <a:solidFill>
                  <a:schemeClr val="bg1"/>
                </a:solidFill>
                <a:latin typeface="Tempus Sans ITC" panose="04020404030D07020202" pitchFamily="82" charset="0"/>
              </a:rPr>
              <a:t>Al oír </a:t>
            </a:r>
            <a:r>
              <a:rPr lang="es-ES" b="1" i="1" dirty="0">
                <a:solidFill>
                  <a:schemeClr val="bg1"/>
                </a:solidFill>
                <a:latin typeface="Tempus Sans ITC" panose="04020404030D07020202" pitchFamily="82" charset="0"/>
              </a:rPr>
              <a:t>esto</a:t>
            </a:r>
            <a:r>
              <a:rPr lang="es-ES" b="1" dirty="0">
                <a:solidFill>
                  <a:schemeClr val="bg1"/>
                </a:solidFill>
                <a:latin typeface="Tempus Sans ITC" panose="04020404030D07020202" pitchFamily="82" charset="0"/>
              </a:rPr>
              <a:t>, conmovidos profundamente, dijeron a Pedro y a los demás apóstoles: «Hermanos, ¿qué haremos?». Entonces Pedro les </a:t>
            </a:r>
            <a:r>
              <a:rPr lang="es-ES" b="1" i="1" dirty="0">
                <a:solidFill>
                  <a:schemeClr val="bg1"/>
                </a:solidFill>
                <a:latin typeface="Tempus Sans ITC" panose="04020404030D07020202" pitchFamily="82" charset="0"/>
              </a:rPr>
              <a:t>dijo</a:t>
            </a:r>
            <a:r>
              <a:rPr lang="es-ES" b="1" dirty="0">
                <a:solidFill>
                  <a:schemeClr val="bg1"/>
                </a:solidFill>
                <a:latin typeface="Tempus Sans ITC" panose="04020404030D07020202" pitchFamily="82" charset="0"/>
              </a:rPr>
              <a:t>: «Arrepiéntanse y sean bautizados  cada uno de ustedes en el nombre de Jesucristo para perdón de sus pecados, y recibirán el don del Espíritu Santo. </a:t>
            </a:r>
            <a:r>
              <a:rPr lang="es-ES" b="1" dirty="0">
                <a:solidFill>
                  <a:srgbClr val="FFFF00"/>
                </a:solidFill>
                <a:latin typeface="Tempus Sans ITC" panose="04020404030D07020202" pitchFamily="82" charset="0"/>
              </a:rPr>
              <a:t>Porque la promesa es para ustedes y </a:t>
            </a:r>
            <a:r>
              <a:rPr lang="es-ES" b="1" i="1" dirty="0">
                <a:solidFill>
                  <a:srgbClr val="FFFF00"/>
                </a:solidFill>
                <a:latin typeface="Tempus Sans ITC" panose="04020404030D07020202" pitchFamily="82" charset="0"/>
              </a:rPr>
              <a:t>para</a:t>
            </a:r>
            <a:r>
              <a:rPr lang="es-ES" b="1" dirty="0">
                <a:solidFill>
                  <a:srgbClr val="FFFF00"/>
                </a:solidFill>
                <a:latin typeface="Tempus Sans ITC" panose="04020404030D07020202" pitchFamily="82" charset="0"/>
              </a:rPr>
              <a:t> sus hijos y para todos los que están lejos,</a:t>
            </a:r>
            <a:r>
              <a:rPr lang="es-ES" b="1" dirty="0">
                <a:solidFill>
                  <a:schemeClr val="bg1"/>
                </a:solidFill>
                <a:latin typeface="Tempus Sans ITC" panose="04020404030D07020202" pitchFamily="82" charset="0"/>
              </a:rPr>
              <a:t> </a:t>
            </a:r>
            <a:r>
              <a:rPr lang="es-ES" b="1" i="1" dirty="0">
                <a:solidFill>
                  <a:schemeClr val="bg1"/>
                </a:solidFill>
                <a:latin typeface="Tempus Sans ITC" panose="04020404030D07020202" pitchFamily="82" charset="0"/>
              </a:rPr>
              <a:t>para</a:t>
            </a:r>
            <a:r>
              <a:rPr lang="es-ES" b="1" dirty="0">
                <a:solidFill>
                  <a:schemeClr val="bg1"/>
                </a:solidFill>
                <a:latin typeface="Tempus Sans ITC" panose="04020404030D07020202" pitchFamily="82" charset="0"/>
              </a:rPr>
              <a:t> tantos como el Señor nuestro Dios llame</a:t>
            </a:r>
            <a:endParaRPr lang="en-US" altLang="en-US" b="1" dirty="0">
              <a:solidFill>
                <a:schemeClr val="bg1"/>
              </a:solidFill>
              <a:latin typeface="Tempus Sans ITC" panose="04020404030D07020202" pitchFamily="82" charset="0"/>
            </a:endParaRPr>
          </a:p>
        </p:txBody>
      </p:sp>
      <p:sp>
        <p:nvSpPr>
          <p:cNvPr id="75783" name="Text Box 7">
            <a:extLst>
              <a:ext uri="{FF2B5EF4-FFF2-40B4-BE49-F238E27FC236}">
                <a16:creationId xmlns:a16="http://schemas.microsoft.com/office/drawing/2014/main" id="{2075B4AB-5271-D9F1-D261-CA590EA6B177}"/>
              </a:ext>
            </a:extLst>
          </p:cNvPr>
          <p:cNvSpPr txBox="1">
            <a:spLocks noChangeArrowheads="1"/>
          </p:cNvSpPr>
          <p:nvPr/>
        </p:nvSpPr>
        <p:spPr bwMode="auto">
          <a:xfrm>
            <a:off x="6019800" y="4911806"/>
            <a:ext cx="3124200" cy="420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b="1" dirty="0">
                <a:solidFill>
                  <a:srgbClr val="FFFF00"/>
                </a:solidFill>
                <a:latin typeface="Tempus Sans ITC" panose="04020404030D07020202" pitchFamily="82" charset="0"/>
              </a:rPr>
              <a:t>¿</a:t>
            </a:r>
            <a:r>
              <a:rPr lang="en-US" altLang="en-US" b="1" dirty="0" err="1">
                <a:solidFill>
                  <a:srgbClr val="FFFF00"/>
                </a:solidFill>
                <a:latin typeface="Tempus Sans ITC" panose="04020404030D07020202" pitchFamily="82" charset="0"/>
              </a:rPr>
              <a:t>Qué</a:t>
            </a:r>
            <a:r>
              <a:rPr lang="en-US" altLang="en-US" b="1" dirty="0">
                <a:solidFill>
                  <a:srgbClr val="FFFF00"/>
                </a:solidFill>
                <a:latin typeface="Tempus Sans ITC" panose="04020404030D07020202" pitchFamily="82" charset="0"/>
              </a:rPr>
              <a:t> </a:t>
            </a:r>
            <a:r>
              <a:rPr lang="en-US" altLang="en-US" b="1" dirty="0" err="1">
                <a:solidFill>
                  <a:srgbClr val="FFFF00"/>
                </a:solidFill>
                <a:latin typeface="Tempus Sans ITC" panose="04020404030D07020202" pitchFamily="82" charset="0"/>
              </a:rPr>
              <a:t>promesa</a:t>
            </a:r>
            <a:r>
              <a:rPr lang="en-US" altLang="en-US" b="1" dirty="0">
                <a:solidFill>
                  <a:srgbClr val="FFFF00"/>
                </a:solidFill>
                <a:latin typeface="Tempus Sans ITC" panose="04020404030D07020202" pitchFamily="82"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5783"/>
                                        </p:tgtEl>
                                        <p:attrNameLst>
                                          <p:attrName>style.visibility</p:attrName>
                                        </p:attrNameLst>
                                      </p:cBhvr>
                                      <p:to>
                                        <p:strVal val="visible"/>
                                      </p:to>
                                    </p:set>
                                    <p:animEffect transition="in" filter="dissolve">
                                      <p:cBhvr>
                                        <p:cTn id="7" dur="500"/>
                                        <p:tgtEl>
                                          <p:spTgt spid="75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a:extLst>
              <a:ext uri="{FF2B5EF4-FFF2-40B4-BE49-F238E27FC236}">
                <a16:creationId xmlns:a16="http://schemas.microsoft.com/office/drawing/2014/main" id="{0AA6127B-CE68-F021-EBF5-B7D120BC686B}"/>
              </a:ext>
            </a:extLst>
          </p:cNvPr>
          <p:cNvSpPr txBox="1">
            <a:spLocks noChangeArrowheads="1"/>
          </p:cNvSpPr>
          <p:nvPr/>
        </p:nvSpPr>
        <p:spPr bwMode="auto">
          <a:xfrm>
            <a:off x="0" y="0"/>
            <a:ext cx="6096000"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2:29-36</a:t>
            </a:r>
          </a:p>
          <a:p>
            <a:pPr>
              <a:lnSpc>
                <a:spcPct val="90000"/>
              </a:lnSpc>
            </a:pPr>
            <a:r>
              <a:rPr lang="en-US" altLang="en-US"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habló de la resurrección de Cristo, que ni fue abandonado en el hades, ni su carne sufrió corrupción. A este Jesús resucitó Dios… y habiendo recibido del Padre la promesa del Espíritu Santo</a:t>
            </a:r>
            <a:r>
              <a:rPr lang="en-US" altLang="en-US"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a este Jesús a quien ustedes crucificaron, Dios lo ha hecho Señor y Cristo</a:t>
            </a:r>
            <a:endParaRPr lang="en-US" altLang="en-US" b="1" dirty="0">
              <a:solidFill>
                <a:schemeClr val="bg1"/>
              </a:solidFill>
              <a:latin typeface="Tempus Sans ITC" panose="04020404030D07020202" pitchFamily="82" charset="0"/>
            </a:endParaRPr>
          </a:p>
        </p:txBody>
      </p:sp>
      <p:sp>
        <p:nvSpPr>
          <p:cNvPr id="76803" name="Text Box 3">
            <a:extLst>
              <a:ext uri="{FF2B5EF4-FFF2-40B4-BE49-F238E27FC236}">
                <a16:creationId xmlns:a16="http://schemas.microsoft.com/office/drawing/2014/main" id="{248EA871-EB56-87F6-831A-71F90F36F5D4}"/>
              </a:ext>
            </a:extLst>
          </p:cNvPr>
          <p:cNvSpPr txBox="1">
            <a:spLocks noChangeArrowheads="1"/>
          </p:cNvSpPr>
          <p:nvPr/>
        </p:nvSpPr>
        <p:spPr bwMode="auto">
          <a:xfrm>
            <a:off x="5943600" y="457200"/>
            <a:ext cx="32004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chemeClr val="bg1"/>
                </a:solidFill>
                <a:latin typeface="Tempus Sans ITC" panose="04020404030D07020202" pitchFamily="82" charset="0"/>
              </a:rPr>
              <a:t>Jesús recibió </a:t>
            </a:r>
            <a:r>
              <a:rPr lang="es-ES" altLang="en-US" b="1" dirty="0">
                <a:solidFill>
                  <a:srgbClr val="FFFF00"/>
                </a:solidFill>
                <a:latin typeface="Tempus Sans ITC" panose="04020404030D07020202" pitchFamily="82" charset="0"/>
              </a:rPr>
              <a:t>"la promesa del Espíritu" </a:t>
            </a:r>
            <a:r>
              <a:rPr lang="es-ES" altLang="en-US" b="1" dirty="0">
                <a:solidFill>
                  <a:schemeClr val="bg1"/>
                </a:solidFill>
                <a:latin typeface="Tempus Sans ITC" panose="04020404030D07020202" pitchFamily="82" charset="0"/>
              </a:rPr>
              <a:t>cuando resucitó.</a:t>
            </a:r>
            <a:endParaRPr lang="en-US" altLang="en-US" b="1" dirty="0">
              <a:solidFill>
                <a:schemeClr val="bg1"/>
              </a:solidFill>
              <a:latin typeface="Tempus Sans ITC" panose="04020404030D07020202" pitchFamily="82" charset="0"/>
            </a:endParaRPr>
          </a:p>
        </p:txBody>
      </p:sp>
      <p:sp>
        <p:nvSpPr>
          <p:cNvPr id="76804" name="Text Box 4">
            <a:extLst>
              <a:ext uri="{FF2B5EF4-FFF2-40B4-BE49-F238E27FC236}">
                <a16:creationId xmlns:a16="http://schemas.microsoft.com/office/drawing/2014/main" id="{7234B4B8-E57A-CE64-4C6E-4879A2BFADB9}"/>
              </a:ext>
            </a:extLst>
          </p:cNvPr>
          <p:cNvSpPr txBox="1">
            <a:spLocks noChangeArrowheads="1"/>
          </p:cNvSpPr>
          <p:nvPr/>
        </p:nvSpPr>
        <p:spPr bwMode="auto">
          <a:xfrm>
            <a:off x="6019800" y="3733800"/>
            <a:ext cx="31242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chemeClr val="bg1"/>
                </a:solidFill>
                <a:latin typeface="Tempus Sans ITC" panose="04020404030D07020202" pitchFamily="82" charset="0"/>
              </a:rPr>
              <a:t>En el bautismo recibimos</a:t>
            </a:r>
            <a:r>
              <a:rPr lang="es-ES" altLang="en-US" b="1" dirty="0">
                <a:solidFill>
                  <a:srgbClr val="FFFF00"/>
                </a:solidFill>
                <a:latin typeface="Tempus Sans ITC" panose="04020404030D07020202" pitchFamily="82" charset="0"/>
              </a:rPr>
              <a:t> el "don" del Espíritu Santo</a:t>
            </a:r>
            <a:endParaRPr lang="en-US" altLang="en-US" b="1" dirty="0">
              <a:solidFill>
                <a:srgbClr val="FFFF00"/>
              </a:solidFill>
              <a:latin typeface="Tempus Sans ITC" panose="04020404030D07020202" pitchFamily="82" charset="0"/>
            </a:endParaRPr>
          </a:p>
        </p:txBody>
      </p:sp>
      <p:sp>
        <p:nvSpPr>
          <p:cNvPr id="76805" name="Text Box 5">
            <a:extLst>
              <a:ext uri="{FF2B5EF4-FFF2-40B4-BE49-F238E27FC236}">
                <a16:creationId xmlns:a16="http://schemas.microsoft.com/office/drawing/2014/main" id="{B0D19744-F253-03B0-49E4-C7F80F5E5743}"/>
              </a:ext>
            </a:extLst>
          </p:cNvPr>
          <p:cNvSpPr txBox="1">
            <a:spLocks noChangeArrowheads="1"/>
          </p:cNvSpPr>
          <p:nvPr/>
        </p:nvSpPr>
        <p:spPr bwMode="auto">
          <a:xfrm>
            <a:off x="0" y="2590800"/>
            <a:ext cx="6096000" cy="3868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2:37-39</a:t>
            </a:r>
            <a:endParaRPr lang="en-US" altLang="en-US" b="1" dirty="0">
              <a:solidFill>
                <a:schemeClr val="bg1"/>
              </a:solidFill>
              <a:latin typeface="Tempus Sans ITC" panose="04020404030D07020202" pitchFamily="82" charset="0"/>
            </a:endParaRPr>
          </a:p>
          <a:p>
            <a:pPr>
              <a:lnSpc>
                <a:spcPct val="90000"/>
              </a:lnSpc>
            </a:pPr>
            <a:r>
              <a:rPr lang="es-ES" b="1" dirty="0">
                <a:solidFill>
                  <a:schemeClr val="bg1"/>
                </a:solidFill>
                <a:latin typeface="Tempus Sans ITC" panose="04020404030D07020202" pitchFamily="82" charset="0"/>
              </a:rPr>
              <a:t>Al oír </a:t>
            </a:r>
            <a:r>
              <a:rPr lang="es-ES" b="1" i="1" dirty="0">
                <a:solidFill>
                  <a:schemeClr val="bg1"/>
                </a:solidFill>
                <a:latin typeface="Tempus Sans ITC" panose="04020404030D07020202" pitchFamily="82" charset="0"/>
              </a:rPr>
              <a:t>esto</a:t>
            </a:r>
            <a:r>
              <a:rPr lang="es-ES" b="1" dirty="0">
                <a:solidFill>
                  <a:schemeClr val="bg1"/>
                </a:solidFill>
                <a:latin typeface="Tempus Sans ITC" panose="04020404030D07020202" pitchFamily="82" charset="0"/>
              </a:rPr>
              <a:t>, conmovidos profundamente, dijeron a Pedro y a los demás apóstoles: «Hermanos, ¿qué haremos?». Entonces Pedro les </a:t>
            </a:r>
            <a:r>
              <a:rPr lang="es-ES" b="1" i="1" dirty="0">
                <a:solidFill>
                  <a:schemeClr val="bg1"/>
                </a:solidFill>
                <a:latin typeface="Tempus Sans ITC" panose="04020404030D07020202" pitchFamily="82" charset="0"/>
              </a:rPr>
              <a:t>dijo</a:t>
            </a:r>
            <a:r>
              <a:rPr lang="es-ES" b="1" dirty="0">
                <a:solidFill>
                  <a:schemeClr val="bg1"/>
                </a:solidFill>
                <a:latin typeface="Tempus Sans ITC" panose="04020404030D07020202" pitchFamily="82" charset="0"/>
              </a:rPr>
              <a:t>: «Arrepiéntanse y sean bautizados  cada uno de ustedes en el nombre de Jesucristo para perdón de sus pecados, y recibirán </a:t>
            </a:r>
            <a:r>
              <a:rPr lang="es-ES" sz="2800" b="1" dirty="0">
                <a:solidFill>
                  <a:srgbClr val="FFFF00"/>
                </a:solidFill>
                <a:latin typeface="Tempus Sans ITC" panose="04020404030D07020202" pitchFamily="82" charset="0"/>
              </a:rPr>
              <a:t>el don del Espíritu Santo</a:t>
            </a:r>
            <a:r>
              <a:rPr lang="es-ES" b="1" dirty="0">
                <a:solidFill>
                  <a:schemeClr val="bg1"/>
                </a:solidFill>
                <a:latin typeface="Tempus Sans ITC" panose="04020404030D07020202" pitchFamily="82" charset="0"/>
              </a:rPr>
              <a:t>. Porque </a:t>
            </a:r>
            <a:r>
              <a:rPr lang="es-ES" sz="2800" b="1" dirty="0">
                <a:solidFill>
                  <a:srgbClr val="FFFF00"/>
                </a:solidFill>
                <a:latin typeface="Tempus Sans ITC" panose="04020404030D07020202" pitchFamily="82" charset="0"/>
              </a:rPr>
              <a:t>la promesa </a:t>
            </a:r>
            <a:r>
              <a:rPr lang="es-ES" b="1" dirty="0">
                <a:solidFill>
                  <a:schemeClr val="bg1"/>
                </a:solidFill>
                <a:latin typeface="Tempus Sans ITC" panose="04020404030D07020202" pitchFamily="82" charset="0"/>
              </a:rPr>
              <a:t>es para ustedes y </a:t>
            </a:r>
            <a:r>
              <a:rPr lang="es-ES" b="1" i="1" dirty="0">
                <a:solidFill>
                  <a:schemeClr val="bg1"/>
                </a:solidFill>
                <a:latin typeface="Tempus Sans ITC" panose="04020404030D07020202" pitchFamily="82" charset="0"/>
              </a:rPr>
              <a:t>para</a:t>
            </a:r>
            <a:r>
              <a:rPr lang="es-ES" b="1" dirty="0">
                <a:solidFill>
                  <a:schemeClr val="bg1"/>
                </a:solidFill>
                <a:latin typeface="Tempus Sans ITC" panose="04020404030D07020202" pitchFamily="82" charset="0"/>
              </a:rPr>
              <a:t> sus hijos y para todos los que están lejos, </a:t>
            </a:r>
            <a:r>
              <a:rPr lang="es-ES" b="1" i="1" dirty="0">
                <a:solidFill>
                  <a:schemeClr val="bg1"/>
                </a:solidFill>
                <a:latin typeface="Tempus Sans ITC" panose="04020404030D07020202" pitchFamily="82" charset="0"/>
              </a:rPr>
              <a:t>para</a:t>
            </a:r>
            <a:r>
              <a:rPr lang="es-ES" b="1" dirty="0">
                <a:solidFill>
                  <a:schemeClr val="bg1"/>
                </a:solidFill>
                <a:latin typeface="Tempus Sans ITC" panose="04020404030D07020202" pitchFamily="82" charset="0"/>
              </a:rPr>
              <a:t> tantos como el Señor nuestro Dios llame.</a:t>
            </a:r>
            <a:endParaRPr lang="en-US" altLang="en-US" b="1" dirty="0">
              <a:solidFill>
                <a:schemeClr val="bg1"/>
              </a:solidFill>
              <a:latin typeface="Tempus Sans ITC" panose="04020404030D07020202" pitchFamily="82" charset="0"/>
            </a:endParaRPr>
          </a:p>
        </p:txBody>
      </p:sp>
      <p:sp>
        <p:nvSpPr>
          <p:cNvPr id="76806" name="Text Box 6">
            <a:extLst>
              <a:ext uri="{FF2B5EF4-FFF2-40B4-BE49-F238E27FC236}">
                <a16:creationId xmlns:a16="http://schemas.microsoft.com/office/drawing/2014/main" id="{7A1850FF-5197-812A-596F-82ADA2B7933F}"/>
              </a:ext>
            </a:extLst>
          </p:cNvPr>
          <p:cNvSpPr txBox="1">
            <a:spLocks noChangeArrowheads="1"/>
          </p:cNvSpPr>
          <p:nvPr/>
        </p:nvSpPr>
        <p:spPr bwMode="auto">
          <a:xfrm>
            <a:off x="6019800" y="4802417"/>
            <a:ext cx="3124200" cy="420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b="1" dirty="0">
                <a:solidFill>
                  <a:srgbClr val="FFFF00"/>
                </a:solidFill>
                <a:latin typeface="Tempus Sans ITC" panose="04020404030D07020202" pitchFamily="82" charset="0"/>
              </a:rPr>
              <a:t>¿</a:t>
            </a:r>
            <a:r>
              <a:rPr lang="en-US" altLang="en-US" b="1" dirty="0" err="1">
                <a:solidFill>
                  <a:srgbClr val="FFFF00"/>
                </a:solidFill>
                <a:latin typeface="Tempus Sans ITC" panose="04020404030D07020202" pitchFamily="82" charset="0"/>
              </a:rPr>
              <a:t>Qué</a:t>
            </a:r>
            <a:r>
              <a:rPr lang="en-US" altLang="en-US" b="1" dirty="0">
                <a:solidFill>
                  <a:srgbClr val="FFFF00"/>
                </a:solidFill>
                <a:latin typeface="Tempus Sans ITC" panose="04020404030D07020202" pitchFamily="82" charset="0"/>
              </a:rPr>
              <a:t> </a:t>
            </a:r>
            <a:r>
              <a:rPr lang="en-US" altLang="en-US" b="1" dirty="0" err="1">
                <a:solidFill>
                  <a:srgbClr val="FFFF00"/>
                </a:solidFill>
                <a:latin typeface="Tempus Sans ITC" panose="04020404030D07020202" pitchFamily="82" charset="0"/>
              </a:rPr>
              <a:t>promesa</a:t>
            </a:r>
            <a:r>
              <a:rPr lang="en-US" altLang="en-US" b="1" dirty="0">
                <a:solidFill>
                  <a:srgbClr val="FFFF00"/>
                </a:solidFill>
                <a:latin typeface="Tempus Sans ITC" panose="04020404030D07020202" pitchFamily="82" charset="0"/>
              </a:rPr>
              <a:t>?</a:t>
            </a:r>
          </a:p>
        </p:txBody>
      </p:sp>
      <p:sp>
        <p:nvSpPr>
          <p:cNvPr id="76809" name="Text Box 9">
            <a:extLst>
              <a:ext uri="{FF2B5EF4-FFF2-40B4-BE49-F238E27FC236}">
                <a16:creationId xmlns:a16="http://schemas.microsoft.com/office/drawing/2014/main" id="{AE553352-3837-56D4-8411-56942A554515}"/>
              </a:ext>
            </a:extLst>
          </p:cNvPr>
          <p:cNvSpPr txBox="1">
            <a:spLocks noChangeArrowheads="1"/>
          </p:cNvSpPr>
          <p:nvPr/>
        </p:nvSpPr>
        <p:spPr bwMode="auto">
          <a:xfrm>
            <a:off x="6000307" y="5348288"/>
            <a:ext cx="3124200" cy="420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rgbClr val="FFFF00"/>
                </a:solidFill>
                <a:latin typeface="Tempus Sans ITC" panose="04020404030D07020202" pitchFamily="82" charset="0"/>
              </a:rPr>
              <a:t>El "don" del v. 38</a:t>
            </a:r>
            <a:endParaRPr lang="en-US" altLang="en-US" b="1" dirty="0">
              <a:solidFill>
                <a:srgbClr val="FFFF00"/>
              </a:solidFill>
              <a:latin typeface="Tempus Sans ITC" panose="04020404030D07020202" pitchFamily="82" charset="0"/>
            </a:endParaRPr>
          </a:p>
        </p:txBody>
      </p:sp>
      <p:sp>
        <p:nvSpPr>
          <p:cNvPr id="76810" name="Text Box 10">
            <a:extLst>
              <a:ext uri="{FF2B5EF4-FFF2-40B4-BE49-F238E27FC236}">
                <a16:creationId xmlns:a16="http://schemas.microsoft.com/office/drawing/2014/main" id="{4F451A4C-6D61-964E-4A9E-46FBF563F5CA}"/>
              </a:ext>
            </a:extLst>
          </p:cNvPr>
          <p:cNvSpPr txBox="1">
            <a:spLocks noChangeArrowheads="1"/>
          </p:cNvSpPr>
          <p:nvPr/>
        </p:nvSpPr>
        <p:spPr bwMode="auto">
          <a:xfrm>
            <a:off x="6000307" y="5729288"/>
            <a:ext cx="3124200" cy="420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b="1" dirty="0">
                <a:solidFill>
                  <a:srgbClr val="FFFF00"/>
                </a:solidFill>
                <a:latin typeface="Tempus Sans ITC" panose="04020404030D07020202" pitchFamily="82" charset="0"/>
              </a:rPr>
              <a:t>y </a:t>
            </a:r>
            <a:r>
              <a:rPr lang="en-US" altLang="en-US" b="1" dirty="0" err="1">
                <a:solidFill>
                  <a:srgbClr val="FFFF00"/>
                </a:solidFill>
                <a:latin typeface="Tempus Sans ITC" panose="04020404030D07020202" pitchFamily="82" charset="0"/>
              </a:rPr>
              <a:t>también</a:t>
            </a:r>
            <a:r>
              <a:rPr lang="en-US" altLang="en-US" b="1" dirty="0">
                <a:solidFill>
                  <a:srgbClr val="FFFF00"/>
                </a:solidFill>
                <a:latin typeface="Tempus Sans ITC" panose="04020404030D07020202" pitchFamily="82" charset="0"/>
              </a:rPr>
              <a:t>…</a:t>
            </a:r>
          </a:p>
        </p:txBody>
      </p:sp>
      <p:sp>
        <p:nvSpPr>
          <p:cNvPr id="76811" name="Line 11">
            <a:extLst>
              <a:ext uri="{FF2B5EF4-FFF2-40B4-BE49-F238E27FC236}">
                <a16:creationId xmlns:a16="http://schemas.microsoft.com/office/drawing/2014/main" id="{23C382F7-F205-594E-6AB7-280299583C66}"/>
              </a:ext>
            </a:extLst>
          </p:cNvPr>
          <p:cNvSpPr>
            <a:spLocks noChangeShapeType="1"/>
          </p:cNvSpPr>
          <p:nvPr/>
        </p:nvSpPr>
        <p:spPr bwMode="auto">
          <a:xfrm flipH="1" flipV="1">
            <a:off x="2209800" y="5162778"/>
            <a:ext cx="4267200" cy="323621"/>
          </a:xfrm>
          <a:prstGeom prst="line">
            <a:avLst/>
          </a:prstGeom>
          <a:noFill/>
          <a:ln w="1016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6809"/>
                                        </p:tgtEl>
                                        <p:attrNameLst>
                                          <p:attrName>style.visibility</p:attrName>
                                        </p:attrNameLst>
                                      </p:cBhvr>
                                      <p:to>
                                        <p:strVal val="visible"/>
                                      </p:to>
                                    </p:set>
                                    <p:animEffect transition="in" filter="dissolve">
                                      <p:cBhvr>
                                        <p:cTn id="7" dur="500"/>
                                        <p:tgtEl>
                                          <p:spTgt spid="76809"/>
                                        </p:tgtEl>
                                      </p:cBhvr>
                                    </p:animEffect>
                                  </p:childTnLst>
                                </p:cTn>
                              </p:par>
                            </p:childTnLst>
                          </p:cTn>
                        </p:par>
                        <p:par>
                          <p:cTn id="8" fill="hold" nodeType="afterGroup">
                            <p:stCondLst>
                              <p:cond delay="500"/>
                            </p:stCondLst>
                            <p:childTnLst>
                              <p:par>
                                <p:cTn id="9" presetID="17" presetClass="entr" presetSubtype="2" fill="hold" nodeType="afterEffect">
                                  <p:stCondLst>
                                    <p:cond delay="0"/>
                                  </p:stCondLst>
                                  <p:childTnLst>
                                    <p:set>
                                      <p:cBhvr>
                                        <p:cTn id="10" dur="1" fill="hold">
                                          <p:stCondLst>
                                            <p:cond delay="0"/>
                                          </p:stCondLst>
                                        </p:cTn>
                                        <p:tgtEl>
                                          <p:spTgt spid="76811"/>
                                        </p:tgtEl>
                                        <p:attrNameLst>
                                          <p:attrName>style.visibility</p:attrName>
                                        </p:attrNameLst>
                                      </p:cBhvr>
                                      <p:to>
                                        <p:strVal val="visible"/>
                                      </p:to>
                                    </p:set>
                                    <p:anim calcmode="lin" valueType="num">
                                      <p:cBhvr>
                                        <p:cTn id="11" dur="500" fill="hold"/>
                                        <p:tgtEl>
                                          <p:spTgt spid="76811"/>
                                        </p:tgtEl>
                                        <p:attrNameLst>
                                          <p:attrName>ppt_x</p:attrName>
                                        </p:attrNameLst>
                                      </p:cBhvr>
                                      <p:tavLst>
                                        <p:tav tm="0">
                                          <p:val>
                                            <p:strVal val="#ppt_x+#ppt_w/2"/>
                                          </p:val>
                                        </p:tav>
                                        <p:tav tm="100000">
                                          <p:val>
                                            <p:strVal val="#ppt_x"/>
                                          </p:val>
                                        </p:tav>
                                      </p:tavLst>
                                    </p:anim>
                                    <p:anim calcmode="lin" valueType="num">
                                      <p:cBhvr>
                                        <p:cTn id="12" dur="500" fill="hold"/>
                                        <p:tgtEl>
                                          <p:spTgt spid="76811"/>
                                        </p:tgtEl>
                                        <p:attrNameLst>
                                          <p:attrName>ppt_y</p:attrName>
                                        </p:attrNameLst>
                                      </p:cBhvr>
                                      <p:tavLst>
                                        <p:tav tm="0">
                                          <p:val>
                                            <p:strVal val="#ppt_y"/>
                                          </p:val>
                                        </p:tav>
                                        <p:tav tm="100000">
                                          <p:val>
                                            <p:strVal val="#ppt_y"/>
                                          </p:val>
                                        </p:tav>
                                      </p:tavLst>
                                    </p:anim>
                                    <p:anim calcmode="lin" valueType="num">
                                      <p:cBhvr>
                                        <p:cTn id="13" dur="500" fill="hold"/>
                                        <p:tgtEl>
                                          <p:spTgt spid="76811"/>
                                        </p:tgtEl>
                                        <p:attrNameLst>
                                          <p:attrName>ppt_w</p:attrName>
                                        </p:attrNameLst>
                                      </p:cBhvr>
                                      <p:tavLst>
                                        <p:tav tm="0">
                                          <p:val>
                                            <p:fltVal val="0"/>
                                          </p:val>
                                        </p:tav>
                                        <p:tav tm="100000">
                                          <p:val>
                                            <p:strVal val="#ppt_w"/>
                                          </p:val>
                                        </p:tav>
                                      </p:tavLst>
                                    </p:anim>
                                    <p:anim calcmode="lin" valueType="num">
                                      <p:cBhvr>
                                        <p:cTn id="14" dur="500" fill="hold"/>
                                        <p:tgtEl>
                                          <p:spTgt spid="76811"/>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76810"/>
                                        </p:tgtEl>
                                        <p:attrNameLst>
                                          <p:attrName>style.visibility</p:attrName>
                                        </p:attrNameLst>
                                      </p:cBhvr>
                                      <p:to>
                                        <p:strVal val="visible"/>
                                      </p:to>
                                    </p:set>
                                    <p:animEffect transition="in" filter="dissolve">
                                      <p:cBhvr>
                                        <p:cTn id="19" dur="500"/>
                                        <p:tgtEl>
                                          <p:spTgt spid="768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9" grpId="0" autoUpdateAnimBg="0"/>
      <p:bldP spid="7681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4" name="Text Box 12">
            <a:extLst>
              <a:ext uri="{FF2B5EF4-FFF2-40B4-BE49-F238E27FC236}">
                <a16:creationId xmlns:a16="http://schemas.microsoft.com/office/drawing/2014/main" id="{EC8CA3DB-C6DD-39CE-3834-B398BDE56990}"/>
              </a:ext>
            </a:extLst>
          </p:cNvPr>
          <p:cNvSpPr txBox="1">
            <a:spLocks noChangeArrowheads="1"/>
          </p:cNvSpPr>
          <p:nvPr/>
        </p:nvSpPr>
        <p:spPr bwMode="auto">
          <a:xfrm>
            <a:off x="4724400" y="533400"/>
            <a:ext cx="4419600" cy="604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600" b="1" dirty="0" err="1">
                <a:solidFill>
                  <a:srgbClr val="FFFF00"/>
                </a:solidFill>
                <a:latin typeface="Tempus Sans ITC" panose="04020404030D07020202" pitchFamily="82" charset="0"/>
              </a:rPr>
              <a:t>Hechos</a:t>
            </a:r>
            <a:r>
              <a:rPr lang="en-US" altLang="en-US" sz="2600" b="1" dirty="0">
                <a:solidFill>
                  <a:srgbClr val="FFFF00"/>
                </a:solidFill>
                <a:latin typeface="Tempus Sans ITC" panose="04020404030D07020202" pitchFamily="82" charset="0"/>
              </a:rPr>
              <a:t> 2:1-4</a:t>
            </a:r>
          </a:p>
          <a:p>
            <a:pPr algn="ctr"/>
            <a:r>
              <a:rPr lang="es-ES" b="1" dirty="0">
                <a:solidFill>
                  <a:schemeClr val="bg1"/>
                </a:solidFill>
                <a:latin typeface="Tempus Sans ITC" panose="04020404030D07020202" pitchFamily="82" charset="0"/>
              </a:rPr>
              <a:t>Cuando llegó el día de Pentecostés, estaban todos juntos en un mismo lugar, y de repente vino del cielo un ruido como el de una ráfaga de viento impetuoso que llenó toda la casa donde estaban sentados. Se les aparecieron lenguas como de fuego que, repartiéndose, se posaron sobre cada uno de ellos. Todos fueron llenos del Espíritu Santo y comenzaron a hablar en otras lenguas, según el Espíritu les daba habilidad para expresarse.</a:t>
            </a:r>
            <a:endParaRPr lang="en-US" altLang="en-US" sz="2600" b="1" dirty="0">
              <a:solidFill>
                <a:schemeClr val="bg1"/>
              </a:solidFill>
              <a:latin typeface="Tempus Sans ITC" panose="04020404030D07020202" pitchFamily="82" charset="0"/>
            </a:endParaRPr>
          </a:p>
        </p:txBody>
      </p:sp>
      <p:pic>
        <p:nvPicPr>
          <p:cNvPr id="8236" name="Picture 44">
            <a:extLst>
              <a:ext uri="{FF2B5EF4-FFF2-40B4-BE49-F238E27FC236}">
                <a16:creationId xmlns:a16="http://schemas.microsoft.com/office/drawing/2014/main" id="{56664165-0E01-11D5-F491-A075C7CDCB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62475"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 fill="hold" nodeType="clickEffect">
                                  <p:stCondLst>
                                    <p:cond delay="0"/>
                                  </p:stCondLst>
                                  <p:childTnLst>
                                    <p:set>
                                      <p:cBhvr>
                                        <p:cTn id="6" dur="1" fill="hold">
                                          <p:stCondLst>
                                            <p:cond delay="0"/>
                                          </p:stCondLst>
                                        </p:cTn>
                                        <p:tgtEl>
                                          <p:spTgt spid="8236"/>
                                        </p:tgtEl>
                                        <p:attrNameLst>
                                          <p:attrName>style.visibility</p:attrName>
                                        </p:attrNameLst>
                                      </p:cBhvr>
                                      <p:to>
                                        <p:strVal val="visible"/>
                                      </p:to>
                                    </p:set>
                                    <p:anim calcmode="lin" valueType="num">
                                      <p:cBhvr>
                                        <p:cTn id="7" dur="500" fill="hold"/>
                                        <p:tgtEl>
                                          <p:spTgt spid="8236"/>
                                        </p:tgtEl>
                                        <p:attrNameLst>
                                          <p:attrName>ppt_x</p:attrName>
                                        </p:attrNameLst>
                                      </p:cBhvr>
                                      <p:tavLst>
                                        <p:tav tm="0">
                                          <p:val>
                                            <p:strVal val="#ppt_x"/>
                                          </p:val>
                                        </p:tav>
                                        <p:tav tm="100000">
                                          <p:val>
                                            <p:strVal val="#ppt_x"/>
                                          </p:val>
                                        </p:tav>
                                      </p:tavLst>
                                    </p:anim>
                                    <p:anim calcmode="lin" valueType="num">
                                      <p:cBhvr>
                                        <p:cTn id="8" dur="500" fill="hold"/>
                                        <p:tgtEl>
                                          <p:spTgt spid="8236"/>
                                        </p:tgtEl>
                                        <p:attrNameLst>
                                          <p:attrName>ppt_y</p:attrName>
                                        </p:attrNameLst>
                                      </p:cBhvr>
                                      <p:tavLst>
                                        <p:tav tm="0">
                                          <p:val>
                                            <p:strVal val="#ppt_y-#ppt_h/2"/>
                                          </p:val>
                                        </p:tav>
                                        <p:tav tm="100000">
                                          <p:val>
                                            <p:strVal val="#ppt_y"/>
                                          </p:val>
                                        </p:tav>
                                      </p:tavLst>
                                    </p:anim>
                                    <p:anim calcmode="lin" valueType="num">
                                      <p:cBhvr>
                                        <p:cTn id="9" dur="500" fill="hold"/>
                                        <p:tgtEl>
                                          <p:spTgt spid="8236"/>
                                        </p:tgtEl>
                                        <p:attrNameLst>
                                          <p:attrName>ppt_w</p:attrName>
                                        </p:attrNameLst>
                                      </p:cBhvr>
                                      <p:tavLst>
                                        <p:tav tm="0">
                                          <p:val>
                                            <p:strVal val="#ppt_w"/>
                                          </p:val>
                                        </p:tav>
                                        <p:tav tm="100000">
                                          <p:val>
                                            <p:strVal val="#ppt_w"/>
                                          </p:val>
                                        </p:tav>
                                      </p:tavLst>
                                    </p:anim>
                                    <p:anim calcmode="lin" valueType="num">
                                      <p:cBhvr>
                                        <p:cTn id="10" dur="500" fill="hold"/>
                                        <p:tgtEl>
                                          <p:spTgt spid="8236"/>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8204"/>
                                        </p:tgtEl>
                                        <p:attrNameLst>
                                          <p:attrName>style.visibility</p:attrName>
                                        </p:attrNameLst>
                                      </p:cBhvr>
                                      <p:to>
                                        <p:strVal val="visible"/>
                                      </p:to>
                                    </p:set>
                                    <p:animEffect transition="in" filter="box(out)">
                                      <p:cBhvr>
                                        <p:cTn id="15" dur="500"/>
                                        <p:tgtEl>
                                          <p:spTgt spid="8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4"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2">
            <a:extLst>
              <a:ext uri="{FF2B5EF4-FFF2-40B4-BE49-F238E27FC236}">
                <a16:creationId xmlns:a16="http://schemas.microsoft.com/office/drawing/2014/main" id="{A3B9E14B-1F6D-AC01-0AA3-7893C8528560}"/>
              </a:ext>
            </a:extLst>
          </p:cNvPr>
          <p:cNvSpPr txBox="1">
            <a:spLocks noChangeArrowheads="1"/>
          </p:cNvSpPr>
          <p:nvPr/>
        </p:nvSpPr>
        <p:spPr bwMode="auto">
          <a:xfrm>
            <a:off x="0" y="0"/>
            <a:ext cx="6096000" cy="2478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2:29-36</a:t>
            </a:r>
          </a:p>
          <a:p>
            <a:pPr>
              <a:lnSpc>
                <a:spcPct val="90000"/>
              </a:lnSpc>
            </a:pPr>
            <a:r>
              <a:rPr lang="en-US" altLang="en-US"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habló de la resurrección de Cristo, que ni fue abandonado en el hades, ni su carne sufrió corrupción. A este Jesús resucitó Dios… y habiendo recibido del Padre </a:t>
            </a:r>
            <a:r>
              <a:rPr lang="es-ES" b="1" dirty="0">
                <a:solidFill>
                  <a:srgbClr val="FFFF00"/>
                </a:solidFill>
                <a:latin typeface="Tempus Sans ITC" panose="04020404030D07020202" pitchFamily="82" charset="0"/>
              </a:rPr>
              <a:t>la promesa del Espíritu Santo</a:t>
            </a:r>
            <a:r>
              <a:rPr lang="en-US" altLang="en-US"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a este Jesús a quien ustedes crucificaron, Dios lo ha hecho Señor y Cristo</a:t>
            </a:r>
            <a:endParaRPr lang="en-US" altLang="en-US" b="1" dirty="0">
              <a:solidFill>
                <a:schemeClr val="bg1"/>
              </a:solidFill>
              <a:latin typeface="Tempus Sans ITC" panose="04020404030D07020202" pitchFamily="82" charset="0"/>
            </a:endParaRPr>
          </a:p>
        </p:txBody>
      </p:sp>
      <p:sp>
        <p:nvSpPr>
          <p:cNvPr id="77827" name="Text Box 3">
            <a:extLst>
              <a:ext uri="{FF2B5EF4-FFF2-40B4-BE49-F238E27FC236}">
                <a16:creationId xmlns:a16="http://schemas.microsoft.com/office/drawing/2014/main" id="{D83141C4-4397-B273-14DE-6C52A5B3D30E}"/>
              </a:ext>
            </a:extLst>
          </p:cNvPr>
          <p:cNvSpPr txBox="1">
            <a:spLocks noChangeArrowheads="1"/>
          </p:cNvSpPr>
          <p:nvPr/>
        </p:nvSpPr>
        <p:spPr bwMode="auto">
          <a:xfrm>
            <a:off x="5943600" y="457200"/>
            <a:ext cx="32004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chemeClr val="bg1"/>
                </a:solidFill>
                <a:latin typeface="Tempus Sans ITC" panose="04020404030D07020202" pitchFamily="82" charset="0"/>
              </a:rPr>
              <a:t>Jesús recibió </a:t>
            </a:r>
            <a:r>
              <a:rPr lang="es-ES" altLang="en-US" b="1" dirty="0">
                <a:solidFill>
                  <a:srgbClr val="FFFF00"/>
                </a:solidFill>
                <a:latin typeface="Tempus Sans ITC" panose="04020404030D07020202" pitchFamily="82" charset="0"/>
              </a:rPr>
              <a:t>"la promesa del Espíritu" </a:t>
            </a:r>
            <a:r>
              <a:rPr lang="es-ES" altLang="en-US" b="1" dirty="0">
                <a:solidFill>
                  <a:schemeClr val="bg1"/>
                </a:solidFill>
                <a:latin typeface="Tempus Sans ITC" panose="04020404030D07020202" pitchFamily="82" charset="0"/>
              </a:rPr>
              <a:t>cuando resucitó.</a:t>
            </a:r>
            <a:endParaRPr lang="en-US" altLang="en-US" b="1" dirty="0">
              <a:solidFill>
                <a:schemeClr val="bg1"/>
              </a:solidFill>
              <a:latin typeface="Tempus Sans ITC" panose="04020404030D07020202" pitchFamily="82" charset="0"/>
            </a:endParaRPr>
          </a:p>
        </p:txBody>
      </p:sp>
      <p:sp>
        <p:nvSpPr>
          <p:cNvPr id="77828" name="Text Box 4">
            <a:extLst>
              <a:ext uri="{FF2B5EF4-FFF2-40B4-BE49-F238E27FC236}">
                <a16:creationId xmlns:a16="http://schemas.microsoft.com/office/drawing/2014/main" id="{CB7B413A-F18A-D5BC-E858-76E92C5F6F06}"/>
              </a:ext>
            </a:extLst>
          </p:cNvPr>
          <p:cNvSpPr txBox="1">
            <a:spLocks noChangeArrowheads="1"/>
          </p:cNvSpPr>
          <p:nvPr/>
        </p:nvSpPr>
        <p:spPr bwMode="auto">
          <a:xfrm>
            <a:off x="6019800" y="3733800"/>
            <a:ext cx="31242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chemeClr val="bg1"/>
                </a:solidFill>
                <a:latin typeface="Tempus Sans ITC" panose="04020404030D07020202" pitchFamily="82" charset="0"/>
              </a:rPr>
              <a:t>En el bautismo recibimos</a:t>
            </a:r>
            <a:r>
              <a:rPr lang="es-ES" altLang="en-US" b="1" dirty="0">
                <a:solidFill>
                  <a:srgbClr val="FFFF00"/>
                </a:solidFill>
                <a:latin typeface="Tempus Sans ITC" panose="04020404030D07020202" pitchFamily="82" charset="0"/>
              </a:rPr>
              <a:t> el "don" del Espíritu Santo</a:t>
            </a:r>
            <a:endParaRPr lang="en-US" altLang="en-US" b="1" dirty="0">
              <a:solidFill>
                <a:srgbClr val="FFFF00"/>
              </a:solidFill>
              <a:latin typeface="Tempus Sans ITC" panose="04020404030D07020202" pitchFamily="82" charset="0"/>
            </a:endParaRPr>
          </a:p>
        </p:txBody>
      </p:sp>
      <p:sp>
        <p:nvSpPr>
          <p:cNvPr id="77829" name="Text Box 5">
            <a:extLst>
              <a:ext uri="{FF2B5EF4-FFF2-40B4-BE49-F238E27FC236}">
                <a16:creationId xmlns:a16="http://schemas.microsoft.com/office/drawing/2014/main" id="{EC625459-F937-D4C9-0EB6-1341A7B74A87}"/>
              </a:ext>
            </a:extLst>
          </p:cNvPr>
          <p:cNvSpPr txBox="1">
            <a:spLocks noChangeArrowheads="1"/>
          </p:cNvSpPr>
          <p:nvPr/>
        </p:nvSpPr>
        <p:spPr bwMode="auto">
          <a:xfrm>
            <a:off x="0" y="2590800"/>
            <a:ext cx="6096000" cy="3868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2:37-39</a:t>
            </a:r>
            <a:endParaRPr lang="en-US" altLang="en-US" b="1" dirty="0">
              <a:solidFill>
                <a:schemeClr val="bg1"/>
              </a:solidFill>
              <a:latin typeface="Tempus Sans ITC" panose="04020404030D07020202" pitchFamily="82" charset="0"/>
            </a:endParaRPr>
          </a:p>
          <a:p>
            <a:pPr>
              <a:lnSpc>
                <a:spcPct val="90000"/>
              </a:lnSpc>
            </a:pPr>
            <a:r>
              <a:rPr lang="es-ES" b="1" dirty="0">
                <a:solidFill>
                  <a:schemeClr val="bg1"/>
                </a:solidFill>
                <a:latin typeface="Tempus Sans ITC" panose="04020404030D07020202" pitchFamily="82" charset="0"/>
              </a:rPr>
              <a:t>Al oír </a:t>
            </a:r>
            <a:r>
              <a:rPr lang="es-ES" b="1" i="1" dirty="0">
                <a:solidFill>
                  <a:schemeClr val="bg1"/>
                </a:solidFill>
                <a:latin typeface="Tempus Sans ITC" panose="04020404030D07020202" pitchFamily="82" charset="0"/>
              </a:rPr>
              <a:t>esto</a:t>
            </a:r>
            <a:r>
              <a:rPr lang="es-ES" b="1" dirty="0">
                <a:solidFill>
                  <a:schemeClr val="bg1"/>
                </a:solidFill>
                <a:latin typeface="Tempus Sans ITC" panose="04020404030D07020202" pitchFamily="82" charset="0"/>
              </a:rPr>
              <a:t>, conmovidos profundamente, dijeron a Pedro y a los demás apóstoles: «Hermanos, ¿qué haremos?». Entonces Pedro les </a:t>
            </a:r>
            <a:r>
              <a:rPr lang="es-ES" b="1" i="1" dirty="0">
                <a:solidFill>
                  <a:schemeClr val="bg1"/>
                </a:solidFill>
                <a:latin typeface="Tempus Sans ITC" panose="04020404030D07020202" pitchFamily="82" charset="0"/>
              </a:rPr>
              <a:t>dijo</a:t>
            </a:r>
            <a:r>
              <a:rPr lang="es-ES" b="1" dirty="0">
                <a:solidFill>
                  <a:schemeClr val="bg1"/>
                </a:solidFill>
                <a:latin typeface="Tempus Sans ITC" panose="04020404030D07020202" pitchFamily="82" charset="0"/>
              </a:rPr>
              <a:t>: «Arrepiéntanse y sean bautizados  cada uno de ustedes en el nombre de Jesucristo para perdón de sus pecados, y recibirán </a:t>
            </a:r>
            <a:r>
              <a:rPr lang="es-ES" sz="2800" b="1" dirty="0">
                <a:solidFill>
                  <a:srgbClr val="FFFF00"/>
                </a:solidFill>
                <a:latin typeface="Tempus Sans ITC" panose="04020404030D07020202" pitchFamily="82" charset="0"/>
              </a:rPr>
              <a:t>el don del Espíritu Santo</a:t>
            </a:r>
            <a:r>
              <a:rPr lang="es-ES" b="1" dirty="0">
                <a:solidFill>
                  <a:schemeClr val="bg1"/>
                </a:solidFill>
                <a:latin typeface="Tempus Sans ITC" panose="04020404030D07020202" pitchFamily="82" charset="0"/>
              </a:rPr>
              <a:t>. Porque </a:t>
            </a:r>
            <a:r>
              <a:rPr lang="es-ES" sz="2800" b="1" dirty="0">
                <a:solidFill>
                  <a:srgbClr val="FFFF00"/>
                </a:solidFill>
                <a:latin typeface="Tempus Sans ITC" panose="04020404030D07020202" pitchFamily="82" charset="0"/>
              </a:rPr>
              <a:t>la promesa </a:t>
            </a:r>
            <a:r>
              <a:rPr lang="es-ES" b="1" dirty="0">
                <a:solidFill>
                  <a:schemeClr val="bg1"/>
                </a:solidFill>
                <a:latin typeface="Tempus Sans ITC" panose="04020404030D07020202" pitchFamily="82" charset="0"/>
              </a:rPr>
              <a:t>es para ustedes y </a:t>
            </a:r>
            <a:r>
              <a:rPr lang="es-ES" b="1" i="1" dirty="0">
                <a:solidFill>
                  <a:schemeClr val="bg1"/>
                </a:solidFill>
                <a:latin typeface="Tempus Sans ITC" panose="04020404030D07020202" pitchFamily="82" charset="0"/>
              </a:rPr>
              <a:t>para</a:t>
            </a:r>
            <a:r>
              <a:rPr lang="es-ES" b="1" dirty="0">
                <a:solidFill>
                  <a:schemeClr val="bg1"/>
                </a:solidFill>
                <a:latin typeface="Tempus Sans ITC" panose="04020404030D07020202" pitchFamily="82" charset="0"/>
              </a:rPr>
              <a:t> sus hijos y para todos los que están lejos, </a:t>
            </a:r>
            <a:r>
              <a:rPr lang="es-ES" b="1" i="1" dirty="0">
                <a:solidFill>
                  <a:schemeClr val="bg1"/>
                </a:solidFill>
                <a:latin typeface="Tempus Sans ITC" panose="04020404030D07020202" pitchFamily="82" charset="0"/>
              </a:rPr>
              <a:t>para</a:t>
            </a:r>
            <a:r>
              <a:rPr lang="es-ES" b="1" dirty="0">
                <a:solidFill>
                  <a:schemeClr val="bg1"/>
                </a:solidFill>
                <a:latin typeface="Tempus Sans ITC" panose="04020404030D07020202" pitchFamily="82" charset="0"/>
              </a:rPr>
              <a:t> tantos como el Señor nuestro Dios llame.</a:t>
            </a:r>
            <a:endParaRPr lang="en-US" altLang="en-US" b="1" dirty="0">
              <a:solidFill>
                <a:schemeClr val="bg1"/>
              </a:solidFill>
              <a:latin typeface="Tempus Sans ITC" panose="04020404030D07020202" pitchFamily="82" charset="0"/>
            </a:endParaRPr>
          </a:p>
        </p:txBody>
      </p:sp>
      <p:sp>
        <p:nvSpPr>
          <p:cNvPr id="77830" name="Text Box 6">
            <a:extLst>
              <a:ext uri="{FF2B5EF4-FFF2-40B4-BE49-F238E27FC236}">
                <a16:creationId xmlns:a16="http://schemas.microsoft.com/office/drawing/2014/main" id="{724DC17E-527D-8194-3E0F-CECCA5FAE6C4}"/>
              </a:ext>
            </a:extLst>
          </p:cNvPr>
          <p:cNvSpPr txBox="1">
            <a:spLocks noChangeArrowheads="1"/>
          </p:cNvSpPr>
          <p:nvPr/>
        </p:nvSpPr>
        <p:spPr bwMode="auto">
          <a:xfrm>
            <a:off x="6019800" y="4806588"/>
            <a:ext cx="3124200" cy="420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b="1" dirty="0">
                <a:solidFill>
                  <a:srgbClr val="FFFF00"/>
                </a:solidFill>
                <a:latin typeface="Tempus Sans ITC" panose="04020404030D07020202" pitchFamily="82" charset="0"/>
              </a:rPr>
              <a:t>¿</a:t>
            </a:r>
            <a:r>
              <a:rPr lang="en-US" altLang="en-US" b="1" dirty="0" err="1">
                <a:solidFill>
                  <a:srgbClr val="FFFF00"/>
                </a:solidFill>
                <a:latin typeface="Tempus Sans ITC" panose="04020404030D07020202" pitchFamily="82" charset="0"/>
              </a:rPr>
              <a:t>Qué</a:t>
            </a:r>
            <a:r>
              <a:rPr lang="en-US" altLang="en-US" b="1" dirty="0">
                <a:solidFill>
                  <a:srgbClr val="FFFF00"/>
                </a:solidFill>
                <a:latin typeface="Tempus Sans ITC" panose="04020404030D07020202" pitchFamily="82" charset="0"/>
              </a:rPr>
              <a:t> </a:t>
            </a:r>
            <a:r>
              <a:rPr lang="en-US" altLang="en-US" b="1" dirty="0" err="1">
                <a:solidFill>
                  <a:srgbClr val="FFFF00"/>
                </a:solidFill>
                <a:latin typeface="Tempus Sans ITC" panose="04020404030D07020202" pitchFamily="82" charset="0"/>
              </a:rPr>
              <a:t>promesa</a:t>
            </a:r>
            <a:r>
              <a:rPr lang="en-US" altLang="en-US" b="1" dirty="0">
                <a:solidFill>
                  <a:srgbClr val="FFFF00"/>
                </a:solidFill>
                <a:latin typeface="Tempus Sans ITC" panose="04020404030D07020202" pitchFamily="82" charset="0"/>
              </a:rPr>
              <a:t>?</a:t>
            </a:r>
          </a:p>
        </p:txBody>
      </p:sp>
      <p:sp>
        <p:nvSpPr>
          <p:cNvPr id="77831" name="Text Box 7">
            <a:extLst>
              <a:ext uri="{FF2B5EF4-FFF2-40B4-BE49-F238E27FC236}">
                <a16:creationId xmlns:a16="http://schemas.microsoft.com/office/drawing/2014/main" id="{9EF5EA02-7C02-B24D-6384-8BEC7B117C3D}"/>
              </a:ext>
            </a:extLst>
          </p:cNvPr>
          <p:cNvSpPr txBox="1">
            <a:spLocks noChangeArrowheads="1"/>
          </p:cNvSpPr>
          <p:nvPr/>
        </p:nvSpPr>
        <p:spPr bwMode="auto">
          <a:xfrm>
            <a:off x="6019800" y="5288747"/>
            <a:ext cx="3124200" cy="420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rgbClr val="FFFF00"/>
                </a:solidFill>
                <a:latin typeface="Tempus Sans ITC" panose="04020404030D07020202" pitchFamily="82" charset="0"/>
              </a:rPr>
              <a:t>El "don" del v. 38</a:t>
            </a:r>
            <a:endParaRPr lang="en-US" altLang="en-US" b="1" dirty="0">
              <a:solidFill>
                <a:srgbClr val="FFFF00"/>
              </a:solidFill>
              <a:latin typeface="Tempus Sans ITC" panose="04020404030D07020202" pitchFamily="82" charset="0"/>
            </a:endParaRPr>
          </a:p>
        </p:txBody>
      </p:sp>
      <p:sp>
        <p:nvSpPr>
          <p:cNvPr id="77832" name="Text Box 8">
            <a:extLst>
              <a:ext uri="{FF2B5EF4-FFF2-40B4-BE49-F238E27FC236}">
                <a16:creationId xmlns:a16="http://schemas.microsoft.com/office/drawing/2014/main" id="{90384EB9-EEC2-A739-E2E2-A216CC7B74E7}"/>
              </a:ext>
            </a:extLst>
          </p:cNvPr>
          <p:cNvSpPr txBox="1">
            <a:spLocks noChangeArrowheads="1"/>
          </p:cNvSpPr>
          <p:nvPr/>
        </p:nvSpPr>
        <p:spPr bwMode="auto">
          <a:xfrm>
            <a:off x="6006509" y="5669255"/>
            <a:ext cx="3124200" cy="420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b="1" dirty="0">
                <a:solidFill>
                  <a:srgbClr val="FFFF00"/>
                </a:solidFill>
                <a:latin typeface="Tempus Sans ITC" panose="04020404030D07020202" pitchFamily="82" charset="0"/>
              </a:rPr>
              <a:t>y </a:t>
            </a:r>
            <a:r>
              <a:rPr lang="en-US" altLang="en-US" b="1" dirty="0" err="1">
                <a:solidFill>
                  <a:srgbClr val="FFFF00"/>
                </a:solidFill>
                <a:latin typeface="Tempus Sans ITC" panose="04020404030D07020202" pitchFamily="82" charset="0"/>
              </a:rPr>
              <a:t>también</a:t>
            </a:r>
            <a:r>
              <a:rPr lang="en-US" altLang="en-US" b="1" dirty="0">
                <a:solidFill>
                  <a:srgbClr val="FFFF00"/>
                </a:solidFill>
                <a:latin typeface="Tempus Sans ITC" panose="04020404030D07020202" pitchFamily="82" charset="0"/>
              </a:rPr>
              <a:t>…</a:t>
            </a:r>
          </a:p>
        </p:txBody>
      </p:sp>
      <p:sp>
        <p:nvSpPr>
          <p:cNvPr id="77833" name="Line 9">
            <a:extLst>
              <a:ext uri="{FF2B5EF4-FFF2-40B4-BE49-F238E27FC236}">
                <a16:creationId xmlns:a16="http://schemas.microsoft.com/office/drawing/2014/main" id="{F343D12E-855F-387A-B3E0-6C87DF71A44C}"/>
              </a:ext>
            </a:extLst>
          </p:cNvPr>
          <p:cNvSpPr>
            <a:spLocks noChangeShapeType="1"/>
          </p:cNvSpPr>
          <p:nvPr/>
        </p:nvSpPr>
        <p:spPr bwMode="auto">
          <a:xfrm flipH="1" flipV="1">
            <a:off x="4419600" y="1631296"/>
            <a:ext cx="2070691" cy="4651191"/>
          </a:xfrm>
          <a:prstGeom prst="line">
            <a:avLst/>
          </a:prstGeom>
          <a:noFill/>
          <a:ln w="1016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4" name="Line 10">
            <a:extLst>
              <a:ext uri="{FF2B5EF4-FFF2-40B4-BE49-F238E27FC236}">
                <a16:creationId xmlns:a16="http://schemas.microsoft.com/office/drawing/2014/main" id="{7460A068-1838-DA9C-7CD6-785C068BB8D6}"/>
              </a:ext>
            </a:extLst>
          </p:cNvPr>
          <p:cNvSpPr>
            <a:spLocks noChangeShapeType="1"/>
          </p:cNvSpPr>
          <p:nvPr/>
        </p:nvSpPr>
        <p:spPr bwMode="auto">
          <a:xfrm flipH="1" flipV="1">
            <a:off x="2209800" y="5142372"/>
            <a:ext cx="4267200" cy="293358"/>
          </a:xfrm>
          <a:prstGeom prst="line">
            <a:avLst/>
          </a:prstGeom>
          <a:noFill/>
          <a:ln w="1016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5" name="Line 11">
            <a:extLst>
              <a:ext uri="{FF2B5EF4-FFF2-40B4-BE49-F238E27FC236}">
                <a16:creationId xmlns:a16="http://schemas.microsoft.com/office/drawing/2014/main" id="{01E848D4-38A7-7A21-26E1-E19CE832311F}"/>
              </a:ext>
            </a:extLst>
          </p:cNvPr>
          <p:cNvSpPr>
            <a:spLocks noChangeShapeType="1"/>
          </p:cNvSpPr>
          <p:nvPr/>
        </p:nvSpPr>
        <p:spPr bwMode="auto">
          <a:xfrm flipH="1" flipV="1">
            <a:off x="1676400" y="5548442"/>
            <a:ext cx="4800600" cy="734046"/>
          </a:xfrm>
          <a:prstGeom prst="line">
            <a:avLst/>
          </a:prstGeom>
          <a:noFill/>
          <a:ln w="1016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6" name="Text Box 12">
            <a:extLst>
              <a:ext uri="{FF2B5EF4-FFF2-40B4-BE49-F238E27FC236}">
                <a16:creationId xmlns:a16="http://schemas.microsoft.com/office/drawing/2014/main" id="{F8343513-1FE8-E57E-8F2A-B3AA4EF4C9B2}"/>
              </a:ext>
            </a:extLst>
          </p:cNvPr>
          <p:cNvSpPr txBox="1">
            <a:spLocks noChangeArrowheads="1"/>
          </p:cNvSpPr>
          <p:nvPr/>
        </p:nvSpPr>
        <p:spPr bwMode="auto">
          <a:xfrm>
            <a:off x="6096000" y="6069455"/>
            <a:ext cx="3009900" cy="7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b="1" dirty="0">
                <a:solidFill>
                  <a:srgbClr val="FFFF00"/>
                </a:solidFill>
                <a:latin typeface="Tempus Sans ITC" panose="04020404030D07020202" pitchFamily="82" charset="0"/>
              </a:rPr>
              <a:t>La promesa de la resurrección del v. 33</a:t>
            </a:r>
            <a:endParaRPr lang="en-US" altLang="en-US" b="1" dirty="0">
              <a:solidFill>
                <a:srgbClr val="FFFF00"/>
              </a:solidFill>
              <a:latin typeface="Tempus Sans ITC" panose="04020404030D07020202" pitchFamily="82" charset="0"/>
            </a:endParaRPr>
          </a:p>
        </p:txBody>
      </p:sp>
    </p:spTree>
  </p:cSld>
  <p:clrMapOvr>
    <a:masterClrMapping/>
  </p:clrMapOvr>
  <mc:AlternateContent xmlns:mc="http://schemas.openxmlformats.org/markup-compatibility/2006" xmlns:p14="http://schemas.microsoft.com/office/powerpoint/2010/main">
    <mc:Choice Requires="p14">
      <p:transition spd="slow" p14:dur="15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2" fill="hold" nodeType="afterEffect">
                                  <p:stCondLst>
                                    <p:cond delay="0"/>
                                  </p:stCondLst>
                                  <p:childTnLst>
                                    <p:set>
                                      <p:cBhvr>
                                        <p:cTn id="6" dur="1" fill="hold">
                                          <p:stCondLst>
                                            <p:cond delay="0"/>
                                          </p:stCondLst>
                                        </p:cTn>
                                        <p:tgtEl>
                                          <p:spTgt spid="77833"/>
                                        </p:tgtEl>
                                        <p:attrNameLst>
                                          <p:attrName>style.visibility</p:attrName>
                                        </p:attrNameLst>
                                      </p:cBhvr>
                                      <p:to>
                                        <p:strVal val="visible"/>
                                      </p:to>
                                    </p:set>
                                    <p:anim calcmode="lin" valueType="num">
                                      <p:cBhvr>
                                        <p:cTn id="7" dur="1250" fill="hold"/>
                                        <p:tgtEl>
                                          <p:spTgt spid="77833"/>
                                        </p:tgtEl>
                                        <p:attrNameLst>
                                          <p:attrName>ppt_x</p:attrName>
                                        </p:attrNameLst>
                                      </p:cBhvr>
                                      <p:tavLst>
                                        <p:tav tm="0">
                                          <p:val>
                                            <p:strVal val="#ppt_x+#ppt_w/2"/>
                                          </p:val>
                                        </p:tav>
                                        <p:tav tm="100000">
                                          <p:val>
                                            <p:strVal val="#ppt_x"/>
                                          </p:val>
                                        </p:tav>
                                      </p:tavLst>
                                    </p:anim>
                                    <p:anim calcmode="lin" valueType="num">
                                      <p:cBhvr>
                                        <p:cTn id="8" dur="1250" fill="hold"/>
                                        <p:tgtEl>
                                          <p:spTgt spid="77833"/>
                                        </p:tgtEl>
                                        <p:attrNameLst>
                                          <p:attrName>ppt_y</p:attrName>
                                        </p:attrNameLst>
                                      </p:cBhvr>
                                      <p:tavLst>
                                        <p:tav tm="0">
                                          <p:val>
                                            <p:strVal val="#ppt_y"/>
                                          </p:val>
                                        </p:tav>
                                        <p:tav tm="100000">
                                          <p:val>
                                            <p:strVal val="#ppt_y"/>
                                          </p:val>
                                        </p:tav>
                                      </p:tavLst>
                                    </p:anim>
                                    <p:anim calcmode="lin" valueType="num">
                                      <p:cBhvr>
                                        <p:cTn id="9" dur="1250" fill="hold"/>
                                        <p:tgtEl>
                                          <p:spTgt spid="77833"/>
                                        </p:tgtEl>
                                        <p:attrNameLst>
                                          <p:attrName>ppt_w</p:attrName>
                                        </p:attrNameLst>
                                      </p:cBhvr>
                                      <p:tavLst>
                                        <p:tav tm="0">
                                          <p:val>
                                            <p:fltVal val="0"/>
                                          </p:val>
                                        </p:tav>
                                        <p:tav tm="100000">
                                          <p:val>
                                            <p:strVal val="#ppt_w"/>
                                          </p:val>
                                        </p:tav>
                                      </p:tavLst>
                                    </p:anim>
                                    <p:anim calcmode="lin" valueType="num">
                                      <p:cBhvr>
                                        <p:cTn id="10" dur="1250" fill="hold"/>
                                        <p:tgtEl>
                                          <p:spTgt spid="77833"/>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1250"/>
                            </p:stCondLst>
                            <p:childTnLst>
                              <p:par>
                                <p:cTn id="12" presetID="17" presetClass="entr" presetSubtype="2" fill="hold" nodeType="afterEffect">
                                  <p:stCondLst>
                                    <p:cond delay="0"/>
                                  </p:stCondLst>
                                  <p:childTnLst>
                                    <p:set>
                                      <p:cBhvr>
                                        <p:cTn id="13" dur="1" fill="hold">
                                          <p:stCondLst>
                                            <p:cond delay="0"/>
                                          </p:stCondLst>
                                        </p:cTn>
                                        <p:tgtEl>
                                          <p:spTgt spid="77835"/>
                                        </p:tgtEl>
                                        <p:attrNameLst>
                                          <p:attrName>style.visibility</p:attrName>
                                        </p:attrNameLst>
                                      </p:cBhvr>
                                      <p:to>
                                        <p:strVal val="visible"/>
                                      </p:to>
                                    </p:set>
                                    <p:anim calcmode="lin" valueType="num">
                                      <p:cBhvr>
                                        <p:cTn id="14" dur="1250" fill="hold"/>
                                        <p:tgtEl>
                                          <p:spTgt spid="77835"/>
                                        </p:tgtEl>
                                        <p:attrNameLst>
                                          <p:attrName>ppt_x</p:attrName>
                                        </p:attrNameLst>
                                      </p:cBhvr>
                                      <p:tavLst>
                                        <p:tav tm="0">
                                          <p:val>
                                            <p:strVal val="#ppt_x+#ppt_w/2"/>
                                          </p:val>
                                        </p:tav>
                                        <p:tav tm="100000">
                                          <p:val>
                                            <p:strVal val="#ppt_x"/>
                                          </p:val>
                                        </p:tav>
                                      </p:tavLst>
                                    </p:anim>
                                    <p:anim calcmode="lin" valueType="num">
                                      <p:cBhvr>
                                        <p:cTn id="15" dur="1250" fill="hold"/>
                                        <p:tgtEl>
                                          <p:spTgt spid="77835"/>
                                        </p:tgtEl>
                                        <p:attrNameLst>
                                          <p:attrName>ppt_y</p:attrName>
                                        </p:attrNameLst>
                                      </p:cBhvr>
                                      <p:tavLst>
                                        <p:tav tm="0">
                                          <p:val>
                                            <p:strVal val="#ppt_y"/>
                                          </p:val>
                                        </p:tav>
                                        <p:tav tm="100000">
                                          <p:val>
                                            <p:strVal val="#ppt_y"/>
                                          </p:val>
                                        </p:tav>
                                      </p:tavLst>
                                    </p:anim>
                                    <p:anim calcmode="lin" valueType="num">
                                      <p:cBhvr>
                                        <p:cTn id="16" dur="1250" fill="hold"/>
                                        <p:tgtEl>
                                          <p:spTgt spid="77835"/>
                                        </p:tgtEl>
                                        <p:attrNameLst>
                                          <p:attrName>ppt_w</p:attrName>
                                        </p:attrNameLst>
                                      </p:cBhvr>
                                      <p:tavLst>
                                        <p:tav tm="0">
                                          <p:val>
                                            <p:fltVal val="0"/>
                                          </p:val>
                                        </p:tav>
                                        <p:tav tm="100000">
                                          <p:val>
                                            <p:strVal val="#ppt_w"/>
                                          </p:val>
                                        </p:tav>
                                      </p:tavLst>
                                    </p:anim>
                                    <p:anim calcmode="lin" valueType="num">
                                      <p:cBhvr>
                                        <p:cTn id="17" dur="1250" fill="hold"/>
                                        <p:tgtEl>
                                          <p:spTgt spid="77835"/>
                                        </p:tgtEl>
                                        <p:attrNameLst>
                                          <p:attrName>ppt_h</p:attrName>
                                        </p:attrNameLst>
                                      </p:cBhvr>
                                      <p:tavLst>
                                        <p:tav tm="0">
                                          <p:val>
                                            <p:strVal val="#ppt_h"/>
                                          </p:val>
                                        </p:tav>
                                        <p:tav tm="100000">
                                          <p:val>
                                            <p:strVal val="#ppt_h"/>
                                          </p:val>
                                        </p:tav>
                                      </p:tavLst>
                                    </p:anim>
                                  </p:childTnLst>
                                </p:cTn>
                              </p:par>
                            </p:childTnLst>
                          </p:cTn>
                        </p:par>
                        <p:par>
                          <p:cTn id="18" fill="hold" nodeType="afterGroup">
                            <p:stCondLst>
                              <p:cond delay="2500"/>
                            </p:stCondLst>
                            <p:childTnLst>
                              <p:par>
                                <p:cTn id="19" presetID="9" presetClass="entr" presetSubtype="0" fill="hold" grpId="0" nodeType="afterEffect">
                                  <p:stCondLst>
                                    <p:cond delay="0"/>
                                  </p:stCondLst>
                                  <p:childTnLst>
                                    <p:set>
                                      <p:cBhvr>
                                        <p:cTn id="20" dur="1" fill="hold">
                                          <p:stCondLst>
                                            <p:cond delay="0"/>
                                          </p:stCondLst>
                                        </p:cTn>
                                        <p:tgtEl>
                                          <p:spTgt spid="77836"/>
                                        </p:tgtEl>
                                        <p:attrNameLst>
                                          <p:attrName>style.visibility</p:attrName>
                                        </p:attrNameLst>
                                      </p:cBhvr>
                                      <p:to>
                                        <p:strVal val="visible"/>
                                      </p:to>
                                    </p:set>
                                    <p:animEffect transition="in" filter="dissolve">
                                      <p:cBhvr>
                                        <p:cTn id="21" dur="1000"/>
                                        <p:tgtEl>
                                          <p:spTgt spid="77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ext Box 4">
            <a:extLst>
              <a:ext uri="{FF2B5EF4-FFF2-40B4-BE49-F238E27FC236}">
                <a16:creationId xmlns:a16="http://schemas.microsoft.com/office/drawing/2014/main" id="{5DC9D854-BCA1-3798-82E9-5B3CC91F2D3C}"/>
              </a:ext>
            </a:extLst>
          </p:cNvPr>
          <p:cNvSpPr txBox="1">
            <a:spLocks noChangeArrowheads="1"/>
          </p:cNvSpPr>
          <p:nvPr/>
        </p:nvSpPr>
        <p:spPr bwMode="auto">
          <a:xfrm>
            <a:off x="4572000" y="1447800"/>
            <a:ext cx="45720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pPr>
            <a:r>
              <a:rPr lang="es-ES" altLang="en-US" b="1" dirty="0">
                <a:solidFill>
                  <a:schemeClr val="bg1"/>
                </a:solidFill>
                <a:latin typeface="Tempus Sans ITC" panose="04020404030D07020202" pitchFamily="82" charset="0"/>
              </a:rPr>
              <a:t>En Jesús, la bendición de Abraham llega a los gentiles, para que </a:t>
            </a:r>
            <a:r>
              <a:rPr lang="es-ES" altLang="en-US" b="1" dirty="0">
                <a:solidFill>
                  <a:srgbClr val="FFFF00"/>
                </a:solidFill>
                <a:latin typeface="Tempus Sans ITC" panose="04020404030D07020202" pitchFamily="82" charset="0"/>
              </a:rPr>
              <a:t>podamos recibir la promesa del Espíritu por medio de la fe</a:t>
            </a:r>
            <a:endParaRPr lang="en-US" altLang="en-US" b="1" dirty="0">
              <a:solidFill>
                <a:srgbClr val="FFFF00"/>
              </a:solidFill>
              <a:latin typeface="Tempus Sans ITC" panose="04020404030D07020202" pitchFamily="82" charset="0"/>
            </a:endParaRPr>
          </a:p>
        </p:txBody>
      </p:sp>
      <p:sp>
        <p:nvSpPr>
          <p:cNvPr id="78854" name="Text Box 6">
            <a:extLst>
              <a:ext uri="{FF2B5EF4-FFF2-40B4-BE49-F238E27FC236}">
                <a16:creationId xmlns:a16="http://schemas.microsoft.com/office/drawing/2014/main" id="{FF26900F-7981-ED35-D5C0-5359DFFCC604}"/>
              </a:ext>
            </a:extLst>
          </p:cNvPr>
          <p:cNvSpPr txBox="1">
            <a:spLocks noChangeArrowheads="1"/>
          </p:cNvSpPr>
          <p:nvPr/>
        </p:nvSpPr>
        <p:spPr bwMode="auto">
          <a:xfrm>
            <a:off x="0" y="2895600"/>
            <a:ext cx="2362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b="1" dirty="0" err="1">
                <a:solidFill>
                  <a:srgbClr val="FFCC00"/>
                </a:solidFill>
                <a:latin typeface="Tempus Sans ITC" panose="04020404030D07020202" pitchFamily="82" charset="0"/>
              </a:rPr>
              <a:t>Hechos</a:t>
            </a:r>
            <a:r>
              <a:rPr lang="en-US" altLang="en-US" b="1" dirty="0">
                <a:solidFill>
                  <a:srgbClr val="FFCC00"/>
                </a:solidFill>
                <a:latin typeface="Tempus Sans ITC" panose="04020404030D07020202" pitchFamily="82" charset="0"/>
              </a:rPr>
              <a:t> 2:38-39</a:t>
            </a:r>
          </a:p>
        </p:txBody>
      </p:sp>
      <p:sp>
        <p:nvSpPr>
          <p:cNvPr id="78855" name="Text Box 7">
            <a:extLst>
              <a:ext uri="{FF2B5EF4-FFF2-40B4-BE49-F238E27FC236}">
                <a16:creationId xmlns:a16="http://schemas.microsoft.com/office/drawing/2014/main" id="{BC7E832E-C856-35F2-6CC2-87E5296258FA}"/>
              </a:ext>
            </a:extLst>
          </p:cNvPr>
          <p:cNvSpPr txBox="1">
            <a:spLocks noChangeArrowheads="1"/>
          </p:cNvSpPr>
          <p:nvPr/>
        </p:nvSpPr>
        <p:spPr bwMode="auto">
          <a:xfrm>
            <a:off x="2514600" y="2971800"/>
            <a:ext cx="66294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pPr>
            <a:r>
              <a:rPr lang="es-ES" altLang="en-US" b="1" dirty="0">
                <a:solidFill>
                  <a:schemeClr val="bg1"/>
                </a:solidFill>
                <a:latin typeface="Tempus Sans ITC" panose="04020404030D07020202" pitchFamily="82" charset="0"/>
              </a:rPr>
              <a:t>Jesús recibió </a:t>
            </a:r>
            <a:r>
              <a:rPr lang="es-ES" altLang="en-US" b="1" dirty="0">
                <a:solidFill>
                  <a:srgbClr val="FFFF00"/>
                </a:solidFill>
                <a:latin typeface="Tempus Sans ITC" panose="04020404030D07020202" pitchFamily="82" charset="0"/>
              </a:rPr>
              <a:t>la promesa del Espíritu</a:t>
            </a:r>
            <a:r>
              <a:rPr lang="en-US" altLang="en-US" b="1" dirty="0">
                <a:solidFill>
                  <a:srgbClr val="FFFF00"/>
                </a:solidFill>
                <a:latin typeface="Tempus Sans ITC" panose="04020404030D07020202" pitchFamily="82" charset="0"/>
              </a:rPr>
              <a:t>…</a:t>
            </a:r>
            <a:r>
              <a:rPr lang="es-ES" altLang="en-US" b="1" dirty="0">
                <a:solidFill>
                  <a:srgbClr val="FFFF00"/>
                </a:solidFill>
                <a:latin typeface="Tempus Sans ITC" panose="04020404030D07020202" pitchFamily="82" charset="0"/>
              </a:rPr>
              <a:t>recibirán el don del E.S.</a:t>
            </a:r>
            <a:r>
              <a:rPr lang="en-US" altLang="en-US" b="1" dirty="0">
                <a:solidFill>
                  <a:schemeClr val="bg1"/>
                </a:solidFill>
                <a:latin typeface="Tempus Sans ITC" panose="04020404030D07020202" pitchFamily="82" charset="0"/>
              </a:rPr>
              <a:t> que es </a:t>
            </a:r>
            <a:r>
              <a:rPr lang="en-US" altLang="en-US" b="1" dirty="0">
                <a:solidFill>
                  <a:srgbClr val="FFFF00"/>
                </a:solidFill>
                <a:latin typeface="Tempus Sans ITC" panose="04020404030D07020202" pitchFamily="82" charset="0"/>
              </a:rPr>
              <a:t>la </a:t>
            </a:r>
            <a:r>
              <a:rPr lang="en-US" altLang="en-US" b="1" dirty="0" err="1">
                <a:solidFill>
                  <a:srgbClr val="FFFF00"/>
                </a:solidFill>
                <a:latin typeface="Tempus Sans ITC" panose="04020404030D07020202" pitchFamily="82" charset="0"/>
              </a:rPr>
              <a:t>promesa</a:t>
            </a:r>
            <a:r>
              <a:rPr lang="en-US" altLang="en-US" b="1" dirty="0">
                <a:solidFill>
                  <a:srgbClr val="FFFF00"/>
                </a:solidFill>
                <a:latin typeface="Tempus Sans ITC" panose="04020404030D07020202" pitchFamily="82" charset="0"/>
              </a:rPr>
              <a:t> dada a </a:t>
            </a:r>
            <a:r>
              <a:rPr lang="en-US" altLang="en-US" b="1" dirty="0" err="1">
                <a:solidFill>
                  <a:srgbClr val="FFFF00"/>
                </a:solidFill>
                <a:latin typeface="Tempus Sans ITC" panose="04020404030D07020202" pitchFamily="82" charset="0"/>
              </a:rPr>
              <a:t>ti</a:t>
            </a:r>
            <a:r>
              <a:rPr lang="en-US" altLang="en-US" b="1" dirty="0">
                <a:solidFill>
                  <a:srgbClr val="FFFF00"/>
                </a:solidFill>
                <a:latin typeface="Tempus Sans ITC" panose="04020404030D07020202" pitchFamily="82" charset="0"/>
              </a:rPr>
              <a:t> y a </a:t>
            </a:r>
            <a:r>
              <a:rPr lang="en-US" altLang="en-US" b="1" dirty="0" err="1">
                <a:solidFill>
                  <a:srgbClr val="FFFF00"/>
                </a:solidFill>
                <a:latin typeface="Tempus Sans ITC" panose="04020404030D07020202" pitchFamily="82" charset="0"/>
              </a:rPr>
              <a:t>todos</a:t>
            </a:r>
            <a:r>
              <a:rPr lang="en-US" altLang="en-US" b="1" dirty="0">
                <a:solidFill>
                  <a:schemeClr val="bg1"/>
                </a:solidFill>
                <a:latin typeface="Tempus Sans ITC" panose="04020404030D07020202" pitchFamily="82" charset="0"/>
              </a:rPr>
              <a:t>.</a:t>
            </a:r>
          </a:p>
        </p:txBody>
      </p:sp>
      <p:sp>
        <p:nvSpPr>
          <p:cNvPr id="78856" name="Text Box 8">
            <a:extLst>
              <a:ext uri="{FF2B5EF4-FFF2-40B4-BE49-F238E27FC236}">
                <a16:creationId xmlns:a16="http://schemas.microsoft.com/office/drawing/2014/main" id="{ADEAC00E-1F7B-E929-F52F-F58CE8E7BBB3}"/>
              </a:ext>
            </a:extLst>
          </p:cNvPr>
          <p:cNvSpPr txBox="1">
            <a:spLocks noChangeArrowheads="1"/>
          </p:cNvSpPr>
          <p:nvPr/>
        </p:nvSpPr>
        <p:spPr bwMode="auto">
          <a:xfrm>
            <a:off x="0" y="3826133"/>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dirty="0">
                <a:solidFill>
                  <a:srgbClr val="FFCC00"/>
                </a:solidFill>
                <a:latin typeface="Tempus Sans ITC" panose="04020404030D07020202" pitchFamily="82" charset="0"/>
              </a:rPr>
              <a:t>Ef 1:13-14</a:t>
            </a:r>
          </a:p>
        </p:txBody>
      </p:sp>
      <p:sp>
        <p:nvSpPr>
          <p:cNvPr id="78857" name="Text Box 9">
            <a:extLst>
              <a:ext uri="{FF2B5EF4-FFF2-40B4-BE49-F238E27FC236}">
                <a16:creationId xmlns:a16="http://schemas.microsoft.com/office/drawing/2014/main" id="{55BA7801-C0C5-BFB6-A30D-31464FCA363C}"/>
              </a:ext>
            </a:extLst>
          </p:cNvPr>
          <p:cNvSpPr txBox="1">
            <a:spLocks noChangeArrowheads="1"/>
          </p:cNvSpPr>
          <p:nvPr/>
        </p:nvSpPr>
        <p:spPr bwMode="auto">
          <a:xfrm>
            <a:off x="2057400" y="3826133"/>
            <a:ext cx="7086600" cy="997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pPr>
            <a:r>
              <a:rPr lang="es-ES" altLang="en-US" b="1" dirty="0">
                <a:solidFill>
                  <a:schemeClr val="bg1"/>
                </a:solidFill>
                <a:latin typeface="Tempus Sans ITC" panose="04020404030D07020202" pitchFamily="82" charset="0"/>
              </a:rPr>
              <a:t>Fuiste sellado con la E.S de la promesa</a:t>
            </a:r>
            <a:r>
              <a:rPr lang="en-US" altLang="en-US" b="1" dirty="0">
                <a:solidFill>
                  <a:schemeClr val="bg1"/>
                </a:solidFill>
                <a:latin typeface="Tempus Sans ITC" panose="04020404030D07020202" pitchFamily="82" charset="0"/>
              </a:rPr>
              <a:t>…</a:t>
            </a:r>
            <a:r>
              <a:rPr lang="en-US" altLang="en-US" b="1" dirty="0" err="1">
                <a:solidFill>
                  <a:schemeClr val="bg1"/>
                </a:solidFill>
                <a:latin typeface="Tempus Sans ITC" panose="04020404030D07020202" pitchFamily="82" charset="0"/>
              </a:rPr>
              <a:t>una</a:t>
            </a:r>
            <a:r>
              <a:rPr lang="en-US" altLang="en-US" b="1" dirty="0">
                <a:solidFill>
                  <a:schemeClr val="bg1"/>
                </a:solidFill>
                <a:latin typeface="Tempus Sans ITC" panose="04020404030D07020202" pitchFamily="82" charset="0"/>
              </a:rPr>
              <a:t> </a:t>
            </a:r>
            <a:r>
              <a:rPr lang="en-US" altLang="en-US" b="1" dirty="0" err="1">
                <a:solidFill>
                  <a:srgbClr val="FFFF00"/>
                </a:solidFill>
                <a:latin typeface="Tempus Sans ITC" panose="04020404030D07020202" pitchFamily="82" charset="0"/>
              </a:rPr>
              <a:t>prenda</a:t>
            </a:r>
            <a:r>
              <a:rPr lang="en-US" altLang="en-US" b="1" dirty="0">
                <a:solidFill>
                  <a:schemeClr val="bg1"/>
                </a:solidFill>
                <a:latin typeface="Tempus Sans ITC" panose="04020404030D07020202" pitchFamily="82" charset="0"/>
              </a:rPr>
              <a:t> (</a:t>
            </a:r>
            <a:r>
              <a:rPr lang="en-US" altLang="en-US" b="1" dirty="0" err="1">
                <a:solidFill>
                  <a:schemeClr val="bg1"/>
                </a:solidFill>
                <a:latin typeface="Tempus Sans ITC" panose="04020404030D07020202" pitchFamily="82" charset="0"/>
              </a:rPr>
              <a:t>pago</a:t>
            </a:r>
            <a:r>
              <a:rPr lang="en-US" altLang="en-US" b="1" dirty="0">
                <a:solidFill>
                  <a:schemeClr val="bg1"/>
                </a:solidFill>
                <a:latin typeface="Tempus Sans ITC" panose="04020404030D07020202" pitchFamily="82" charset="0"/>
              </a:rPr>
              <a:t> </a:t>
            </a:r>
            <a:r>
              <a:rPr lang="en-US" altLang="en-US" b="1" dirty="0" err="1">
                <a:solidFill>
                  <a:schemeClr val="bg1"/>
                </a:solidFill>
                <a:latin typeface="Tempus Sans ITC" panose="04020404030D07020202" pitchFamily="82" charset="0"/>
              </a:rPr>
              <a:t>inicial</a:t>
            </a:r>
            <a:r>
              <a:rPr lang="en-US" altLang="en-US" b="1" dirty="0">
                <a:solidFill>
                  <a:schemeClr val="bg1"/>
                </a:solidFill>
                <a:latin typeface="Tempus Sans ITC" panose="04020404030D07020202" pitchFamily="82" charset="0"/>
              </a:rPr>
              <a:t>) de </a:t>
            </a:r>
            <a:r>
              <a:rPr lang="en-US" altLang="en-US" b="1" dirty="0" err="1">
                <a:solidFill>
                  <a:schemeClr val="bg1"/>
                </a:solidFill>
                <a:latin typeface="Tempus Sans ITC" panose="04020404030D07020202" pitchFamily="82" charset="0"/>
              </a:rPr>
              <a:t>nuestra</a:t>
            </a:r>
            <a:r>
              <a:rPr lang="en-US" altLang="en-US" b="1" dirty="0">
                <a:solidFill>
                  <a:schemeClr val="bg1"/>
                </a:solidFill>
                <a:latin typeface="Tempus Sans ITC" panose="04020404030D07020202" pitchFamily="82" charset="0"/>
              </a:rPr>
              <a:t> </a:t>
            </a:r>
            <a:r>
              <a:rPr lang="en-US" altLang="en-US" b="1" dirty="0" err="1">
                <a:solidFill>
                  <a:schemeClr val="bg1"/>
                </a:solidFill>
                <a:latin typeface="Tempus Sans ITC" panose="04020404030D07020202" pitchFamily="82" charset="0"/>
              </a:rPr>
              <a:t>herencia</a:t>
            </a:r>
            <a:r>
              <a:rPr lang="en-US" altLang="en-US" b="1" dirty="0">
                <a:solidFill>
                  <a:schemeClr val="bg1"/>
                </a:solidFill>
                <a:latin typeface="Tempus Sans ITC" panose="04020404030D07020202" pitchFamily="82" charset="0"/>
              </a:rPr>
              <a:t>…</a:t>
            </a:r>
            <a:r>
              <a:rPr lang="es-ES" altLang="en-US" b="1" dirty="0">
                <a:solidFill>
                  <a:srgbClr val="FFFF00"/>
                </a:solidFill>
                <a:latin typeface="Tempus Sans ITC" panose="04020404030D07020202" pitchFamily="82" charset="0"/>
              </a:rPr>
              <a:t>esperando la redención </a:t>
            </a:r>
            <a:r>
              <a:rPr lang="es-ES" altLang="en-US" b="1" dirty="0">
                <a:solidFill>
                  <a:schemeClr val="bg1"/>
                </a:solidFill>
                <a:latin typeface="Tempus Sans ITC" panose="04020404030D07020202" pitchFamily="82" charset="0"/>
              </a:rPr>
              <a:t>de la posesión de Dios.</a:t>
            </a:r>
            <a:endParaRPr lang="en-US" altLang="en-US" b="1" dirty="0">
              <a:solidFill>
                <a:schemeClr val="bg1"/>
              </a:solidFill>
              <a:latin typeface="Tempus Sans ITC" panose="04020404030D07020202" pitchFamily="82" charset="0"/>
            </a:endParaRPr>
          </a:p>
        </p:txBody>
      </p:sp>
      <p:sp>
        <p:nvSpPr>
          <p:cNvPr id="78858" name="Text Box 10">
            <a:extLst>
              <a:ext uri="{FF2B5EF4-FFF2-40B4-BE49-F238E27FC236}">
                <a16:creationId xmlns:a16="http://schemas.microsoft.com/office/drawing/2014/main" id="{05807BA4-E62D-215E-D841-CD1BBA4C7858}"/>
              </a:ext>
            </a:extLst>
          </p:cNvPr>
          <p:cNvSpPr txBox="1">
            <a:spLocks noChangeArrowheads="1"/>
          </p:cNvSpPr>
          <p:nvPr/>
        </p:nvSpPr>
        <p:spPr bwMode="auto">
          <a:xfrm>
            <a:off x="136525" y="4957744"/>
            <a:ext cx="23780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b="1" dirty="0" err="1">
                <a:solidFill>
                  <a:srgbClr val="FFCC00"/>
                </a:solidFill>
                <a:latin typeface="Tempus Sans ITC" panose="04020404030D07020202" pitchFamily="82" charset="0"/>
              </a:rPr>
              <a:t>Hechos</a:t>
            </a:r>
            <a:r>
              <a:rPr lang="en-US" altLang="en-US" b="1" dirty="0">
                <a:solidFill>
                  <a:srgbClr val="FFCC00"/>
                </a:solidFill>
                <a:latin typeface="Tempus Sans ITC" panose="04020404030D07020202" pitchFamily="82" charset="0"/>
              </a:rPr>
              <a:t> 13:29-35</a:t>
            </a:r>
          </a:p>
        </p:txBody>
      </p:sp>
      <p:sp>
        <p:nvSpPr>
          <p:cNvPr id="78859" name="Text Box 11">
            <a:extLst>
              <a:ext uri="{FF2B5EF4-FFF2-40B4-BE49-F238E27FC236}">
                <a16:creationId xmlns:a16="http://schemas.microsoft.com/office/drawing/2014/main" id="{50A4D6DE-EC99-34F2-2BD3-66407C520ADF}"/>
              </a:ext>
            </a:extLst>
          </p:cNvPr>
          <p:cNvSpPr txBox="1">
            <a:spLocks noChangeArrowheads="1"/>
          </p:cNvSpPr>
          <p:nvPr/>
        </p:nvSpPr>
        <p:spPr bwMode="auto">
          <a:xfrm>
            <a:off x="2514600" y="4968856"/>
            <a:ext cx="6629400" cy="997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s-ES" altLang="en-US" b="1" dirty="0">
                <a:solidFill>
                  <a:schemeClr val="bg1"/>
                </a:solidFill>
                <a:latin typeface="Tempus Sans ITC" panose="04020404030D07020202" pitchFamily="82" charset="0"/>
              </a:rPr>
              <a:t>Lo que Dios prometió a nuestros padres, lo ha cumplido para nosotros, sus hijos, </a:t>
            </a:r>
            <a:r>
              <a:rPr lang="es-ES" altLang="en-US" b="1" dirty="0">
                <a:solidFill>
                  <a:srgbClr val="FFFF00"/>
                </a:solidFill>
                <a:latin typeface="Tempus Sans ITC" panose="04020404030D07020202" pitchFamily="82" charset="0"/>
              </a:rPr>
              <a:t>al resucitar a Jesús</a:t>
            </a:r>
            <a:endParaRPr lang="en-US" altLang="en-US" b="1" dirty="0">
              <a:solidFill>
                <a:srgbClr val="FFFF00"/>
              </a:solidFill>
              <a:latin typeface="Tempus Sans ITC" panose="04020404030D07020202" pitchFamily="82" charset="0"/>
            </a:endParaRPr>
          </a:p>
        </p:txBody>
      </p:sp>
      <p:sp>
        <p:nvSpPr>
          <p:cNvPr id="78860" name="Text Box 12">
            <a:extLst>
              <a:ext uri="{FF2B5EF4-FFF2-40B4-BE49-F238E27FC236}">
                <a16:creationId xmlns:a16="http://schemas.microsoft.com/office/drawing/2014/main" id="{C09B88E5-9C1E-F59C-C41C-1186BA3D3BA2}"/>
              </a:ext>
            </a:extLst>
          </p:cNvPr>
          <p:cNvSpPr txBox="1">
            <a:spLocks noChangeArrowheads="1"/>
          </p:cNvSpPr>
          <p:nvPr/>
        </p:nvSpPr>
        <p:spPr bwMode="auto">
          <a:xfrm>
            <a:off x="136525" y="6064303"/>
            <a:ext cx="20922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err="1">
                <a:solidFill>
                  <a:srgbClr val="FFCC00"/>
                </a:solidFill>
                <a:latin typeface="Tempus Sans ITC" panose="04020404030D07020202" pitchFamily="82" charset="0"/>
              </a:rPr>
              <a:t>Hechos</a:t>
            </a:r>
            <a:r>
              <a:rPr lang="en-US" altLang="en-US" b="1" dirty="0">
                <a:solidFill>
                  <a:srgbClr val="FFCC00"/>
                </a:solidFill>
                <a:latin typeface="Tempus Sans ITC" panose="04020404030D07020202" pitchFamily="82" charset="0"/>
              </a:rPr>
              <a:t> 26:6-8</a:t>
            </a:r>
          </a:p>
        </p:txBody>
      </p:sp>
      <p:sp>
        <p:nvSpPr>
          <p:cNvPr id="78861" name="Text Box 13">
            <a:extLst>
              <a:ext uri="{FF2B5EF4-FFF2-40B4-BE49-F238E27FC236}">
                <a16:creationId xmlns:a16="http://schemas.microsoft.com/office/drawing/2014/main" id="{564F2CA2-ADA5-8C95-D365-DF2852893A1F}"/>
              </a:ext>
            </a:extLst>
          </p:cNvPr>
          <p:cNvSpPr txBox="1">
            <a:spLocks noChangeArrowheads="1"/>
          </p:cNvSpPr>
          <p:nvPr/>
        </p:nvSpPr>
        <p:spPr bwMode="auto">
          <a:xfrm>
            <a:off x="2362200" y="6093820"/>
            <a:ext cx="67818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s-ES" altLang="en-US" b="1" dirty="0">
                <a:solidFill>
                  <a:schemeClr val="bg1"/>
                </a:solidFill>
                <a:latin typeface="Tempus Sans ITC" panose="04020404030D07020202" pitchFamily="82" charset="0"/>
              </a:rPr>
              <a:t>Pablo esperaba en la resurrección</a:t>
            </a:r>
            <a:r>
              <a:rPr lang="en-US" altLang="en-US" b="1" dirty="0">
                <a:solidFill>
                  <a:schemeClr val="bg1"/>
                </a:solidFill>
                <a:latin typeface="Tempus Sans ITC" panose="04020404030D07020202" pitchFamily="82" charset="0"/>
              </a:rPr>
              <a:t>, </a:t>
            </a:r>
            <a:r>
              <a:rPr lang="es-ES" altLang="en-US" b="1" dirty="0">
                <a:solidFill>
                  <a:srgbClr val="FFFF00"/>
                </a:solidFill>
                <a:latin typeface="Tempus Sans ITC" panose="04020404030D07020202" pitchFamily="82" charset="0"/>
              </a:rPr>
              <a:t>la promesa hecha a nuestros padres</a:t>
            </a:r>
            <a:endParaRPr lang="en-US" altLang="en-US" b="1" dirty="0">
              <a:solidFill>
                <a:srgbClr val="FFFF00"/>
              </a:solidFill>
              <a:latin typeface="Tempus Sans ITC" panose="04020404030D07020202" pitchFamily="82" charset="0"/>
            </a:endParaRPr>
          </a:p>
        </p:txBody>
      </p:sp>
      <p:pic>
        <p:nvPicPr>
          <p:cNvPr id="2" name="Picture 12">
            <a:extLst>
              <a:ext uri="{FF2B5EF4-FFF2-40B4-BE49-F238E27FC236}">
                <a16:creationId xmlns:a16="http://schemas.microsoft.com/office/drawing/2014/main" id="{274CA344-213D-914F-1CB5-AD1D06584B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0" cy="296517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6AD28982-180D-BB9E-3AA4-878274AD8853}"/>
              </a:ext>
            </a:extLst>
          </p:cNvPr>
          <p:cNvSpPr/>
          <p:nvPr/>
        </p:nvSpPr>
        <p:spPr>
          <a:xfrm>
            <a:off x="304800" y="533400"/>
            <a:ext cx="1060174" cy="968215"/>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O" sz="2600" dirty="0"/>
              <a:t>La </a:t>
            </a:r>
            <a:r>
              <a:rPr lang="es-CO" sz="2600" dirty="0" err="1"/>
              <a:t>Bíblia</a:t>
            </a:r>
            <a:endParaRPr lang="en-US" sz="2600" dirty="0"/>
          </a:p>
        </p:txBody>
      </p:sp>
      <p:sp>
        <p:nvSpPr>
          <p:cNvPr id="78853" name="AutoShape 5">
            <a:extLst>
              <a:ext uri="{FF2B5EF4-FFF2-40B4-BE49-F238E27FC236}">
                <a16:creationId xmlns:a16="http://schemas.microsoft.com/office/drawing/2014/main" id="{176916DD-4ACB-62BF-6EA2-4BD9CA8DEBE4}"/>
              </a:ext>
            </a:extLst>
          </p:cNvPr>
          <p:cNvSpPr>
            <a:spLocks noChangeArrowheads="1"/>
          </p:cNvSpPr>
          <p:nvPr/>
        </p:nvSpPr>
        <p:spPr bwMode="auto">
          <a:xfrm>
            <a:off x="3048000" y="0"/>
            <a:ext cx="5638800" cy="1143000"/>
          </a:xfrm>
          <a:prstGeom prst="wedgeRoundRectCallout">
            <a:avLst>
              <a:gd name="adj1" fmla="val -72296"/>
              <a:gd name="adj2" fmla="val 12361"/>
              <a:gd name="adj3" fmla="val 16667"/>
            </a:avLst>
          </a:prstGeom>
          <a:solidFill>
            <a:srgbClr val="FCF8E0"/>
          </a:solidFill>
          <a:ln w="9525">
            <a:solidFill>
              <a:schemeClr val="tx1"/>
            </a:solidFill>
            <a:miter lim="800000"/>
            <a:headEnd/>
            <a:tailEnd/>
          </a:ln>
          <a:effectLst/>
        </p:spPr>
        <p:txBody>
          <a:bodyPr/>
          <a:lstStyle/>
          <a:p>
            <a:pPr algn="ctr">
              <a:lnSpc>
                <a:spcPct val="85000"/>
              </a:lnSpc>
            </a:pPr>
            <a:r>
              <a:rPr lang="en-US" altLang="en-US" b="1" dirty="0" err="1">
                <a:latin typeface="Tempus Sans ITC" panose="04020404030D07020202" pitchFamily="82" charset="0"/>
              </a:rPr>
              <a:t>Comencemos</a:t>
            </a:r>
            <a:r>
              <a:rPr lang="en-US" altLang="en-US" b="1" dirty="0">
                <a:latin typeface="Tempus Sans ITC" panose="04020404030D07020202" pitchFamily="82" charset="0"/>
              </a:rPr>
              <a:t> </a:t>
            </a:r>
            <a:r>
              <a:rPr lang="en-US" altLang="en-US" b="1" dirty="0" err="1">
                <a:latin typeface="Tempus Sans ITC" panose="04020404030D07020202" pitchFamily="82" charset="0"/>
              </a:rPr>
              <a:t>por</a:t>
            </a:r>
            <a:r>
              <a:rPr lang="en-US" altLang="en-US" b="1" dirty="0">
                <a:latin typeface="Tempus Sans ITC" panose="04020404030D07020202" pitchFamily="82" charset="0"/>
              </a:rPr>
              <a:t> </a:t>
            </a:r>
            <a:r>
              <a:rPr lang="en-US" altLang="en-US" b="1" dirty="0" err="1">
                <a:latin typeface="Tempus Sans ITC" panose="04020404030D07020202" pitchFamily="82" charset="0"/>
              </a:rPr>
              <a:t>encontrar</a:t>
            </a:r>
            <a:r>
              <a:rPr lang="en-US" altLang="en-US" b="1" dirty="0">
                <a:latin typeface="Tempus Sans ITC" panose="04020404030D07020202" pitchFamily="82" charset="0"/>
              </a:rPr>
              <a:t> </a:t>
            </a:r>
            <a:r>
              <a:rPr lang="en-US" altLang="en-US" b="1" dirty="0" err="1">
                <a:latin typeface="Tempus Sans ITC" panose="04020404030D07020202" pitchFamily="82" charset="0"/>
              </a:rPr>
              <a:t>frases</a:t>
            </a:r>
            <a:r>
              <a:rPr lang="en-US" altLang="en-US" b="1" dirty="0">
                <a:latin typeface="Tempus Sans ITC" panose="04020404030D07020202" pitchFamily="82" charset="0"/>
              </a:rPr>
              <a:t> </a:t>
            </a:r>
            <a:r>
              <a:rPr lang="en-US" altLang="en-US" b="1" dirty="0" err="1">
                <a:latin typeface="Tempus Sans ITC" panose="04020404030D07020202" pitchFamily="82" charset="0"/>
              </a:rPr>
              <a:t>similares</a:t>
            </a:r>
            <a:r>
              <a:rPr lang="en-US" altLang="en-US" b="1" dirty="0">
                <a:latin typeface="Tempus Sans ITC" panose="04020404030D07020202" pitchFamily="82" charset="0"/>
              </a:rPr>
              <a:t> de </a:t>
            </a:r>
            <a:r>
              <a:rPr lang="en-US" altLang="en-US" b="1" dirty="0" err="1">
                <a:latin typeface="Tempus Sans ITC" panose="04020404030D07020202" pitchFamily="82" charset="0"/>
              </a:rPr>
              <a:t>otras</a:t>
            </a:r>
            <a:r>
              <a:rPr lang="en-US" altLang="en-US" b="1" dirty="0">
                <a:latin typeface="Tempus Sans ITC" panose="04020404030D07020202" pitchFamily="82" charset="0"/>
              </a:rPr>
              <a:t> </a:t>
            </a:r>
            <a:r>
              <a:rPr lang="en-US" altLang="en-US" b="1" dirty="0" err="1">
                <a:latin typeface="Tempus Sans ITC" panose="04020404030D07020202" pitchFamily="82" charset="0"/>
              </a:rPr>
              <a:t>escrituras</a:t>
            </a:r>
            <a:r>
              <a:rPr lang="en-US" altLang="en-US" b="1" dirty="0">
                <a:latin typeface="Tempus Sans ITC" panose="04020404030D07020202" pitchFamily="82" charset="0"/>
              </a:rPr>
              <a:t> </a:t>
            </a:r>
            <a:r>
              <a:rPr lang="en-US" altLang="en-US" b="1" dirty="0" err="1">
                <a:latin typeface="Tempus Sans ITC" panose="04020404030D07020202" pitchFamily="82" charset="0"/>
              </a:rPr>
              <a:t>similares</a:t>
            </a:r>
            <a:r>
              <a:rPr lang="en-US" altLang="en-US" b="1" dirty="0">
                <a:latin typeface="Tempus Sans ITC" panose="04020404030D07020202" pitchFamily="82" charset="0"/>
              </a:rPr>
              <a:t>:  
</a:t>
            </a:r>
            <a:r>
              <a:rPr lang="en-US" altLang="en-US" b="1" dirty="0" err="1">
                <a:solidFill>
                  <a:srgbClr val="C00000"/>
                </a:solidFill>
                <a:latin typeface="Tempus Sans ITC" panose="04020404030D07020202" pitchFamily="82" charset="0"/>
              </a:rPr>
              <a:t>Gálatas</a:t>
            </a:r>
            <a:r>
              <a:rPr lang="en-US" altLang="en-US" b="1" dirty="0">
                <a:solidFill>
                  <a:srgbClr val="C00000"/>
                </a:solidFill>
                <a:latin typeface="Tempus Sans ITC" panose="04020404030D07020202" pitchFamily="82" charset="0"/>
              </a:rPr>
              <a:t> 3, </a:t>
            </a:r>
            <a:r>
              <a:rPr lang="en-US" altLang="en-US" b="1" dirty="0" err="1">
                <a:solidFill>
                  <a:srgbClr val="C00000"/>
                </a:solidFill>
                <a:latin typeface="Tempus Sans ITC" panose="04020404030D07020202" pitchFamily="82" charset="0"/>
              </a:rPr>
              <a:t>Hechos</a:t>
            </a:r>
            <a:r>
              <a:rPr lang="en-US" altLang="en-US" b="1" dirty="0">
                <a:solidFill>
                  <a:srgbClr val="C00000"/>
                </a:solidFill>
                <a:latin typeface="Tempus Sans ITC" panose="04020404030D07020202" pitchFamily="82" charset="0"/>
              </a:rPr>
              <a:t> 2, </a:t>
            </a:r>
            <a:r>
              <a:rPr lang="en-US" altLang="en-US" b="1" dirty="0" err="1">
                <a:solidFill>
                  <a:srgbClr val="C00000"/>
                </a:solidFill>
                <a:latin typeface="Tempus Sans ITC" panose="04020404030D07020202" pitchFamily="82" charset="0"/>
              </a:rPr>
              <a:t>Efesios</a:t>
            </a:r>
            <a:r>
              <a:rPr lang="en-US" altLang="en-US" b="1" dirty="0">
                <a:solidFill>
                  <a:srgbClr val="C00000"/>
                </a:solidFill>
                <a:latin typeface="Tempus Sans ITC" panose="04020404030D07020202" pitchFamily="82" charset="0"/>
              </a:rPr>
              <a:t> 1</a:t>
            </a:r>
          </a:p>
        </p:txBody>
      </p:sp>
      <p:sp>
        <p:nvSpPr>
          <p:cNvPr id="78851" name="Text Box 3">
            <a:extLst>
              <a:ext uri="{FF2B5EF4-FFF2-40B4-BE49-F238E27FC236}">
                <a16:creationId xmlns:a16="http://schemas.microsoft.com/office/drawing/2014/main" id="{0551CE16-090C-ED54-BEEC-4B441BE693FD}"/>
              </a:ext>
            </a:extLst>
          </p:cNvPr>
          <p:cNvSpPr txBox="1">
            <a:spLocks noChangeArrowheads="1"/>
          </p:cNvSpPr>
          <p:nvPr/>
        </p:nvSpPr>
        <p:spPr bwMode="auto">
          <a:xfrm>
            <a:off x="2362200" y="1862007"/>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dirty="0">
                <a:solidFill>
                  <a:srgbClr val="FFCC00"/>
                </a:solidFill>
                <a:latin typeface="Tempus Sans ITC" panose="04020404030D07020202" pitchFamily="82" charset="0"/>
              </a:rPr>
              <a:t>G</a:t>
            </a:r>
            <a:r>
              <a:rPr lang="es-CO" altLang="en-US" b="1" dirty="0">
                <a:solidFill>
                  <a:srgbClr val="FFCC00"/>
                </a:solidFill>
                <a:latin typeface="Tempus Sans ITC" panose="04020404030D07020202" pitchFamily="82" charset="0"/>
              </a:rPr>
              <a:t>á</a:t>
            </a:r>
            <a:r>
              <a:rPr lang="en-US" altLang="en-US" b="1" dirty="0">
                <a:solidFill>
                  <a:srgbClr val="FFCC00"/>
                </a:solidFill>
                <a:latin typeface="Tempus Sans ITC" panose="04020404030D07020202" pitchFamily="82" charset="0"/>
              </a:rPr>
              <a:t>l 3:7-8, 13-14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8851"/>
                                        </p:tgtEl>
                                        <p:attrNameLst>
                                          <p:attrName>style.visibility</p:attrName>
                                        </p:attrNameLst>
                                      </p:cBhvr>
                                      <p:to>
                                        <p:strVal val="visible"/>
                                      </p:to>
                                    </p:set>
                                    <p:animEffect transition="in" filter="dissolve">
                                      <p:cBhvr>
                                        <p:cTn id="7" dur="500"/>
                                        <p:tgtEl>
                                          <p:spTgt spid="78851"/>
                                        </p:tgtEl>
                                      </p:cBhvr>
                                    </p:animEffect>
                                  </p:childTnLst>
                                </p:cTn>
                              </p:par>
                            </p:childTnLst>
                          </p:cTn>
                        </p:par>
                        <p:par>
                          <p:cTn id="8" fill="hold" nodeType="afterGroup">
                            <p:stCondLst>
                              <p:cond delay="500"/>
                            </p:stCondLst>
                            <p:childTnLst>
                              <p:par>
                                <p:cTn id="9" presetID="23" presetClass="entr" presetSubtype="272" fill="hold" grpId="0" nodeType="afterEffect">
                                  <p:stCondLst>
                                    <p:cond delay="0"/>
                                  </p:stCondLst>
                                  <p:childTnLst>
                                    <p:set>
                                      <p:cBhvr>
                                        <p:cTn id="10" dur="1" fill="hold">
                                          <p:stCondLst>
                                            <p:cond delay="0"/>
                                          </p:stCondLst>
                                        </p:cTn>
                                        <p:tgtEl>
                                          <p:spTgt spid="78852"/>
                                        </p:tgtEl>
                                        <p:attrNameLst>
                                          <p:attrName>style.visibility</p:attrName>
                                        </p:attrNameLst>
                                      </p:cBhvr>
                                      <p:to>
                                        <p:strVal val="visible"/>
                                      </p:to>
                                    </p:set>
                                    <p:anim calcmode="lin" valueType="num">
                                      <p:cBhvr>
                                        <p:cTn id="11" dur="500" fill="hold"/>
                                        <p:tgtEl>
                                          <p:spTgt spid="78852"/>
                                        </p:tgtEl>
                                        <p:attrNameLst>
                                          <p:attrName>ppt_w</p:attrName>
                                        </p:attrNameLst>
                                      </p:cBhvr>
                                      <p:tavLst>
                                        <p:tav tm="0">
                                          <p:val>
                                            <p:strVal val="2/3*#ppt_w"/>
                                          </p:val>
                                        </p:tav>
                                        <p:tav tm="100000">
                                          <p:val>
                                            <p:strVal val="#ppt_w"/>
                                          </p:val>
                                        </p:tav>
                                      </p:tavLst>
                                    </p:anim>
                                    <p:anim calcmode="lin" valueType="num">
                                      <p:cBhvr>
                                        <p:cTn id="12" dur="500" fill="hold"/>
                                        <p:tgtEl>
                                          <p:spTgt spid="78852"/>
                                        </p:tgtEl>
                                        <p:attrNameLst>
                                          <p:attrName>ppt_h</p:attrName>
                                        </p:attrNameLst>
                                      </p:cBhvr>
                                      <p:tavLst>
                                        <p:tav tm="0">
                                          <p:val>
                                            <p:strVal val="2/3*#ppt_h"/>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8854"/>
                                        </p:tgtEl>
                                        <p:attrNameLst>
                                          <p:attrName>style.visibility</p:attrName>
                                        </p:attrNameLst>
                                      </p:cBhvr>
                                      <p:to>
                                        <p:strVal val="visible"/>
                                      </p:to>
                                    </p:set>
                                    <p:animEffect transition="in" filter="dissolve">
                                      <p:cBhvr>
                                        <p:cTn id="17" dur="500"/>
                                        <p:tgtEl>
                                          <p:spTgt spid="78854"/>
                                        </p:tgtEl>
                                      </p:cBhvr>
                                    </p:animEffect>
                                  </p:childTnLst>
                                </p:cTn>
                              </p:par>
                            </p:childTnLst>
                          </p:cTn>
                        </p:par>
                        <p:par>
                          <p:cTn id="18" fill="hold" nodeType="afterGroup">
                            <p:stCondLst>
                              <p:cond delay="500"/>
                            </p:stCondLst>
                            <p:childTnLst>
                              <p:par>
                                <p:cTn id="19" presetID="23" presetClass="entr" presetSubtype="272" fill="hold" grpId="0" nodeType="afterEffect">
                                  <p:stCondLst>
                                    <p:cond delay="0"/>
                                  </p:stCondLst>
                                  <p:childTnLst>
                                    <p:set>
                                      <p:cBhvr>
                                        <p:cTn id="20" dur="1" fill="hold">
                                          <p:stCondLst>
                                            <p:cond delay="0"/>
                                          </p:stCondLst>
                                        </p:cTn>
                                        <p:tgtEl>
                                          <p:spTgt spid="78855"/>
                                        </p:tgtEl>
                                        <p:attrNameLst>
                                          <p:attrName>style.visibility</p:attrName>
                                        </p:attrNameLst>
                                      </p:cBhvr>
                                      <p:to>
                                        <p:strVal val="visible"/>
                                      </p:to>
                                    </p:set>
                                    <p:anim calcmode="lin" valueType="num">
                                      <p:cBhvr>
                                        <p:cTn id="21" dur="500" fill="hold"/>
                                        <p:tgtEl>
                                          <p:spTgt spid="78855"/>
                                        </p:tgtEl>
                                        <p:attrNameLst>
                                          <p:attrName>ppt_w</p:attrName>
                                        </p:attrNameLst>
                                      </p:cBhvr>
                                      <p:tavLst>
                                        <p:tav tm="0">
                                          <p:val>
                                            <p:strVal val="2/3*#ppt_w"/>
                                          </p:val>
                                        </p:tav>
                                        <p:tav tm="100000">
                                          <p:val>
                                            <p:strVal val="#ppt_w"/>
                                          </p:val>
                                        </p:tav>
                                      </p:tavLst>
                                    </p:anim>
                                    <p:anim calcmode="lin" valueType="num">
                                      <p:cBhvr>
                                        <p:cTn id="22" dur="500" fill="hold"/>
                                        <p:tgtEl>
                                          <p:spTgt spid="78855"/>
                                        </p:tgtEl>
                                        <p:attrNameLst>
                                          <p:attrName>ppt_h</p:attrName>
                                        </p:attrNameLst>
                                      </p:cBhvr>
                                      <p:tavLst>
                                        <p:tav tm="0">
                                          <p:val>
                                            <p:strVal val="2/3*#ppt_h"/>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8856"/>
                                        </p:tgtEl>
                                        <p:attrNameLst>
                                          <p:attrName>style.visibility</p:attrName>
                                        </p:attrNameLst>
                                      </p:cBhvr>
                                      <p:to>
                                        <p:strVal val="visible"/>
                                      </p:to>
                                    </p:set>
                                    <p:animEffect transition="in" filter="dissolve">
                                      <p:cBhvr>
                                        <p:cTn id="27" dur="500"/>
                                        <p:tgtEl>
                                          <p:spTgt spid="78856"/>
                                        </p:tgtEl>
                                      </p:cBhvr>
                                    </p:animEffect>
                                  </p:childTnLst>
                                </p:cTn>
                              </p:par>
                            </p:childTnLst>
                          </p:cTn>
                        </p:par>
                        <p:par>
                          <p:cTn id="28" fill="hold" nodeType="afterGroup">
                            <p:stCondLst>
                              <p:cond delay="500"/>
                            </p:stCondLst>
                            <p:childTnLst>
                              <p:par>
                                <p:cTn id="29" presetID="23" presetClass="entr" presetSubtype="528" fill="hold" grpId="0" nodeType="afterEffect">
                                  <p:stCondLst>
                                    <p:cond delay="0"/>
                                  </p:stCondLst>
                                  <p:childTnLst>
                                    <p:set>
                                      <p:cBhvr>
                                        <p:cTn id="30" dur="1" fill="hold">
                                          <p:stCondLst>
                                            <p:cond delay="0"/>
                                          </p:stCondLst>
                                        </p:cTn>
                                        <p:tgtEl>
                                          <p:spTgt spid="78857"/>
                                        </p:tgtEl>
                                        <p:attrNameLst>
                                          <p:attrName>style.visibility</p:attrName>
                                        </p:attrNameLst>
                                      </p:cBhvr>
                                      <p:to>
                                        <p:strVal val="visible"/>
                                      </p:to>
                                    </p:set>
                                    <p:anim calcmode="lin" valueType="num">
                                      <p:cBhvr>
                                        <p:cTn id="31" dur="500" fill="hold"/>
                                        <p:tgtEl>
                                          <p:spTgt spid="78857"/>
                                        </p:tgtEl>
                                        <p:attrNameLst>
                                          <p:attrName>ppt_w</p:attrName>
                                        </p:attrNameLst>
                                      </p:cBhvr>
                                      <p:tavLst>
                                        <p:tav tm="0">
                                          <p:val>
                                            <p:fltVal val="0"/>
                                          </p:val>
                                        </p:tav>
                                        <p:tav tm="100000">
                                          <p:val>
                                            <p:strVal val="#ppt_w"/>
                                          </p:val>
                                        </p:tav>
                                      </p:tavLst>
                                    </p:anim>
                                    <p:anim calcmode="lin" valueType="num">
                                      <p:cBhvr>
                                        <p:cTn id="32" dur="500" fill="hold"/>
                                        <p:tgtEl>
                                          <p:spTgt spid="78857"/>
                                        </p:tgtEl>
                                        <p:attrNameLst>
                                          <p:attrName>ppt_h</p:attrName>
                                        </p:attrNameLst>
                                      </p:cBhvr>
                                      <p:tavLst>
                                        <p:tav tm="0">
                                          <p:val>
                                            <p:fltVal val="0"/>
                                          </p:val>
                                        </p:tav>
                                        <p:tav tm="100000">
                                          <p:val>
                                            <p:strVal val="#ppt_h"/>
                                          </p:val>
                                        </p:tav>
                                      </p:tavLst>
                                    </p:anim>
                                    <p:anim calcmode="lin" valueType="num">
                                      <p:cBhvr>
                                        <p:cTn id="33" dur="500" fill="hold"/>
                                        <p:tgtEl>
                                          <p:spTgt spid="78857"/>
                                        </p:tgtEl>
                                        <p:attrNameLst>
                                          <p:attrName>ppt_x</p:attrName>
                                        </p:attrNameLst>
                                      </p:cBhvr>
                                      <p:tavLst>
                                        <p:tav tm="0">
                                          <p:val>
                                            <p:fltVal val="0.5"/>
                                          </p:val>
                                        </p:tav>
                                        <p:tav tm="100000">
                                          <p:val>
                                            <p:strVal val="#ppt_x"/>
                                          </p:val>
                                        </p:tav>
                                      </p:tavLst>
                                    </p:anim>
                                    <p:anim calcmode="lin" valueType="num">
                                      <p:cBhvr>
                                        <p:cTn id="34" dur="500" fill="hold"/>
                                        <p:tgtEl>
                                          <p:spTgt spid="78857"/>
                                        </p:tgtEl>
                                        <p:attrNameLst>
                                          <p:attrName>ppt_y</p:attrName>
                                        </p:attrNameLst>
                                      </p:cBhvr>
                                      <p:tavLst>
                                        <p:tav tm="0">
                                          <p:val>
                                            <p:fltVal val="0.5"/>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78858"/>
                                        </p:tgtEl>
                                        <p:attrNameLst>
                                          <p:attrName>style.visibility</p:attrName>
                                        </p:attrNameLst>
                                      </p:cBhvr>
                                      <p:to>
                                        <p:strVal val="visible"/>
                                      </p:to>
                                    </p:set>
                                    <p:animEffect transition="in" filter="dissolve">
                                      <p:cBhvr>
                                        <p:cTn id="39" dur="500"/>
                                        <p:tgtEl>
                                          <p:spTgt spid="78858"/>
                                        </p:tgtEl>
                                      </p:cBhvr>
                                    </p:animEffect>
                                  </p:childTnLst>
                                </p:cTn>
                              </p:par>
                            </p:childTnLst>
                          </p:cTn>
                        </p:par>
                        <p:par>
                          <p:cTn id="40" fill="hold" nodeType="afterGroup">
                            <p:stCondLst>
                              <p:cond delay="500"/>
                            </p:stCondLst>
                            <p:childTnLst>
                              <p:par>
                                <p:cTn id="41" presetID="23" presetClass="entr" presetSubtype="272" fill="hold" grpId="0" nodeType="afterEffect">
                                  <p:stCondLst>
                                    <p:cond delay="0"/>
                                  </p:stCondLst>
                                  <p:childTnLst>
                                    <p:set>
                                      <p:cBhvr>
                                        <p:cTn id="42" dur="1" fill="hold">
                                          <p:stCondLst>
                                            <p:cond delay="0"/>
                                          </p:stCondLst>
                                        </p:cTn>
                                        <p:tgtEl>
                                          <p:spTgt spid="78859"/>
                                        </p:tgtEl>
                                        <p:attrNameLst>
                                          <p:attrName>style.visibility</p:attrName>
                                        </p:attrNameLst>
                                      </p:cBhvr>
                                      <p:to>
                                        <p:strVal val="visible"/>
                                      </p:to>
                                    </p:set>
                                    <p:anim calcmode="lin" valueType="num">
                                      <p:cBhvr>
                                        <p:cTn id="43" dur="500" fill="hold"/>
                                        <p:tgtEl>
                                          <p:spTgt spid="78859"/>
                                        </p:tgtEl>
                                        <p:attrNameLst>
                                          <p:attrName>ppt_w</p:attrName>
                                        </p:attrNameLst>
                                      </p:cBhvr>
                                      <p:tavLst>
                                        <p:tav tm="0">
                                          <p:val>
                                            <p:strVal val="2/3*#ppt_w"/>
                                          </p:val>
                                        </p:tav>
                                        <p:tav tm="100000">
                                          <p:val>
                                            <p:strVal val="#ppt_w"/>
                                          </p:val>
                                        </p:tav>
                                      </p:tavLst>
                                    </p:anim>
                                    <p:anim calcmode="lin" valueType="num">
                                      <p:cBhvr>
                                        <p:cTn id="44" dur="500" fill="hold"/>
                                        <p:tgtEl>
                                          <p:spTgt spid="78859"/>
                                        </p:tgtEl>
                                        <p:attrNameLst>
                                          <p:attrName>ppt_h</p:attrName>
                                        </p:attrNameLst>
                                      </p:cBhvr>
                                      <p:tavLst>
                                        <p:tav tm="0">
                                          <p:val>
                                            <p:strVal val="2/3*#ppt_h"/>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78860"/>
                                        </p:tgtEl>
                                        <p:attrNameLst>
                                          <p:attrName>style.visibility</p:attrName>
                                        </p:attrNameLst>
                                      </p:cBhvr>
                                      <p:to>
                                        <p:strVal val="visible"/>
                                      </p:to>
                                    </p:set>
                                    <p:animEffect transition="in" filter="dissolve">
                                      <p:cBhvr>
                                        <p:cTn id="49" dur="500"/>
                                        <p:tgtEl>
                                          <p:spTgt spid="78860"/>
                                        </p:tgtEl>
                                      </p:cBhvr>
                                    </p:animEffect>
                                  </p:childTnLst>
                                </p:cTn>
                              </p:par>
                            </p:childTnLst>
                          </p:cTn>
                        </p:par>
                        <p:par>
                          <p:cTn id="50" fill="hold" nodeType="afterGroup">
                            <p:stCondLst>
                              <p:cond delay="500"/>
                            </p:stCondLst>
                            <p:childTnLst>
                              <p:par>
                                <p:cTn id="51" presetID="23" presetClass="entr" presetSubtype="272" fill="hold" grpId="0" nodeType="afterEffect">
                                  <p:stCondLst>
                                    <p:cond delay="0"/>
                                  </p:stCondLst>
                                  <p:childTnLst>
                                    <p:set>
                                      <p:cBhvr>
                                        <p:cTn id="52" dur="1" fill="hold">
                                          <p:stCondLst>
                                            <p:cond delay="0"/>
                                          </p:stCondLst>
                                        </p:cTn>
                                        <p:tgtEl>
                                          <p:spTgt spid="78861"/>
                                        </p:tgtEl>
                                        <p:attrNameLst>
                                          <p:attrName>style.visibility</p:attrName>
                                        </p:attrNameLst>
                                      </p:cBhvr>
                                      <p:to>
                                        <p:strVal val="visible"/>
                                      </p:to>
                                    </p:set>
                                    <p:anim calcmode="lin" valueType="num">
                                      <p:cBhvr>
                                        <p:cTn id="53" dur="500" fill="hold"/>
                                        <p:tgtEl>
                                          <p:spTgt spid="78861"/>
                                        </p:tgtEl>
                                        <p:attrNameLst>
                                          <p:attrName>ppt_w</p:attrName>
                                        </p:attrNameLst>
                                      </p:cBhvr>
                                      <p:tavLst>
                                        <p:tav tm="0">
                                          <p:val>
                                            <p:strVal val="2/3*#ppt_w"/>
                                          </p:val>
                                        </p:tav>
                                        <p:tav tm="100000">
                                          <p:val>
                                            <p:strVal val="#ppt_w"/>
                                          </p:val>
                                        </p:tav>
                                      </p:tavLst>
                                    </p:anim>
                                    <p:anim calcmode="lin" valueType="num">
                                      <p:cBhvr>
                                        <p:cTn id="54" dur="500" fill="hold"/>
                                        <p:tgtEl>
                                          <p:spTgt spid="78861"/>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autoUpdateAnimBg="0"/>
      <p:bldP spid="78854" grpId="0" autoUpdateAnimBg="0"/>
      <p:bldP spid="78855" grpId="0" autoUpdateAnimBg="0"/>
      <p:bldP spid="78856" grpId="0" autoUpdateAnimBg="0"/>
      <p:bldP spid="78857" grpId="0" autoUpdateAnimBg="0"/>
      <p:bldP spid="78858" grpId="0" autoUpdateAnimBg="0"/>
      <p:bldP spid="78859" grpId="0" autoUpdateAnimBg="0"/>
      <p:bldP spid="78860" grpId="0" autoUpdateAnimBg="0"/>
      <p:bldP spid="78861" grpId="0" autoUpdateAnimBg="0"/>
      <p:bldP spid="78851"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0" name="Text Box 10">
            <a:extLst>
              <a:ext uri="{FF2B5EF4-FFF2-40B4-BE49-F238E27FC236}">
                <a16:creationId xmlns:a16="http://schemas.microsoft.com/office/drawing/2014/main" id="{ABE6E961-9699-D467-2022-7327203F2147}"/>
              </a:ext>
            </a:extLst>
          </p:cNvPr>
          <p:cNvSpPr txBox="1">
            <a:spLocks noChangeArrowheads="1"/>
          </p:cNvSpPr>
          <p:nvPr/>
        </p:nvSpPr>
        <p:spPr bwMode="auto">
          <a:xfrm>
            <a:off x="838431" y="5044773"/>
            <a:ext cx="2073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dirty="0">
                <a:solidFill>
                  <a:srgbClr val="FFCC00"/>
                </a:solidFill>
                <a:latin typeface="Tempus Sans ITC" panose="04020404030D07020202" pitchFamily="82" charset="0"/>
              </a:rPr>
              <a:t>Rom. 8:18-25</a:t>
            </a:r>
          </a:p>
        </p:txBody>
      </p:sp>
      <p:sp>
        <p:nvSpPr>
          <p:cNvPr id="81931" name="Text Box 11">
            <a:extLst>
              <a:ext uri="{FF2B5EF4-FFF2-40B4-BE49-F238E27FC236}">
                <a16:creationId xmlns:a16="http://schemas.microsoft.com/office/drawing/2014/main" id="{7E5D6434-0CFC-7FBD-887C-70E386E327C5}"/>
              </a:ext>
            </a:extLst>
          </p:cNvPr>
          <p:cNvSpPr txBox="1">
            <a:spLocks noChangeArrowheads="1"/>
          </p:cNvSpPr>
          <p:nvPr/>
        </p:nvSpPr>
        <p:spPr bwMode="auto">
          <a:xfrm>
            <a:off x="2895600" y="3050899"/>
            <a:ext cx="60960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b="1" dirty="0">
                <a:solidFill>
                  <a:schemeClr val="bg1"/>
                </a:solidFill>
                <a:latin typeface="Tempus Sans ITC" panose="04020404030D07020202" pitchFamily="82" charset="0"/>
              </a:rPr>
              <a:t>Pero eso es solo una parte de "la promesa hecha a nuestros padres"... mas está por venir.  nuestra resurrección espiritual en el bautismo es el sello, la prenda, el pago inicial de toda la promesa.</a:t>
            </a:r>
            <a:endParaRPr lang="en-US" altLang="en-US" b="1" dirty="0">
              <a:solidFill>
                <a:schemeClr val="bg1"/>
              </a:solidFill>
              <a:latin typeface="Tempus Sans ITC" panose="04020404030D07020202" pitchFamily="82" charset="0"/>
            </a:endParaRPr>
          </a:p>
        </p:txBody>
      </p:sp>
      <p:sp>
        <p:nvSpPr>
          <p:cNvPr id="81935" name="Text Box 15">
            <a:extLst>
              <a:ext uri="{FF2B5EF4-FFF2-40B4-BE49-F238E27FC236}">
                <a16:creationId xmlns:a16="http://schemas.microsoft.com/office/drawing/2014/main" id="{60D63CAD-BC80-A071-23F5-99E4E4E80FF2}"/>
              </a:ext>
            </a:extLst>
          </p:cNvPr>
          <p:cNvSpPr txBox="1">
            <a:spLocks noChangeArrowheads="1"/>
          </p:cNvSpPr>
          <p:nvPr/>
        </p:nvSpPr>
        <p:spPr bwMode="auto">
          <a:xfrm>
            <a:off x="2438400" y="5098643"/>
            <a:ext cx="6705600" cy="40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pPr>
            <a:r>
              <a:rPr lang="es-ES" altLang="en-US" b="1" dirty="0">
                <a:solidFill>
                  <a:srgbClr val="FFFF00"/>
                </a:solidFill>
                <a:latin typeface="Tempus Sans ITC" panose="04020404030D07020202" pitchFamily="82" charset="0"/>
              </a:rPr>
              <a:t>Este pasaje describe "el resto" de la promesa</a:t>
            </a:r>
            <a:endParaRPr lang="en-US" altLang="en-US" b="1" dirty="0">
              <a:solidFill>
                <a:srgbClr val="FFFF00"/>
              </a:solidFill>
              <a:latin typeface="Tempus Sans ITC" panose="04020404030D07020202" pitchFamily="82" charset="0"/>
            </a:endParaRPr>
          </a:p>
        </p:txBody>
      </p:sp>
      <p:pic>
        <p:nvPicPr>
          <p:cNvPr id="2" name="Picture 12">
            <a:extLst>
              <a:ext uri="{FF2B5EF4-FFF2-40B4-BE49-F238E27FC236}">
                <a16:creationId xmlns:a16="http://schemas.microsoft.com/office/drawing/2014/main" id="{1D618212-F373-33A9-9462-C8F90D8BF7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0" cy="296517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8DD889A3-4C10-D4E6-4AC9-5916558700E2}"/>
              </a:ext>
            </a:extLst>
          </p:cNvPr>
          <p:cNvSpPr/>
          <p:nvPr/>
        </p:nvSpPr>
        <p:spPr>
          <a:xfrm>
            <a:off x="304800" y="533400"/>
            <a:ext cx="1060174" cy="968215"/>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O" sz="2600" dirty="0"/>
              <a:t>La </a:t>
            </a:r>
            <a:r>
              <a:rPr lang="es-CO" sz="2600" dirty="0" err="1"/>
              <a:t>Bíblia</a:t>
            </a:r>
            <a:endParaRPr lang="en-US" sz="2600" dirty="0"/>
          </a:p>
        </p:txBody>
      </p:sp>
      <p:sp>
        <p:nvSpPr>
          <p:cNvPr id="81925" name="AutoShape 5">
            <a:extLst>
              <a:ext uri="{FF2B5EF4-FFF2-40B4-BE49-F238E27FC236}">
                <a16:creationId xmlns:a16="http://schemas.microsoft.com/office/drawing/2014/main" id="{8ADE3F17-7F66-C972-5D6B-665AD38ECD5B}"/>
              </a:ext>
            </a:extLst>
          </p:cNvPr>
          <p:cNvSpPr>
            <a:spLocks noChangeArrowheads="1"/>
          </p:cNvSpPr>
          <p:nvPr/>
        </p:nvSpPr>
        <p:spPr bwMode="auto">
          <a:xfrm>
            <a:off x="3200400" y="63131"/>
            <a:ext cx="4038600" cy="689344"/>
          </a:xfrm>
          <a:prstGeom prst="wedgeRoundRectCallout">
            <a:avLst>
              <a:gd name="adj1" fmla="val -86550"/>
              <a:gd name="adj2" fmla="val 42030"/>
              <a:gd name="adj3" fmla="val 16667"/>
            </a:avLst>
          </a:prstGeom>
          <a:solidFill>
            <a:srgbClr val="FCF8E0"/>
          </a:solidFill>
          <a:ln w="9525">
            <a:solidFill>
              <a:schemeClr val="tx1"/>
            </a:solidFill>
            <a:miter lim="800000"/>
            <a:headEnd/>
            <a:tailEnd/>
          </a:ln>
          <a:effectLst/>
        </p:spPr>
        <p:txBody>
          <a:bodyPr/>
          <a:lstStyle/>
          <a:p>
            <a:pPr algn="ctr"/>
            <a:r>
              <a:rPr lang="en-US" altLang="en-US" sz="4000" b="1">
                <a:latin typeface="Tempus Sans ITC" panose="04020404030D07020202" pitchFamily="82" charset="0"/>
              </a:rPr>
              <a:t>Por lo tanto:</a:t>
            </a:r>
            <a:endParaRPr lang="en-US" altLang="en-US" sz="4000" b="1" dirty="0">
              <a:latin typeface="Tempus Sans ITC" panose="04020404030D07020202" pitchFamily="82" charset="0"/>
            </a:endParaRPr>
          </a:p>
        </p:txBody>
      </p:sp>
      <p:sp>
        <p:nvSpPr>
          <p:cNvPr id="81924" name="Text Box 4">
            <a:extLst>
              <a:ext uri="{FF2B5EF4-FFF2-40B4-BE49-F238E27FC236}">
                <a16:creationId xmlns:a16="http://schemas.microsoft.com/office/drawing/2014/main" id="{D9822F23-CD90-CF8A-A892-3456016B4E1D}"/>
              </a:ext>
            </a:extLst>
          </p:cNvPr>
          <p:cNvSpPr txBox="1">
            <a:spLocks noChangeArrowheads="1"/>
          </p:cNvSpPr>
          <p:nvPr/>
        </p:nvSpPr>
        <p:spPr bwMode="auto">
          <a:xfrm>
            <a:off x="3048000" y="838200"/>
            <a:ext cx="6096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b="1" dirty="0">
                <a:solidFill>
                  <a:srgbClr val="FFFF00"/>
                </a:solidFill>
                <a:latin typeface="Tempus Sans ITC" panose="04020404030D07020202" pitchFamily="82" charset="0"/>
              </a:rPr>
              <a:t>1. La </a:t>
            </a:r>
            <a:r>
              <a:rPr lang="en-US" altLang="en-US" b="1" dirty="0" err="1">
                <a:solidFill>
                  <a:srgbClr val="FFFF00"/>
                </a:solidFill>
                <a:latin typeface="Tempus Sans ITC" panose="04020404030D07020202" pitchFamily="82" charset="0"/>
              </a:rPr>
              <a:t>promesa</a:t>
            </a:r>
            <a:r>
              <a:rPr lang="en-US" altLang="en-US" b="1" dirty="0">
                <a:solidFill>
                  <a:srgbClr val="FFFF00"/>
                </a:solidFill>
                <a:latin typeface="Tempus Sans ITC" panose="04020404030D07020202" pitchFamily="82" charset="0"/>
              </a:rPr>
              <a:t> del </a:t>
            </a:r>
            <a:r>
              <a:rPr lang="en-US" altLang="en-US" b="1" dirty="0" err="1">
                <a:solidFill>
                  <a:srgbClr val="FFFF00"/>
                </a:solidFill>
                <a:latin typeface="Tempus Sans ITC" panose="04020404030D07020202" pitchFamily="82" charset="0"/>
              </a:rPr>
              <a:t>Espíritu</a:t>
            </a:r>
            <a:r>
              <a:rPr lang="en-US" altLang="en-US" b="1" dirty="0">
                <a:solidFill>
                  <a:srgbClr val="FFFF00"/>
                </a:solidFill>
                <a:latin typeface="Tempus Sans ITC" panose="04020404030D07020202" pitchFamily="82" charset="0"/>
              </a:rPr>
              <a:t>=</a:t>
            </a:r>
            <a:r>
              <a:rPr lang="en-US" altLang="en-US" b="1" dirty="0">
                <a:solidFill>
                  <a:schemeClr val="bg1"/>
                </a:solidFill>
                <a:latin typeface="Tempus Sans ITC" panose="04020404030D07020202" pitchFamily="82" charset="0"/>
              </a:rPr>
              <a:t> </a:t>
            </a:r>
            <a:r>
              <a:rPr lang="es-ES" altLang="en-US" b="1" dirty="0">
                <a:solidFill>
                  <a:schemeClr val="bg1"/>
                </a:solidFill>
                <a:latin typeface="Tempus Sans ITC" panose="04020404030D07020202" pitchFamily="82" charset="0"/>
              </a:rPr>
              <a:t>la resurrección de Jesús, y nuestra resurrección y redención por medio de Él</a:t>
            </a:r>
            <a:endParaRPr lang="en-US" altLang="en-US" b="1" dirty="0">
              <a:solidFill>
                <a:srgbClr val="FFFF00"/>
              </a:solidFill>
              <a:latin typeface="Tempus Sans ITC" panose="04020404030D07020202" pitchFamily="82" charset="0"/>
            </a:endParaRPr>
          </a:p>
        </p:txBody>
      </p:sp>
      <p:sp>
        <p:nvSpPr>
          <p:cNvPr id="81934" name="Text Box 14">
            <a:extLst>
              <a:ext uri="{FF2B5EF4-FFF2-40B4-BE49-F238E27FC236}">
                <a16:creationId xmlns:a16="http://schemas.microsoft.com/office/drawing/2014/main" id="{FC28D367-4817-BAE6-AA77-6685182CDED3}"/>
              </a:ext>
            </a:extLst>
          </p:cNvPr>
          <p:cNvSpPr txBox="1">
            <a:spLocks noChangeArrowheads="1"/>
          </p:cNvSpPr>
          <p:nvPr/>
        </p:nvSpPr>
        <p:spPr bwMode="auto">
          <a:xfrm>
            <a:off x="2438400" y="2106888"/>
            <a:ext cx="6705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dirty="0">
                <a:solidFill>
                  <a:srgbClr val="FFFF00"/>
                </a:solidFill>
                <a:latin typeface="Tempus Sans ITC" panose="04020404030D07020202" pitchFamily="82" charset="0"/>
              </a:rPr>
              <a:t>2. </a:t>
            </a:r>
            <a:r>
              <a:rPr lang="es-ES" altLang="en-US" b="1" dirty="0">
                <a:solidFill>
                  <a:srgbClr val="FFFF00"/>
                </a:solidFill>
                <a:latin typeface="Tempus Sans ITC" panose="04020404030D07020202" pitchFamily="82" charset="0"/>
              </a:rPr>
              <a:t>El don/sello/prenda del Espíritu</a:t>
            </a:r>
            <a:r>
              <a:rPr lang="en-US" altLang="en-US" b="1" dirty="0">
                <a:solidFill>
                  <a:srgbClr val="FFFF00"/>
                </a:solidFill>
                <a:latin typeface="Tempus Sans ITC" panose="04020404030D07020202" pitchFamily="82" charset="0"/>
              </a:rPr>
              <a:t>=</a:t>
            </a:r>
            <a:r>
              <a:rPr lang="en-US" altLang="en-US" b="1" dirty="0">
                <a:solidFill>
                  <a:schemeClr val="bg1"/>
                </a:solidFill>
                <a:latin typeface="Tempus Sans ITC" panose="04020404030D07020202" pitchFamily="82" charset="0"/>
              </a:rPr>
              <a:t> </a:t>
            </a:r>
            <a:r>
              <a:rPr lang="es-ES" altLang="en-US" b="1" dirty="0">
                <a:solidFill>
                  <a:schemeClr val="bg1"/>
                </a:solidFill>
                <a:latin typeface="Tempus Sans ITC" panose="04020404030D07020202" pitchFamily="82" charset="0"/>
              </a:rPr>
              <a:t>nuestra resurrección espiritual con Jesús en el bautismo</a:t>
            </a:r>
            <a:r>
              <a:rPr lang="en-US" altLang="en-US" b="1" dirty="0">
                <a:solidFill>
                  <a:schemeClr val="bg1"/>
                </a:solidFill>
                <a:latin typeface="Tempus Sans ITC" panose="04020404030D07020202" pitchFamily="82" charset="0"/>
              </a:rPr>
              <a:t>.</a:t>
            </a:r>
            <a:endParaRPr lang="en-US" altLang="en-US" b="1" dirty="0">
              <a:solidFill>
                <a:srgbClr val="FFFF00"/>
              </a:solidFill>
              <a:latin typeface="Tempus Sans ITC" panose="04020404030D07020202"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72" fill="hold" grpId="0" nodeType="afterEffect">
                                  <p:stCondLst>
                                    <p:cond delay="0"/>
                                  </p:stCondLst>
                                  <p:childTnLst>
                                    <p:set>
                                      <p:cBhvr>
                                        <p:cTn id="6" dur="1" fill="hold">
                                          <p:stCondLst>
                                            <p:cond delay="0"/>
                                          </p:stCondLst>
                                        </p:cTn>
                                        <p:tgtEl>
                                          <p:spTgt spid="81924"/>
                                        </p:tgtEl>
                                        <p:attrNameLst>
                                          <p:attrName>style.visibility</p:attrName>
                                        </p:attrNameLst>
                                      </p:cBhvr>
                                      <p:to>
                                        <p:strVal val="visible"/>
                                      </p:to>
                                    </p:set>
                                    <p:anim calcmode="lin" valueType="num">
                                      <p:cBhvr>
                                        <p:cTn id="7" dur="500" fill="hold"/>
                                        <p:tgtEl>
                                          <p:spTgt spid="81924"/>
                                        </p:tgtEl>
                                        <p:attrNameLst>
                                          <p:attrName>ppt_w</p:attrName>
                                        </p:attrNameLst>
                                      </p:cBhvr>
                                      <p:tavLst>
                                        <p:tav tm="0">
                                          <p:val>
                                            <p:strVal val="2/3*#ppt_w"/>
                                          </p:val>
                                        </p:tav>
                                        <p:tav tm="100000">
                                          <p:val>
                                            <p:strVal val="#ppt_w"/>
                                          </p:val>
                                        </p:tav>
                                      </p:tavLst>
                                    </p:anim>
                                    <p:anim calcmode="lin" valueType="num">
                                      <p:cBhvr>
                                        <p:cTn id="8" dur="500" fill="hold"/>
                                        <p:tgtEl>
                                          <p:spTgt spid="81924"/>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81934"/>
                                        </p:tgtEl>
                                        <p:attrNameLst>
                                          <p:attrName>style.visibility</p:attrName>
                                        </p:attrNameLst>
                                      </p:cBhvr>
                                      <p:to>
                                        <p:strVal val="visible"/>
                                      </p:to>
                                    </p:set>
                                    <p:anim calcmode="lin" valueType="num">
                                      <p:cBhvr>
                                        <p:cTn id="13" dur="500" fill="hold"/>
                                        <p:tgtEl>
                                          <p:spTgt spid="81934"/>
                                        </p:tgtEl>
                                        <p:attrNameLst>
                                          <p:attrName>ppt_w</p:attrName>
                                        </p:attrNameLst>
                                      </p:cBhvr>
                                      <p:tavLst>
                                        <p:tav tm="0">
                                          <p:val>
                                            <p:strVal val="2/3*#ppt_w"/>
                                          </p:val>
                                        </p:tav>
                                        <p:tav tm="100000">
                                          <p:val>
                                            <p:strVal val="#ppt_w"/>
                                          </p:val>
                                        </p:tav>
                                      </p:tavLst>
                                    </p:anim>
                                    <p:anim calcmode="lin" valueType="num">
                                      <p:cBhvr>
                                        <p:cTn id="14" dur="500" fill="hold"/>
                                        <p:tgtEl>
                                          <p:spTgt spid="81934"/>
                                        </p:tgtEl>
                                        <p:attrNameLst>
                                          <p:attrName>ppt_h</p:attrName>
                                        </p:attrNameLst>
                                      </p:cBhvr>
                                      <p:tavLst>
                                        <p:tav tm="0">
                                          <p:val>
                                            <p:strVal val="2/3*#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81931"/>
                                        </p:tgtEl>
                                        <p:attrNameLst>
                                          <p:attrName>style.visibility</p:attrName>
                                        </p:attrNameLst>
                                      </p:cBhvr>
                                      <p:to>
                                        <p:strVal val="visible"/>
                                      </p:to>
                                    </p:set>
                                    <p:anim calcmode="lin" valueType="num">
                                      <p:cBhvr>
                                        <p:cTn id="19" dur="500" fill="hold"/>
                                        <p:tgtEl>
                                          <p:spTgt spid="81931"/>
                                        </p:tgtEl>
                                        <p:attrNameLst>
                                          <p:attrName>ppt_w</p:attrName>
                                        </p:attrNameLst>
                                      </p:cBhvr>
                                      <p:tavLst>
                                        <p:tav tm="0">
                                          <p:val>
                                            <p:strVal val="2/3*#ppt_w"/>
                                          </p:val>
                                        </p:tav>
                                        <p:tav tm="100000">
                                          <p:val>
                                            <p:strVal val="#ppt_w"/>
                                          </p:val>
                                        </p:tav>
                                      </p:tavLst>
                                    </p:anim>
                                    <p:anim calcmode="lin" valueType="num">
                                      <p:cBhvr>
                                        <p:cTn id="20" dur="500" fill="hold"/>
                                        <p:tgtEl>
                                          <p:spTgt spid="81931"/>
                                        </p:tgtEl>
                                        <p:attrNameLst>
                                          <p:attrName>ppt_h</p:attrName>
                                        </p:attrNameLst>
                                      </p:cBhvr>
                                      <p:tavLst>
                                        <p:tav tm="0">
                                          <p:val>
                                            <p:strVal val="2/3*#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81930"/>
                                        </p:tgtEl>
                                        <p:attrNameLst>
                                          <p:attrName>style.visibility</p:attrName>
                                        </p:attrNameLst>
                                      </p:cBhvr>
                                      <p:to>
                                        <p:strVal val="visible"/>
                                      </p:to>
                                    </p:set>
                                    <p:animEffect transition="in" filter="dissolve">
                                      <p:cBhvr>
                                        <p:cTn id="25" dur="500"/>
                                        <p:tgtEl>
                                          <p:spTgt spid="81930"/>
                                        </p:tgtEl>
                                      </p:cBhvr>
                                    </p:animEffect>
                                  </p:childTnLst>
                                </p:cTn>
                              </p:par>
                            </p:childTnLst>
                          </p:cTn>
                        </p:par>
                        <p:par>
                          <p:cTn id="26" fill="hold" nodeType="afterGroup">
                            <p:stCondLst>
                              <p:cond delay="500"/>
                            </p:stCondLst>
                            <p:childTnLst>
                              <p:par>
                                <p:cTn id="27" presetID="23" presetClass="entr" presetSubtype="272" fill="hold" grpId="0" nodeType="afterEffect">
                                  <p:stCondLst>
                                    <p:cond delay="0"/>
                                  </p:stCondLst>
                                  <p:childTnLst>
                                    <p:set>
                                      <p:cBhvr>
                                        <p:cTn id="28" dur="1" fill="hold">
                                          <p:stCondLst>
                                            <p:cond delay="0"/>
                                          </p:stCondLst>
                                        </p:cTn>
                                        <p:tgtEl>
                                          <p:spTgt spid="81935"/>
                                        </p:tgtEl>
                                        <p:attrNameLst>
                                          <p:attrName>style.visibility</p:attrName>
                                        </p:attrNameLst>
                                      </p:cBhvr>
                                      <p:to>
                                        <p:strVal val="visible"/>
                                      </p:to>
                                    </p:set>
                                    <p:anim calcmode="lin" valueType="num">
                                      <p:cBhvr>
                                        <p:cTn id="29" dur="500" fill="hold"/>
                                        <p:tgtEl>
                                          <p:spTgt spid="81935"/>
                                        </p:tgtEl>
                                        <p:attrNameLst>
                                          <p:attrName>ppt_w</p:attrName>
                                        </p:attrNameLst>
                                      </p:cBhvr>
                                      <p:tavLst>
                                        <p:tav tm="0">
                                          <p:val>
                                            <p:strVal val="2/3*#ppt_w"/>
                                          </p:val>
                                        </p:tav>
                                        <p:tav tm="100000">
                                          <p:val>
                                            <p:strVal val="#ppt_w"/>
                                          </p:val>
                                        </p:tav>
                                      </p:tavLst>
                                    </p:anim>
                                    <p:anim calcmode="lin" valueType="num">
                                      <p:cBhvr>
                                        <p:cTn id="30" dur="500" fill="hold"/>
                                        <p:tgtEl>
                                          <p:spTgt spid="81935"/>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0" grpId="0" autoUpdateAnimBg="0"/>
      <p:bldP spid="81931" grpId="0" autoUpdateAnimBg="0"/>
      <p:bldP spid="81935" grpId="0" autoUpdateAnimBg="0"/>
      <p:bldP spid="81924" grpId="0" autoUpdateAnimBg="0"/>
      <p:bldP spid="8193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AutoShape 2">
            <a:extLst>
              <a:ext uri="{FF2B5EF4-FFF2-40B4-BE49-F238E27FC236}">
                <a16:creationId xmlns:a16="http://schemas.microsoft.com/office/drawing/2014/main" id="{CC9781BB-F4F6-AED6-6603-1F01C3AB401C}"/>
              </a:ext>
            </a:extLst>
          </p:cNvPr>
          <p:cNvSpPr>
            <a:spLocks noChangeArrowheads="1"/>
          </p:cNvSpPr>
          <p:nvPr/>
        </p:nvSpPr>
        <p:spPr bwMode="auto">
          <a:xfrm>
            <a:off x="2590800" y="12405"/>
            <a:ext cx="6553200" cy="533400"/>
          </a:xfrm>
          <a:prstGeom prst="wedgeRoundRectCallout">
            <a:avLst>
              <a:gd name="adj1" fmla="val -49528"/>
              <a:gd name="adj2" fmla="val 37204"/>
              <a:gd name="adj3" fmla="val 16667"/>
            </a:avLst>
          </a:prstGeom>
          <a:solidFill>
            <a:srgbClr val="FCF8E0"/>
          </a:solidFill>
          <a:ln w="9525">
            <a:solidFill>
              <a:schemeClr val="tx1"/>
            </a:solidFill>
            <a:miter lim="800000"/>
            <a:headEnd/>
            <a:tailEnd/>
          </a:ln>
          <a:effectLst/>
        </p:spPr>
        <p:txBody>
          <a:bodyPr/>
          <a:lstStyle/>
          <a:p>
            <a:pPr algn="ctr"/>
            <a:r>
              <a:rPr lang="en-US" altLang="en-US" sz="2800" b="1" dirty="0">
                <a:latin typeface="Tempus Sans ITC" panose="04020404030D07020202" pitchFamily="82" charset="0"/>
              </a:rPr>
              <a:t>Romanos 8:18-25</a:t>
            </a:r>
          </a:p>
        </p:txBody>
      </p:sp>
      <p:sp>
        <p:nvSpPr>
          <p:cNvPr id="89091" name="Text Box 3">
            <a:extLst>
              <a:ext uri="{FF2B5EF4-FFF2-40B4-BE49-F238E27FC236}">
                <a16:creationId xmlns:a16="http://schemas.microsoft.com/office/drawing/2014/main" id="{58B207B9-72B6-39E5-50EE-5DFC18298D19}"/>
              </a:ext>
            </a:extLst>
          </p:cNvPr>
          <p:cNvSpPr txBox="1">
            <a:spLocks noChangeArrowheads="1"/>
          </p:cNvSpPr>
          <p:nvPr/>
        </p:nvSpPr>
        <p:spPr bwMode="auto">
          <a:xfrm>
            <a:off x="2590800" y="621520"/>
            <a:ext cx="6553200" cy="6122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sz="2300" b="1" dirty="0">
                <a:solidFill>
                  <a:schemeClr val="bg1"/>
                </a:solidFill>
                <a:latin typeface="Tempus Sans ITC" panose="04020404030D07020202" pitchFamily="82" charset="0"/>
              </a:rPr>
              <a:t>Pues considero que los sufrimientos de este tiempo presente no son dignos de ser comparados con la gloria que nos ha de ser revelada.</a:t>
            </a:r>
            <a:r>
              <a:rPr lang="es-ES" sz="2300" b="1" baseline="30000" dirty="0">
                <a:solidFill>
                  <a:schemeClr val="bg1"/>
                </a:solidFill>
                <a:latin typeface="Tempus Sans ITC" panose="04020404030D07020202" pitchFamily="82" charset="0"/>
              </a:rPr>
              <a:t> </a:t>
            </a:r>
            <a:r>
              <a:rPr lang="es-ES" sz="2300" b="1" dirty="0">
                <a:solidFill>
                  <a:schemeClr val="bg1"/>
                </a:solidFill>
                <a:latin typeface="Tempus Sans ITC" panose="04020404030D07020202" pitchFamily="82" charset="0"/>
              </a:rPr>
              <a:t>Porque el anhelo profundo de la creación es aguardar ansiosamente la revelación de los hijos de Dios. Porque la creación fue sometida a vanidad, no de su propia voluntad, sino por causa de Aquel que la sometió, en la esperanza de que la creación misma será también liberada de la esclavitud de la corrupción a la libertad de la gloria de los hijos de Dios.</a:t>
            </a:r>
            <a:r>
              <a:rPr lang="es-ES" sz="2300" b="1" baseline="30000" dirty="0">
                <a:solidFill>
                  <a:schemeClr val="bg1"/>
                </a:solidFill>
                <a:latin typeface="Tempus Sans ITC" panose="04020404030D07020202" pitchFamily="82" charset="0"/>
              </a:rPr>
              <a:t> </a:t>
            </a:r>
            <a:r>
              <a:rPr lang="es-ES" sz="2300" b="1" dirty="0">
                <a:solidFill>
                  <a:schemeClr val="bg1"/>
                </a:solidFill>
                <a:latin typeface="Tempus Sans ITC" panose="04020404030D07020202" pitchFamily="82" charset="0"/>
              </a:rPr>
              <a:t>Pues sabemos que la creación entera gime y sufre  hasta ahora dolores de parto. Y no solo </a:t>
            </a:r>
            <a:r>
              <a:rPr lang="es-ES" sz="2300" b="1" i="1" dirty="0">
                <a:solidFill>
                  <a:schemeClr val="bg1"/>
                </a:solidFill>
                <a:latin typeface="Tempus Sans ITC" panose="04020404030D07020202" pitchFamily="82" charset="0"/>
              </a:rPr>
              <a:t>ella</a:t>
            </a:r>
            <a:r>
              <a:rPr lang="es-ES" sz="2300" b="1" dirty="0">
                <a:solidFill>
                  <a:schemeClr val="bg1"/>
                </a:solidFill>
                <a:latin typeface="Tempus Sans ITC" panose="04020404030D07020202" pitchFamily="82" charset="0"/>
              </a:rPr>
              <a:t>, sino que también </a:t>
            </a:r>
            <a:r>
              <a:rPr lang="es-ES" sz="2300" b="1" dirty="0">
                <a:solidFill>
                  <a:srgbClr val="FFFF00"/>
                </a:solidFill>
                <a:latin typeface="Tempus Sans ITC" panose="04020404030D07020202" pitchFamily="82" charset="0"/>
              </a:rPr>
              <a:t>nosotros mismos, que tenemos las primicias del Espíritu, aun nosotros mismos gemimos en nuestro interior, aguardando ansiosamente la adopción como hijos, la redención de nuestro cuerpo. </a:t>
            </a:r>
            <a:r>
              <a:rPr lang="es-ES" sz="2300" b="1" dirty="0">
                <a:solidFill>
                  <a:schemeClr val="bg1"/>
                </a:solidFill>
                <a:latin typeface="Tempus Sans ITC" panose="04020404030D07020202" pitchFamily="82" charset="0"/>
              </a:rPr>
              <a:t>Porque en esperanza hemos sido salvados, pero la esperanza que se ve no es esperanza, pues, ¿por qué esperar lo que uno ve?</a:t>
            </a:r>
            <a:r>
              <a:rPr lang="es-ES" sz="2300" b="1" baseline="30000" dirty="0">
                <a:solidFill>
                  <a:schemeClr val="bg1"/>
                </a:solidFill>
                <a:latin typeface="Tempus Sans ITC" panose="04020404030D07020202" pitchFamily="82" charset="0"/>
              </a:rPr>
              <a:t> </a:t>
            </a:r>
            <a:r>
              <a:rPr lang="es-ES" sz="2300" b="1" dirty="0">
                <a:solidFill>
                  <a:schemeClr val="bg1"/>
                </a:solidFill>
                <a:latin typeface="Tempus Sans ITC" panose="04020404030D07020202" pitchFamily="82" charset="0"/>
              </a:rPr>
              <a:t>Pero si esperamos lo que no vemos, con paciencia lo aguardamos</a:t>
            </a:r>
            <a:r>
              <a:rPr lang="en-US" sz="2300" b="1" dirty="0">
                <a:solidFill>
                  <a:schemeClr val="bg1"/>
                </a:solidFill>
                <a:latin typeface="Tempus Sans ITC" panose="04020404030D07020202" pitchFamily="82" charset="0"/>
              </a:rPr>
              <a:t>.</a:t>
            </a:r>
            <a:endParaRPr lang="es-ES" sz="2300" b="1" dirty="0">
              <a:solidFill>
                <a:schemeClr val="bg1"/>
              </a:solidFill>
              <a:latin typeface="Tempus Sans ITC" panose="04020404030D07020202" pitchFamily="82" charset="0"/>
            </a:endParaRPr>
          </a:p>
        </p:txBody>
      </p:sp>
      <p:sp>
        <p:nvSpPr>
          <p:cNvPr id="89092" name="Text Box 4">
            <a:extLst>
              <a:ext uri="{FF2B5EF4-FFF2-40B4-BE49-F238E27FC236}">
                <a16:creationId xmlns:a16="http://schemas.microsoft.com/office/drawing/2014/main" id="{A42A2677-C04B-02D1-210F-E4507F4A7607}"/>
              </a:ext>
            </a:extLst>
          </p:cNvPr>
          <p:cNvSpPr txBox="1">
            <a:spLocks noChangeArrowheads="1"/>
          </p:cNvSpPr>
          <p:nvPr/>
        </p:nvSpPr>
        <p:spPr bwMode="auto">
          <a:xfrm>
            <a:off x="-5316" y="1828800"/>
            <a:ext cx="2519916" cy="2428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b="1" dirty="0">
                <a:solidFill>
                  <a:srgbClr val="FFFF00"/>
                </a:solidFill>
                <a:latin typeface="Tempus Sans ITC" panose="04020404030D07020202" pitchFamily="82" charset="0"/>
              </a:rPr>
              <a:t>“Las primicias” </a:t>
            </a:r>
            <a:r>
              <a:rPr lang="en-US" altLang="en-US" b="1" dirty="0">
                <a:solidFill>
                  <a:srgbClr val="FFFF00"/>
                </a:solidFill>
                <a:latin typeface="Tempus Sans ITC" panose="04020404030D07020202" pitchFamily="82" charset="0"/>
              </a:rPr>
              <a:t>=</a:t>
            </a:r>
            <a:r>
              <a:rPr lang="es-ES" altLang="en-US" b="1" dirty="0">
                <a:solidFill>
                  <a:srgbClr val="FFFF00"/>
                </a:solidFill>
                <a:latin typeface="Tempus Sans ITC" panose="04020404030D07020202" pitchFamily="82" charset="0"/>
              </a:rPr>
              <a:t> haber sido resucitados con Jesús en el bautismo; es decir, la redención de nuestra alma</a:t>
            </a:r>
            <a:r>
              <a:rPr lang="en-US" altLang="en-US" b="1" dirty="0">
                <a:solidFill>
                  <a:srgbClr val="FFFF00"/>
                </a:solidFill>
                <a:latin typeface="Tempus Sans ITC" panose="04020404030D07020202" pitchFamily="82" charset="0"/>
              </a:rPr>
              <a:t>.</a:t>
            </a:r>
            <a:endParaRPr lang="en-US" altLang="en-US" b="1" dirty="0">
              <a:solidFill>
                <a:schemeClr val="bg1"/>
              </a:solidFill>
              <a:latin typeface="Tempus Sans ITC" panose="04020404030D07020202" pitchFamily="82" charset="0"/>
            </a:endParaRPr>
          </a:p>
        </p:txBody>
      </p:sp>
      <p:sp>
        <p:nvSpPr>
          <p:cNvPr id="89093" name="Text Box 5">
            <a:extLst>
              <a:ext uri="{FF2B5EF4-FFF2-40B4-BE49-F238E27FC236}">
                <a16:creationId xmlns:a16="http://schemas.microsoft.com/office/drawing/2014/main" id="{714C723E-375B-F399-9F31-FAB80558AFD4}"/>
              </a:ext>
            </a:extLst>
          </p:cNvPr>
          <p:cNvSpPr txBox="1">
            <a:spLocks noChangeArrowheads="1"/>
          </p:cNvSpPr>
          <p:nvPr/>
        </p:nvSpPr>
        <p:spPr bwMode="auto">
          <a:xfrm>
            <a:off x="-5316" y="4648200"/>
            <a:ext cx="2743200" cy="2095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b="1" dirty="0">
                <a:solidFill>
                  <a:srgbClr val="FFFF00"/>
                </a:solidFill>
                <a:latin typeface="Tempus Sans ITC" panose="04020404030D07020202" pitchFamily="82" charset="0"/>
              </a:rPr>
              <a:t>Pero todavía estamos gimiendo, esperando ansiosamente, la redención de nuestro cuerpo</a:t>
            </a:r>
            <a:r>
              <a:rPr lang="en-US" altLang="en-US" b="1" dirty="0">
                <a:solidFill>
                  <a:srgbClr val="FFFF00"/>
                </a:solidFill>
                <a:latin typeface="Tempus Sans ITC" panose="04020404030D07020202" pitchFamily="82" charset="0"/>
              </a:rPr>
              <a:t>.</a:t>
            </a:r>
            <a:endParaRPr lang="en-US" altLang="en-US" b="1" dirty="0">
              <a:solidFill>
                <a:schemeClr val="bg1"/>
              </a:solidFill>
              <a:latin typeface="Tempus Sans ITC" panose="04020404030D07020202"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slide(fromTop)">
                                      <p:cBhvr>
                                        <p:cTn id="7" dur="500"/>
                                        <p:tgtEl>
                                          <p:spTgt spid="89090"/>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89091"/>
                                        </p:tgtEl>
                                        <p:attrNameLst>
                                          <p:attrName>style.visibility</p:attrName>
                                        </p:attrNameLst>
                                      </p:cBhvr>
                                      <p:to>
                                        <p:strVal val="visible"/>
                                      </p:to>
                                    </p:set>
                                    <p:animEffect transition="in" filter="strips(downRight)">
                                      <p:cBhvr>
                                        <p:cTn id="11" dur="500"/>
                                        <p:tgtEl>
                                          <p:spTgt spid="8909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9092"/>
                                        </p:tgtEl>
                                        <p:attrNameLst>
                                          <p:attrName>style.visibility</p:attrName>
                                        </p:attrNameLst>
                                      </p:cBhvr>
                                      <p:to>
                                        <p:strVal val="visible"/>
                                      </p:to>
                                    </p:set>
                                    <p:animEffect transition="in" filter="dissolve">
                                      <p:cBhvr>
                                        <p:cTn id="16" dur="500"/>
                                        <p:tgtEl>
                                          <p:spTgt spid="8909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9093"/>
                                        </p:tgtEl>
                                        <p:attrNameLst>
                                          <p:attrName>style.visibility</p:attrName>
                                        </p:attrNameLst>
                                      </p:cBhvr>
                                      <p:to>
                                        <p:strVal val="visible"/>
                                      </p:to>
                                    </p:set>
                                    <p:animEffect transition="in" filter="dissolve">
                                      <p:cBhvr>
                                        <p:cTn id="21" dur="500"/>
                                        <p:tgtEl>
                                          <p:spTgt spid="89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animBg="1" autoUpdateAnimBg="0"/>
      <p:bldP spid="89091" grpId="0" autoUpdateAnimBg="0"/>
      <p:bldP spid="89092" grpId="0" autoUpdateAnimBg="0"/>
      <p:bldP spid="8909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AutoShape 4">
            <a:extLst>
              <a:ext uri="{FF2B5EF4-FFF2-40B4-BE49-F238E27FC236}">
                <a16:creationId xmlns:a16="http://schemas.microsoft.com/office/drawing/2014/main" id="{4BA3C3B6-CFDC-888A-339B-D571FDC418C0}"/>
              </a:ext>
            </a:extLst>
          </p:cNvPr>
          <p:cNvSpPr>
            <a:spLocks noChangeArrowheads="1"/>
          </p:cNvSpPr>
          <p:nvPr/>
        </p:nvSpPr>
        <p:spPr bwMode="auto">
          <a:xfrm>
            <a:off x="2743200" y="0"/>
            <a:ext cx="6400800" cy="533400"/>
          </a:xfrm>
          <a:prstGeom prst="wedgeRoundRectCallout">
            <a:avLst>
              <a:gd name="adj1" fmla="val -49528"/>
              <a:gd name="adj2" fmla="val 37204"/>
              <a:gd name="adj3" fmla="val 16667"/>
            </a:avLst>
          </a:prstGeom>
          <a:solidFill>
            <a:srgbClr val="FCF8E0"/>
          </a:solidFill>
          <a:ln w="9525">
            <a:solidFill>
              <a:schemeClr val="tx1"/>
            </a:solidFill>
            <a:miter lim="800000"/>
            <a:headEnd/>
            <a:tailEnd/>
          </a:ln>
          <a:effectLst/>
        </p:spPr>
        <p:txBody>
          <a:bodyPr/>
          <a:lstStyle/>
          <a:p>
            <a:pPr algn="ctr"/>
            <a:r>
              <a:rPr lang="en-US" altLang="en-US" sz="2800" b="1" dirty="0">
                <a:latin typeface="Tempus Sans ITC" panose="04020404030D07020202" pitchFamily="82" charset="0"/>
              </a:rPr>
              <a:t>Romanos 8:18-25</a:t>
            </a:r>
          </a:p>
        </p:txBody>
      </p:sp>
      <p:sp>
        <p:nvSpPr>
          <p:cNvPr id="83974" name="Text Box 6">
            <a:extLst>
              <a:ext uri="{FF2B5EF4-FFF2-40B4-BE49-F238E27FC236}">
                <a16:creationId xmlns:a16="http://schemas.microsoft.com/office/drawing/2014/main" id="{9FDD5897-CAE1-13AB-FAE0-5DC78F8473C2}"/>
              </a:ext>
            </a:extLst>
          </p:cNvPr>
          <p:cNvSpPr txBox="1">
            <a:spLocks noChangeArrowheads="1"/>
          </p:cNvSpPr>
          <p:nvPr/>
        </p:nvSpPr>
        <p:spPr bwMode="auto">
          <a:xfrm>
            <a:off x="2590800" y="533400"/>
            <a:ext cx="6553200" cy="6122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sz="2300" b="1" dirty="0">
                <a:solidFill>
                  <a:schemeClr val="bg1"/>
                </a:solidFill>
                <a:latin typeface="Tempus Sans ITC" panose="04020404030D07020202" pitchFamily="82" charset="0"/>
              </a:rPr>
              <a:t>Pues considero que los sufrimientos de este tiempo presente no son dignos de ser comparados con la gloria que nos ha de ser revelada.</a:t>
            </a:r>
            <a:r>
              <a:rPr lang="es-ES" sz="2300" b="1" baseline="30000" dirty="0">
                <a:solidFill>
                  <a:schemeClr val="bg1"/>
                </a:solidFill>
                <a:latin typeface="Tempus Sans ITC" panose="04020404030D07020202" pitchFamily="82" charset="0"/>
              </a:rPr>
              <a:t> </a:t>
            </a:r>
            <a:r>
              <a:rPr lang="es-ES" sz="2300" b="1" dirty="0">
                <a:solidFill>
                  <a:schemeClr val="bg1"/>
                </a:solidFill>
                <a:latin typeface="Tempus Sans ITC" panose="04020404030D07020202" pitchFamily="82" charset="0"/>
              </a:rPr>
              <a:t>Porque el anhelo profundo de la creación es aguardar ansiosamente la revelación de los hijos de Dios. Porque la creación fue sometida a vanidad, no de su propia voluntad, sino por causa de Aquel que la sometió, en la esperanza de que la creación misma será también liberada de la esclavitud de la corrupción a la libertad de la gloria de los hijos de Dios.</a:t>
            </a:r>
            <a:r>
              <a:rPr lang="es-ES" sz="2300" b="1" baseline="30000" dirty="0">
                <a:solidFill>
                  <a:schemeClr val="bg1"/>
                </a:solidFill>
                <a:latin typeface="Tempus Sans ITC" panose="04020404030D07020202" pitchFamily="82" charset="0"/>
              </a:rPr>
              <a:t> </a:t>
            </a:r>
            <a:r>
              <a:rPr lang="es-ES" sz="2300" b="1" dirty="0">
                <a:solidFill>
                  <a:schemeClr val="bg1"/>
                </a:solidFill>
                <a:latin typeface="Tempus Sans ITC" panose="04020404030D07020202" pitchFamily="82" charset="0"/>
              </a:rPr>
              <a:t>Pues sabemos que la creación entera gime y sufre  hasta ahora dolores de parto. Y no solo </a:t>
            </a:r>
            <a:r>
              <a:rPr lang="es-ES" sz="2300" b="1" i="1" dirty="0">
                <a:solidFill>
                  <a:schemeClr val="bg1"/>
                </a:solidFill>
                <a:latin typeface="Tempus Sans ITC" panose="04020404030D07020202" pitchFamily="82" charset="0"/>
              </a:rPr>
              <a:t>ella</a:t>
            </a:r>
            <a:r>
              <a:rPr lang="es-ES" sz="2300" b="1" dirty="0">
                <a:solidFill>
                  <a:schemeClr val="bg1"/>
                </a:solidFill>
                <a:latin typeface="Tempus Sans ITC" panose="04020404030D07020202" pitchFamily="82" charset="0"/>
              </a:rPr>
              <a:t>, sino que también nosotros mismos, que tenemos las primicias del Espíritu, aun nosotros mismos gemimos en nuestro interior, aguardando ansiosamente la adopción como hijos, la redención de nuestro cuerpo. </a:t>
            </a:r>
            <a:r>
              <a:rPr lang="es-ES" sz="2300" b="1" dirty="0">
                <a:solidFill>
                  <a:srgbClr val="FFFF00"/>
                </a:solidFill>
                <a:latin typeface="Tempus Sans ITC" panose="04020404030D07020202" pitchFamily="82" charset="0"/>
              </a:rPr>
              <a:t>Porque en esperanza hemos sido salvados</a:t>
            </a:r>
            <a:r>
              <a:rPr lang="es-ES" sz="2300" b="1" dirty="0">
                <a:solidFill>
                  <a:schemeClr val="bg1"/>
                </a:solidFill>
                <a:latin typeface="Tempus Sans ITC" panose="04020404030D07020202" pitchFamily="82" charset="0"/>
              </a:rPr>
              <a:t>, pero la esperanza que se ve no es esperanza, pues, ¿por qué esperar lo que uno ve?</a:t>
            </a:r>
            <a:r>
              <a:rPr lang="es-ES" sz="2300" b="1" baseline="30000" dirty="0">
                <a:solidFill>
                  <a:schemeClr val="bg1"/>
                </a:solidFill>
                <a:latin typeface="Tempus Sans ITC" panose="04020404030D07020202" pitchFamily="82" charset="0"/>
              </a:rPr>
              <a:t> </a:t>
            </a:r>
            <a:r>
              <a:rPr lang="es-ES" sz="2300" b="1" dirty="0">
                <a:solidFill>
                  <a:schemeClr val="bg1"/>
                </a:solidFill>
                <a:latin typeface="Tempus Sans ITC" panose="04020404030D07020202" pitchFamily="82" charset="0"/>
              </a:rPr>
              <a:t>Pero si esperamos lo que no vemos, </a:t>
            </a:r>
            <a:r>
              <a:rPr lang="es-ES" sz="2300" b="1" dirty="0">
                <a:solidFill>
                  <a:srgbClr val="FFFF00"/>
                </a:solidFill>
                <a:latin typeface="Tempus Sans ITC" panose="04020404030D07020202" pitchFamily="82" charset="0"/>
              </a:rPr>
              <a:t>con paciencia lo aguardamos</a:t>
            </a:r>
            <a:r>
              <a:rPr lang="en-US" sz="2300" b="1" dirty="0">
                <a:solidFill>
                  <a:srgbClr val="FFFF00"/>
                </a:solidFill>
                <a:latin typeface="Tempus Sans ITC" panose="04020404030D07020202" pitchFamily="82" charset="0"/>
              </a:rPr>
              <a:t>.</a:t>
            </a:r>
            <a:endParaRPr lang="es-ES" sz="2300" b="1" dirty="0">
              <a:solidFill>
                <a:srgbClr val="FFFF00"/>
              </a:solidFill>
              <a:latin typeface="Tempus Sans ITC" panose="04020404030D07020202" pitchFamily="82" charset="0"/>
            </a:endParaRPr>
          </a:p>
        </p:txBody>
      </p:sp>
      <p:sp>
        <p:nvSpPr>
          <p:cNvPr id="83977" name="Text Box 9">
            <a:extLst>
              <a:ext uri="{FF2B5EF4-FFF2-40B4-BE49-F238E27FC236}">
                <a16:creationId xmlns:a16="http://schemas.microsoft.com/office/drawing/2014/main" id="{5BD03E60-8E75-C02B-A063-C8ED24B954F0}"/>
              </a:ext>
            </a:extLst>
          </p:cNvPr>
          <p:cNvSpPr txBox="1">
            <a:spLocks noChangeArrowheads="1"/>
          </p:cNvSpPr>
          <p:nvPr/>
        </p:nvSpPr>
        <p:spPr bwMode="auto">
          <a:xfrm>
            <a:off x="0" y="609600"/>
            <a:ext cx="2590800" cy="6122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300" b="1" dirty="0" err="1">
                <a:solidFill>
                  <a:srgbClr val="FFFF00"/>
                </a:solidFill>
                <a:latin typeface="Tempus Sans ITC" panose="04020404030D07020202" pitchFamily="82" charset="0"/>
              </a:rPr>
              <a:t>Hechos</a:t>
            </a:r>
            <a:r>
              <a:rPr lang="en-US" altLang="en-US" sz="2300" b="1" dirty="0">
                <a:solidFill>
                  <a:srgbClr val="FFFF00"/>
                </a:solidFill>
                <a:latin typeface="Tempus Sans ITC" panose="04020404030D07020202" pitchFamily="82" charset="0"/>
              </a:rPr>
              <a:t> 26:6-8</a:t>
            </a:r>
            <a:endParaRPr lang="en-US" altLang="en-US" sz="2300" b="1" dirty="0">
              <a:solidFill>
                <a:schemeClr val="bg1"/>
              </a:solidFill>
              <a:latin typeface="Tempus Sans ITC" panose="04020404030D07020202" pitchFamily="82" charset="0"/>
            </a:endParaRPr>
          </a:p>
          <a:p>
            <a:pPr algn="ctr">
              <a:lnSpc>
                <a:spcPct val="85000"/>
              </a:lnSpc>
            </a:pPr>
            <a:r>
              <a:rPr lang="es-ES" sz="2300" b="1" dirty="0">
                <a:solidFill>
                  <a:schemeClr val="bg1"/>
                </a:solidFill>
                <a:latin typeface="Tempus Sans ITC" panose="04020404030D07020202" pitchFamily="82" charset="0"/>
              </a:rPr>
              <a:t>Y ahora soy sometido a juicio por </a:t>
            </a:r>
            <a:r>
              <a:rPr lang="es-ES" sz="2300" b="1" dirty="0">
                <a:solidFill>
                  <a:srgbClr val="FFFF00"/>
                </a:solidFill>
                <a:latin typeface="Tempus Sans ITC" panose="04020404030D07020202" pitchFamily="82" charset="0"/>
              </a:rPr>
              <a:t>la esperanza de la promesa hecha por Dios a nuestros padres</a:t>
            </a:r>
            <a:r>
              <a:rPr lang="es-ES" sz="2300" b="1" dirty="0">
                <a:solidFill>
                  <a:schemeClr val="bg1"/>
                </a:solidFill>
                <a:latin typeface="Tempus Sans ITC" panose="04020404030D07020202" pitchFamily="82" charset="0"/>
              </a:rPr>
              <a:t>: que nuestras doce tribus esperan alcanzar al servir fielmente </a:t>
            </a:r>
            <a:r>
              <a:rPr lang="es-ES" sz="2300" b="1" i="1" dirty="0">
                <a:solidFill>
                  <a:schemeClr val="bg1"/>
                </a:solidFill>
                <a:latin typeface="Tempus Sans ITC" panose="04020404030D07020202" pitchFamily="82" charset="0"/>
              </a:rPr>
              <a:t>a Dios</a:t>
            </a:r>
            <a:r>
              <a:rPr lang="es-ES" sz="2300" b="1" dirty="0">
                <a:solidFill>
                  <a:schemeClr val="bg1"/>
                </a:solidFill>
                <a:latin typeface="Tempus Sans ITC" panose="04020404030D07020202" pitchFamily="82" charset="0"/>
              </a:rPr>
              <a:t> noche y día. Y </a:t>
            </a:r>
            <a:r>
              <a:rPr lang="es-ES" sz="2300" b="1" dirty="0">
                <a:solidFill>
                  <a:srgbClr val="FFFF00"/>
                </a:solidFill>
                <a:latin typeface="Tempus Sans ITC" panose="04020404030D07020202" pitchFamily="82" charset="0"/>
              </a:rPr>
              <a:t>por esta esperanza, oh rey, soy acusado por los judíos</a:t>
            </a:r>
            <a:r>
              <a:rPr lang="es-ES" sz="2300" b="1" dirty="0">
                <a:solidFill>
                  <a:schemeClr val="bg1"/>
                </a:solidFill>
                <a:latin typeface="Tempus Sans ITC" panose="04020404030D07020202" pitchFamily="82" charset="0"/>
              </a:rPr>
              <a:t>.</a:t>
            </a:r>
            <a:r>
              <a:rPr lang="es-ES" sz="2300" b="1" baseline="30000" dirty="0">
                <a:solidFill>
                  <a:schemeClr val="bg1"/>
                </a:solidFill>
                <a:latin typeface="Tempus Sans ITC" panose="04020404030D07020202" pitchFamily="82" charset="0"/>
              </a:rPr>
              <a:t> </a:t>
            </a:r>
            <a:r>
              <a:rPr lang="es-ES" sz="2300" b="1" dirty="0">
                <a:solidFill>
                  <a:schemeClr val="bg1"/>
                </a:solidFill>
                <a:latin typeface="Tempus Sans ITC" panose="04020404030D07020202" pitchFamily="82" charset="0"/>
              </a:rPr>
              <a:t>¿Por qué se considera increíble entre ustedes que </a:t>
            </a:r>
            <a:r>
              <a:rPr lang="es-ES" sz="2300" b="1" dirty="0">
                <a:solidFill>
                  <a:srgbClr val="FFFF00"/>
                </a:solidFill>
                <a:latin typeface="Tempus Sans ITC" panose="04020404030D07020202" pitchFamily="82" charset="0"/>
              </a:rPr>
              <a:t>Dios resucite a los muertos</a:t>
            </a:r>
            <a:r>
              <a:rPr lang="es-ES" sz="2300" b="1" dirty="0">
                <a:solidFill>
                  <a:schemeClr val="bg1"/>
                </a:solidFill>
                <a:latin typeface="Tempus Sans ITC" panose="04020404030D07020202" pitchFamily="82" charset="0"/>
              </a:rPr>
              <a:t>?</a:t>
            </a:r>
            <a:endParaRPr lang="en-US" altLang="en-US" sz="2300" b="1" dirty="0">
              <a:solidFill>
                <a:schemeClr val="bg1"/>
              </a:solidFill>
              <a:latin typeface="Tempus Sans ITC" panose="04020404030D07020202" pitchFamily="82" charset="0"/>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3977"/>
                                        </p:tgtEl>
                                        <p:attrNameLst>
                                          <p:attrName>style.visibility</p:attrName>
                                        </p:attrNameLst>
                                      </p:cBhvr>
                                      <p:to>
                                        <p:strVal val="visible"/>
                                      </p:to>
                                    </p:set>
                                    <p:animEffect transition="in" filter="dissolve">
                                      <p:cBhvr>
                                        <p:cTn id="7" dur="1000"/>
                                        <p:tgtEl>
                                          <p:spTgt spid="839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7"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9" name="Text Box 5">
            <a:extLst>
              <a:ext uri="{FF2B5EF4-FFF2-40B4-BE49-F238E27FC236}">
                <a16:creationId xmlns:a16="http://schemas.microsoft.com/office/drawing/2014/main" id="{398CEBB1-7B22-CED9-8223-220E573F91AC}"/>
              </a:ext>
            </a:extLst>
          </p:cNvPr>
          <p:cNvSpPr txBox="1">
            <a:spLocks noChangeArrowheads="1"/>
          </p:cNvSpPr>
          <p:nvPr/>
        </p:nvSpPr>
        <p:spPr bwMode="auto">
          <a:xfrm>
            <a:off x="0" y="4034351"/>
            <a:ext cx="198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b="1" dirty="0">
                <a:solidFill>
                  <a:srgbClr val="FFCC00"/>
                </a:solidFill>
                <a:latin typeface="Tempus Sans ITC" panose="04020404030D07020202" pitchFamily="82" charset="0"/>
              </a:rPr>
              <a:t>Rom. 8:18-25</a:t>
            </a:r>
          </a:p>
        </p:txBody>
      </p:sp>
      <p:sp>
        <p:nvSpPr>
          <p:cNvPr id="82952" name="Text Box 8">
            <a:extLst>
              <a:ext uri="{FF2B5EF4-FFF2-40B4-BE49-F238E27FC236}">
                <a16:creationId xmlns:a16="http://schemas.microsoft.com/office/drawing/2014/main" id="{042CEC37-E021-2147-4C73-8563DB4B7B04}"/>
              </a:ext>
            </a:extLst>
          </p:cNvPr>
          <p:cNvSpPr txBox="1">
            <a:spLocks noChangeArrowheads="1"/>
          </p:cNvSpPr>
          <p:nvPr/>
        </p:nvSpPr>
        <p:spPr bwMode="auto">
          <a:xfrm>
            <a:off x="0" y="4913614"/>
            <a:ext cx="9143999" cy="1910716"/>
          </a:xfrm>
          <a:prstGeom prst="rect">
            <a:avLst/>
          </a:prstGeom>
          <a:solidFill>
            <a:srgbClr val="FCF8E0"/>
          </a:solidFill>
          <a:ln>
            <a:noFill/>
          </a:ln>
          <a:effectLst/>
        </p:spPr>
        <p:txBody>
          <a:bodyPr wrap="square">
            <a:spAutoFit/>
          </a:bodyPr>
          <a:lstStyle/>
          <a:p>
            <a:pPr algn="ctr">
              <a:lnSpc>
                <a:spcPct val="85000"/>
              </a:lnSpc>
            </a:pPr>
            <a:r>
              <a:rPr lang="es-ES" altLang="en-US" sz="2300" b="1" dirty="0">
                <a:latin typeface="Tempus Sans ITC" panose="04020404030D07020202" pitchFamily="82" charset="0"/>
              </a:rPr>
              <a:t>Aunque nuestros espíritus han sido resucitados con Cristo en el bautismo, nuestros cuerpos aún esperan la redención.  Cuando Jesús regrese, nuestros espíritus resucitados se unirán a nuestros cuerpos resucitados (1 Corintios 15) y la promesa de redención del Espíritu se cumplirá. Al compartir la muerte, sepultura y resurrección de Jesús, compartimos Su promesa del Espíritu Santo.</a:t>
            </a:r>
            <a:endParaRPr lang="en-US" altLang="en-US" sz="2300" b="1" dirty="0">
              <a:latin typeface="Tempus Sans ITC" panose="04020404030D07020202" pitchFamily="82" charset="0"/>
            </a:endParaRPr>
          </a:p>
        </p:txBody>
      </p:sp>
      <p:sp>
        <p:nvSpPr>
          <p:cNvPr id="82954" name="Text Box 10">
            <a:extLst>
              <a:ext uri="{FF2B5EF4-FFF2-40B4-BE49-F238E27FC236}">
                <a16:creationId xmlns:a16="http://schemas.microsoft.com/office/drawing/2014/main" id="{CFF913A4-A13B-0494-07CA-69475154B211}"/>
              </a:ext>
            </a:extLst>
          </p:cNvPr>
          <p:cNvSpPr txBox="1">
            <a:spLocks noChangeArrowheads="1"/>
          </p:cNvSpPr>
          <p:nvPr/>
        </p:nvSpPr>
        <p:spPr bwMode="auto">
          <a:xfrm>
            <a:off x="1676399" y="4074746"/>
            <a:ext cx="74676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s-ES" altLang="en-US" b="1" dirty="0">
                <a:solidFill>
                  <a:schemeClr val="bg1"/>
                </a:solidFill>
                <a:latin typeface="Tempus Sans ITC" panose="04020404030D07020202" pitchFamily="82" charset="0"/>
              </a:rPr>
              <a:t>Todavía estamos esperando una </a:t>
            </a:r>
            <a:r>
              <a:rPr lang="es-ES" altLang="en-US" b="1" dirty="0">
                <a:solidFill>
                  <a:srgbClr val="FFFF00"/>
                </a:solidFill>
                <a:latin typeface="Tempus Sans ITC" panose="04020404030D07020202" pitchFamily="82" charset="0"/>
              </a:rPr>
              <a:t>resurrección física </a:t>
            </a:r>
            <a:r>
              <a:rPr lang="es-ES" altLang="en-US" b="1" dirty="0">
                <a:solidFill>
                  <a:schemeClr val="bg1"/>
                </a:solidFill>
                <a:latin typeface="Tempus Sans ITC" panose="04020404030D07020202" pitchFamily="82" charset="0"/>
              </a:rPr>
              <a:t>de nuestros cuerpos; que completará la promesa del Espíritu.</a:t>
            </a:r>
            <a:endParaRPr lang="en-US" altLang="en-US" b="1" dirty="0">
              <a:solidFill>
                <a:schemeClr val="bg1"/>
              </a:solidFill>
              <a:latin typeface="Tempus Sans ITC" panose="04020404030D07020202" pitchFamily="82" charset="0"/>
            </a:endParaRPr>
          </a:p>
        </p:txBody>
      </p:sp>
      <p:pic>
        <p:nvPicPr>
          <p:cNvPr id="3" name="Picture 12">
            <a:extLst>
              <a:ext uri="{FF2B5EF4-FFF2-40B4-BE49-F238E27FC236}">
                <a16:creationId xmlns:a16="http://schemas.microsoft.com/office/drawing/2014/main" id="{B542776D-669A-5CD2-B530-515F1341A3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0" cy="296517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02612A4B-4EA1-32B4-15E0-D3B64D895B24}"/>
              </a:ext>
            </a:extLst>
          </p:cNvPr>
          <p:cNvSpPr/>
          <p:nvPr/>
        </p:nvSpPr>
        <p:spPr>
          <a:xfrm>
            <a:off x="304800" y="533400"/>
            <a:ext cx="1060174" cy="968215"/>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O" sz="2600" dirty="0"/>
              <a:t>La </a:t>
            </a:r>
            <a:r>
              <a:rPr lang="es-CO" sz="2600" dirty="0" err="1"/>
              <a:t>Bíblia</a:t>
            </a:r>
            <a:endParaRPr lang="en-US" sz="2600" dirty="0"/>
          </a:p>
        </p:txBody>
      </p:sp>
      <p:sp>
        <p:nvSpPr>
          <p:cNvPr id="5" name="AutoShape 5">
            <a:extLst>
              <a:ext uri="{FF2B5EF4-FFF2-40B4-BE49-F238E27FC236}">
                <a16:creationId xmlns:a16="http://schemas.microsoft.com/office/drawing/2014/main" id="{BEF72873-3978-C45F-4B68-FA43C65EB900}"/>
              </a:ext>
            </a:extLst>
          </p:cNvPr>
          <p:cNvSpPr>
            <a:spLocks noChangeArrowheads="1"/>
          </p:cNvSpPr>
          <p:nvPr/>
        </p:nvSpPr>
        <p:spPr bwMode="auto">
          <a:xfrm>
            <a:off x="3200400" y="63131"/>
            <a:ext cx="4038600" cy="689344"/>
          </a:xfrm>
          <a:prstGeom prst="wedgeRoundRectCallout">
            <a:avLst>
              <a:gd name="adj1" fmla="val -86550"/>
              <a:gd name="adj2" fmla="val 42030"/>
              <a:gd name="adj3" fmla="val 16667"/>
            </a:avLst>
          </a:prstGeom>
          <a:solidFill>
            <a:srgbClr val="FCF8E0"/>
          </a:solidFill>
          <a:ln w="9525">
            <a:solidFill>
              <a:schemeClr val="tx1"/>
            </a:solidFill>
            <a:miter lim="800000"/>
            <a:headEnd/>
            <a:tailEnd/>
          </a:ln>
          <a:effectLst/>
        </p:spPr>
        <p:txBody>
          <a:bodyPr/>
          <a:lstStyle/>
          <a:p>
            <a:pPr algn="ctr"/>
            <a:r>
              <a:rPr lang="en-US" altLang="en-US" sz="4000" b="1">
                <a:latin typeface="Tempus Sans ITC" panose="04020404030D07020202" pitchFamily="82" charset="0"/>
              </a:rPr>
              <a:t>Por lo tanto:</a:t>
            </a:r>
            <a:endParaRPr lang="en-US" altLang="en-US" sz="4000" b="1" dirty="0">
              <a:latin typeface="Tempus Sans ITC" panose="04020404030D07020202" pitchFamily="82" charset="0"/>
            </a:endParaRPr>
          </a:p>
        </p:txBody>
      </p:sp>
      <p:sp>
        <p:nvSpPr>
          <p:cNvPr id="6" name="Text Box 4">
            <a:extLst>
              <a:ext uri="{FF2B5EF4-FFF2-40B4-BE49-F238E27FC236}">
                <a16:creationId xmlns:a16="http://schemas.microsoft.com/office/drawing/2014/main" id="{60E38076-3B2D-9F55-9A0A-43DA4D1085C0}"/>
              </a:ext>
            </a:extLst>
          </p:cNvPr>
          <p:cNvSpPr txBox="1">
            <a:spLocks noChangeArrowheads="1"/>
          </p:cNvSpPr>
          <p:nvPr/>
        </p:nvSpPr>
        <p:spPr bwMode="auto">
          <a:xfrm>
            <a:off x="3048002" y="763285"/>
            <a:ext cx="60960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b="1" dirty="0">
                <a:solidFill>
                  <a:srgbClr val="FFFF00"/>
                </a:solidFill>
                <a:latin typeface="Tempus Sans ITC" panose="04020404030D07020202" pitchFamily="82" charset="0"/>
              </a:rPr>
              <a:t>1. La </a:t>
            </a:r>
            <a:r>
              <a:rPr lang="en-US" altLang="en-US" b="1" dirty="0" err="1">
                <a:solidFill>
                  <a:srgbClr val="FFFF00"/>
                </a:solidFill>
                <a:latin typeface="Tempus Sans ITC" panose="04020404030D07020202" pitchFamily="82" charset="0"/>
              </a:rPr>
              <a:t>promesa</a:t>
            </a:r>
            <a:r>
              <a:rPr lang="en-US" altLang="en-US" b="1" dirty="0">
                <a:solidFill>
                  <a:srgbClr val="FFFF00"/>
                </a:solidFill>
                <a:latin typeface="Tempus Sans ITC" panose="04020404030D07020202" pitchFamily="82" charset="0"/>
              </a:rPr>
              <a:t> del </a:t>
            </a:r>
            <a:r>
              <a:rPr lang="en-US" altLang="en-US" b="1" dirty="0" err="1">
                <a:solidFill>
                  <a:srgbClr val="FFFF00"/>
                </a:solidFill>
                <a:latin typeface="Tempus Sans ITC" panose="04020404030D07020202" pitchFamily="82" charset="0"/>
              </a:rPr>
              <a:t>Espíritu</a:t>
            </a:r>
            <a:r>
              <a:rPr lang="en-US" altLang="en-US" b="1" dirty="0">
                <a:solidFill>
                  <a:srgbClr val="FFFF00"/>
                </a:solidFill>
                <a:latin typeface="Tempus Sans ITC" panose="04020404030D07020202" pitchFamily="82" charset="0"/>
              </a:rPr>
              <a:t>=</a:t>
            </a:r>
            <a:r>
              <a:rPr lang="en-US" altLang="en-US" b="1" dirty="0">
                <a:solidFill>
                  <a:schemeClr val="bg1"/>
                </a:solidFill>
                <a:latin typeface="Tempus Sans ITC" panose="04020404030D07020202" pitchFamily="82" charset="0"/>
              </a:rPr>
              <a:t> </a:t>
            </a:r>
            <a:r>
              <a:rPr lang="es-ES" altLang="en-US" b="1" dirty="0">
                <a:solidFill>
                  <a:schemeClr val="bg1"/>
                </a:solidFill>
                <a:latin typeface="Tempus Sans ITC" panose="04020404030D07020202" pitchFamily="82" charset="0"/>
              </a:rPr>
              <a:t>la resurrección de Jesús, y nuestra resurrección y redención por medio de Él</a:t>
            </a:r>
            <a:endParaRPr lang="en-US" altLang="en-US" b="1" dirty="0">
              <a:solidFill>
                <a:srgbClr val="FFFF00"/>
              </a:solidFill>
              <a:latin typeface="Tempus Sans ITC" panose="04020404030D07020202" pitchFamily="82" charset="0"/>
            </a:endParaRPr>
          </a:p>
        </p:txBody>
      </p:sp>
      <p:sp>
        <p:nvSpPr>
          <p:cNvPr id="7" name="Text Box 14">
            <a:extLst>
              <a:ext uri="{FF2B5EF4-FFF2-40B4-BE49-F238E27FC236}">
                <a16:creationId xmlns:a16="http://schemas.microsoft.com/office/drawing/2014/main" id="{CCCB5443-0638-9BF3-AF65-32F3436F8C9E}"/>
              </a:ext>
            </a:extLst>
          </p:cNvPr>
          <p:cNvSpPr txBox="1">
            <a:spLocks noChangeArrowheads="1"/>
          </p:cNvSpPr>
          <p:nvPr/>
        </p:nvSpPr>
        <p:spPr bwMode="auto">
          <a:xfrm>
            <a:off x="2590800" y="1902951"/>
            <a:ext cx="6705600" cy="7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b="1" dirty="0">
                <a:solidFill>
                  <a:srgbClr val="FFFF00"/>
                </a:solidFill>
                <a:latin typeface="Tempus Sans ITC" panose="04020404030D07020202" pitchFamily="82" charset="0"/>
              </a:rPr>
              <a:t>2. </a:t>
            </a:r>
            <a:r>
              <a:rPr lang="es-ES" altLang="en-US" b="1" dirty="0">
                <a:solidFill>
                  <a:srgbClr val="FFFF00"/>
                </a:solidFill>
                <a:latin typeface="Tempus Sans ITC" panose="04020404030D07020202" pitchFamily="82" charset="0"/>
              </a:rPr>
              <a:t>El don/sello/prenda del Espíritu</a:t>
            </a:r>
            <a:r>
              <a:rPr lang="en-US" altLang="en-US" b="1" dirty="0">
                <a:solidFill>
                  <a:srgbClr val="FFFF00"/>
                </a:solidFill>
                <a:latin typeface="Tempus Sans ITC" panose="04020404030D07020202" pitchFamily="82" charset="0"/>
              </a:rPr>
              <a:t>=</a:t>
            </a:r>
            <a:r>
              <a:rPr lang="en-US" altLang="en-US" b="1" dirty="0">
                <a:solidFill>
                  <a:schemeClr val="bg1"/>
                </a:solidFill>
                <a:latin typeface="Tempus Sans ITC" panose="04020404030D07020202" pitchFamily="82" charset="0"/>
              </a:rPr>
              <a:t> </a:t>
            </a:r>
            <a:r>
              <a:rPr lang="es-ES" altLang="en-US" b="1" dirty="0">
                <a:solidFill>
                  <a:schemeClr val="bg1"/>
                </a:solidFill>
                <a:latin typeface="Tempus Sans ITC" panose="04020404030D07020202" pitchFamily="82" charset="0"/>
              </a:rPr>
              <a:t>nuestra resurrección espiritual con Jesús en el bautismo</a:t>
            </a:r>
            <a:r>
              <a:rPr lang="en-US" altLang="en-US" b="1" dirty="0">
                <a:solidFill>
                  <a:schemeClr val="bg1"/>
                </a:solidFill>
                <a:latin typeface="Tempus Sans ITC" panose="04020404030D07020202" pitchFamily="82" charset="0"/>
              </a:rPr>
              <a:t>.</a:t>
            </a:r>
            <a:endParaRPr lang="en-US" altLang="en-US" b="1" dirty="0">
              <a:solidFill>
                <a:srgbClr val="FFFF00"/>
              </a:solidFill>
              <a:latin typeface="Tempus Sans ITC" panose="04020404030D07020202" pitchFamily="82" charset="0"/>
            </a:endParaRPr>
          </a:p>
        </p:txBody>
      </p:sp>
      <p:sp>
        <p:nvSpPr>
          <p:cNvPr id="2" name="Text Box 11">
            <a:extLst>
              <a:ext uri="{FF2B5EF4-FFF2-40B4-BE49-F238E27FC236}">
                <a16:creationId xmlns:a16="http://schemas.microsoft.com/office/drawing/2014/main" id="{A3B57B43-DB39-967B-A68B-DF3C7A9EC11A}"/>
              </a:ext>
            </a:extLst>
          </p:cNvPr>
          <p:cNvSpPr txBox="1">
            <a:spLocks noChangeArrowheads="1"/>
          </p:cNvSpPr>
          <p:nvPr/>
        </p:nvSpPr>
        <p:spPr bwMode="auto">
          <a:xfrm>
            <a:off x="2286000" y="2672440"/>
            <a:ext cx="6705600" cy="1361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b="1" dirty="0">
                <a:solidFill>
                  <a:schemeClr val="bg1"/>
                </a:solidFill>
                <a:latin typeface="Tempus Sans ITC" panose="04020404030D07020202" pitchFamily="82" charset="0"/>
              </a:rPr>
              <a:t>Pero eso es solo una parte de "la promesa hecha a nuestros padres"... Mas está por venir.  Nuestra resurrección espiritual en el bautismo es el sello, la prenda, el pago inicial de toda la promesa.</a:t>
            </a:r>
            <a:endParaRPr lang="en-US" altLang="en-US" b="1" dirty="0">
              <a:solidFill>
                <a:schemeClr val="bg1"/>
              </a:solidFill>
              <a:latin typeface="Tempus Sans ITC" panose="04020404030D07020202" pitchFamily="82"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82954"/>
                                        </p:tgtEl>
                                        <p:attrNameLst>
                                          <p:attrName>style.visibility</p:attrName>
                                        </p:attrNameLst>
                                      </p:cBhvr>
                                      <p:to>
                                        <p:strVal val="visible"/>
                                      </p:to>
                                    </p:set>
                                    <p:anim calcmode="lin" valueType="num">
                                      <p:cBhvr>
                                        <p:cTn id="7" dur="500" fill="hold"/>
                                        <p:tgtEl>
                                          <p:spTgt spid="82954"/>
                                        </p:tgtEl>
                                        <p:attrNameLst>
                                          <p:attrName>ppt_w</p:attrName>
                                        </p:attrNameLst>
                                      </p:cBhvr>
                                      <p:tavLst>
                                        <p:tav tm="0">
                                          <p:val>
                                            <p:strVal val="2/3*#ppt_w"/>
                                          </p:val>
                                        </p:tav>
                                        <p:tav tm="100000">
                                          <p:val>
                                            <p:strVal val="#ppt_w"/>
                                          </p:val>
                                        </p:tav>
                                      </p:tavLst>
                                    </p:anim>
                                    <p:anim calcmode="lin" valueType="num">
                                      <p:cBhvr>
                                        <p:cTn id="8" dur="500" fill="hold"/>
                                        <p:tgtEl>
                                          <p:spTgt spid="82954"/>
                                        </p:tgtEl>
                                        <p:attrNameLst>
                                          <p:attrName>ppt_h</p:attrName>
                                        </p:attrNameLst>
                                      </p:cBhvr>
                                      <p:tavLst>
                                        <p:tav tm="0">
                                          <p:val>
                                            <p:strVal val="2/3*#ppt_h"/>
                                          </p:val>
                                        </p:tav>
                                        <p:tav tm="100000">
                                          <p:val>
                                            <p:strVal val="#ppt_h"/>
                                          </p:val>
                                        </p:tav>
                                      </p:tavLst>
                                    </p:anim>
                                  </p:childTnLst>
                                </p:cTn>
                              </p:par>
                              <p:par>
                                <p:cTn id="9" presetID="9" presetClass="entr" presetSubtype="0" fill="hold" grpId="0" nodeType="withEffect">
                                  <p:stCondLst>
                                    <p:cond delay="0"/>
                                  </p:stCondLst>
                                  <p:childTnLst>
                                    <p:set>
                                      <p:cBhvr>
                                        <p:cTn id="10" dur="1" fill="hold">
                                          <p:stCondLst>
                                            <p:cond delay="0"/>
                                          </p:stCondLst>
                                        </p:cTn>
                                        <p:tgtEl>
                                          <p:spTgt spid="82949"/>
                                        </p:tgtEl>
                                        <p:attrNameLst>
                                          <p:attrName>style.visibility</p:attrName>
                                        </p:attrNameLst>
                                      </p:cBhvr>
                                      <p:to>
                                        <p:strVal val="visible"/>
                                      </p:to>
                                    </p:set>
                                    <p:animEffect transition="in" filter="dissolve">
                                      <p:cBhvr>
                                        <p:cTn id="11" dur="1000"/>
                                        <p:tgtEl>
                                          <p:spTgt spid="82949"/>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82952"/>
                                        </p:tgtEl>
                                        <p:attrNameLst>
                                          <p:attrName>style.visibility</p:attrName>
                                        </p:attrNameLst>
                                      </p:cBhvr>
                                      <p:to>
                                        <p:strVal val="visible"/>
                                      </p:to>
                                    </p:set>
                                    <p:anim calcmode="lin" valueType="num">
                                      <p:cBhvr additive="base">
                                        <p:cTn id="16" dur="1000"/>
                                        <p:tgtEl>
                                          <p:spTgt spid="82952"/>
                                        </p:tgtEl>
                                        <p:attrNameLst>
                                          <p:attrName>ppt_y</p:attrName>
                                        </p:attrNameLst>
                                      </p:cBhvr>
                                      <p:tavLst>
                                        <p:tav tm="0">
                                          <p:val>
                                            <p:strVal val="#ppt_y-#ppt_h*1.125000"/>
                                          </p:val>
                                        </p:tav>
                                        <p:tav tm="100000">
                                          <p:val>
                                            <p:strVal val="#ppt_y"/>
                                          </p:val>
                                        </p:tav>
                                      </p:tavLst>
                                    </p:anim>
                                    <p:animEffect transition="in" filter="wipe(down)">
                                      <p:cBhvr>
                                        <p:cTn id="17" dur="1000"/>
                                        <p:tgtEl>
                                          <p:spTgt spid="829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9" grpId="0"/>
      <p:bldP spid="82952" grpId="0" animBg="1" autoUpdateAnimBg="0"/>
      <p:bldP spid="82954"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Text Box 3">
            <a:extLst>
              <a:ext uri="{FF2B5EF4-FFF2-40B4-BE49-F238E27FC236}">
                <a16:creationId xmlns:a16="http://schemas.microsoft.com/office/drawing/2014/main" id="{C12B3DE8-E830-1940-008C-DC01FA5B5F50}"/>
              </a:ext>
            </a:extLst>
          </p:cNvPr>
          <p:cNvSpPr txBox="1">
            <a:spLocks noChangeArrowheads="1"/>
          </p:cNvSpPr>
          <p:nvPr/>
        </p:nvSpPr>
        <p:spPr bwMode="auto">
          <a:xfrm>
            <a:off x="228600" y="304800"/>
            <a:ext cx="8915400" cy="45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pPr>
            <a:r>
              <a:rPr lang="en-US" altLang="en-US" sz="2800" b="1" u="sng" dirty="0" err="1">
                <a:solidFill>
                  <a:srgbClr val="FFFF00"/>
                </a:solidFill>
                <a:latin typeface="Tempus Sans ITC" panose="04020404030D07020202" pitchFamily="82" charset="0"/>
              </a:rPr>
              <a:t>Promesa</a:t>
            </a:r>
            <a:r>
              <a:rPr lang="en-US" altLang="en-US" sz="2800" b="1" u="sng" dirty="0">
                <a:solidFill>
                  <a:srgbClr val="FFFF00"/>
                </a:solidFill>
                <a:latin typeface="Tempus Sans ITC" panose="04020404030D07020202" pitchFamily="82" charset="0"/>
              </a:rPr>
              <a:t> del </a:t>
            </a:r>
            <a:r>
              <a:rPr lang="en-US" altLang="en-US" sz="2800" b="1" u="sng" dirty="0" err="1">
                <a:solidFill>
                  <a:srgbClr val="FFFF00"/>
                </a:solidFill>
                <a:latin typeface="Tempus Sans ITC" panose="04020404030D07020202" pitchFamily="82" charset="0"/>
              </a:rPr>
              <a:t>Espíritu</a:t>
            </a:r>
            <a:r>
              <a:rPr lang="en-US" altLang="en-US" sz="2800" b="1" u="sng" dirty="0">
                <a:solidFill>
                  <a:srgbClr val="FFFF00"/>
                </a:solidFill>
                <a:latin typeface="Tempus Sans ITC" panose="04020404030D07020202" pitchFamily="82" charset="0"/>
              </a:rPr>
              <a:t>=</a:t>
            </a:r>
            <a:r>
              <a:rPr lang="en-US" altLang="en-US" sz="2800" b="1" u="sng" dirty="0">
                <a:solidFill>
                  <a:schemeClr val="bg1"/>
                </a:solidFill>
                <a:latin typeface="Tempus Sans ITC" panose="04020404030D07020202" pitchFamily="82" charset="0"/>
              </a:rPr>
              <a:t> </a:t>
            </a:r>
            <a:r>
              <a:rPr lang="es-ES" altLang="en-US" sz="2800" b="1" u="sng" dirty="0">
                <a:solidFill>
                  <a:schemeClr val="bg1"/>
                </a:solidFill>
                <a:latin typeface="Tempus Sans ITC" panose="04020404030D07020202" pitchFamily="82" charset="0"/>
              </a:rPr>
              <a:t>la resurrección a la vida eterna</a:t>
            </a:r>
            <a:endParaRPr lang="en-US" altLang="en-US" sz="2800" b="1" u="sng" dirty="0">
              <a:solidFill>
                <a:srgbClr val="FFFF00"/>
              </a:solidFill>
              <a:latin typeface="Tempus Sans ITC" panose="04020404030D07020202" pitchFamily="82" charset="0"/>
            </a:endParaRPr>
          </a:p>
        </p:txBody>
      </p:sp>
      <p:sp>
        <p:nvSpPr>
          <p:cNvPr id="85000" name="Text Box 8">
            <a:extLst>
              <a:ext uri="{FF2B5EF4-FFF2-40B4-BE49-F238E27FC236}">
                <a16:creationId xmlns:a16="http://schemas.microsoft.com/office/drawing/2014/main" id="{A7AD90C5-D644-1191-0532-75E246AB4BBA}"/>
              </a:ext>
            </a:extLst>
          </p:cNvPr>
          <p:cNvSpPr txBox="1">
            <a:spLocks noChangeArrowheads="1"/>
          </p:cNvSpPr>
          <p:nvPr/>
        </p:nvSpPr>
        <p:spPr bwMode="auto">
          <a:xfrm>
            <a:off x="0" y="914400"/>
            <a:ext cx="89154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80000"/>
              </a:lnSpc>
            </a:pPr>
            <a:r>
              <a:rPr lang="en-US" altLang="en-US" b="1" dirty="0">
                <a:solidFill>
                  <a:srgbClr val="FFFF00"/>
                </a:solidFill>
                <a:latin typeface="Tempus Sans ITC" panose="04020404030D07020202" pitchFamily="82" charset="0"/>
              </a:rPr>
              <a:t>A. </a:t>
            </a:r>
            <a:r>
              <a:rPr lang="es-ES" altLang="en-US" b="1" dirty="0">
                <a:solidFill>
                  <a:srgbClr val="FFFF00"/>
                </a:solidFill>
                <a:latin typeface="Tempus Sans ITC" panose="04020404030D07020202" pitchFamily="82" charset="0"/>
              </a:rPr>
              <a:t>Cumplido en Jesús cuando </a:t>
            </a:r>
            <a:r>
              <a:rPr lang="es-CO" altLang="en-US" b="1" dirty="0">
                <a:solidFill>
                  <a:srgbClr val="FFFF00"/>
                </a:solidFill>
                <a:latin typeface="Tempus Sans ITC" panose="04020404030D07020202" pitchFamily="82" charset="0"/>
              </a:rPr>
              <a:t>Él</a:t>
            </a:r>
            <a:r>
              <a:rPr lang="es-ES" altLang="en-US" b="1" dirty="0">
                <a:solidFill>
                  <a:srgbClr val="FFFF00"/>
                </a:solidFill>
                <a:latin typeface="Tempus Sans ITC" panose="04020404030D07020202" pitchFamily="82" charset="0"/>
              </a:rPr>
              <a:t> resucitó como el primero fruto de todos los que serán resucitados</a:t>
            </a:r>
            <a:endParaRPr lang="en-US" altLang="en-US" b="1" dirty="0">
              <a:solidFill>
                <a:srgbClr val="FFFF00"/>
              </a:solidFill>
              <a:latin typeface="Tempus Sans ITC" panose="04020404030D07020202" pitchFamily="82" charset="0"/>
            </a:endParaRPr>
          </a:p>
        </p:txBody>
      </p:sp>
      <p:sp>
        <p:nvSpPr>
          <p:cNvPr id="85001" name="Text Box 9">
            <a:extLst>
              <a:ext uri="{FF2B5EF4-FFF2-40B4-BE49-F238E27FC236}">
                <a16:creationId xmlns:a16="http://schemas.microsoft.com/office/drawing/2014/main" id="{6F4723AD-CC21-ADAC-982A-4A7155770122}"/>
              </a:ext>
            </a:extLst>
          </p:cNvPr>
          <p:cNvSpPr txBox="1">
            <a:spLocks noChangeArrowheads="1"/>
          </p:cNvSpPr>
          <p:nvPr/>
        </p:nvSpPr>
        <p:spPr bwMode="auto">
          <a:xfrm>
            <a:off x="0" y="2819400"/>
            <a:ext cx="91440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0000"/>
              </a:lnSpc>
            </a:pPr>
            <a:r>
              <a:rPr lang="es-ES" altLang="en-US" b="1" dirty="0">
                <a:solidFill>
                  <a:srgbClr val="FFFF00"/>
                </a:solidFill>
                <a:latin typeface="Tempus Sans ITC" panose="04020404030D07020202" pitchFamily="82" charset="0"/>
              </a:rPr>
              <a:t>C. Cuando los cuerpos sean resucitados a Su regreso</a:t>
            </a:r>
            <a:r>
              <a:rPr lang="en-US" altLang="en-US" b="1" dirty="0">
                <a:solidFill>
                  <a:srgbClr val="FFFF00"/>
                </a:solidFill>
                <a:latin typeface="Tempus Sans ITC" panose="04020404030D07020202" pitchFamily="82" charset="0"/>
              </a:rPr>
              <a:t>:</a:t>
            </a:r>
            <a:r>
              <a:rPr lang="en-US" altLang="en-US" b="1" dirty="0">
                <a:solidFill>
                  <a:schemeClr val="bg1"/>
                </a:solidFill>
                <a:latin typeface="Tempus Sans ITC" panose="04020404030D07020202" pitchFamily="82" charset="0"/>
              </a:rPr>
              <a:t>  </a:t>
            </a:r>
            <a:r>
              <a:rPr lang="en-US" altLang="en-US" b="1" dirty="0" err="1">
                <a:solidFill>
                  <a:schemeClr val="bg1"/>
                </a:solidFill>
                <a:latin typeface="Tempus Sans ITC" panose="04020404030D07020202" pitchFamily="82" charset="0"/>
              </a:rPr>
              <a:t>resurrección</a:t>
            </a:r>
            <a:r>
              <a:rPr lang="en-US" altLang="en-US" b="1" dirty="0">
                <a:solidFill>
                  <a:schemeClr val="bg1"/>
                </a:solidFill>
                <a:latin typeface="Tempus Sans ITC" panose="04020404030D07020202" pitchFamily="82" charset="0"/>
              </a:rPr>
              <a:t> de </a:t>
            </a:r>
          </a:p>
          <a:p>
            <a:pPr>
              <a:lnSpc>
                <a:spcPct val="80000"/>
              </a:lnSpc>
            </a:pPr>
            <a:r>
              <a:rPr lang="en-US" altLang="en-US" b="1" dirty="0">
                <a:solidFill>
                  <a:schemeClr val="bg1"/>
                </a:solidFill>
                <a:latin typeface="Tempus Sans ITC" panose="04020404030D07020202" pitchFamily="82" charset="0"/>
              </a:rPr>
              <a:t>      la </a:t>
            </a:r>
            <a:r>
              <a:rPr lang="en-US" altLang="en-US" b="1" dirty="0" err="1">
                <a:solidFill>
                  <a:schemeClr val="bg1"/>
                </a:solidFill>
                <a:latin typeface="Tempus Sans ITC" panose="04020404030D07020202" pitchFamily="82" charset="0"/>
              </a:rPr>
              <a:t>tumba</a:t>
            </a:r>
            <a:r>
              <a:rPr lang="en-US" altLang="en-US" b="1" dirty="0">
                <a:solidFill>
                  <a:srgbClr val="FFFF00"/>
                </a:solidFill>
                <a:latin typeface="Tempus Sans ITC" panose="04020404030D07020202" pitchFamily="82" charset="0"/>
              </a:rPr>
              <a:t>…se </a:t>
            </a:r>
            <a:r>
              <a:rPr lang="en-US" altLang="en-US" b="1" dirty="0" err="1">
                <a:solidFill>
                  <a:srgbClr val="FFFF00"/>
                </a:solidFill>
                <a:latin typeface="Tempus Sans ITC" panose="04020404030D07020202" pitchFamily="82" charset="0"/>
              </a:rPr>
              <a:t>completará</a:t>
            </a:r>
            <a:r>
              <a:rPr lang="en-US" altLang="en-US" b="1" dirty="0">
                <a:solidFill>
                  <a:srgbClr val="FFFF00"/>
                </a:solidFill>
                <a:latin typeface="Tempus Sans ITC" panose="04020404030D07020202" pitchFamily="82" charset="0"/>
              </a:rPr>
              <a:t> </a:t>
            </a:r>
            <a:r>
              <a:rPr lang="en-US" altLang="en-US" b="1" dirty="0" err="1">
                <a:solidFill>
                  <a:srgbClr val="FFFF00"/>
                </a:solidFill>
                <a:latin typeface="Tempus Sans ITC" panose="04020404030D07020202" pitchFamily="82" charset="0"/>
              </a:rPr>
              <a:t>toda</a:t>
            </a:r>
            <a:r>
              <a:rPr lang="en-US" altLang="en-US" b="1" dirty="0">
                <a:solidFill>
                  <a:srgbClr val="FFFF00"/>
                </a:solidFill>
                <a:latin typeface="Tempus Sans ITC" panose="04020404030D07020202" pitchFamily="82" charset="0"/>
              </a:rPr>
              <a:t> la </a:t>
            </a:r>
            <a:r>
              <a:rPr lang="en-US" altLang="en-US" b="1" dirty="0" err="1">
                <a:solidFill>
                  <a:srgbClr val="FFFF00"/>
                </a:solidFill>
                <a:latin typeface="Tempus Sans ITC" panose="04020404030D07020202" pitchFamily="82" charset="0"/>
              </a:rPr>
              <a:t>promesa</a:t>
            </a:r>
            <a:r>
              <a:rPr lang="en-US" altLang="en-US" b="1" dirty="0">
                <a:solidFill>
                  <a:srgbClr val="FFFF00"/>
                </a:solidFill>
                <a:latin typeface="Tempus Sans ITC" panose="04020404030D07020202" pitchFamily="82" charset="0"/>
              </a:rPr>
              <a:t>/don</a:t>
            </a:r>
          </a:p>
        </p:txBody>
      </p:sp>
      <p:sp>
        <p:nvSpPr>
          <p:cNvPr id="85002" name="Text Box 10">
            <a:extLst>
              <a:ext uri="{FF2B5EF4-FFF2-40B4-BE49-F238E27FC236}">
                <a16:creationId xmlns:a16="http://schemas.microsoft.com/office/drawing/2014/main" id="{A6352CC0-AF57-C993-563C-D0CC1E2CB906}"/>
              </a:ext>
            </a:extLst>
          </p:cNvPr>
          <p:cNvSpPr txBox="1">
            <a:spLocks noChangeArrowheads="1"/>
          </p:cNvSpPr>
          <p:nvPr/>
        </p:nvSpPr>
        <p:spPr bwMode="auto">
          <a:xfrm>
            <a:off x="0" y="1752600"/>
            <a:ext cx="9144000" cy="997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80000"/>
              </a:lnSpc>
            </a:pPr>
            <a:r>
              <a:rPr lang="en-US" altLang="en-US" b="1" dirty="0">
                <a:solidFill>
                  <a:srgbClr val="FFFF00"/>
                </a:solidFill>
                <a:latin typeface="Tempus Sans ITC" panose="04020404030D07020202" pitchFamily="82" charset="0"/>
              </a:rPr>
              <a:t>B. </a:t>
            </a:r>
            <a:r>
              <a:rPr lang="es-ES" altLang="en-US" b="1" dirty="0">
                <a:solidFill>
                  <a:srgbClr val="FFFF00"/>
                </a:solidFill>
                <a:latin typeface="Tempus Sans ITC" panose="04020404030D07020202" pitchFamily="82" charset="0"/>
              </a:rPr>
              <a:t>Se cumple en nosotros cuando resucitamos con Él en el bautismo</a:t>
            </a:r>
            <a:r>
              <a:rPr lang="en-US" altLang="en-US" b="1" dirty="0">
                <a:solidFill>
                  <a:srgbClr val="FFFF00"/>
                </a:solidFill>
                <a:latin typeface="Tempus Sans ITC" panose="04020404030D07020202" pitchFamily="82" charset="0"/>
              </a:rPr>
              <a:t>:  </a:t>
            </a:r>
            <a:r>
              <a:rPr lang="es-ES" altLang="en-US" b="1" dirty="0">
                <a:solidFill>
                  <a:schemeClr val="bg1"/>
                </a:solidFill>
                <a:latin typeface="Tempus Sans ITC" panose="04020404030D07020202" pitchFamily="82" charset="0"/>
              </a:rPr>
              <a:t>resurrección de estar muerto en pecado</a:t>
            </a:r>
            <a:r>
              <a:rPr lang="en-US" altLang="en-US" b="1" dirty="0">
                <a:solidFill>
                  <a:srgbClr val="FFFF00"/>
                </a:solidFill>
                <a:latin typeface="Tempus Sans ITC" panose="04020404030D07020202" pitchFamily="82" charset="0"/>
              </a:rPr>
              <a:t>…</a:t>
            </a:r>
            <a:r>
              <a:rPr lang="es-ES" altLang="en-US" b="1" dirty="0">
                <a:solidFill>
                  <a:srgbClr val="FFFF00"/>
                </a:solidFill>
                <a:latin typeface="Tempus Sans ITC" panose="04020404030D07020202" pitchFamily="82" charset="0"/>
              </a:rPr>
              <a:t>el pago inicial de la promesa.</a:t>
            </a:r>
            <a:endParaRPr lang="en-US" altLang="en-US" b="1" dirty="0">
              <a:solidFill>
                <a:srgbClr val="FFFF00"/>
              </a:solidFill>
              <a:latin typeface="Tempus Sans ITC" panose="04020404030D07020202" pitchFamily="82" charset="0"/>
            </a:endParaRPr>
          </a:p>
        </p:txBody>
      </p:sp>
      <p:sp>
        <p:nvSpPr>
          <p:cNvPr id="85003" name="Text Box 11">
            <a:extLst>
              <a:ext uri="{FF2B5EF4-FFF2-40B4-BE49-F238E27FC236}">
                <a16:creationId xmlns:a16="http://schemas.microsoft.com/office/drawing/2014/main" id="{E6BBB5E9-F00D-FEDA-65AA-7D2A745356BE}"/>
              </a:ext>
            </a:extLst>
          </p:cNvPr>
          <p:cNvSpPr txBox="1">
            <a:spLocks noChangeArrowheads="1"/>
          </p:cNvSpPr>
          <p:nvPr/>
        </p:nvSpPr>
        <p:spPr bwMode="auto">
          <a:xfrm>
            <a:off x="0" y="3810000"/>
            <a:ext cx="1371600" cy="40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80000"/>
              </a:lnSpc>
            </a:pPr>
            <a:r>
              <a:rPr lang="en-US" altLang="en-US" b="1" dirty="0" err="1">
                <a:solidFill>
                  <a:schemeClr val="bg1"/>
                </a:solidFill>
                <a:latin typeface="Tempus Sans ITC" panose="04020404030D07020202" pitchFamily="82" charset="0"/>
              </a:rPr>
              <a:t>Promesa</a:t>
            </a:r>
            <a:endParaRPr lang="en-US" altLang="en-US" b="1" dirty="0">
              <a:solidFill>
                <a:schemeClr val="bg1"/>
              </a:solidFill>
              <a:latin typeface="Tempus Sans ITC" panose="04020404030D07020202" pitchFamily="82" charset="0"/>
            </a:endParaRPr>
          </a:p>
        </p:txBody>
      </p:sp>
      <p:sp>
        <p:nvSpPr>
          <p:cNvPr id="85004" name="Text Box 12">
            <a:extLst>
              <a:ext uri="{FF2B5EF4-FFF2-40B4-BE49-F238E27FC236}">
                <a16:creationId xmlns:a16="http://schemas.microsoft.com/office/drawing/2014/main" id="{527706F0-377C-B050-9A5B-5CD9CF064670}"/>
              </a:ext>
            </a:extLst>
          </p:cNvPr>
          <p:cNvSpPr txBox="1">
            <a:spLocks noChangeArrowheads="1"/>
          </p:cNvSpPr>
          <p:nvPr/>
        </p:nvSpPr>
        <p:spPr bwMode="auto">
          <a:xfrm>
            <a:off x="2971800" y="3810000"/>
            <a:ext cx="2514600" cy="40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80000"/>
              </a:lnSpc>
            </a:pPr>
            <a:r>
              <a:rPr lang="en-US" altLang="en-US" b="1" dirty="0">
                <a:solidFill>
                  <a:schemeClr val="bg1"/>
                </a:solidFill>
                <a:latin typeface="Tempus Sans ITC" panose="04020404030D07020202" pitchFamily="82" charset="0"/>
              </a:rPr>
              <a:t>Don, </a:t>
            </a:r>
            <a:r>
              <a:rPr lang="en-US" altLang="en-US" b="1" dirty="0" err="1">
                <a:solidFill>
                  <a:schemeClr val="bg1"/>
                </a:solidFill>
                <a:latin typeface="Tempus Sans ITC" panose="04020404030D07020202" pitchFamily="82" charset="0"/>
              </a:rPr>
              <a:t>Prenda</a:t>
            </a:r>
            <a:endParaRPr lang="en-US" altLang="en-US" b="1" dirty="0">
              <a:solidFill>
                <a:schemeClr val="bg1"/>
              </a:solidFill>
              <a:latin typeface="Tempus Sans ITC" panose="04020404030D07020202" pitchFamily="82" charset="0"/>
            </a:endParaRPr>
          </a:p>
        </p:txBody>
      </p:sp>
      <p:sp>
        <p:nvSpPr>
          <p:cNvPr id="85005" name="Text Box 13">
            <a:extLst>
              <a:ext uri="{FF2B5EF4-FFF2-40B4-BE49-F238E27FC236}">
                <a16:creationId xmlns:a16="http://schemas.microsoft.com/office/drawing/2014/main" id="{375759C8-C97D-1104-C5A5-918AC0665FB8}"/>
              </a:ext>
            </a:extLst>
          </p:cNvPr>
          <p:cNvSpPr txBox="1">
            <a:spLocks noChangeArrowheads="1"/>
          </p:cNvSpPr>
          <p:nvPr/>
        </p:nvSpPr>
        <p:spPr bwMode="auto">
          <a:xfrm>
            <a:off x="6781800" y="3810000"/>
            <a:ext cx="2514600" cy="40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nSpc>
                <a:spcPct val="80000"/>
              </a:lnSpc>
            </a:pPr>
            <a:r>
              <a:rPr lang="en-US" altLang="en-US" b="1" dirty="0" err="1">
                <a:solidFill>
                  <a:schemeClr val="bg1"/>
                </a:solidFill>
                <a:latin typeface="Tempus Sans ITC" panose="04020404030D07020202" pitchFamily="82" charset="0"/>
              </a:rPr>
              <a:t>Realización</a:t>
            </a:r>
            <a:endParaRPr lang="en-US" altLang="en-US" b="1" dirty="0">
              <a:solidFill>
                <a:schemeClr val="bg1"/>
              </a:solidFill>
              <a:latin typeface="Tempus Sans ITC" panose="04020404030D07020202" pitchFamily="82" charset="0"/>
            </a:endParaRPr>
          </a:p>
        </p:txBody>
      </p:sp>
      <p:sp>
        <p:nvSpPr>
          <p:cNvPr id="85006" name="Text Box 14">
            <a:extLst>
              <a:ext uri="{FF2B5EF4-FFF2-40B4-BE49-F238E27FC236}">
                <a16:creationId xmlns:a16="http://schemas.microsoft.com/office/drawing/2014/main" id="{C59D1D45-D944-02BD-5E42-1AE7DE66FFF0}"/>
              </a:ext>
            </a:extLst>
          </p:cNvPr>
          <p:cNvSpPr txBox="1">
            <a:spLocks noChangeArrowheads="1"/>
          </p:cNvSpPr>
          <p:nvPr/>
        </p:nvSpPr>
        <p:spPr bwMode="auto">
          <a:xfrm>
            <a:off x="2057400" y="4267200"/>
            <a:ext cx="35052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lnSpc>
                <a:spcPct val="80000"/>
              </a:lnSpc>
            </a:pPr>
            <a:r>
              <a:rPr lang="es-ES" altLang="en-US" b="1" dirty="0">
                <a:solidFill>
                  <a:srgbClr val="FFFF00"/>
                </a:solidFill>
                <a:latin typeface="Tempus Sans ITC" panose="04020404030D07020202" pitchFamily="82" charset="0"/>
              </a:rPr>
              <a:t>Resurrección espiritual
con Cristo en el bautismo</a:t>
            </a:r>
            <a:endParaRPr lang="en-US" altLang="en-US" b="1" dirty="0">
              <a:solidFill>
                <a:srgbClr val="FFFF00"/>
              </a:solidFill>
              <a:latin typeface="Tempus Sans ITC" panose="04020404030D07020202" pitchFamily="82" charset="0"/>
            </a:endParaRPr>
          </a:p>
        </p:txBody>
      </p:sp>
      <p:sp>
        <p:nvSpPr>
          <p:cNvPr id="85007" name="Text Box 15">
            <a:extLst>
              <a:ext uri="{FF2B5EF4-FFF2-40B4-BE49-F238E27FC236}">
                <a16:creationId xmlns:a16="http://schemas.microsoft.com/office/drawing/2014/main" id="{ADA4AC97-B3D9-FA4D-1E07-00BFDAD99867}"/>
              </a:ext>
            </a:extLst>
          </p:cNvPr>
          <p:cNvSpPr txBox="1">
            <a:spLocks noChangeArrowheads="1"/>
          </p:cNvSpPr>
          <p:nvPr/>
        </p:nvSpPr>
        <p:spPr bwMode="auto">
          <a:xfrm>
            <a:off x="5791200" y="4267200"/>
            <a:ext cx="33528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lnSpc>
                <a:spcPct val="80000"/>
              </a:lnSpc>
            </a:pPr>
            <a:r>
              <a:rPr lang="es-ES" altLang="en-US" b="1" dirty="0">
                <a:solidFill>
                  <a:srgbClr val="FFFF00"/>
                </a:solidFill>
                <a:latin typeface="Tempus Sans ITC" panose="04020404030D07020202" pitchFamily="82" charset="0"/>
              </a:rPr>
              <a:t>Resurrección del cuerpo,
la redención realizada</a:t>
            </a:r>
            <a:endParaRPr lang="en-US" altLang="en-US" b="1" dirty="0">
              <a:solidFill>
                <a:srgbClr val="FFFF00"/>
              </a:solidFill>
              <a:latin typeface="Tempus Sans ITC" panose="04020404030D07020202" pitchFamily="82" charset="0"/>
            </a:endParaRPr>
          </a:p>
        </p:txBody>
      </p:sp>
      <p:sp>
        <p:nvSpPr>
          <p:cNvPr id="85008" name="Line 16">
            <a:extLst>
              <a:ext uri="{FF2B5EF4-FFF2-40B4-BE49-F238E27FC236}">
                <a16:creationId xmlns:a16="http://schemas.microsoft.com/office/drawing/2014/main" id="{50B8CE80-7000-CD52-FB06-FEF08337988E}"/>
              </a:ext>
            </a:extLst>
          </p:cNvPr>
          <p:cNvSpPr>
            <a:spLocks noChangeShapeType="1"/>
          </p:cNvSpPr>
          <p:nvPr/>
        </p:nvSpPr>
        <p:spPr bwMode="auto">
          <a:xfrm>
            <a:off x="1295400" y="3962400"/>
            <a:ext cx="1600200" cy="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09" name="Line 17">
            <a:extLst>
              <a:ext uri="{FF2B5EF4-FFF2-40B4-BE49-F238E27FC236}">
                <a16:creationId xmlns:a16="http://schemas.microsoft.com/office/drawing/2014/main" id="{DEC0B7F7-5444-87CD-DC91-59A7C45AEC92}"/>
              </a:ext>
            </a:extLst>
          </p:cNvPr>
          <p:cNvSpPr>
            <a:spLocks noChangeShapeType="1"/>
          </p:cNvSpPr>
          <p:nvPr/>
        </p:nvSpPr>
        <p:spPr bwMode="auto">
          <a:xfrm>
            <a:off x="4800600" y="3962400"/>
            <a:ext cx="1981200" cy="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0" name="Text Box 18">
            <a:extLst>
              <a:ext uri="{FF2B5EF4-FFF2-40B4-BE49-F238E27FC236}">
                <a16:creationId xmlns:a16="http://schemas.microsoft.com/office/drawing/2014/main" id="{EF6FF8E3-E62F-0EBE-4263-565735ACF12B}"/>
              </a:ext>
            </a:extLst>
          </p:cNvPr>
          <p:cNvSpPr txBox="1">
            <a:spLocks noChangeArrowheads="1"/>
          </p:cNvSpPr>
          <p:nvPr/>
        </p:nvSpPr>
        <p:spPr bwMode="auto">
          <a:xfrm>
            <a:off x="0" y="5181600"/>
            <a:ext cx="9144000" cy="40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lnSpc>
                <a:spcPct val="80000"/>
              </a:lnSpc>
            </a:pPr>
            <a:r>
              <a:rPr lang="es-ES" altLang="en-US" b="1" dirty="0">
                <a:solidFill>
                  <a:schemeClr val="bg1"/>
                </a:solidFill>
                <a:latin typeface="Tempus Sans ITC" panose="04020404030D07020202" pitchFamily="82" charset="0"/>
              </a:rPr>
              <a:t>La promesa del Espíritu Santo de la resurrección</a:t>
            </a:r>
            <a:endParaRPr lang="en-US" altLang="en-US" b="1" dirty="0">
              <a:solidFill>
                <a:schemeClr val="bg1"/>
              </a:solidFill>
              <a:latin typeface="Tempus Sans ITC" panose="04020404030D07020202" pitchFamily="82" charset="0"/>
            </a:endParaRPr>
          </a:p>
        </p:txBody>
      </p:sp>
      <p:sp>
        <p:nvSpPr>
          <p:cNvPr id="85011" name="Line 19">
            <a:extLst>
              <a:ext uri="{FF2B5EF4-FFF2-40B4-BE49-F238E27FC236}">
                <a16:creationId xmlns:a16="http://schemas.microsoft.com/office/drawing/2014/main" id="{3789EFCA-27C3-65BE-C68C-A7CBF3C1B5A1}"/>
              </a:ext>
            </a:extLst>
          </p:cNvPr>
          <p:cNvSpPr>
            <a:spLocks noChangeShapeType="1"/>
          </p:cNvSpPr>
          <p:nvPr/>
        </p:nvSpPr>
        <p:spPr bwMode="auto">
          <a:xfrm>
            <a:off x="0" y="5029200"/>
            <a:ext cx="91440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2" name="Text Box 20">
            <a:extLst>
              <a:ext uri="{FF2B5EF4-FFF2-40B4-BE49-F238E27FC236}">
                <a16:creationId xmlns:a16="http://schemas.microsoft.com/office/drawing/2014/main" id="{F6E1D108-C2F0-DBD5-0280-2407D1A7F4C9}"/>
              </a:ext>
            </a:extLst>
          </p:cNvPr>
          <p:cNvSpPr txBox="1">
            <a:spLocks noChangeArrowheads="1"/>
          </p:cNvSpPr>
          <p:nvPr/>
        </p:nvSpPr>
        <p:spPr bwMode="auto">
          <a:xfrm>
            <a:off x="0" y="6096000"/>
            <a:ext cx="44958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lnSpc>
                <a:spcPct val="80000"/>
              </a:lnSpc>
            </a:pPr>
            <a:r>
              <a:rPr lang="es-ES" altLang="en-US" b="1" dirty="0">
                <a:solidFill>
                  <a:srgbClr val="FFFF00"/>
                </a:solidFill>
                <a:latin typeface="Tempus Sans ITC" panose="04020404030D07020202" pitchFamily="82" charset="0"/>
              </a:rPr>
              <a:t>Resurrección espiritual del pecado
el “don" (pago inicial)</a:t>
            </a:r>
            <a:endParaRPr lang="en-US" altLang="en-US" b="1" dirty="0">
              <a:solidFill>
                <a:srgbClr val="FFFF00"/>
              </a:solidFill>
              <a:latin typeface="Tempus Sans ITC" panose="04020404030D07020202" pitchFamily="82" charset="0"/>
            </a:endParaRPr>
          </a:p>
        </p:txBody>
      </p:sp>
      <p:sp>
        <p:nvSpPr>
          <p:cNvPr id="85013" name="Text Box 21">
            <a:extLst>
              <a:ext uri="{FF2B5EF4-FFF2-40B4-BE49-F238E27FC236}">
                <a16:creationId xmlns:a16="http://schemas.microsoft.com/office/drawing/2014/main" id="{F9127757-CDF0-A82E-74CE-A0292FF28BA1}"/>
              </a:ext>
            </a:extLst>
          </p:cNvPr>
          <p:cNvSpPr txBox="1">
            <a:spLocks noChangeArrowheads="1"/>
          </p:cNvSpPr>
          <p:nvPr/>
        </p:nvSpPr>
        <p:spPr bwMode="auto">
          <a:xfrm>
            <a:off x="4648200" y="6096000"/>
            <a:ext cx="44958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lnSpc>
                <a:spcPct val="80000"/>
              </a:lnSpc>
            </a:pPr>
            <a:r>
              <a:rPr lang="es-ES" altLang="en-US" b="1" dirty="0">
                <a:solidFill>
                  <a:srgbClr val="FFFF00"/>
                </a:solidFill>
                <a:latin typeface="Tempus Sans ITC" panose="04020404030D07020202" pitchFamily="82" charset="0"/>
              </a:rPr>
              <a:t>Resurrección física de la tumba
el resto de la promesa</a:t>
            </a:r>
            <a:endParaRPr lang="en-US" altLang="en-US" b="1" dirty="0">
              <a:solidFill>
                <a:srgbClr val="FFFF00"/>
              </a:solidFill>
              <a:latin typeface="Tempus Sans ITC" panose="04020404030D07020202" pitchFamily="82" charset="0"/>
            </a:endParaRPr>
          </a:p>
        </p:txBody>
      </p:sp>
      <p:sp>
        <p:nvSpPr>
          <p:cNvPr id="85014" name="Line 22">
            <a:extLst>
              <a:ext uri="{FF2B5EF4-FFF2-40B4-BE49-F238E27FC236}">
                <a16:creationId xmlns:a16="http://schemas.microsoft.com/office/drawing/2014/main" id="{4CBF12D6-165F-D0C7-399A-33BBEA3E7EBF}"/>
              </a:ext>
            </a:extLst>
          </p:cNvPr>
          <p:cNvSpPr>
            <a:spLocks noChangeShapeType="1"/>
          </p:cNvSpPr>
          <p:nvPr/>
        </p:nvSpPr>
        <p:spPr bwMode="auto">
          <a:xfrm flipH="1">
            <a:off x="2438400" y="5562600"/>
            <a:ext cx="2057400" cy="5334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5" name="Line 23">
            <a:extLst>
              <a:ext uri="{FF2B5EF4-FFF2-40B4-BE49-F238E27FC236}">
                <a16:creationId xmlns:a16="http://schemas.microsoft.com/office/drawing/2014/main" id="{E0C856D2-6FB9-0CBA-393D-153CC564D9B3}"/>
              </a:ext>
            </a:extLst>
          </p:cNvPr>
          <p:cNvSpPr>
            <a:spLocks noChangeShapeType="1"/>
          </p:cNvSpPr>
          <p:nvPr/>
        </p:nvSpPr>
        <p:spPr bwMode="auto">
          <a:xfrm>
            <a:off x="4495800" y="5562600"/>
            <a:ext cx="1905000" cy="5334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85000"/>
                                        </p:tgtEl>
                                        <p:attrNameLst>
                                          <p:attrName>style.visibility</p:attrName>
                                        </p:attrNameLst>
                                      </p:cBhvr>
                                      <p:to>
                                        <p:strVal val="visible"/>
                                      </p:to>
                                    </p:set>
                                    <p:animEffect transition="in" filter="randombar(vertical)">
                                      <p:cBhvr>
                                        <p:cTn id="7" dur="1000"/>
                                        <p:tgtEl>
                                          <p:spTgt spid="850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85002"/>
                                        </p:tgtEl>
                                        <p:attrNameLst>
                                          <p:attrName>style.visibility</p:attrName>
                                        </p:attrNameLst>
                                      </p:cBhvr>
                                      <p:to>
                                        <p:strVal val="visible"/>
                                      </p:to>
                                    </p:set>
                                    <p:animEffect transition="in" filter="randombar(vertical)">
                                      <p:cBhvr>
                                        <p:cTn id="12" dur="1000"/>
                                        <p:tgtEl>
                                          <p:spTgt spid="850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85001"/>
                                        </p:tgtEl>
                                        <p:attrNameLst>
                                          <p:attrName>style.visibility</p:attrName>
                                        </p:attrNameLst>
                                      </p:cBhvr>
                                      <p:to>
                                        <p:strVal val="visible"/>
                                      </p:to>
                                    </p:set>
                                    <p:animEffect transition="in" filter="randombar(vertical)">
                                      <p:cBhvr>
                                        <p:cTn id="17" dur="1000"/>
                                        <p:tgtEl>
                                          <p:spTgt spid="85001"/>
                                        </p:tgtEl>
                                      </p:cBhvr>
                                    </p:animEffect>
                                  </p:childTnLst>
                                </p:cTn>
                              </p:par>
                            </p:childTnLst>
                          </p:cTn>
                        </p:par>
                      </p:childTnLst>
                    </p:cTn>
                  </p:par>
                  <p:par>
                    <p:cTn id="18" fill="hold">
                      <p:stCondLst>
                        <p:cond delay="indefinite"/>
                      </p:stCondLst>
                      <p:childTnLst>
                        <p:par>
                          <p:cTn id="19" fill="hold" nodeType="after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5003"/>
                                        </p:tgtEl>
                                        <p:attrNameLst>
                                          <p:attrName>style.visibility</p:attrName>
                                        </p:attrNameLst>
                                      </p:cBhvr>
                                      <p:to>
                                        <p:strVal val="visible"/>
                                      </p:to>
                                    </p:set>
                                    <p:animEffect transition="in" filter="dissolve">
                                      <p:cBhvr>
                                        <p:cTn id="22" dur="1000"/>
                                        <p:tgtEl>
                                          <p:spTgt spid="85003"/>
                                        </p:tgtEl>
                                      </p:cBhvr>
                                    </p:animEffect>
                                  </p:childTnLst>
                                </p:cTn>
                              </p:par>
                            </p:childTnLst>
                          </p:cTn>
                        </p:par>
                        <p:par>
                          <p:cTn id="23" fill="hold" nodeType="afterGroup">
                            <p:stCondLst>
                              <p:cond delay="1000"/>
                            </p:stCondLst>
                            <p:childTnLst>
                              <p:par>
                                <p:cTn id="24" presetID="17" presetClass="entr" presetSubtype="10" fill="hold" nodeType="afterEffect">
                                  <p:stCondLst>
                                    <p:cond delay="0"/>
                                  </p:stCondLst>
                                  <p:childTnLst>
                                    <p:set>
                                      <p:cBhvr>
                                        <p:cTn id="25" dur="1" fill="hold">
                                          <p:stCondLst>
                                            <p:cond delay="0"/>
                                          </p:stCondLst>
                                        </p:cTn>
                                        <p:tgtEl>
                                          <p:spTgt spid="85008"/>
                                        </p:tgtEl>
                                        <p:attrNameLst>
                                          <p:attrName>style.visibility</p:attrName>
                                        </p:attrNameLst>
                                      </p:cBhvr>
                                      <p:to>
                                        <p:strVal val="visible"/>
                                      </p:to>
                                    </p:set>
                                    <p:anim calcmode="lin" valueType="num">
                                      <p:cBhvr>
                                        <p:cTn id="26" dur="1000" fill="hold"/>
                                        <p:tgtEl>
                                          <p:spTgt spid="85008"/>
                                        </p:tgtEl>
                                        <p:attrNameLst>
                                          <p:attrName>ppt_w</p:attrName>
                                        </p:attrNameLst>
                                      </p:cBhvr>
                                      <p:tavLst>
                                        <p:tav tm="0">
                                          <p:val>
                                            <p:fltVal val="0"/>
                                          </p:val>
                                        </p:tav>
                                        <p:tav tm="100000">
                                          <p:val>
                                            <p:strVal val="#ppt_w"/>
                                          </p:val>
                                        </p:tav>
                                      </p:tavLst>
                                    </p:anim>
                                    <p:anim calcmode="lin" valueType="num">
                                      <p:cBhvr>
                                        <p:cTn id="27" dur="1000" fill="hold"/>
                                        <p:tgtEl>
                                          <p:spTgt spid="85008"/>
                                        </p:tgtEl>
                                        <p:attrNameLst>
                                          <p:attrName>ppt_h</p:attrName>
                                        </p:attrNameLst>
                                      </p:cBhvr>
                                      <p:tavLst>
                                        <p:tav tm="0">
                                          <p:val>
                                            <p:strVal val="#ppt_h"/>
                                          </p:val>
                                        </p:tav>
                                        <p:tav tm="100000">
                                          <p:val>
                                            <p:strVal val="#ppt_h"/>
                                          </p:val>
                                        </p:tav>
                                      </p:tavLst>
                                    </p:anim>
                                  </p:childTnLst>
                                </p:cTn>
                              </p:par>
                            </p:childTnLst>
                          </p:cTn>
                        </p:par>
                        <p:par>
                          <p:cTn id="28" fill="hold" nodeType="afterGroup">
                            <p:stCondLst>
                              <p:cond delay="2000"/>
                            </p:stCondLst>
                            <p:childTnLst>
                              <p:par>
                                <p:cTn id="29" presetID="9" presetClass="entr" presetSubtype="0" fill="hold" grpId="0" nodeType="afterEffect">
                                  <p:stCondLst>
                                    <p:cond delay="0"/>
                                  </p:stCondLst>
                                  <p:childTnLst>
                                    <p:set>
                                      <p:cBhvr>
                                        <p:cTn id="30" dur="1" fill="hold">
                                          <p:stCondLst>
                                            <p:cond delay="0"/>
                                          </p:stCondLst>
                                        </p:cTn>
                                        <p:tgtEl>
                                          <p:spTgt spid="85004"/>
                                        </p:tgtEl>
                                        <p:attrNameLst>
                                          <p:attrName>style.visibility</p:attrName>
                                        </p:attrNameLst>
                                      </p:cBhvr>
                                      <p:to>
                                        <p:strVal val="visible"/>
                                      </p:to>
                                    </p:set>
                                    <p:animEffect transition="in" filter="dissolve">
                                      <p:cBhvr>
                                        <p:cTn id="31" dur="1000"/>
                                        <p:tgtEl>
                                          <p:spTgt spid="85004"/>
                                        </p:tgtEl>
                                      </p:cBhvr>
                                    </p:animEffect>
                                  </p:childTnLst>
                                </p:cTn>
                              </p:par>
                            </p:childTnLst>
                          </p:cTn>
                        </p:par>
                        <p:par>
                          <p:cTn id="32" fill="hold" nodeType="afterGroup">
                            <p:stCondLst>
                              <p:cond delay="3000"/>
                            </p:stCondLst>
                            <p:childTnLst>
                              <p:par>
                                <p:cTn id="33" presetID="23" presetClass="entr" presetSubtype="272" fill="hold" grpId="0" nodeType="afterEffect">
                                  <p:stCondLst>
                                    <p:cond delay="0"/>
                                  </p:stCondLst>
                                  <p:childTnLst>
                                    <p:set>
                                      <p:cBhvr>
                                        <p:cTn id="34" dur="1" fill="hold">
                                          <p:stCondLst>
                                            <p:cond delay="0"/>
                                          </p:stCondLst>
                                        </p:cTn>
                                        <p:tgtEl>
                                          <p:spTgt spid="85006"/>
                                        </p:tgtEl>
                                        <p:attrNameLst>
                                          <p:attrName>style.visibility</p:attrName>
                                        </p:attrNameLst>
                                      </p:cBhvr>
                                      <p:to>
                                        <p:strVal val="visible"/>
                                      </p:to>
                                    </p:set>
                                    <p:anim calcmode="lin" valueType="num">
                                      <p:cBhvr>
                                        <p:cTn id="35" dur="1000" fill="hold"/>
                                        <p:tgtEl>
                                          <p:spTgt spid="85006"/>
                                        </p:tgtEl>
                                        <p:attrNameLst>
                                          <p:attrName>ppt_w</p:attrName>
                                        </p:attrNameLst>
                                      </p:cBhvr>
                                      <p:tavLst>
                                        <p:tav tm="0">
                                          <p:val>
                                            <p:strVal val="2/3*#ppt_w"/>
                                          </p:val>
                                        </p:tav>
                                        <p:tav tm="100000">
                                          <p:val>
                                            <p:strVal val="#ppt_w"/>
                                          </p:val>
                                        </p:tav>
                                      </p:tavLst>
                                    </p:anim>
                                    <p:anim calcmode="lin" valueType="num">
                                      <p:cBhvr>
                                        <p:cTn id="36" dur="1000" fill="hold"/>
                                        <p:tgtEl>
                                          <p:spTgt spid="85006"/>
                                        </p:tgtEl>
                                        <p:attrNameLst>
                                          <p:attrName>ppt_h</p:attrName>
                                        </p:attrNameLst>
                                      </p:cBhvr>
                                      <p:tavLst>
                                        <p:tav tm="0">
                                          <p:val>
                                            <p:strVal val="2/3*#ppt_h"/>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7" presetClass="entr" presetSubtype="10" fill="hold" nodeType="clickEffect">
                                  <p:stCondLst>
                                    <p:cond delay="0"/>
                                  </p:stCondLst>
                                  <p:childTnLst>
                                    <p:set>
                                      <p:cBhvr>
                                        <p:cTn id="40" dur="1" fill="hold">
                                          <p:stCondLst>
                                            <p:cond delay="0"/>
                                          </p:stCondLst>
                                        </p:cTn>
                                        <p:tgtEl>
                                          <p:spTgt spid="85009"/>
                                        </p:tgtEl>
                                        <p:attrNameLst>
                                          <p:attrName>style.visibility</p:attrName>
                                        </p:attrNameLst>
                                      </p:cBhvr>
                                      <p:to>
                                        <p:strVal val="visible"/>
                                      </p:to>
                                    </p:set>
                                    <p:anim calcmode="lin" valueType="num">
                                      <p:cBhvr>
                                        <p:cTn id="41" dur="1000" fill="hold"/>
                                        <p:tgtEl>
                                          <p:spTgt spid="85009"/>
                                        </p:tgtEl>
                                        <p:attrNameLst>
                                          <p:attrName>ppt_w</p:attrName>
                                        </p:attrNameLst>
                                      </p:cBhvr>
                                      <p:tavLst>
                                        <p:tav tm="0">
                                          <p:val>
                                            <p:fltVal val="0"/>
                                          </p:val>
                                        </p:tav>
                                        <p:tav tm="100000">
                                          <p:val>
                                            <p:strVal val="#ppt_w"/>
                                          </p:val>
                                        </p:tav>
                                      </p:tavLst>
                                    </p:anim>
                                    <p:anim calcmode="lin" valueType="num">
                                      <p:cBhvr>
                                        <p:cTn id="42" dur="1000" fill="hold"/>
                                        <p:tgtEl>
                                          <p:spTgt spid="85009"/>
                                        </p:tgtEl>
                                        <p:attrNameLst>
                                          <p:attrName>ppt_h</p:attrName>
                                        </p:attrNameLst>
                                      </p:cBhvr>
                                      <p:tavLst>
                                        <p:tav tm="0">
                                          <p:val>
                                            <p:strVal val="#ppt_h"/>
                                          </p:val>
                                        </p:tav>
                                        <p:tav tm="100000">
                                          <p:val>
                                            <p:strVal val="#ppt_h"/>
                                          </p:val>
                                        </p:tav>
                                      </p:tavLst>
                                    </p:anim>
                                  </p:childTnLst>
                                </p:cTn>
                              </p:par>
                            </p:childTnLst>
                          </p:cTn>
                        </p:par>
                        <p:par>
                          <p:cTn id="43" fill="hold" nodeType="afterGroup">
                            <p:stCondLst>
                              <p:cond delay="1000"/>
                            </p:stCondLst>
                            <p:childTnLst>
                              <p:par>
                                <p:cTn id="44" presetID="9" presetClass="entr" presetSubtype="0" fill="hold" grpId="0" nodeType="afterEffect">
                                  <p:stCondLst>
                                    <p:cond delay="0"/>
                                  </p:stCondLst>
                                  <p:childTnLst>
                                    <p:set>
                                      <p:cBhvr>
                                        <p:cTn id="45" dur="1" fill="hold">
                                          <p:stCondLst>
                                            <p:cond delay="0"/>
                                          </p:stCondLst>
                                        </p:cTn>
                                        <p:tgtEl>
                                          <p:spTgt spid="85005"/>
                                        </p:tgtEl>
                                        <p:attrNameLst>
                                          <p:attrName>style.visibility</p:attrName>
                                        </p:attrNameLst>
                                      </p:cBhvr>
                                      <p:to>
                                        <p:strVal val="visible"/>
                                      </p:to>
                                    </p:set>
                                    <p:animEffect transition="in" filter="dissolve">
                                      <p:cBhvr>
                                        <p:cTn id="46" dur="1000"/>
                                        <p:tgtEl>
                                          <p:spTgt spid="85005"/>
                                        </p:tgtEl>
                                      </p:cBhvr>
                                    </p:animEffect>
                                  </p:childTnLst>
                                </p:cTn>
                              </p:par>
                            </p:childTnLst>
                          </p:cTn>
                        </p:par>
                        <p:par>
                          <p:cTn id="47" fill="hold" nodeType="afterGroup">
                            <p:stCondLst>
                              <p:cond delay="2000"/>
                            </p:stCondLst>
                            <p:childTnLst>
                              <p:par>
                                <p:cTn id="48" presetID="23" presetClass="entr" presetSubtype="272" fill="hold" grpId="0" nodeType="afterEffect">
                                  <p:stCondLst>
                                    <p:cond delay="0"/>
                                  </p:stCondLst>
                                  <p:childTnLst>
                                    <p:set>
                                      <p:cBhvr>
                                        <p:cTn id="49" dur="1" fill="hold">
                                          <p:stCondLst>
                                            <p:cond delay="0"/>
                                          </p:stCondLst>
                                        </p:cTn>
                                        <p:tgtEl>
                                          <p:spTgt spid="85007"/>
                                        </p:tgtEl>
                                        <p:attrNameLst>
                                          <p:attrName>style.visibility</p:attrName>
                                        </p:attrNameLst>
                                      </p:cBhvr>
                                      <p:to>
                                        <p:strVal val="visible"/>
                                      </p:to>
                                    </p:set>
                                    <p:anim calcmode="lin" valueType="num">
                                      <p:cBhvr>
                                        <p:cTn id="50" dur="1000" fill="hold"/>
                                        <p:tgtEl>
                                          <p:spTgt spid="85007"/>
                                        </p:tgtEl>
                                        <p:attrNameLst>
                                          <p:attrName>ppt_w</p:attrName>
                                        </p:attrNameLst>
                                      </p:cBhvr>
                                      <p:tavLst>
                                        <p:tav tm="0">
                                          <p:val>
                                            <p:strVal val="2/3*#ppt_w"/>
                                          </p:val>
                                        </p:tav>
                                        <p:tav tm="100000">
                                          <p:val>
                                            <p:strVal val="#ppt_w"/>
                                          </p:val>
                                        </p:tav>
                                      </p:tavLst>
                                    </p:anim>
                                    <p:anim calcmode="lin" valueType="num">
                                      <p:cBhvr>
                                        <p:cTn id="51" dur="1000" fill="hold"/>
                                        <p:tgtEl>
                                          <p:spTgt spid="85007"/>
                                        </p:tgtEl>
                                        <p:attrNameLst>
                                          <p:attrName>ppt_h</p:attrName>
                                        </p:attrNameLst>
                                      </p:cBhvr>
                                      <p:tavLst>
                                        <p:tav tm="0">
                                          <p:val>
                                            <p:strVal val="2/3*#ppt_h"/>
                                          </p:val>
                                        </p:tav>
                                        <p:tav tm="100000">
                                          <p:val>
                                            <p:strVal val="#ppt_h"/>
                                          </p:val>
                                        </p:tav>
                                      </p:tavLst>
                                    </p:anim>
                                  </p:childTnLst>
                                </p:cTn>
                              </p:par>
                            </p:childTnLst>
                          </p:cTn>
                        </p:par>
                        <p:par>
                          <p:cTn id="52" fill="hold" nodeType="afterGroup">
                            <p:stCondLst>
                              <p:cond delay="3000"/>
                            </p:stCondLst>
                            <p:childTnLst>
                              <p:par>
                                <p:cTn id="53" presetID="16" presetClass="entr" presetSubtype="37" fill="hold" nodeType="afterEffect">
                                  <p:stCondLst>
                                    <p:cond delay="0"/>
                                  </p:stCondLst>
                                  <p:childTnLst>
                                    <p:set>
                                      <p:cBhvr>
                                        <p:cTn id="54" dur="1" fill="hold">
                                          <p:stCondLst>
                                            <p:cond delay="0"/>
                                          </p:stCondLst>
                                        </p:cTn>
                                        <p:tgtEl>
                                          <p:spTgt spid="85011"/>
                                        </p:tgtEl>
                                        <p:attrNameLst>
                                          <p:attrName>style.visibility</p:attrName>
                                        </p:attrNameLst>
                                      </p:cBhvr>
                                      <p:to>
                                        <p:strVal val="visible"/>
                                      </p:to>
                                    </p:set>
                                    <p:animEffect transition="in" filter="barn(outVertical)">
                                      <p:cBhvr>
                                        <p:cTn id="55" dur="1000"/>
                                        <p:tgtEl>
                                          <p:spTgt spid="85011"/>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85010"/>
                                        </p:tgtEl>
                                        <p:attrNameLst>
                                          <p:attrName>style.visibility</p:attrName>
                                        </p:attrNameLst>
                                      </p:cBhvr>
                                      <p:to>
                                        <p:strVal val="visible"/>
                                      </p:to>
                                    </p:set>
                                    <p:animEffect transition="in" filter="dissolve">
                                      <p:cBhvr>
                                        <p:cTn id="60" dur="1000"/>
                                        <p:tgtEl>
                                          <p:spTgt spid="85010"/>
                                        </p:tgtEl>
                                      </p:cBhvr>
                                    </p:animEffect>
                                  </p:childTnLst>
                                </p:cTn>
                              </p:par>
                            </p:childTnLst>
                          </p:cTn>
                        </p:par>
                        <p:par>
                          <p:cTn id="61" fill="hold" nodeType="afterGroup">
                            <p:stCondLst>
                              <p:cond delay="1000"/>
                            </p:stCondLst>
                            <p:childTnLst>
                              <p:par>
                                <p:cTn id="62" presetID="17" presetClass="entr" presetSubtype="2" fill="hold" nodeType="afterEffect">
                                  <p:stCondLst>
                                    <p:cond delay="0"/>
                                  </p:stCondLst>
                                  <p:childTnLst>
                                    <p:set>
                                      <p:cBhvr>
                                        <p:cTn id="63" dur="1" fill="hold">
                                          <p:stCondLst>
                                            <p:cond delay="0"/>
                                          </p:stCondLst>
                                        </p:cTn>
                                        <p:tgtEl>
                                          <p:spTgt spid="85014"/>
                                        </p:tgtEl>
                                        <p:attrNameLst>
                                          <p:attrName>style.visibility</p:attrName>
                                        </p:attrNameLst>
                                      </p:cBhvr>
                                      <p:to>
                                        <p:strVal val="visible"/>
                                      </p:to>
                                    </p:set>
                                    <p:anim calcmode="lin" valueType="num">
                                      <p:cBhvr>
                                        <p:cTn id="64" dur="1000" fill="hold"/>
                                        <p:tgtEl>
                                          <p:spTgt spid="85014"/>
                                        </p:tgtEl>
                                        <p:attrNameLst>
                                          <p:attrName>ppt_x</p:attrName>
                                        </p:attrNameLst>
                                      </p:cBhvr>
                                      <p:tavLst>
                                        <p:tav tm="0">
                                          <p:val>
                                            <p:strVal val="#ppt_x+#ppt_w/2"/>
                                          </p:val>
                                        </p:tav>
                                        <p:tav tm="100000">
                                          <p:val>
                                            <p:strVal val="#ppt_x"/>
                                          </p:val>
                                        </p:tav>
                                      </p:tavLst>
                                    </p:anim>
                                    <p:anim calcmode="lin" valueType="num">
                                      <p:cBhvr>
                                        <p:cTn id="65" dur="1000" fill="hold"/>
                                        <p:tgtEl>
                                          <p:spTgt spid="85014"/>
                                        </p:tgtEl>
                                        <p:attrNameLst>
                                          <p:attrName>ppt_y</p:attrName>
                                        </p:attrNameLst>
                                      </p:cBhvr>
                                      <p:tavLst>
                                        <p:tav tm="0">
                                          <p:val>
                                            <p:strVal val="#ppt_y"/>
                                          </p:val>
                                        </p:tav>
                                        <p:tav tm="100000">
                                          <p:val>
                                            <p:strVal val="#ppt_y"/>
                                          </p:val>
                                        </p:tav>
                                      </p:tavLst>
                                    </p:anim>
                                    <p:anim calcmode="lin" valueType="num">
                                      <p:cBhvr>
                                        <p:cTn id="66" dur="1000" fill="hold"/>
                                        <p:tgtEl>
                                          <p:spTgt spid="85014"/>
                                        </p:tgtEl>
                                        <p:attrNameLst>
                                          <p:attrName>ppt_w</p:attrName>
                                        </p:attrNameLst>
                                      </p:cBhvr>
                                      <p:tavLst>
                                        <p:tav tm="0">
                                          <p:val>
                                            <p:fltVal val="0"/>
                                          </p:val>
                                        </p:tav>
                                        <p:tav tm="100000">
                                          <p:val>
                                            <p:strVal val="#ppt_w"/>
                                          </p:val>
                                        </p:tav>
                                      </p:tavLst>
                                    </p:anim>
                                    <p:anim calcmode="lin" valueType="num">
                                      <p:cBhvr>
                                        <p:cTn id="67" dur="1000" fill="hold"/>
                                        <p:tgtEl>
                                          <p:spTgt spid="85014"/>
                                        </p:tgtEl>
                                        <p:attrNameLst>
                                          <p:attrName>ppt_h</p:attrName>
                                        </p:attrNameLst>
                                      </p:cBhvr>
                                      <p:tavLst>
                                        <p:tav tm="0">
                                          <p:val>
                                            <p:strVal val="#ppt_h"/>
                                          </p:val>
                                        </p:tav>
                                        <p:tav tm="100000">
                                          <p:val>
                                            <p:strVal val="#ppt_h"/>
                                          </p:val>
                                        </p:tav>
                                      </p:tavLst>
                                    </p:anim>
                                  </p:childTnLst>
                                </p:cTn>
                              </p:par>
                            </p:childTnLst>
                          </p:cTn>
                        </p:par>
                        <p:par>
                          <p:cTn id="68" fill="hold" nodeType="afterGroup">
                            <p:stCondLst>
                              <p:cond delay="2000"/>
                            </p:stCondLst>
                            <p:childTnLst>
                              <p:par>
                                <p:cTn id="69" presetID="23" presetClass="entr" presetSubtype="272" fill="hold" grpId="0" nodeType="afterEffect">
                                  <p:stCondLst>
                                    <p:cond delay="0"/>
                                  </p:stCondLst>
                                  <p:childTnLst>
                                    <p:set>
                                      <p:cBhvr>
                                        <p:cTn id="70" dur="1" fill="hold">
                                          <p:stCondLst>
                                            <p:cond delay="0"/>
                                          </p:stCondLst>
                                        </p:cTn>
                                        <p:tgtEl>
                                          <p:spTgt spid="85012"/>
                                        </p:tgtEl>
                                        <p:attrNameLst>
                                          <p:attrName>style.visibility</p:attrName>
                                        </p:attrNameLst>
                                      </p:cBhvr>
                                      <p:to>
                                        <p:strVal val="visible"/>
                                      </p:to>
                                    </p:set>
                                    <p:anim calcmode="lin" valueType="num">
                                      <p:cBhvr>
                                        <p:cTn id="71" dur="1000" fill="hold"/>
                                        <p:tgtEl>
                                          <p:spTgt spid="85012"/>
                                        </p:tgtEl>
                                        <p:attrNameLst>
                                          <p:attrName>ppt_w</p:attrName>
                                        </p:attrNameLst>
                                      </p:cBhvr>
                                      <p:tavLst>
                                        <p:tav tm="0">
                                          <p:val>
                                            <p:strVal val="2/3*#ppt_w"/>
                                          </p:val>
                                        </p:tav>
                                        <p:tav tm="100000">
                                          <p:val>
                                            <p:strVal val="#ppt_w"/>
                                          </p:val>
                                        </p:tav>
                                      </p:tavLst>
                                    </p:anim>
                                    <p:anim calcmode="lin" valueType="num">
                                      <p:cBhvr>
                                        <p:cTn id="72" dur="1000" fill="hold"/>
                                        <p:tgtEl>
                                          <p:spTgt spid="85012"/>
                                        </p:tgtEl>
                                        <p:attrNameLst>
                                          <p:attrName>ppt_h</p:attrName>
                                        </p:attrNameLst>
                                      </p:cBhvr>
                                      <p:tavLst>
                                        <p:tav tm="0">
                                          <p:val>
                                            <p:strVal val="2/3*#ppt_h"/>
                                          </p:val>
                                        </p:tav>
                                        <p:tav tm="100000">
                                          <p:val>
                                            <p:strVal val="#ppt_h"/>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17" presetClass="entr" presetSubtype="8" fill="hold" nodeType="clickEffect">
                                  <p:stCondLst>
                                    <p:cond delay="0"/>
                                  </p:stCondLst>
                                  <p:childTnLst>
                                    <p:set>
                                      <p:cBhvr>
                                        <p:cTn id="76" dur="1" fill="hold">
                                          <p:stCondLst>
                                            <p:cond delay="0"/>
                                          </p:stCondLst>
                                        </p:cTn>
                                        <p:tgtEl>
                                          <p:spTgt spid="85015"/>
                                        </p:tgtEl>
                                        <p:attrNameLst>
                                          <p:attrName>style.visibility</p:attrName>
                                        </p:attrNameLst>
                                      </p:cBhvr>
                                      <p:to>
                                        <p:strVal val="visible"/>
                                      </p:to>
                                    </p:set>
                                    <p:anim calcmode="lin" valueType="num">
                                      <p:cBhvr>
                                        <p:cTn id="77" dur="1000" fill="hold"/>
                                        <p:tgtEl>
                                          <p:spTgt spid="85015"/>
                                        </p:tgtEl>
                                        <p:attrNameLst>
                                          <p:attrName>ppt_x</p:attrName>
                                        </p:attrNameLst>
                                      </p:cBhvr>
                                      <p:tavLst>
                                        <p:tav tm="0">
                                          <p:val>
                                            <p:strVal val="#ppt_x-#ppt_w/2"/>
                                          </p:val>
                                        </p:tav>
                                        <p:tav tm="100000">
                                          <p:val>
                                            <p:strVal val="#ppt_x"/>
                                          </p:val>
                                        </p:tav>
                                      </p:tavLst>
                                    </p:anim>
                                    <p:anim calcmode="lin" valueType="num">
                                      <p:cBhvr>
                                        <p:cTn id="78" dur="1000" fill="hold"/>
                                        <p:tgtEl>
                                          <p:spTgt spid="85015"/>
                                        </p:tgtEl>
                                        <p:attrNameLst>
                                          <p:attrName>ppt_y</p:attrName>
                                        </p:attrNameLst>
                                      </p:cBhvr>
                                      <p:tavLst>
                                        <p:tav tm="0">
                                          <p:val>
                                            <p:strVal val="#ppt_y"/>
                                          </p:val>
                                        </p:tav>
                                        <p:tav tm="100000">
                                          <p:val>
                                            <p:strVal val="#ppt_y"/>
                                          </p:val>
                                        </p:tav>
                                      </p:tavLst>
                                    </p:anim>
                                    <p:anim calcmode="lin" valueType="num">
                                      <p:cBhvr>
                                        <p:cTn id="79" dur="1000" fill="hold"/>
                                        <p:tgtEl>
                                          <p:spTgt spid="85015"/>
                                        </p:tgtEl>
                                        <p:attrNameLst>
                                          <p:attrName>ppt_w</p:attrName>
                                        </p:attrNameLst>
                                      </p:cBhvr>
                                      <p:tavLst>
                                        <p:tav tm="0">
                                          <p:val>
                                            <p:fltVal val="0"/>
                                          </p:val>
                                        </p:tav>
                                        <p:tav tm="100000">
                                          <p:val>
                                            <p:strVal val="#ppt_w"/>
                                          </p:val>
                                        </p:tav>
                                      </p:tavLst>
                                    </p:anim>
                                    <p:anim calcmode="lin" valueType="num">
                                      <p:cBhvr>
                                        <p:cTn id="80" dur="1000" fill="hold"/>
                                        <p:tgtEl>
                                          <p:spTgt spid="85015"/>
                                        </p:tgtEl>
                                        <p:attrNameLst>
                                          <p:attrName>ppt_h</p:attrName>
                                        </p:attrNameLst>
                                      </p:cBhvr>
                                      <p:tavLst>
                                        <p:tav tm="0">
                                          <p:val>
                                            <p:strVal val="#ppt_h"/>
                                          </p:val>
                                        </p:tav>
                                        <p:tav tm="100000">
                                          <p:val>
                                            <p:strVal val="#ppt_h"/>
                                          </p:val>
                                        </p:tav>
                                      </p:tavLst>
                                    </p:anim>
                                  </p:childTnLst>
                                </p:cTn>
                              </p:par>
                            </p:childTnLst>
                          </p:cTn>
                        </p:par>
                        <p:par>
                          <p:cTn id="81" fill="hold" nodeType="afterGroup">
                            <p:stCondLst>
                              <p:cond delay="1000"/>
                            </p:stCondLst>
                            <p:childTnLst>
                              <p:par>
                                <p:cTn id="82" presetID="23" presetClass="entr" presetSubtype="272" fill="hold" grpId="0" nodeType="afterEffect">
                                  <p:stCondLst>
                                    <p:cond delay="0"/>
                                  </p:stCondLst>
                                  <p:childTnLst>
                                    <p:set>
                                      <p:cBhvr>
                                        <p:cTn id="83" dur="1" fill="hold">
                                          <p:stCondLst>
                                            <p:cond delay="0"/>
                                          </p:stCondLst>
                                        </p:cTn>
                                        <p:tgtEl>
                                          <p:spTgt spid="85013"/>
                                        </p:tgtEl>
                                        <p:attrNameLst>
                                          <p:attrName>style.visibility</p:attrName>
                                        </p:attrNameLst>
                                      </p:cBhvr>
                                      <p:to>
                                        <p:strVal val="visible"/>
                                      </p:to>
                                    </p:set>
                                    <p:anim calcmode="lin" valueType="num">
                                      <p:cBhvr>
                                        <p:cTn id="84" dur="1000" fill="hold"/>
                                        <p:tgtEl>
                                          <p:spTgt spid="85013"/>
                                        </p:tgtEl>
                                        <p:attrNameLst>
                                          <p:attrName>ppt_w</p:attrName>
                                        </p:attrNameLst>
                                      </p:cBhvr>
                                      <p:tavLst>
                                        <p:tav tm="0">
                                          <p:val>
                                            <p:strVal val="2/3*#ppt_w"/>
                                          </p:val>
                                        </p:tav>
                                        <p:tav tm="100000">
                                          <p:val>
                                            <p:strVal val="#ppt_w"/>
                                          </p:val>
                                        </p:tav>
                                      </p:tavLst>
                                    </p:anim>
                                    <p:anim calcmode="lin" valueType="num">
                                      <p:cBhvr>
                                        <p:cTn id="85" dur="1000" fill="hold"/>
                                        <p:tgtEl>
                                          <p:spTgt spid="85013"/>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00" grpId="0" autoUpdateAnimBg="0"/>
      <p:bldP spid="85001" grpId="0" autoUpdateAnimBg="0"/>
      <p:bldP spid="85002" grpId="0" autoUpdateAnimBg="0"/>
      <p:bldP spid="85003" grpId="0" autoUpdateAnimBg="0"/>
      <p:bldP spid="85004" grpId="0" autoUpdateAnimBg="0"/>
      <p:bldP spid="85005" grpId="0" autoUpdateAnimBg="0"/>
      <p:bldP spid="85006" grpId="0" autoUpdateAnimBg="0"/>
      <p:bldP spid="85007" grpId="0" autoUpdateAnimBg="0"/>
      <p:bldP spid="85010" grpId="0" autoUpdateAnimBg="0"/>
      <p:bldP spid="85012" grpId="0" autoUpdateAnimBg="0"/>
      <p:bldP spid="85013"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7805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1" name="Picture 3">
            <a:extLst>
              <a:ext uri="{FF2B5EF4-FFF2-40B4-BE49-F238E27FC236}">
                <a16:creationId xmlns:a16="http://schemas.microsoft.com/office/drawing/2014/main" id="{2054DCA7-FAFA-67F5-217C-9F7D7A119D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62475" cy="6858000"/>
          </a:xfrm>
          <a:prstGeom prst="rect">
            <a:avLst/>
          </a:prstGeom>
          <a:noFill/>
          <a:extLst>
            <a:ext uri="{909E8E84-426E-40DD-AFC4-6F175D3DCCD1}">
              <a14:hiddenFill xmlns:a14="http://schemas.microsoft.com/office/drawing/2010/main">
                <a:solidFill>
                  <a:srgbClr val="FFFFFF"/>
                </a:solidFill>
              </a14:hiddenFill>
            </a:ext>
          </a:extLst>
        </p:spPr>
      </p:pic>
      <p:sp>
        <p:nvSpPr>
          <p:cNvPr id="32772" name="Text Box 4">
            <a:extLst>
              <a:ext uri="{FF2B5EF4-FFF2-40B4-BE49-F238E27FC236}">
                <a16:creationId xmlns:a16="http://schemas.microsoft.com/office/drawing/2014/main" id="{0DB38E02-BFB8-1E0A-20A5-76644926FA92}"/>
              </a:ext>
            </a:extLst>
          </p:cNvPr>
          <p:cNvSpPr txBox="1">
            <a:spLocks noChangeArrowheads="1"/>
          </p:cNvSpPr>
          <p:nvPr/>
        </p:nvSpPr>
        <p:spPr bwMode="auto">
          <a:xfrm>
            <a:off x="4562475" y="3505200"/>
            <a:ext cx="45815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b="1" dirty="0">
                <a:solidFill>
                  <a:srgbClr val="FFFF00"/>
                </a:solidFill>
                <a:latin typeface="Tempus Sans ITC" panose="04020404030D07020202" pitchFamily="82" charset="0"/>
              </a:rPr>
              <a:t>¿La capacidad de hablar en lenguas, como en los versículos </a:t>
            </a:r>
          </a:p>
          <a:p>
            <a:pPr algn="ctr"/>
            <a:r>
              <a:rPr lang="es-ES" altLang="en-US" b="1" dirty="0">
                <a:solidFill>
                  <a:srgbClr val="FFFF00"/>
                </a:solidFill>
                <a:latin typeface="Tempus Sans ITC" panose="04020404030D07020202" pitchFamily="82" charset="0"/>
              </a:rPr>
              <a:t>1-4?</a:t>
            </a:r>
            <a:endParaRPr lang="en-US" altLang="en-US" b="1" dirty="0">
              <a:solidFill>
                <a:srgbClr val="FFFF00"/>
              </a:solidFill>
              <a:latin typeface="Tempus Sans ITC" panose="04020404030D07020202" pitchFamily="82" charset="0"/>
            </a:endParaRPr>
          </a:p>
        </p:txBody>
      </p:sp>
      <p:sp>
        <p:nvSpPr>
          <p:cNvPr id="32773" name="Text Box 5">
            <a:extLst>
              <a:ext uri="{FF2B5EF4-FFF2-40B4-BE49-F238E27FC236}">
                <a16:creationId xmlns:a16="http://schemas.microsoft.com/office/drawing/2014/main" id="{ACEBCFDA-FA81-8D22-A45C-4EE37C5C803F}"/>
              </a:ext>
            </a:extLst>
          </p:cNvPr>
          <p:cNvSpPr txBox="1">
            <a:spLocks noChangeArrowheads="1"/>
          </p:cNvSpPr>
          <p:nvPr/>
        </p:nvSpPr>
        <p:spPr bwMode="auto">
          <a:xfrm>
            <a:off x="4686300" y="4872811"/>
            <a:ext cx="441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b="1" dirty="0">
                <a:solidFill>
                  <a:srgbClr val="FFFF00"/>
                </a:solidFill>
                <a:latin typeface="Tempus Sans ITC" panose="04020404030D07020202" pitchFamily="82" charset="0"/>
              </a:rPr>
              <a:t>¿Un don que da el Espíritu?</a:t>
            </a:r>
            <a:endParaRPr lang="en-US" altLang="en-US" b="1" dirty="0">
              <a:solidFill>
                <a:srgbClr val="FFFF00"/>
              </a:solidFill>
              <a:latin typeface="Tempus Sans ITC" panose="04020404030D07020202" pitchFamily="82" charset="0"/>
            </a:endParaRPr>
          </a:p>
        </p:txBody>
      </p:sp>
      <p:sp>
        <p:nvSpPr>
          <p:cNvPr id="32774" name="Text Box 6">
            <a:extLst>
              <a:ext uri="{FF2B5EF4-FFF2-40B4-BE49-F238E27FC236}">
                <a16:creationId xmlns:a16="http://schemas.microsoft.com/office/drawing/2014/main" id="{2FEB6BDF-91CB-B51A-8BFA-4B3BD8DB4074}"/>
              </a:ext>
            </a:extLst>
          </p:cNvPr>
          <p:cNvSpPr txBox="1">
            <a:spLocks noChangeArrowheads="1"/>
          </p:cNvSpPr>
          <p:nvPr/>
        </p:nvSpPr>
        <p:spPr bwMode="auto">
          <a:xfrm>
            <a:off x="4686300" y="5553164"/>
            <a:ext cx="441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b="1" dirty="0">
                <a:solidFill>
                  <a:srgbClr val="FFFF00"/>
                </a:solidFill>
                <a:latin typeface="Tempus Sans ITC" panose="04020404030D07020202" pitchFamily="82" charset="0"/>
              </a:rPr>
              <a:t>¿El Espíritu mismo como don?</a:t>
            </a:r>
            <a:endParaRPr lang="en-US" altLang="en-US" b="1" dirty="0">
              <a:solidFill>
                <a:srgbClr val="FFFF00"/>
              </a:solidFill>
              <a:latin typeface="Tempus Sans ITC" panose="04020404030D07020202" pitchFamily="82" charset="0"/>
            </a:endParaRPr>
          </a:p>
        </p:txBody>
      </p:sp>
      <p:sp>
        <p:nvSpPr>
          <p:cNvPr id="32775" name="Text Box 7">
            <a:extLst>
              <a:ext uri="{FF2B5EF4-FFF2-40B4-BE49-F238E27FC236}">
                <a16:creationId xmlns:a16="http://schemas.microsoft.com/office/drawing/2014/main" id="{E616886E-FFCD-7D58-EB16-779651C70FC2}"/>
              </a:ext>
            </a:extLst>
          </p:cNvPr>
          <p:cNvSpPr txBox="1">
            <a:spLocks noChangeArrowheads="1"/>
          </p:cNvSpPr>
          <p:nvPr/>
        </p:nvSpPr>
        <p:spPr bwMode="auto">
          <a:xfrm>
            <a:off x="4724400" y="6172200"/>
            <a:ext cx="441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dirty="0">
                <a:solidFill>
                  <a:srgbClr val="FFFF00"/>
                </a:solidFill>
                <a:latin typeface="Tempus Sans ITC" panose="04020404030D07020202" pitchFamily="82" charset="0"/>
              </a:rPr>
              <a:t>¿Algo </a:t>
            </a:r>
            <a:r>
              <a:rPr lang="en-US" altLang="en-US" b="1" dirty="0" err="1">
                <a:solidFill>
                  <a:srgbClr val="FFFF00"/>
                </a:solidFill>
                <a:latin typeface="Tempus Sans ITC" panose="04020404030D07020202" pitchFamily="82" charset="0"/>
              </a:rPr>
              <a:t>más</a:t>
            </a:r>
            <a:r>
              <a:rPr lang="en-US" altLang="en-US" b="1" dirty="0">
                <a:solidFill>
                  <a:srgbClr val="FFFF00"/>
                </a:solidFill>
                <a:latin typeface="Tempus Sans ITC" panose="04020404030D07020202" pitchFamily="82" charset="0"/>
              </a:rPr>
              <a:t>?</a:t>
            </a:r>
          </a:p>
        </p:txBody>
      </p:sp>
      <p:sp>
        <p:nvSpPr>
          <p:cNvPr id="32776" name="Rectangle 8">
            <a:extLst>
              <a:ext uri="{FF2B5EF4-FFF2-40B4-BE49-F238E27FC236}">
                <a16:creationId xmlns:a16="http://schemas.microsoft.com/office/drawing/2014/main" id="{892D587D-F25F-9257-6D46-750CBB00C8EE}"/>
              </a:ext>
            </a:extLst>
          </p:cNvPr>
          <p:cNvSpPr>
            <a:spLocks noChangeArrowheads="1"/>
          </p:cNvSpPr>
          <p:nvPr/>
        </p:nvSpPr>
        <p:spPr bwMode="auto">
          <a:xfrm>
            <a:off x="4876800" y="2438400"/>
            <a:ext cx="3962400" cy="990600"/>
          </a:xfrm>
          <a:prstGeom prst="rect">
            <a:avLst/>
          </a:prstGeom>
          <a:solidFill>
            <a:srgbClr val="FCF8E0"/>
          </a:solidFill>
          <a:ln w="9525">
            <a:solidFill>
              <a:schemeClr val="tx1"/>
            </a:solidFill>
            <a:miter lim="800000"/>
            <a:headEnd/>
            <a:tailEnd/>
          </a:ln>
          <a:effectLst/>
        </p:spPr>
        <p:txBody>
          <a:bodyPr wrap="none" anchor="ctr"/>
          <a:lstStyle/>
          <a:p>
            <a:pPr algn="ctr"/>
            <a:r>
              <a:rPr lang="es-ES" altLang="en-US" sz="2800" b="1" dirty="0">
                <a:latin typeface="Tempus Sans ITC" panose="04020404030D07020202" pitchFamily="82" charset="0"/>
              </a:rPr>
              <a:t>¿Qué es "el don"? 
del Espíritu Santo?</a:t>
            </a:r>
            <a:endParaRPr lang="en-US" altLang="en-US" sz="2800" b="1" dirty="0">
              <a:latin typeface="Tempus Sans ITC" panose="04020404030D07020202" pitchFamily="82" charset="0"/>
            </a:endParaRPr>
          </a:p>
        </p:txBody>
      </p:sp>
      <p:sp>
        <p:nvSpPr>
          <p:cNvPr id="32777" name="Text Box 9">
            <a:extLst>
              <a:ext uri="{FF2B5EF4-FFF2-40B4-BE49-F238E27FC236}">
                <a16:creationId xmlns:a16="http://schemas.microsoft.com/office/drawing/2014/main" id="{5ED2D71B-4E79-2FA2-7DE4-43EBC96131D3}"/>
              </a:ext>
            </a:extLst>
          </p:cNvPr>
          <p:cNvSpPr txBox="1">
            <a:spLocks noChangeArrowheads="1"/>
          </p:cNvSpPr>
          <p:nvPr/>
        </p:nvSpPr>
        <p:spPr bwMode="auto">
          <a:xfrm>
            <a:off x="4648200" y="0"/>
            <a:ext cx="44958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2:38-39</a:t>
            </a:r>
          </a:p>
          <a:p>
            <a:pPr algn="ctr"/>
            <a:r>
              <a:rPr lang="es-ES" b="1" i="1" dirty="0">
                <a:solidFill>
                  <a:schemeClr val="bg1"/>
                </a:solidFill>
                <a:latin typeface="Tempus Sans ITC" panose="04020404030D07020202" pitchFamily="82" charset="0"/>
              </a:rPr>
              <a:t>Arrepiéntanse y sean bautizados cada uno de ustedes en el nombre de Jesucristo para perdón de sus pecados, y recibirán el don del Espíritu Santo</a:t>
            </a:r>
            <a:r>
              <a:rPr lang="en-US" altLang="en-US" b="1" i="1" dirty="0">
                <a:solidFill>
                  <a:schemeClr val="bg1"/>
                </a:solidFill>
                <a:latin typeface="Tempus Sans ITC" panose="04020404030D07020202" pitchFamily="82"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2777"/>
                                        </p:tgtEl>
                                        <p:attrNameLst>
                                          <p:attrName>style.visibility</p:attrName>
                                        </p:attrNameLst>
                                      </p:cBhvr>
                                      <p:to>
                                        <p:strVal val="visible"/>
                                      </p:to>
                                    </p:set>
                                    <p:animEffect transition="in" filter="box(out)">
                                      <p:cBhvr>
                                        <p:cTn id="7" dur="500"/>
                                        <p:tgtEl>
                                          <p:spTgt spid="327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72" fill="hold" grpId="0" nodeType="clickEffect">
                                  <p:stCondLst>
                                    <p:cond delay="0"/>
                                  </p:stCondLst>
                                  <p:childTnLst>
                                    <p:set>
                                      <p:cBhvr>
                                        <p:cTn id="11" dur="1" fill="hold">
                                          <p:stCondLst>
                                            <p:cond delay="0"/>
                                          </p:stCondLst>
                                        </p:cTn>
                                        <p:tgtEl>
                                          <p:spTgt spid="32776"/>
                                        </p:tgtEl>
                                        <p:attrNameLst>
                                          <p:attrName>style.visibility</p:attrName>
                                        </p:attrNameLst>
                                      </p:cBhvr>
                                      <p:to>
                                        <p:strVal val="visible"/>
                                      </p:to>
                                    </p:set>
                                    <p:anim calcmode="lin" valueType="num">
                                      <p:cBhvr>
                                        <p:cTn id="12" dur="500" fill="hold"/>
                                        <p:tgtEl>
                                          <p:spTgt spid="32776"/>
                                        </p:tgtEl>
                                        <p:attrNameLst>
                                          <p:attrName>ppt_w</p:attrName>
                                        </p:attrNameLst>
                                      </p:cBhvr>
                                      <p:tavLst>
                                        <p:tav tm="0">
                                          <p:val>
                                            <p:strVal val="2/3*#ppt_w"/>
                                          </p:val>
                                        </p:tav>
                                        <p:tav tm="100000">
                                          <p:val>
                                            <p:strVal val="#ppt_w"/>
                                          </p:val>
                                        </p:tav>
                                      </p:tavLst>
                                    </p:anim>
                                    <p:anim calcmode="lin" valueType="num">
                                      <p:cBhvr>
                                        <p:cTn id="13" dur="500" fill="hold"/>
                                        <p:tgtEl>
                                          <p:spTgt spid="32776"/>
                                        </p:tgtEl>
                                        <p:attrNameLst>
                                          <p:attrName>ppt_h</p:attrName>
                                        </p:attrNameLst>
                                      </p:cBhvr>
                                      <p:tavLst>
                                        <p:tav tm="0">
                                          <p:val>
                                            <p:strVal val="2/3*#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32772"/>
                                        </p:tgtEl>
                                        <p:attrNameLst>
                                          <p:attrName>style.visibility</p:attrName>
                                        </p:attrNameLst>
                                      </p:cBhvr>
                                      <p:to>
                                        <p:strVal val="visible"/>
                                      </p:to>
                                    </p:set>
                                    <p:animEffect transition="in" filter="box(out)">
                                      <p:cBhvr>
                                        <p:cTn id="18" dur="500"/>
                                        <p:tgtEl>
                                          <p:spTgt spid="3277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32" fill="hold" grpId="0" nodeType="clickEffect">
                                  <p:stCondLst>
                                    <p:cond delay="0"/>
                                  </p:stCondLst>
                                  <p:childTnLst>
                                    <p:set>
                                      <p:cBhvr>
                                        <p:cTn id="22" dur="1" fill="hold">
                                          <p:stCondLst>
                                            <p:cond delay="0"/>
                                          </p:stCondLst>
                                        </p:cTn>
                                        <p:tgtEl>
                                          <p:spTgt spid="32773"/>
                                        </p:tgtEl>
                                        <p:attrNameLst>
                                          <p:attrName>style.visibility</p:attrName>
                                        </p:attrNameLst>
                                      </p:cBhvr>
                                      <p:to>
                                        <p:strVal val="visible"/>
                                      </p:to>
                                    </p:set>
                                    <p:animEffect transition="in" filter="box(out)">
                                      <p:cBhvr>
                                        <p:cTn id="23" dur="500"/>
                                        <p:tgtEl>
                                          <p:spTgt spid="3277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32" fill="hold" grpId="0" nodeType="clickEffect">
                                  <p:stCondLst>
                                    <p:cond delay="0"/>
                                  </p:stCondLst>
                                  <p:childTnLst>
                                    <p:set>
                                      <p:cBhvr>
                                        <p:cTn id="27" dur="1" fill="hold">
                                          <p:stCondLst>
                                            <p:cond delay="0"/>
                                          </p:stCondLst>
                                        </p:cTn>
                                        <p:tgtEl>
                                          <p:spTgt spid="32774"/>
                                        </p:tgtEl>
                                        <p:attrNameLst>
                                          <p:attrName>style.visibility</p:attrName>
                                        </p:attrNameLst>
                                      </p:cBhvr>
                                      <p:to>
                                        <p:strVal val="visible"/>
                                      </p:to>
                                    </p:set>
                                    <p:animEffect transition="in" filter="box(out)">
                                      <p:cBhvr>
                                        <p:cTn id="28" dur="500"/>
                                        <p:tgtEl>
                                          <p:spTgt spid="3277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32" fill="hold" grpId="0" nodeType="clickEffect">
                                  <p:stCondLst>
                                    <p:cond delay="0"/>
                                  </p:stCondLst>
                                  <p:childTnLst>
                                    <p:set>
                                      <p:cBhvr>
                                        <p:cTn id="32" dur="1" fill="hold">
                                          <p:stCondLst>
                                            <p:cond delay="0"/>
                                          </p:stCondLst>
                                        </p:cTn>
                                        <p:tgtEl>
                                          <p:spTgt spid="32775"/>
                                        </p:tgtEl>
                                        <p:attrNameLst>
                                          <p:attrName>style.visibility</p:attrName>
                                        </p:attrNameLst>
                                      </p:cBhvr>
                                      <p:to>
                                        <p:strVal val="visible"/>
                                      </p:to>
                                    </p:set>
                                    <p:animEffect transition="in" filter="box(out)">
                                      <p:cBhvr>
                                        <p:cTn id="33" dur="500"/>
                                        <p:tgtEl>
                                          <p:spTgt spid="327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utoUpdateAnimBg="0"/>
      <p:bldP spid="32773" grpId="0" autoUpdateAnimBg="0"/>
      <p:bldP spid="32774" grpId="0" autoUpdateAnimBg="0"/>
      <p:bldP spid="32775" grpId="0" autoUpdateAnimBg="0"/>
      <p:bldP spid="32776" grpId="0" animBg="1" autoUpdateAnimBg="0"/>
      <p:bldP spid="32777"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804" name="Picture 12">
            <a:extLst>
              <a:ext uri="{FF2B5EF4-FFF2-40B4-BE49-F238E27FC236}">
                <a16:creationId xmlns:a16="http://schemas.microsoft.com/office/drawing/2014/main" id="{AD7CF014-32B1-A1A1-5A84-E7D6924C43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3409950"/>
          </a:xfrm>
          <a:prstGeom prst="rect">
            <a:avLst/>
          </a:prstGeom>
          <a:noFill/>
          <a:extLst>
            <a:ext uri="{909E8E84-426E-40DD-AFC4-6F175D3DCCD1}">
              <a14:hiddenFill xmlns:a14="http://schemas.microsoft.com/office/drawing/2010/main">
                <a:solidFill>
                  <a:srgbClr val="FFFFFF"/>
                </a:solidFill>
              </a14:hiddenFill>
            </a:ext>
          </a:extLst>
        </p:spPr>
      </p:pic>
      <p:sp>
        <p:nvSpPr>
          <p:cNvPr id="33802" name="AutoShape 10">
            <a:extLst>
              <a:ext uri="{FF2B5EF4-FFF2-40B4-BE49-F238E27FC236}">
                <a16:creationId xmlns:a16="http://schemas.microsoft.com/office/drawing/2014/main" id="{D4C888F8-377A-FDEC-D0CF-9AC64B073E06}"/>
              </a:ext>
            </a:extLst>
          </p:cNvPr>
          <p:cNvSpPr>
            <a:spLocks noChangeArrowheads="1"/>
          </p:cNvSpPr>
          <p:nvPr/>
        </p:nvSpPr>
        <p:spPr bwMode="auto">
          <a:xfrm>
            <a:off x="3505200" y="0"/>
            <a:ext cx="5638800" cy="1143000"/>
          </a:xfrm>
          <a:prstGeom prst="wedgeRoundRectCallout">
            <a:avLst>
              <a:gd name="adj1" fmla="val -60134"/>
              <a:gd name="adj2" fmla="val 57361"/>
              <a:gd name="adj3" fmla="val 16667"/>
            </a:avLst>
          </a:prstGeom>
          <a:solidFill>
            <a:srgbClr val="FCF8E0"/>
          </a:solidFill>
          <a:ln w="9525">
            <a:solidFill>
              <a:schemeClr val="tx1"/>
            </a:solidFill>
            <a:miter lim="800000"/>
            <a:headEnd/>
            <a:tailEnd/>
          </a:ln>
          <a:effectLst/>
        </p:spPr>
        <p:txBody>
          <a:bodyPr/>
          <a:lstStyle/>
          <a:p>
            <a:pPr algn="ctr">
              <a:lnSpc>
                <a:spcPct val="85000"/>
              </a:lnSpc>
            </a:pPr>
            <a:r>
              <a:rPr lang="en-US" altLang="en-US" b="1" dirty="0" err="1">
                <a:latin typeface="Tempus Sans ITC" panose="04020404030D07020202" pitchFamily="82" charset="0"/>
              </a:rPr>
              <a:t>Comencemos</a:t>
            </a:r>
            <a:r>
              <a:rPr lang="en-US" altLang="en-US" b="1" dirty="0">
                <a:latin typeface="Tempus Sans ITC" panose="04020404030D07020202" pitchFamily="82" charset="0"/>
              </a:rPr>
              <a:t> </a:t>
            </a:r>
            <a:r>
              <a:rPr lang="en-US" altLang="en-US" b="1" dirty="0" err="1">
                <a:latin typeface="Tempus Sans ITC" panose="04020404030D07020202" pitchFamily="82" charset="0"/>
              </a:rPr>
              <a:t>por</a:t>
            </a:r>
            <a:r>
              <a:rPr lang="en-US" altLang="en-US" b="1" dirty="0">
                <a:latin typeface="Tempus Sans ITC" panose="04020404030D07020202" pitchFamily="82" charset="0"/>
              </a:rPr>
              <a:t> </a:t>
            </a:r>
            <a:r>
              <a:rPr lang="en-US" altLang="en-US" b="1" dirty="0" err="1">
                <a:latin typeface="Tempus Sans ITC" panose="04020404030D07020202" pitchFamily="82" charset="0"/>
              </a:rPr>
              <a:t>encontrar</a:t>
            </a:r>
            <a:r>
              <a:rPr lang="en-US" altLang="en-US" b="1" dirty="0">
                <a:latin typeface="Tempus Sans ITC" panose="04020404030D07020202" pitchFamily="82" charset="0"/>
              </a:rPr>
              <a:t> </a:t>
            </a:r>
            <a:r>
              <a:rPr lang="en-US" altLang="en-US" b="1" dirty="0" err="1">
                <a:latin typeface="Tempus Sans ITC" panose="04020404030D07020202" pitchFamily="82" charset="0"/>
              </a:rPr>
              <a:t>frases</a:t>
            </a:r>
            <a:r>
              <a:rPr lang="en-US" altLang="en-US" b="1" dirty="0">
                <a:latin typeface="Tempus Sans ITC" panose="04020404030D07020202" pitchFamily="82" charset="0"/>
              </a:rPr>
              <a:t> </a:t>
            </a:r>
            <a:r>
              <a:rPr lang="en-US" altLang="en-US" b="1" dirty="0" err="1">
                <a:latin typeface="Tempus Sans ITC" panose="04020404030D07020202" pitchFamily="82" charset="0"/>
              </a:rPr>
              <a:t>similares</a:t>
            </a:r>
            <a:r>
              <a:rPr lang="en-US" altLang="en-US" b="1" dirty="0">
                <a:latin typeface="Tempus Sans ITC" panose="04020404030D07020202" pitchFamily="82" charset="0"/>
              </a:rPr>
              <a:t> de </a:t>
            </a:r>
            <a:r>
              <a:rPr lang="en-US" altLang="en-US" b="1" dirty="0" err="1">
                <a:latin typeface="Tempus Sans ITC" panose="04020404030D07020202" pitchFamily="82" charset="0"/>
              </a:rPr>
              <a:t>otras</a:t>
            </a:r>
            <a:r>
              <a:rPr lang="en-US" altLang="en-US" b="1" dirty="0">
                <a:latin typeface="Tempus Sans ITC" panose="04020404030D07020202" pitchFamily="82" charset="0"/>
              </a:rPr>
              <a:t> </a:t>
            </a:r>
            <a:r>
              <a:rPr lang="en-US" altLang="en-US" b="1" dirty="0" err="1">
                <a:latin typeface="Tempus Sans ITC" panose="04020404030D07020202" pitchFamily="82" charset="0"/>
              </a:rPr>
              <a:t>escrituras</a:t>
            </a:r>
            <a:r>
              <a:rPr lang="en-US" altLang="en-US" b="1" dirty="0">
                <a:latin typeface="Tempus Sans ITC" panose="04020404030D07020202" pitchFamily="82" charset="0"/>
              </a:rPr>
              <a:t> </a:t>
            </a:r>
            <a:r>
              <a:rPr lang="en-US" altLang="en-US" b="1" dirty="0" err="1">
                <a:latin typeface="Tempus Sans ITC" panose="04020404030D07020202" pitchFamily="82" charset="0"/>
              </a:rPr>
              <a:t>similares</a:t>
            </a:r>
            <a:r>
              <a:rPr lang="en-US" altLang="en-US" b="1" dirty="0">
                <a:latin typeface="Tempus Sans ITC" panose="04020404030D07020202" pitchFamily="82" charset="0"/>
              </a:rPr>
              <a:t>:  
</a:t>
            </a:r>
            <a:r>
              <a:rPr lang="en-US" altLang="en-US" b="1" dirty="0" err="1">
                <a:solidFill>
                  <a:srgbClr val="C00000"/>
                </a:solidFill>
                <a:latin typeface="Tempus Sans ITC" panose="04020404030D07020202" pitchFamily="82" charset="0"/>
              </a:rPr>
              <a:t>Gálatas</a:t>
            </a:r>
            <a:r>
              <a:rPr lang="en-US" altLang="en-US" b="1" dirty="0">
                <a:solidFill>
                  <a:srgbClr val="C00000"/>
                </a:solidFill>
                <a:latin typeface="Tempus Sans ITC" panose="04020404030D07020202" pitchFamily="82" charset="0"/>
              </a:rPr>
              <a:t> 3, </a:t>
            </a:r>
            <a:r>
              <a:rPr lang="en-US" altLang="en-US" b="1" dirty="0" err="1">
                <a:solidFill>
                  <a:srgbClr val="C00000"/>
                </a:solidFill>
                <a:latin typeface="Tempus Sans ITC" panose="04020404030D07020202" pitchFamily="82" charset="0"/>
              </a:rPr>
              <a:t>Hechos</a:t>
            </a:r>
            <a:r>
              <a:rPr lang="en-US" altLang="en-US" b="1" dirty="0">
                <a:solidFill>
                  <a:srgbClr val="C00000"/>
                </a:solidFill>
                <a:latin typeface="Tempus Sans ITC" panose="04020404030D07020202" pitchFamily="82" charset="0"/>
              </a:rPr>
              <a:t> 2, </a:t>
            </a:r>
            <a:r>
              <a:rPr lang="en-US" altLang="en-US" b="1" dirty="0" err="1">
                <a:solidFill>
                  <a:srgbClr val="C00000"/>
                </a:solidFill>
                <a:latin typeface="Tempus Sans ITC" panose="04020404030D07020202" pitchFamily="82" charset="0"/>
              </a:rPr>
              <a:t>Efesios</a:t>
            </a:r>
            <a:r>
              <a:rPr lang="en-US" altLang="en-US" b="1" dirty="0">
                <a:solidFill>
                  <a:srgbClr val="C00000"/>
                </a:solidFill>
                <a:latin typeface="Tempus Sans ITC" panose="04020404030D07020202" pitchFamily="82" charset="0"/>
              </a:rPr>
              <a:t> 1</a:t>
            </a:r>
          </a:p>
        </p:txBody>
      </p:sp>
      <p:sp>
        <p:nvSpPr>
          <p:cNvPr id="33803" name="Text Box 11">
            <a:extLst>
              <a:ext uri="{FF2B5EF4-FFF2-40B4-BE49-F238E27FC236}">
                <a16:creationId xmlns:a16="http://schemas.microsoft.com/office/drawing/2014/main" id="{0BD4AEC1-0964-C889-67FF-C51FE5CE7E3E}"/>
              </a:ext>
            </a:extLst>
          </p:cNvPr>
          <p:cNvSpPr txBox="1">
            <a:spLocks noChangeArrowheads="1"/>
          </p:cNvSpPr>
          <p:nvPr/>
        </p:nvSpPr>
        <p:spPr bwMode="auto">
          <a:xfrm>
            <a:off x="3505200" y="1219200"/>
            <a:ext cx="56388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dirty="0">
                <a:solidFill>
                  <a:srgbClr val="FFFF00"/>
                </a:solidFill>
                <a:latin typeface="Tempus Sans ITC" panose="04020404030D07020202" pitchFamily="82" charset="0"/>
              </a:rPr>
              <a:t>G</a:t>
            </a:r>
            <a:r>
              <a:rPr lang="es-CO" altLang="en-US" b="1" dirty="0">
                <a:solidFill>
                  <a:srgbClr val="FFFF00"/>
                </a:solidFill>
                <a:latin typeface="Tempus Sans ITC" panose="04020404030D07020202" pitchFamily="82" charset="0"/>
              </a:rPr>
              <a:t>á</a:t>
            </a:r>
            <a:r>
              <a:rPr lang="en-US" altLang="en-US" b="1" dirty="0" err="1">
                <a:solidFill>
                  <a:srgbClr val="FFFF00"/>
                </a:solidFill>
                <a:latin typeface="Tempus Sans ITC" panose="04020404030D07020202" pitchFamily="82" charset="0"/>
              </a:rPr>
              <a:t>latas</a:t>
            </a:r>
            <a:r>
              <a:rPr lang="en-US" altLang="en-US" b="1" dirty="0">
                <a:solidFill>
                  <a:srgbClr val="FFFF00"/>
                </a:solidFill>
                <a:latin typeface="Tempus Sans ITC" panose="04020404030D07020202" pitchFamily="82" charset="0"/>
              </a:rPr>
              <a:t> 3:7-8, 13-14</a:t>
            </a:r>
          </a:p>
          <a:p>
            <a:pPr algn="ctr"/>
            <a:r>
              <a:rPr lang="es-ES" b="1" i="1" dirty="0">
                <a:solidFill>
                  <a:schemeClr val="bg1"/>
                </a:solidFill>
                <a:latin typeface="Tempus Sans ITC" panose="04020404030D07020202" pitchFamily="82" charset="0"/>
              </a:rPr>
              <a:t>Por tanto, sepan que los que son de fe, estos son hijos de Abraham. La Escritura, previendo que Dios justificaría a los gentiles por la fe, anunció de antemano las buenas nuevas a Abraham, diciendo: «</a:t>
            </a:r>
            <a:r>
              <a:rPr lang="es-ES" b="1" i="1" cap="small" dirty="0">
                <a:solidFill>
                  <a:schemeClr val="bg1"/>
                </a:solidFill>
                <a:latin typeface="Tempus Sans ITC" panose="04020404030D07020202" pitchFamily="82" charset="0"/>
              </a:rPr>
              <a:t>En ti serán benditas todas las naciones</a:t>
            </a:r>
            <a:r>
              <a:rPr lang="es-ES" b="1" i="1" dirty="0">
                <a:solidFill>
                  <a:schemeClr val="bg1"/>
                </a:solidFill>
                <a:latin typeface="Tempus Sans ITC" panose="04020404030D07020202" pitchFamily="82" charset="0"/>
              </a:rPr>
              <a:t>»</a:t>
            </a:r>
            <a:r>
              <a:rPr lang="en-US" altLang="en-US" b="1" dirty="0">
                <a:solidFill>
                  <a:schemeClr val="bg1"/>
                </a:solidFill>
                <a:latin typeface="Tempus Sans ITC" panose="04020404030D07020202" pitchFamily="82" charset="0"/>
              </a:rPr>
              <a:t>… </a:t>
            </a:r>
            <a:r>
              <a:rPr lang="es-ES" b="1" i="1" dirty="0">
                <a:solidFill>
                  <a:schemeClr val="bg1"/>
                </a:solidFill>
                <a:latin typeface="Tempus Sans ITC" panose="04020404030D07020202" pitchFamily="82" charset="0"/>
              </a:rPr>
              <a:t>Cristo nos redimió de la maldición de la ley, habiéndose hecho maldición por nosotros, porque escrito está: «</a:t>
            </a:r>
            <a:r>
              <a:rPr lang="es-ES" b="1" i="1" cap="small" dirty="0">
                <a:solidFill>
                  <a:schemeClr val="bg1"/>
                </a:solidFill>
                <a:latin typeface="Tempus Sans ITC" panose="04020404030D07020202" pitchFamily="82" charset="0"/>
              </a:rPr>
              <a:t>Maldito todo el que cuelga de un madero</a:t>
            </a:r>
            <a:r>
              <a:rPr lang="es-ES" b="1" i="1" dirty="0">
                <a:solidFill>
                  <a:schemeClr val="bg1"/>
                </a:solidFill>
                <a:latin typeface="Tempus Sans ITC" panose="04020404030D07020202" pitchFamily="82" charset="0"/>
              </a:rPr>
              <a:t>», a fin de que en Cristo Jesús la bendición de Abraham viniera a los gentiles, para que recibiéramos la promesa del Espíritu mediante la fe</a:t>
            </a:r>
            <a:endParaRPr lang="en-US" altLang="en-US" b="1" i="1" dirty="0">
              <a:solidFill>
                <a:schemeClr val="bg1"/>
              </a:solidFill>
              <a:latin typeface="Tempus Sans ITC" panose="04020404030D07020202" pitchFamily="82" charset="0"/>
            </a:endParaRPr>
          </a:p>
        </p:txBody>
      </p:sp>
      <p:sp>
        <p:nvSpPr>
          <p:cNvPr id="4" name="Rectangle 3">
            <a:extLst>
              <a:ext uri="{FF2B5EF4-FFF2-40B4-BE49-F238E27FC236}">
                <a16:creationId xmlns:a16="http://schemas.microsoft.com/office/drawing/2014/main" id="{4A5CF709-90D5-9A84-83E9-C38460C462E5}"/>
              </a:ext>
            </a:extLst>
          </p:cNvPr>
          <p:cNvSpPr/>
          <p:nvPr/>
        </p:nvSpPr>
        <p:spPr>
          <a:xfrm>
            <a:off x="304800" y="685800"/>
            <a:ext cx="1219200" cy="990600"/>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O" sz="2600" dirty="0"/>
              <a:t>La </a:t>
            </a:r>
            <a:r>
              <a:rPr lang="es-CO" sz="2600" dirty="0" err="1"/>
              <a:t>Bíblia</a:t>
            </a:r>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33802"/>
                                        </p:tgtEl>
                                        <p:attrNameLst>
                                          <p:attrName>style.visibility</p:attrName>
                                        </p:attrNameLst>
                                      </p:cBhvr>
                                      <p:to>
                                        <p:strVal val="visible"/>
                                      </p:to>
                                    </p:set>
                                    <p:anim calcmode="lin" valueType="num">
                                      <p:cBhvr>
                                        <p:cTn id="7" dur="500" fill="hold"/>
                                        <p:tgtEl>
                                          <p:spTgt spid="33802"/>
                                        </p:tgtEl>
                                        <p:attrNameLst>
                                          <p:attrName>ppt_x</p:attrName>
                                        </p:attrNameLst>
                                      </p:cBhvr>
                                      <p:tavLst>
                                        <p:tav tm="0">
                                          <p:val>
                                            <p:strVal val="#ppt_x-#ppt_w/2"/>
                                          </p:val>
                                        </p:tav>
                                        <p:tav tm="100000">
                                          <p:val>
                                            <p:strVal val="#ppt_x"/>
                                          </p:val>
                                        </p:tav>
                                      </p:tavLst>
                                    </p:anim>
                                    <p:anim calcmode="lin" valueType="num">
                                      <p:cBhvr>
                                        <p:cTn id="8" dur="500" fill="hold"/>
                                        <p:tgtEl>
                                          <p:spTgt spid="33802"/>
                                        </p:tgtEl>
                                        <p:attrNameLst>
                                          <p:attrName>ppt_y</p:attrName>
                                        </p:attrNameLst>
                                      </p:cBhvr>
                                      <p:tavLst>
                                        <p:tav tm="0">
                                          <p:val>
                                            <p:strVal val="#ppt_y"/>
                                          </p:val>
                                        </p:tav>
                                        <p:tav tm="100000">
                                          <p:val>
                                            <p:strVal val="#ppt_y"/>
                                          </p:val>
                                        </p:tav>
                                      </p:tavLst>
                                    </p:anim>
                                    <p:anim calcmode="lin" valueType="num">
                                      <p:cBhvr>
                                        <p:cTn id="9" dur="500" fill="hold"/>
                                        <p:tgtEl>
                                          <p:spTgt spid="33802"/>
                                        </p:tgtEl>
                                        <p:attrNameLst>
                                          <p:attrName>ppt_w</p:attrName>
                                        </p:attrNameLst>
                                      </p:cBhvr>
                                      <p:tavLst>
                                        <p:tav tm="0">
                                          <p:val>
                                            <p:fltVal val="0"/>
                                          </p:val>
                                        </p:tav>
                                        <p:tav tm="100000">
                                          <p:val>
                                            <p:strVal val="#ppt_w"/>
                                          </p:val>
                                        </p:tav>
                                      </p:tavLst>
                                    </p:anim>
                                    <p:anim calcmode="lin" valueType="num">
                                      <p:cBhvr>
                                        <p:cTn id="10" dur="500" fill="hold"/>
                                        <p:tgtEl>
                                          <p:spTgt spid="33802"/>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33803"/>
                                        </p:tgtEl>
                                        <p:attrNameLst>
                                          <p:attrName>style.visibility</p:attrName>
                                        </p:attrNameLst>
                                      </p:cBhvr>
                                      <p:to>
                                        <p:strVal val="visible"/>
                                      </p:to>
                                    </p:set>
                                    <p:animEffect transition="in" filter="box(out)">
                                      <p:cBhvr>
                                        <p:cTn id="15" dur="500"/>
                                        <p:tgtEl>
                                          <p:spTgt spid="338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2" grpId="0" animBg="1" autoUpdateAnimBg="0"/>
      <p:bldP spid="3380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8" name="Picture 8">
            <a:extLst>
              <a:ext uri="{FF2B5EF4-FFF2-40B4-BE49-F238E27FC236}">
                <a16:creationId xmlns:a16="http://schemas.microsoft.com/office/drawing/2014/main" id="{05EAEAD0-2276-43D5-788B-E8AB781ED5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3409950"/>
          </a:xfrm>
          <a:prstGeom prst="rect">
            <a:avLst/>
          </a:prstGeom>
          <a:noFill/>
          <a:extLst>
            <a:ext uri="{909E8E84-426E-40DD-AFC4-6F175D3DCCD1}">
              <a14:hiddenFill xmlns:a14="http://schemas.microsoft.com/office/drawing/2010/main">
                <a:solidFill>
                  <a:srgbClr val="FFFFFF"/>
                </a:solidFill>
              </a14:hiddenFill>
            </a:ext>
          </a:extLst>
        </p:spPr>
      </p:pic>
      <p:sp>
        <p:nvSpPr>
          <p:cNvPr id="35845" name="Text Box 5">
            <a:extLst>
              <a:ext uri="{FF2B5EF4-FFF2-40B4-BE49-F238E27FC236}">
                <a16:creationId xmlns:a16="http://schemas.microsoft.com/office/drawing/2014/main" id="{199401EC-1BC1-C9DE-6478-D363143538F2}"/>
              </a:ext>
            </a:extLst>
          </p:cNvPr>
          <p:cNvSpPr txBox="1">
            <a:spLocks noChangeArrowheads="1"/>
          </p:cNvSpPr>
          <p:nvPr/>
        </p:nvSpPr>
        <p:spPr bwMode="auto">
          <a:xfrm>
            <a:off x="0" y="3665263"/>
            <a:ext cx="335280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Tempus Sans ITC" panose="04020404030D07020202" pitchFamily="82" charset="0"/>
              </a:rPr>
              <a:t>En Jesús, la bendición de Abraham llega a los gentiles, para que podamos recibir la promesa del Espíritu, por medio de la fe</a:t>
            </a:r>
            <a:endParaRPr lang="en-US" altLang="en-US" sz="2600" b="1" dirty="0">
              <a:solidFill>
                <a:srgbClr val="FFFF00"/>
              </a:solidFill>
              <a:latin typeface="Tempus Sans ITC" panose="04020404030D07020202" pitchFamily="82" charset="0"/>
            </a:endParaRPr>
          </a:p>
        </p:txBody>
      </p:sp>
      <p:sp>
        <p:nvSpPr>
          <p:cNvPr id="35847" name="Text Box 7">
            <a:extLst>
              <a:ext uri="{FF2B5EF4-FFF2-40B4-BE49-F238E27FC236}">
                <a16:creationId xmlns:a16="http://schemas.microsoft.com/office/drawing/2014/main" id="{285AE8CB-CE0B-A689-201E-BB0E29011D36}"/>
              </a:ext>
            </a:extLst>
          </p:cNvPr>
          <p:cNvSpPr txBox="1">
            <a:spLocks noChangeArrowheads="1"/>
          </p:cNvSpPr>
          <p:nvPr/>
        </p:nvSpPr>
        <p:spPr bwMode="auto">
          <a:xfrm>
            <a:off x="3505200" y="1219200"/>
            <a:ext cx="56388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dirty="0">
                <a:solidFill>
                  <a:srgbClr val="FFFF00"/>
                </a:solidFill>
                <a:latin typeface="Tempus Sans ITC" panose="04020404030D07020202" pitchFamily="82" charset="0"/>
              </a:rPr>
              <a:t>G</a:t>
            </a:r>
            <a:r>
              <a:rPr lang="es-CO" altLang="en-US" b="1" dirty="0">
                <a:solidFill>
                  <a:srgbClr val="FFFF00"/>
                </a:solidFill>
                <a:latin typeface="Tempus Sans ITC" panose="04020404030D07020202" pitchFamily="82" charset="0"/>
              </a:rPr>
              <a:t>á</a:t>
            </a:r>
            <a:r>
              <a:rPr lang="en-US" altLang="en-US" b="1" dirty="0">
                <a:solidFill>
                  <a:srgbClr val="FFFF00"/>
                </a:solidFill>
                <a:latin typeface="Tempus Sans ITC" panose="04020404030D07020202" pitchFamily="82" charset="0"/>
              </a:rPr>
              <a:t>l 3:7-8, 13-14</a:t>
            </a:r>
          </a:p>
          <a:p>
            <a:pPr algn="ctr"/>
            <a:r>
              <a:rPr lang="es-ES" b="1" i="1" dirty="0">
                <a:solidFill>
                  <a:schemeClr val="bg1"/>
                </a:solidFill>
                <a:latin typeface="Tempus Sans ITC" panose="04020404030D07020202" pitchFamily="82" charset="0"/>
              </a:rPr>
              <a:t>Por tanto, sepan que los que son de fe, estos son hijos de Abraham. La Escritura, previendo que Dios justificaría a los gentiles por la fe, anunció de antemano las buenas nuevas a Abraham, diciendo: «</a:t>
            </a:r>
            <a:r>
              <a:rPr lang="es-ES" b="1" i="1" cap="small" dirty="0">
                <a:solidFill>
                  <a:schemeClr val="bg1"/>
                </a:solidFill>
                <a:latin typeface="Tempus Sans ITC" panose="04020404030D07020202" pitchFamily="82" charset="0"/>
              </a:rPr>
              <a:t>En ti serán benditas todas las naciones</a:t>
            </a:r>
            <a:r>
              <a:rPr lang="es-ES" b="1" i="1" dirty="0">
                <a:solidFill>
                  <a:schemeClr val="bg1"/>
                </a:solidFill>
                <a:latin typeface="Tempus Sans ITC" panose="04020404030D07020202" pitchFamily="82" charset="0"/>
              </a:rPr>
              <a:t>»</a:t>
            </a:r>
            <a:r>
              <a:rPr lang="en-US" altLang="en-US" b="1" dirty="0">
                <a:solidFill>
                  <a:schemeClr val="bg1"/>
                </a:solidFill>
                <a:latin typeface="Tempus Sans ITC" panose="04020404030D07020202" pitchFamily="82" charset="0"/>
              </a:rPr>
              <a:t>… </a:t>
            </a:r>
            <a:r>
              <a:rPr lang="es-ES" b="1" i="1" dirty="0">
                <a:solidFill>
                  <a:schemeClr val="bg1"/>
                </a:solidFill>
                <a:latin typeface="Tempus Sans ITC" panose="04020404030D07020202" pitchFamily="82" charset="0"/>
              </a:rPr>
              <a:t>Cristo nos redimió de la maldición de la ley, habiéndose hecho maldición por nosotros, porque escrito está: «</a:t>
            </a:r>
            <a:r>
              <a:rPr lang="es-ES" b="1" i="1" cap="small" dirty="0">
                <a:solidFill>
                  <a:schemeClr val="bg1"/>
                </a:solidFill>
                <a:latin typeface="Tempus Sans ITC" panose="04020404030D07020202" pitchFamily="82" charset="0"/>
              </a:rPr>
              <a:t>Maldito todo el que cuelga de un madero</a:t>
            </a:r>
            <a:r>
              <a:rPr lang="es-ES" b="1" i="1" dirty="0">
                <a:solidFill>
                  <a:schemeClr val="bg1"/>
                </a:solidFill>
                <a:latin typeface="Tempus Sans ITC" panose="04020404030D07020202" pitchFamily="82" charset="0"/>
              </a:rPr>
              <a:t>», a fin de que en Cristo Jesús la bendición de Abraham viniera a los gentiles, </a:t>
            </a:r>
            <a:r>
              <a:rPr lang="es-ES" b="1" i="1" dirty="0">
                <a:solidFill>
                  <a:srgbClr val="FFFF00"/>
                </a:solidFill>
                <a:latin typeface="Tempus Sans ITC" panose="04020404030D07020202" pitchFamily="82" charset="0"/>
              </a:rPr>
              <a:t>para que recibiéramos la promesa del Espíritu mediante la fe</a:t>
            </a:r>
            <a:endParaRPr lang="en-US" altLang="en-US" b="1" i="1" dirty="0">
              <a:solidFill>
                <a:srgbClr val="FFFF00"/>
              </a:solidFill>
              <a:latin typeface="Tempus Sans ITC" panose="04020404030D07020202" pitchFamily="82" charset="0"/>
            </a:endParaRPr>
          </a:p>
        </p:txBody>
      </p:sp>
      <p:sp>
        <p:nvSpPr>
          <p:cNvPr id="35849" name="AutoShape 9">
            <a:extLst>
              <a:ext uri="{FF2B5EF4-FFF2-40B4-BE49-F238E27FC236}">
                <a16:creationId xmlns:a16="http://schemas.microsoft.com/office/drawing/2014/main" id="{B7FE6573-5B2A-DC98-EC94-D2E8988364F7}"/>
              </a:ext>
            </a:extLst>
          </p:cNvPr>
          <p:cNvSpPr>
            <a:spLocks noChangeArrowheads="1"/>
          </p:cNvSpPr>
          <p:nvPr/>
        </p:nvSpPr>
        <p:spPr bwMode="auto">
          <a:xfrm>
            <a:off x="3505200" y="0"/>
            <a:ext cx="5638800" cy="1143000"/>
          </a:xfrm>
          <a:prstGeom prst="wedgeRoundRectCallout">
            <a:avLst>
              <a:gd name="adj1" fmla="val -60134"/>
              <a:gd name="adj2" fmla="val 57361"/>
              <a:gd name="adj3" fmla="val 16667"/>
            </a:avLst>
          </a:prstGeom>
          <a:solidFill>
            <a:srgbClr val="FCF8E0"/>
          </a:solidFill>
          <a:ln w="9525">
            <a:solidFill>
              <a:schemeClr val="tx1"/>
            </a:solidFill>
            <a:miter lim="800000"/>
            <a:headEnd/>
            <a:tailEnd/>
          </a:ln>
          <a:effectLst/>
        </p:spPr>
        <p:txBody>
          <a:bodyPr/>
          <a:lstStyle/>
          <a:p>
            <a:pPr algn="ctr">
              <a:lnSpc>
                <a:spcPct val="85000"/>
              </a:lnSpc>
            </a:pPr>
            <a:r>
              <a:rPr lang="en-US" altLang="en-US" b="1" dirty="0" err="1">
                <a:latin typeface="Tempus Sans ITC" panose="04020404030D07020202" pitchFamily="82" charset="0"/>
              </a:rPr>
              <a:t>Comencemos</a:t>
            </a:r>
            <a:r>
              <a:rPr lang="en-US" altLang="en-US" b="1" dirty="0">
                <a:latin typeface="Tempus Sans ITC" panose="04020404030D07020202" pitchFamily="82" charset="0"/>
              </a:rPr>
              <a:t> </a:t>
            </a:r>
            <a:r>
              <a:rPr lang="en-US" altLang="en-US" b="1" dirty="0" err="1">
                <a:latin typeface="Tempus Sans ITC" panose="04020404030D07020202" pitchFamily="82" charset="0"/>
              </a:rPr>
              <a:t>por</a:t>
            </a:r>
            <a:r>
              <a:rPr lang="en-US" altLang="en-US" b="1" dirty="0">
                <a:latin typeface="Tempus Sans ITC" panose="04020404030D07020202" pitchFamily="82" charset="0"/>
              </a:rPr>
              <a:t> </a:t>
            </a:r>
            <a:r>
              <a:rPr lang="en-US" altLang="en-US" b="1" dirty="0" err="1">
                <a:latin typeface="Tempus Sans ITC" panose="04020404030D07020202" pitchFamily="82" charset="0"/>
              </a:rPr>
              <a:t>encontrar</a:t>
            </a:r>
            <a:r>
              <a:rPr lang="en-US" altLang="en-US" b="1" dirty="0">
                <a:latin typeface="Tempus Sans ITC" panose="04020404030D07020202" pitchFamily="82" charset="0"/>
              </a:rPr>
              <a:t> </a:t>
            </a:r>
            <a:r>
              <a:rPr lang="en-US" altLang="en-US" b="1" dirty="0" err="1">
                <a:latin typeface="Tempus Sans ITC" panose="04020404030D07020202" pitchFamily="82" charset="0"/>
              </a:rPr>
              <a:t>frases</a:t>
            </a:r>
            <a:r>
              <a:rPr lang="en-US" altLang="en-US" b="1" dirty="0">
                <a:latin typeface="Tempus Sans ITC" panose="04020404030D07020202" pitchFamily="82" charset="0"/>
              </a:rPr>
              <a:t> </a:t>
            </a:r>
            <a:r>
              <a:rPr lang="en-US" altLang="en-US" b="1" dirty="0" err="1">
                <a:latin typeface="Tempus Sans ITC" panose="04020404030D07020202" pitchFamily="82" charset="0"/>
              </a:rPr>
              <a:t>similares</a:t>
            </a:r>
            <a:r>
              <a:rPr lang="en-US" altLang="en-US" b="1" dirty="0">
                <a:latin typeface="Tempus Sans ITC" panose="04020404030D07020202" pitchFamily="82" charset="0"/>
              </a:rPr>
              <a:t> de </a:t>
            </a:r>
            <a:r>
              <a:rPr lang="en-US" altLang="en-US" b="1" dirty="0" err="1">
                <a:latin typeface="Tempus Sans ITC" panose="04020404030D07020202" pitchFamily="82" charset="0"/>
              </a:rPr>
              <a:t>otras</a:t>
            </a:r>
            <a:r>
              <a:rPr lang="en-US" altLang="en-US" b="1" dirty="0">
                <a:latin typeface="Tempus Sans ITC" panose="04020404030D07020202" pitchFamily="82" charset="0"/>
              </a:rPr>
              <a:t> </a:t>
            </a:r>
            <a:r>
              <a:rPr lang="en-US" altLang="en-US" b="1" dirty="0" err="1">
                <a:latin typeface="Tempus Sans ITC" panose="04020404030D07020202" pitchFamily="82" charset="0"/>
              </a:rPr>
              <a:t>escrituras</a:t>
            </a:r>
            <a:r>
              <a:rPr lang="en-US" altLang="en-US" b="1" dirty="0">
                <a:latin typeface="Tempus Sans ITC" panose="04020404030D07020202" pitchFamily="82" charset="0"/>
              </a:rPr>
              <a:t> </a:t>
            </a:r>
            <a:r>
              <a:rPr lang="en-US" altLang="en-US" b="1" dirty="0" err="1">
                <a:latin typeface="Tempus Sans ITC" panose="04020404030D07020202" pitchFamily="82" charset="0"/>
              </a:rPr>
              <a:t>similares</a:t>
            </a:r>
            <a:r>
              <a:rPr lang="en-US" altLang="en-US" b="1" dirty="0">
                <a:latin typeface="Tempus Sans ITC" panose="04020404030D07020202" pitchFamily="82" charset="0"/>
              </a:rPr>
              <a:t>:  
</a:t>
            </a:r>
            <a:r>
              <a:rPr lang="en-US" altLang="en-US" b="1" dirty="0" err="1">
                <a:solidFill>
                  <a:srgbClr val="C00000"/>
                </a:solidFill>
                <a:latin typeface="Tempus Sans ITC" panose="04020404030D07020202" pitchFamily="82" charset="0"/>
              </a:rPr>
              <a:t>Gálatas</a:t>
            </a:r>
            <a:r>
              <a:rPr lang="en-US" altLang="en-US" b="1" dirty="0">
                <a:solidFill>
                  <a:srgbClr val="C00000"/>
                </a:solidFill>
                <a:latin typeface="Tempus Sans ITC" panose="04020404030D07020202" pitchFamily="82" charset="0"/>
              </a:rPr>
              <a:t> 3, </a:t>
            </a:r>
            <a:r>
              <a:rPr lang="en-US" altLang="en-US" b="1" dirty="0" err="1">
                <a:solidFill>
                  <a:srgbClr val="C00000"/>
                </a:solidFill>
                <a:latin typeface="Tempus Sans ITC" panose="04020404030D07020202" pitchFamily="82" charset="0"/>
              </a:rPr>
              <a:t>Hechos</a:t>
            </a:r>
            <a:r>
              <a:rPr lang="en-US" altLang="en-US" b="1" dirty="0">
                <a:solidFill>
                  <a:srgbClr val="C00000"/>
                </a:solidFill>
                <a:latin typeface="Tempus Sans ITC" panose="04020404030D07020202" pitchFamily="82" charset="0"/>
              </a:rPr>
              <a:t> 2, </a:t>
            </a:r>
            <a:r>
              <a:rPr lang="en-US" altLang="en-US" b="1" dirty="0" err="1">
                <a:solidFill>
                  <a:srgbClr val="C00000"/>
                </a:solidFill>
                <a:latin typeface="Tempus Sans ITC" panose="04020404030D07020202" pitchFamily="82" charset="0"/>
              </a:rPr>
              <a:t>Efesios</a:t>
            </a:r>
            <a:r>
              <a:rPr lang="en-US" altLang="en-US" b="1" dirty="0">
                <a:solidFill>
                  <a:srgbClr val="C00000"/>
                </a:solidFill>
                <a:latin typeface="Tempus Sans ITC" panose="04020404030D07020202" pitchFamily="82" charset="0"/>
              </a:rPr>
              <a:t> 1</a:t>
            </a:r>
          </a:p>
        </p:txBody>
      </p:sp>
      <p:sp>
        <p:nvSpPr>
          <p:cNvPr id="35854" name="Text Box 14">
            <a:extLst>
              <a:ext uri="{FF2B5EF4-FFF2-40B4-BE49-F238E27FC236}">
                <a16:creationId xmlns:a16="http://schemas.microsoft.com/office/drawing/2014/main" id="{ED5B7771-E171-CCC0-4CE0-58E7A824F70C}"/>
              </a:ext>
            </a:extLst>
          </p:cNvPr>
          <p:cNvSpPr txBox="1">
            <a:spLocks noChangeArrowheads="1"/>
          </p:cNvSpPr>
          <p:nvPr/>
        </p:nvSpPr>
        <p:spPr bwMode="auto">
          <a:xfrm>
            <a:off x="0" y="3671175"/>
            <a:ext cx="3200400" cy="1573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sz="2800" b="1" dirty="0">
                <a:solidFill>
                  <a:srgbClr val="FFFF00"/>
                </a:solidFill>
                <a:latin typeface="Tempus Sans ITC" panose="04020404030D07020202" pitchFamily="82" charset="0"/>
              </a:rPr>
              <a:t>Recibirás el don del  E.S. debido a la promesa dada a ti y a todos.</a:t>
            </a:r>
            <a:endParaRPr lang="en-US" altLang="en-US" sz="2800" b="1" dirty="0">
              <a:solidFill>
                <a:srgbClr val="FFFF00"/>
              </a:solidFill>
              <a:latin typeface="Tempus Sans ITC" panose="04020404030D07020202" pitchFamily="82" charset="0"/>
            </a:endParaRPr>
          </a:p>
        </p:txBody>
      </p:sp>
      <p:sp>
        <p:nvSpPr>
          <p:cNvPr id="35855" name="Text Box 15">
            <a:extLst>
              <a:ext uri="{FF2B5EF4-FFF2-40B4-BE49-F238E27FC236}">
                <a16:creationId xmlns:a16="http://schemas.microsoft.com/office/drawing/2014/main" id="{BF6F165E-386C-7E9A-CFFA-0BC47772FA2D}"/>
              </a:ext>
            </a:extLst>
          </p:cNvPr>
          <p:cNvSpPr txBox="1">
            <a:spLocks noChangeArrowheads="1"/>
          </p:cNvSpPr>
          <p:nvPr/>
        </p:nvSpPr>
        <p:spPr bwMode="auto">
          <a:xfrm>
            <a:off x="67003" y="4573855"/>
            <a:ext cx="3310689" cy="104797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b="1" dirty="0">
                <a:solidFill>
                  <a:srgbClr val="FFFF00"/>
                </a:solidFill>
                <a:latin typeface="Tempus Sans ITC" panose="04020404030D07020202" pitchFamily="82" charset="0"/>
              </a:rPr>
              <a:t>Recibirás el don del E.S. debido a la promesa dada a todos.</a:t>
            </a:r>
            <a:endParaRPr lang="en-US" altLang="en-US" b="1" dirty="0">
              <a:solidFill>
                <a:srgbClr val="FFFF00"/>
              </a:solidFill>
              <a:latin typeface="Tempus Sans ITC" panose="04020404030D07020202" pitchFamily="82" charset="0"/>
            </a:endParaRPr>
          </a:p>
        </p:txBody>
      </p:sp>
      <p:sp>
        <p:nvSpPr>
          <p:cNvPr id="4" name="Rectangle 3">
            <a:extLst>
              <a:ext uri="{FF2B5EF4-FFF2-40B4-BE49-F238E27FC236}">
                <a16:creationId xmlns:a16="http://schemas.microsoft.com/office/drawing/2014/main" id="{F2D4AD5D-B623-3607-077A-ACF026880028}"/>
              </a:ext>
            </a:extLst>
          </p:cNvPr>
          <p:cNvSpPr/>
          <p:nvPr/>
        </p:nvSpPr>
        <p:spPr>
          <a:xfrm>
            <a:off x="304800" y="685800"/>
            <a:ext cx="1219200" cy="990600"/>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O" sz="2600" dirty="0"/>
              <a:t>La </a:t>
            </a:r>
            <a:r>
              <a:rPr lang="es-CO" sz="2600" dirty="0" err="1"/>
              <a:t>Bíblia</a:t>
            </a:r>
            <a:endParaRPr lang="en-US" sz="2600" dirty="0"/>
          </a:p>
        </p:txBody>
      </p:sp>
      <p:sp>
        <p:nvSpPr>
          <p:cNvPr id="35853" name="Text Box 13">
            <a:extLst>
              <a:ext uri="{FF2B5EF4-FFF2-40B4-BE49-F238E27FC236}">
                <a16:creationId xmlns:a16="http://schemas.microsoft.com/office/drawing/2014/main" id="{41958C84-2079-8023-85D0-A252A96017F1}"/>
              </a:ext>
            </a:extLst>
          </p:cNvPr>
          <p:cNvSpPr txBox="1">
            <a:spLocks noChangeArrowheads="1"/>
          </p:cNvSpPr>
          <p:nvPr/>
        </p:nvSpPr>
        <p:spPr bwMode="auto">
          <a:xfrm>
            <a:off x="67003" y="3447249"/>
            <a:ext cx="3314700" cy="104797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b="1" dirty="0">
                <a:solidFill>
                  <a:srgbClr val="FFFF00"/>
                </a:solidFill>
                <a:latin typeface="Tempus Sans ITC" panose="04020404030D07020202" pitchFamily="82" charset="0"/>
              </a:rPr>
              <a:t>En Jesús los gentiles recibirán la promesa del Espíritu, a través de la fe</a:t>
            </a:r>
            <a:endParaRPr lang="en-US" altLang="en-US" b="1" dirty="0">
              <a:solidFill>
                <a:srgbClr val="FFFF00"/>
              </a:solidFill>
              <a:latin typeface="Tempus Sans ITC" panose="04020404030D07020202" pitchFamily="82" charset="0"/>
            </a:endParaRPr>
          </a:p>
        </p:txBody>
      </p:sp>
      <p:sp>
        <p:nvSpPr>
          <p:cNvPr id="7" name="Text Box 11">
            <a:extLst>
              <a:ext uri="{FF2B5EF4-FFF2-40B4-BE49-F238E27FC236}">
                <a16:creationId xmlns:a16="http://schemas.microsoft.com/office/drawing/2014/main" id="{339B2545-503F-16FC-A96E-AE3923818405}"/>
              </a:ext>
            </a:extLst>
          </p:cNvPr>
          <p:cNvSpPr txBox="1">
            <a:spLocks noChangeArrowheads="1"/>
          </p:cNvSpPr>
          <p:nvPr/>
        </p:nvSpPr>
        <p:spPr bwMode="auto">
          <a:xfrm>
            <a:off x="3514397" y="1240768"/>
            <a:ext cx="55626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2:38-39</a:t>
            </a:r>
          </a:p>
          <a:p>
            <a:pPr algn="ctr"/>
            <a:r>
              <a:rPr lang="es-ES" b="1" dirty="0">
                <a:solidFill>
                  <a:srgbClr val="FFFF00"/>
                </a:solidFill>
                <a:latin typeface="Tempus Sans ITC" panose="04020404030D07020202" pitchFamily="82" charset="0"/>
              </a:rPr>
              <a:t>Arrepiéntanse y sean bautizados cada uno de ustedes en el nombre de Jesucristo para perdón de sus pecados, </a:t>
            </a:r>
            <a:r>
              <a:rPr lang="es-ES" b="1" dirty="0">
                <a:solidFill>
                  <a:schemeClr val="bg1"/>
                </a:solidFill>
                <a:latin typeface="Tempus Sans ITC" panose="04020404030D07020202" pitchFamily="82" charset="0"/>
              </a:rPr>
              <a:t>y recibirán el don del Espíritu Santo. Porque la promesa es para ustedes y </a:t>
            </a:r>
            <a:r>
              <a:rPr lang="es-ES" b="1" i="1" dirty="0">
                <a:solidFill>
                  <a:schemeClr val="bg1"/>
                </a:solidFill>
                <a:latin typeface="Tempus Sans ITC" panose="04020404030D07020202" pitchFamily="82" charset="0"/>
              </a:rPr>
              <a:t>para</a:t>
            </a:r>
            <a:r>
              <a:rPr lang="es-ES" b="1" dirty="0">
                <a:solidFill>
                  <a:schemeClr val="bg1"/>
                </a:solidFill>
                <a:latin typeface="Tempus Sans ITC" panose="04020404030D07020202" pitchFamily="82" charset="0"/>
              </a:rPr>
              <a:t> sus hijos y para todos los que están lejos, </a:t>
            </a:r>
            <a:r>
              <a:rPr lang="es-ES" b="1" i="1" dirty="0">
                <a:solidFill>
                  <a:schemeClr val="bg1"/>
                </a:solidFill>
                <a:latin typeface="Tempus Sans ITC" panose="04020404030D07020202" pitchFamily="82" charset="0"/>
              </a:rPr>
              <a:t>para</a:t>
            </a:r>
            <a:r>
              <a:rPr lang="es-ES" b="1" dirty="0">
                <a:solidFill>
                  <a:schemeClr val="bg1"/>
                </a:solidFill>
                <a:latin typeface="Tempus Sans ITC" panose="04020404030D07020202" pitchFamily="82" charset="0"/>
              </a:rPr>
              <a:t> tantos como el Señor nuestro Dios llame</a:t>
            </a:r>
            <a:endParaRPr lang="en-US" altLang="en-US" b="1" dirty="0">
              <a:solidFill>
                <a:schemeClr val="bg1"/>
              </a:solidFill>
              <a:latin typeface="Tempus Sans ITC" panose="04020404030D07020202" pitchFamily="82" charset="0"/>
            </a:endParaRPr>
          </a:p>
        </p:txBody>
      </p:sp>
      <p:sp>
        <p:nvSpPr>
          <p:cNvPr id="8" name="Text Box 12">
            <a:extLst>
              <a:ext uri="{FF2B5EF4-FFF2-40B4-BE49-F238E27FC236}">
                <a16:creationId xmlns:a16="http://schemas.microsoft.com/office/drawing/2014/main" id="{393F85DE-83D4-F39A-90E9-5DDDE6114753}"/>
              </a:ext>
            </a:extLst>
          </p:cNvPr>
          <p:cNvSpPr txBox="1">
            <a:spLocks noChangeArrowheads="1"/>
          </p:cNvSpPr>
          <p:nvPr/>
        </p:nvSpPr>
        <p:spPr bwMode="auto">
          <a:xfrm>
            <a:off x="3497899" y="1240768"/>
            <a:ext cx="55626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2:38-39</a:t>
            </a:r>
          </a:p>
          <a:p>
            <a:pPr algn="ctr"/>
            <a:r>
              <a:rPr lang="es-ES" b="1" dirty="0">
                <a:solidFill>
                  <a:schemeClr val="bg1"/>
                </a:solidFill>
                <a:latin typeface="Tempus Sans ITC" panose="04020404030D07020202" pitchFamily="82" charset="0"/>
              </a:rPr>
              <a:t>Arrepiéntanse y sean bautizados cada uno de ustedes en el nombre de Jesucristo para perdón de sus pecados, </a:t>
            </a:r>
            <a:r>
              <a:rPr lang="es-ES" b="1" dirty="0">
                <a:solidFill>
                  <a:srgbClr val="FFFF00"/>
                </a:solidFill>
                <a:latin typeface="Tempus Sans ITC" panose="04020404030D07020202" pitchFamily="82" charset="0"/>
              </a:rPr>
              <a:t>y recibirán el don del Espíritu Santo. </a:t>
            </a:r>
            <a:r>
              <a:rPr lang="es-ES" b="1" dirty="0">
                <a:solidFill>
                  <a:schemeClr val="bg1"/>
                </a:solidFill>
                <a:latin typeface="Tempus Sans ITC" panose="04020404030D07020202" pitchFamily="82" charset="0"/>
              </a:rPr>
              <a:t>Porque la promesa es para ustedes y </a:t>
            </a:r>
            <a:r>
              <a:rPr lang="es-ES" b="1" i="1" dirty="0">
                <a:solidFill>
                  <a:schemeClr val="bg1"/>
                </a:solidFill>
                <a:latin typeface="Tempus Sans ITC" panose="04020404030D07020202" pitchFamily="82" charset="0"/>
              </a:rPr>
              <a:t>para</a:t>
            </a:r>
            <a:r>
              <a:rPr lang="es-ES" b="1" dirty="0">
                <a:solidFill>
                  <a:schemeClr val="bg1"/>
                </a:solidFill>
                <a:latin typeface="Tempus Sans ITC" panose="04020404030D07020202" pitchFamily="82" charset="0"/>
              </a:rPr>
              <a:t> sus hijos y para todos los que están lejos, </a:t>
            </a:r>
            <a:r>
              <a:rPr lang="es-ES" b="1" i="1" dirty="0">
                <a:solidFill>
                  <a:schemeClr val="bg1"/>
                </a:solidFill>
                <a:latin typeface="Tempus Sans ITC" panose="04020404030D07020202" pitchFamily="82" charset="0"/>
              </a:rPr>
              <a:t>para</a:t>
            </a:r>
            <a:r>
              <a:rPr lang="es-ES" b="1" dirty="0">
                <a:solidFill>
                  <a:schemeClr val="bg1"/>
                </a:solidFill>
                <a:latin typeface="Tempus Sans ITC" panose="04020404030D07020202" pitchFamily="82" charset="0"/>
              </a:rPr>
              <a:t> tantos como el Señor nuestro Dios llame</a:t>
            </a:r>
            <a:endParaRPr lang="en-US" altLang="en-US" b="1" dirty="0">
              <a:solidFill>
                <a:schemeClr val="bg1"/>
              </a:solidFill>
              <a:latin typeface="Tempus Sans ITC" panose="04020404030D07020202" pitchFamily="82" charset="0"/>
            </a:endParaRPr>
          </a:p>
        </p:txBody>
      </p:sp>
      <p:sp>
        <p:nvSpPr>
          <p:cNvPr id="9" name="Text Box 12">
            <a:extLst>
              <a:ext uri="{FF2B5EF4-FFF2-40B4-BE49-F238E27FC236}">
                <a16:creationId xmlns:a16="http://schemas.microsoft.com/office/drawing/2014/main" id="{D61C73C8-DB61-38C7-86C3-097A78F5ECDA}"/>
              </a:ext>
            </a:extLst>
          </p:cNvPr>
          <p:cNvSpPr txBox="1">
            <a:spLocks noChangeArrowheads="1"/>
          </p:cNvSpPr>
          <p:nvPr/>
        </p:nvSpPr>
        <p:spPr bwMode="auto">
          <a:xfrm>
            <a:off x="3572203" y="1252039"/>
            <a:ext cx="55626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dirty="0" err="1">
                <a:solidFill>
                  <a:srgbClr val="FFFF00"/>
                </a:solidFill>
                <a:latin typeface="Tempus Sans ITC" panose="04020404030D07020202" pitchFamily="82" charset="0"/>
              </a:rPr>
              <a:t>Hechos</a:t>
            </a:r>
            <a:r>
              <a:rPr lang="en-US" altLang="en-US" b="1" dirty="0">
                <a:solidFill>
                  <a:srgbClr val="FFFF00"/>
                </a:solidFill>
                <a:latin typeface="Tempus Sans ITC" panose="04020404030D07020202" pitchFamily="82" charset="0"/>
              </a:rPr>
              <a:t> 2:38-39</a:t>
            </a:r>
          </a:p>
          <a:p>
            <a:pPr algn="ctr"/>
            <a:r>
              <a:rPr lang="es-ES" b="1" dirty="0">
                <a:solidFill>
                  <a:schemeClr val="bg1"/>
                </a:solidFill>
                <a:latin typeface="Tempus Sans ITC" panose="04020404030D07020202" pitchFamily="82" charset="0"/>
              </a:rPr>
              <a:t>Arrepiéntanse y sean bautizados cada uno de ustedes en el nombre de Jesucristo para perdón de sus pecados, y recibirán el don del Espíritu Santo. </a:t>
            </a:r>
            <a:r>
              <a:rPr lang="es-ES" b="1" dirty="0">
                <a:solidFill>
                  <a:srgbClr val="FFFF00"/>
                </a:solidFill>
                <a:latin typeface="Tempus Sans ITC" panose="04020404030D07020202" pitchFamily="82" charset="0"/>
              </a:rPr>
              <a:t>Porque la promesa es para ustedes y </a:t>
            </a:r>
            <a:r>
              <a:rPr lang="es-ES" b="1" i="1" dirty="0">
                <a:solidFill>
                  <a:srgbClr val="FFFF00"/>
                </a:solidFill>
                <a:latin typeface="Tempus Sans ITC" panose="04020404030D07020202" pitchFamily="82" charset="0"/>
              </a:rPr>
              <a:t>para</a:t>
            </a:r>
            <a:r>
              <a:rPr lang="es-ES" b="1" dirty="0">
                <a:solidFill>
                  <a:srgbClr val="FFFF00"/>
                </a:solidFill>
                <a:latin typeface="Tempus Sans ITC" panose="04020404030D07020202" pitchFamily="82" charset="0"/>
              </a:rPr>
              <a:t> sus hijos y para todos los que están lejos, </a:t>
            </a:r>
            <a:r>
              <a:rPr lang="es-ES" b="1" i="1" dirty="0">
                <a:solidFill>
                  <a:srgbClr val="FFFF00"/>
                </a:solidFill>
                <a:latin typeface="Tempus Sans ITC" panose="04020404030D07020202" pitchFamily="82" charset="0"/>
              </a:rPr>
              <a:t>para</a:t>
            </a:r>
            <a:r>
              <a:rPr lang="es-ES" b="1" dirty="0">
                <a:solidFill>
                  <a:srgbClr val="FFFF00"/>
                </a:solidFill>
                <a:latin typeface="Tempus Sans ITC" panose="04020404030D07020202" pitchFamily="82" charset="0"/>
              </a:rPr>
              <a:t> tantos como el Señor nuestro Dios llame</a:t>
            </a:r>
            <a:endParaRPr lang="en-US" altLang="en-US" b="1" dirty="0">
              <a:solidFill>
                <a:srgbClr val="FFFF00"/>
              </a:solidFill>
              <a:latin typeface="Tempus Sans ITC" panose="04020404030D07020202"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35847"/>
                                        </p:tgtEl>
                                        <p:attrNameLst>
                                          <p:attrName>style.visibility</p:attrName>
                                        </p:attrNameLst>
                                      </p:cBhvr>
                                      <p:to>
                                        <p:strVal val="visible"/>
                                      </p:to>
                                    </p:set>
                                    <p:animEffect transition="in" filter="box(out)">
                                      <p:cBhvr>
                                        <p:cTn id="7" dur="1000"/>
                                        <p:tgtEl>
                                          <p:spTgt spid="358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xit" presetSubtype="4" fill="hold" grpId="1" nodeType="clickEffect">
                                  <p:stCondLst>
                                    <p:cond delay="0"/>
                                  </p:stCondLst>
                                  <p:childTnLst>
                                    <p:animEffect transition="out" filter="slide(fromBottom)">
                                      <p:cBhvr>
                                        <p:cTn id="11" dur="1000"/>
                                        <p:tgtEl>
                                          <p:spTgt spid="35847"/>
                                        </p:tgtEl>
                                      </p:cBhvr>
                                    </p:animEffect>
                                    <p:set>
                                      <p:cBhvr>
                                        <p:cTn id="12" dur="1" fill="hold">
                                          <p:stCondLst>
                                            <p:cond delay="999"/>
                                          </p:stCondLst>
                                        </p:cTn>
                                        <p:tgtEl>
                                          <p:spTgt spid="35847"/>
                                        </p:tgtEl>
                                        <p:attrNameLst>
                                          <p:attrName>style.visibility</p:attrName>
                                        </p:attrNameLst>
                                      </p:cBhvr>
                                      <p:to>
                                        <p:strVal val="hidden"/>
                                      </p:to>
                                    </p:set>
                                  </p:childTnLst>
                                </p:cTn>
                              </p:par>
                              <p:par>
                                <p:cTn id="13" presetID="9"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1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xit" presetSubtype="0" fill="hold" grpId="1" nodeType="clickEffect">
                                  <p:stCondLst>
                                    <p:cond delay="0"/>
                                  </p:stCondLst>
                                  <p:childTnLst>
                                    <p:animEffect transition="out" filter="dissolve">
                                      <p:cBhvr>
                                        <p:cTn id="19" dur="1000"/>
                                        <p:tgtEl>
                                          <p:spTgt spid="7"/>
                                        </p:tgtEl>
                                      </p:cBhvr>
                                    </p:animEffect>
                                    <p:set>
                                      <p:cBhvr>
                                        <p:cTn id="20" dur="1" fill="hold">
                                          <p:stCondLst>
                                            <p:cond delay="999"/>
                                          </p:stCondLst>
                                        </p:cTn>
                                        <p:tgtEl>
                                          <p:spTgt spid="7"/>
                                        </p:tgtEl>
                                        <p:attrNameLst>
                                          <p:attrName>style.visibility</p:attrName>
                                        </p:attrNameLst>
                                      </p:cBhvr>
                                      <p:to>
                                        <p:strVal val="hidden"/>
                                      </p:to>
                                    </p:set>
                                  </p:childTnLst>
                                </p:cTn>
                              </p:par>
                              <p:par>
                                <p:cTn id="21" presetID="5" presetClass="entr" presetSubtype="1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heckerboard(across)">
                                      <p:cBhvr>
                                        <p:cTn id="23" dur="1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xit" presetSubtype="0" fill="hold" grpId="1" nodeType="clickEffect">
                                  <p:stCondLst>
                                    <p:cond delay="0"/>
                                  </p:stCondLst>
                                  <p:childTnLst>
                                    <p:animEffect transition="out" filter="dissolve">
                                      <p:cBhvr>
                                        <p:cTn id="27" dur="1000"/>
                                        <p:tgtEl>
                                          <p:spTgt spid="8"/>
                                        </p:tgtEl>
                                      </p:cBhvr>
                                    </p:animEffect>
                                    <p:set>
                                      <p:cBhvr>
                                        <p:cTn id="28" dur="1" fill="hold">
                                          <p:stCondLst>
                                            <p:cond delay="999"/>
                                          </p:stCondLst>
                                        </p:cTn>
                                        <p:tgtEl>
                                          <p:spTgt spid="8"/>
                                        </p:tgtEl>
                                        <p:attrNameLst>
                                          <p:attrName>style.visibility</p:attrName>
                                        </p:attrNameLst>
                                      </p:cBhvr>
                                      <p:to>
                                        <p:strVal val="hidden"/>
                                      </p:to>
                                    </p:set>
                                  </p:childTnLst>
                                </p:cTn>
                              </p:par>
                              <p:par>
                                <p:cTn id="29" presetID="5" presetClass="entr" presetSubtype="1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checkerboard(across)">
                                      <p:cBhvr>
                                        <p:cTn id="31" dur="10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42" fill="hold" grpId="0" nodeType="clickEffect">
                                  <p:stCondLst>
                                    <p:cond delay="0"/>
                                  </p:stCondLst>
                                  <p:childTnLst>
                                    <p:set>
                                      <p:cBhvr>
                                        <p:cTn id="35" dur="1" fill="hold">
                                          <p:stCondLst>
                                            <p:cond delay="0"/>
                                          </p:stCondLst>
                                        </p:cTn>
                                        <p:tgtEl>
                                          <p:spTgt spid="35854"/>
                                        </p:tgtEl>
                                        <p:attrNameLst>
                                          <p:attrName>style.visibility</p:attrName>
                                        </p:attrNameLst>
                                      </p:cBhvr>
                                      <p:to>
                                        <p:strVal val="visible"/>
                                      </p:to>
                                    </p:set>
                                    <p:animEffect transition="in" filter="barn(outHorizontal)">
                                      <p:cBhvr>
                                        <p:cTn id="36" dur="1000"/>
                                        <p:tgtEl>
                                          <p:spTgt spid="35854"/>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xit" presetSubtype="0" fill="hold" grpId="1" nodeType="clickEffect">
                                  <p:stCondLst>
                                    <p:cond delay="0"/>
                                  </p:stCondLst>
                                  <p:childTnLst>
                                    <p:animEffect transition="out" filter="dissolve">
                                      <p:cBhvr>
                                        <p:cTn id="40" dur="1000"/>
                                        <p:tgtEl>
                                          <p:spTgt spid="35854"/>
                                        </p:tgtEl>
                                      </p:cBhvr>
                                    </p:animEffect>
                                    <p:set>
                                      <p:cBhvr>
                                        <p:cTn id="41" dur="1" fill="hold">
                                          <p:stCondLst>
                                            <p:cond delay="999"/>
                                          </p:stCondLst>
                                        </p:cTn>
                                        <p:tgtEl>
                                          <p:spTgt spid="35854"/>
                                        </p:tgtEl>
                                        <p:attrNameLst>
                                          <p:attrName>style.visibility</p:attrName>
                                        </p:attrNameLst>
                                      </p:cBhvr>
                                      <p:to>
                                        <p:strVal val="hidden"/>
                                      </p:to>
                                    </p:set>
                                  </p:childTnLst>
                                </p:cTn>
                              </p:par>
                              <p:par>
                                <p:cTn id="42" presetID="4" presetClass="entr" presetSubtype="32" fill="hold" grpId="0" nodeType="withEffect">
                                  <p:stCondLst>
                                    <p:cond delay="0"/>
                                  </p:stCondLst>
                                  <p:childTnLst>
                                    <p:set>
                                      <p:cBhvr>
                                        <p:cTn id="43" dur="1" fill="hold">
                                          <p:stCondLst>
                                            <p:cond delay="0"/>
                                          </p:stCondLst>
                                        </p:cTn>
                                        <p:tgtEl>
                                          <p:spTgt spid="35845"/>
                                        </p:tgtEl>
                                        <p:attrNameLst>
                                          <p:attrName>style.visibility</p:attrName>
                                        </p:attrNameLst>
                                      </p:cBhvr>
                                      <p:to>
                                        <p:strVal val="visible"/>
                                      </p:to>
                                    </p:set>
                                    <p:animEffect transition="in" filter="box(out)">
                                      <p:cBhvr>
                                        <p:cTn id="44" dur="1000"/>
                                        <p:tgtEl>
                                          <p:spTgt spid="35845"/>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xit" presetSubtype="0" fill="hold" grpId="1" nodeType="clickEffect">
                                  <p:stCondLst>
                                    <p:cond delay="0"/>
                                  </p:stCondLst>
                                  <p:childTnLst>
                                    <p:animEffect transition="out" filter="dissolve">
                                      <p:cBhvr>
                                        <p:cTn id="48" dur="1000"/>
                                        <p:tgtEl>
                                          <p:spTgt spid="35845"/>
                                        </p:tgtEl>
                                      </p:cBhvr>
                                    </p:animEffect>
                                    <p:set>
                                      <p:cBhvr>
                                        <p:cTn id="49" dur="1" fill="hold">
                                          <p:stCondLst>
                                            <p:cond delay="999"/>
                                          </p:stCondLst>
                                        </p:cTn>
                                        <p:tgtEl>
                                          <p:spTgt spid="35845"/>
                                        </p:tgtEl>
                                        <p:attrNameLst>
                                          <p:attrName>style.visibility</p:attrName>
                                        </p:attrNameLst>
                                      </p:cBhvr>
                                      <p:to>
                                        <p:strVal val="hidden"/>
                                      </p:to>
                                    </p:set>
                                  </p:childTnLst>
                                </p:cTn>
                              </p:par>
                              <p:par>
                                <p:cTn id="50" presetID="9" presetClass="entr" presetSubtype="0" fill="hold" grpId="2" nodeType="withEffect">
                                  <p:stCondLst>
                                    <p:cond delay="0"/>
                                  </p:stCondLst>
                                  <p:childTnLst>
                                    <p:set>
                                      <p:cBhvr>
                                        <p:cTn id="51" dur="1" fill="hold">
                                          <p:stCondLst>
                                            <p:cond delay="0"/>
                                          </p:stCondLst>
                                        </p:cTn>
                                        <p:tgtEl>
                                          <p:spTgt spid="35853"/>
                                        </p:tgtEl>
                                        <p:attrNameLst>
                                          <p:attrName>style.visibility</p:attrName>
                                        </p:attrNameLst>
                                      </p:cBhvr>
                                      <p:to>
                                        <p:strVal val="visible"/>
                                      </p:to>
                                    </p:set>
                                    <p:animEffect transition="in" filter="dissolve">
                                      <p:cBhvr>
                                        <p:cTn id="52" dur="1000"/>
                                        <p:tgtEl>
                                          <p:spTgt spid="35853"/>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42" fill="hold" grpId="0" nodeType="clickEffect">
                                  <p:stCondLst>
                                    <p:cond delay="0"/>
                                  </p:stCondLst>
                                  <p:childTnLst>
                                    <p:set>
                                      <p:cBhvr>
                                        <p:cTn id="56" dur="1" fill="hold">
                                          <p:stCondLst>
                                            <p:cond delay="0"/>
                                          </p:stCondLst>
                                        </p:cTn>
                                        <p:tgtEl>
                                          <p:spTgt spid="35855"/>
                                        </p:tgtEl>
                                        <p:attrNameLst>
                                          <p:attrName>style.visibility</p:attrName>
                                        </p:attrNameLst>
                                      </p:cBhvr>
                                      <p:to>
                                        <p:strVal val="visible"/>
                                      </p:to>
                                    </p:set>
                                    <p:animEffect transition="in" filter="barn(outHorizontal)">
                                      <p:cBhvr>
                                        <p:cTn id="57" dur="1000"/>
                                        <p:tgtEl>
                                          <p:spTgt spid="35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autoUpdateAnimBg="0"/>
      <p:bldP spid="35845" grpId="1"/>
      <p:bldP spid="35847" grpId="0" autoUpdateAnimBg="0"/>
      <p:bldP spid="35847" grpId="1"/>
      <p:bldP spid="35854" grpId="0" autoUpdateAnimBg="0"/>
      <p:bldP spid="35854" grpId="1"/>
      <p:bldP spid="35855" grpId="0" animBg="1" autoUpdateAnimBg="0"/>
      <p:bldP spid="35853" grpId="2" animBg="1"/>
      <p:bldP spid="7" grpId="0"/>
      <p:bldP spid="7" grpId="1"/>
      <p:bldP spid="8" grpId="0"/>
      <p:bldP spid="8" grpId="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2">
            <a:extLst>
              <a:ext uri="{FF2B5EF4-FFF2-40B4-BE49-F238E27FC236}">
                <a16:creationId xmlns:a16="http://schemas.microsoft.com/office/drawing/2014/main" id="{34E3E792-B268-E555-3F0E-F50213AE59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505200" cy="3409950"/>
          </a:xfrm>
          <a:prstGeom prst="rect">
            <a:avLst/>
          </a:prstGeom>
          <a:noFill/>
          <a:extLst>
            <a:ext uri="{909E8E84-426E-40DD-AFC4-6F175D3DCCD1}">
              <a14:hiddenFill xmlns:a14="http://schemas.microsoft.com/office/drawing/2010/main">
                <a:solidFill>
                  <a:srgbClr val="FFFFFF"/>
                </a:solidFill>
              </a14:hiddenFill>
            </a:ext>
          </a:extLst>
        </p:spPr>
      </p:pic>
      <p:sp>
        <p:nvSpPr>
          <p:cNvPr id="91141" name="AutoShape 5">
            <a:extLst>
              <a:ext uri="{FF2B5EF4-FFF2-40B4-BE49-F238E27FC236}">
                <a16:creationId xmlns:a16="http://schemas.microsoft.com/office/drawing/2014/main" id="{E65D1E72-1C6D-7F74-2360-8CFC91FC8171}"/>
              </a:ext>
            </a:extLst>
          </p:cNvPr>
          <p:cNvSpPr>
            <a:spLocks noChangeArrowheads="1"/>
          </p:cNvSpPr>
          <p:nvPr/>
        </p:nvSpPr>
        <p:spPr bwMode="auto">
          <a:xfrm>
            <a:off x="3505200" y="0"/>
            <a:ext cx="5638800" cy="1143000"/>
          </a:xfrm>
          <a:prstGeom prst="wedgeRoundRectCallout">
            <a:avLst>
              <a:gd name="adj1" fmla="val -60134"/>
              <a:gd name="adj2" fmla="val 57361"/>
              <a:gd name="adj3" fmla="val 16667"/>
            </a:avLst>
          </a:prstGeom>
          <a:solidFill>
            <a:srgbClr val="FCF8E0"/>
          </a:solidFill>
          <a:ln w="9525">
            <a:solidFill>
              <a:schemeClr val="tx1"/>
            </a:solidFill>
            <a:miter lim="800000"/>
            <a:headEnd/>
            <a:tailEnd/>
          </a:ln>
          <a:effectLst/>
        </p:spPr>
        <p:txBody>
          <a:bodyPr/>
          <a:lstStyle/>
          <a:p>
            <a:pPr algn="ctr">
              <a:lnSpc>
                <a:spcPct val="85000"/>
              </a:lnSpc>
            </a:pPr>
            <a:r>
              <a:rPr lang="en-US" altLang="en-US" b="1" dirty="0" err="1">
                <a:latin typeface="Tempus Sans ITC" panose="04020404030D07020202" pitchFamily="82" charset="0"/>
              </a:rPr>
              <a:t>Comencemos</a:t>
            </a:r>
            <a:r>
              <a:rPr lang="en-US" altLang="en-US" b="1" dirty="0">
                <a:latin typeface="Tempus Sans ITC" panose="04020404030D07020202" pitchFamily="82" charset="0"/>
              </a:rPr>
              <a:t> </a:t>
            </a:r>
            <a:r>
              <a:rPr lang="en-US" altLang="en-US" b="1" dirty="0" err="1">
                <a:latin typeface="Tempus Sans ITC" panose="04020404030D07020202" pitchFamily="82" charset="0"/>
              </a:rPr>
              <a:t>por</a:t>
            </a:r>
            <a:r>
              <a:rPr lang="en-US" altLang="en-US" b="1" dirty="0">
                <a:latin typeface="Tempus Sans ITC" panose="04020404030D07020202" pitchFamily="82" charset="0"/>
              </a:rPr>
              <a:t> </a:t>
            </a:r>
            <a:r>
              <a:rPr lang="en-US" altLang="en-US" b="1" dirty="0" err="1">
                <a:latin typeface="Tempus Sans ITC" panose="04020404030D07020202" pitchFamily="82" charset="0"/>
              </a:rPr>
              <a:t>encontrar</a:t>
            </a:r>
            <a:r>
              <a:rPr lang="en-US" altLang="en-US" b="1" dirty="0">
                <a:latin typeface="Tempus Sans ITC" panose="04020404030D07020202" pitchFamily="82" charset="0"/>
              </a:rPr>
              <a:t> </a:t>
            </a:r>
            <a:r>
              <a:rPr lang="en-US" altLang="en-US" b="1" dirty="0" err="1">
                <a:latin typeface="Tempus Sans ITC" panose="04020404030D07020202" pitchFamily="82" charset="0"/>
              </a:rPr>
              <a:t>frases</a:t>
            </a:r>
            <a:r>
              <a:rPr lang="en-US" altLang="en-US" b="1" dirty="0">
                <a:latin typeface="Tempus Sans ITC" panose="04020404030D07020202" pitchFamily="82" charset="0"/>
              </a:rPr>
              <a:t> </a:t>
            </a:r>
            <a:r>
              <a:rPr lang="en-US" altLang="en-US" b="1" dirty="0" err="1">
                <a:latin typeface="Tempus Sans ITC" panose="04020404030D07020202" pitchFamily="82" charset="0"/>
              </a:rPr>
              <a:t>similares</a:t>
            </a:r>
            <a:r>
              <a:rPr lang="en-US" altLang="en-US" b="1" dirty="0">
                <a:latin typeface="Tempus Sans ITC" panose="04020404030D07020202" pitchFamily="82" charset="0"/>
              </a:rPr>
              <a:t> de </a:t>
            </a:r>
            <a:r>
              <a:rPr lang="en-US" altLang="en-US" b="1" dirty="0" err="1">
                <a:latin typeface="Tempus Sans ITC" panose="04020404030D07020202" pitchFamily="82" charset="0"/>
              </a:rPr>
              <a:t>otras</a:t>
            </a:r>
            <a:r>
              <a:rPr lang="en-US" altLang="en-US" b="1" dirty="0">
                <a:latin typeface="Tempus Sans ITC" panose="04020404030D07020202" pitchFamily="82" charset="0"/>
              </a:rPr>
              <a:t> </a:t>
            </a:r>
            <a:r>
              <a:rPr lang="en-US" altLang="en-US" b="1" dirty="0" err="1">
                <a:latin typeface="Tempus Sans ITC" panose="04020404030D07020202" pitchFamily="82" charset="0"/>
              </a:rPr>
              <a:t>escrituras</a:t>
            </a:r>
            <a:r>
              <a:rPr lang="en-US" altLang="en-US" b="1" dirty="0">
                <a:latin typeface="Tempus Sans ITC" panose="04020404030D07020202" pitchFamily="82" charset="0"/>
              </a:rPr>
              <a:t> </a:t>
            </a:r>
            <a:r>
              <a:rPr lang="en-US" altLang="en-US" b="1" dirty="0" err="1">
                <a:latin typeface="Tempus Sans ITC" panose="04020404030D07020202" pitchFamily="82" charset="0"/>
              </a:rPr>
              <a:t>similares</a:t>
            </a:r>
            <a:r>
              <a:rPr lang="en-US" altLang="en-US" b="1" dirty="0">
                <a:latin typeface="Tempus Sans ITC" panose="04020404030D07020202" pitchFamily="82" charset="0"/>
              </a:rPr>
              <a:t>:  </a:t>
            </a:r>
            <a:r>
              <a:rPr lang="en-US" altLang="en-US" b="1" dirty="0">
                <a:solidFill>
                  <a:srgbClr val="C00000"/>
                </a:solidFill>
                <a:latin typeface="Tempus Sans ITC" panose="04020404030D07020202" pitchFamily="82" charset="0"/>
              </a:rPr>
              <a:t>
</a:t>
            </a:r>
            <a:r>
              <a:rPr lang="en-US" altLang="en-US" b="1" dirty="0" err="1">
                <a:solidFill>
                  <a:srgbClr val="C00000"/>
                </a:solidFill>
                <a:latin typeface="Tempus Sans ITC" panose="04020404030D07020202" pitchFamily="82" charset="0"/>
              </a:rPr>
              <a:t>Gálatas</a:t>
            </a:r>
            <a:r>
              <a:rPr lang="en-US" altLang="en-US" b="1" dirty="0">
                <a:solidFill>
                  <a:srgbClr val="C00000"/>
                </a:solidFill>
                <a:latin typeface="Tempus Sans ITC" panose="04020404030D07020202" pitchFamily="82" charset="0"/>
              </a:rPr>
              <a:t> 3, </a:t>
            </a:r>
            <a:r>
              <a:rPr lang="en-US" altLang="en-US" b="1" dirty="0" err="1">
                <a:solidFill>
                  <a:srgbClr val="C00000"/>
                </a:solidFill>
                <a:latin typeface="Tempus Sans ITC" panose="04020404030D07020202" pitchFamily="82" charset="0"/>
              </a:rPr>
              <a:t>Hechos</a:t>
            </a:r>
            <a:r>
              <a:rPr lang="en-US" altLang="en-US" b="1" dirty="0">
                <a:solidFill>
                  <a:srgbClr val="C00000"/>
                </a:solidFill>
                <a:latin typeface="Tempus Sans ITC" panose="04020404030D07020202" pitchFamily="82" charset="0"/>
              </a:rPr>
              <a:t> 2, </a:t>
            </a:r>
            <a:r>
              <a:rPr lang="en-US" altLang="en-US" b="1" dirty="0" err="1">
                <a:solidFill>
                  <a:srgbClr val="C00000"/>
                </a:solidFill>
                <a:latin typeface="Tempus Sans ITC" panose="04020404030D07020202" pitchFamily="82" charset="0"/>
              </a:rPr>
              <a:t>Efesios</a:t>
            </a:r>
            <a:r>
              <a:rPr lang="en-US" altLang="en-US" b="1" dirty="0">
                <a:solidFill>
                  <a:srgbClr val="C00000"/>
                </a:solidFill>
                <a:latin typeface="Tempus Sans ITC" panose="04020404030D07020202" pitchFamily="82" charset="0"/>
              </a:rPr>
              <a:t> 1</a:t>
            </a:r>
          </a:p>
        </p:txBody>
      </p:sp>
      <p:sp>
        <p:nvSpPr>
          <p:cNvPr id="91142" name="Text Box 6">
            <a:extLst>
              <a:ext uri="{FF2B5EF4-FFF2-40B4-BE49-F238E27FC236}">
                <a16:creationId xmlns:a16="http://schemas.microsoft.com/office/drawing/2014/main" id="{FDC9BBC8-75A8-4268-9483-5DFB7D0ECB6C}"/>
              </a:ext>
            </a:extLst>
          </p:cNvPr>
          <p:cNvSpPr txBox="1">
            <a:spLocks noChangeArrowheads="1"/>
          </p:cNvSpPr>
          <p:nvPr/>
        </p:nvSpPr>
        <p:spPr bwMode="auto">
          <a:xfrm>
            <a:off x="3429000" y="1219200"/>
            <a:ext cx="57150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dirty="0" err="1">
                <a:solidFill>
                  <a:srgbClr val="FFFF00"/>
                </a:solidFill>
                <a:latin typeface="Tempus Sans ITC" panose="04020404030D07020202" pitchFamily="82" charset="0"/>
              </a:rPr>
              <a:t>Efesios</a:t>
            </a:r>
            <a:r>
              <a:rPr lang="en-US" altLang="en-US" b="1" dirty="0">
                <a:solidFill>
                  <a:srgbClr val="FFFF00"/>
                </a:solidFill>
                <a:latin typeface="Tempus Sans ITC" panose="04020404030D07020202" pitchFamily="82" charset="0"/>
              </a:rPr>
              <a:t> 1:13-14</a:t>
            </a:r>
            <a:endParaRPr lang="en-US" altLang="en-US" b="1" i="1" dirty="0">
              <a:solidFill>
                <a:schemeClr val="bg1"/>
              </a:solidFill>
              <a:latin typeface="Tempus Sans ITC" panose="04020404030D07020202" pitchFamily="82" charset="0"/>
            </a:endParaRPr>
          </a:p>
          <a:p>
            <a:pPr algn="ctr"/>
            <a:r>
              <a:rPr lang="es-ES" b="1" i="1" dirty="0">
                <a:solidFill>
                  <a:schemeClr val="bg1"/>
                </a:solidFill>
                <a:latin typeface="Tempus Sans ITC" panose="04020404030D07020202" pitchFamily="82" charset="0"/>
              </a:rPr>
              <a:t>En Él también ustedes, después de escuchar el mensaje de la verdad, el evangelio de su salvación, y habiendo creído, </a:t>
            </a:r>
            <a:r>
              <a:rPr lang="es-ES" b="1" i="1" dirty="0">
                <a:solidFill>
                  <a:srgbClr val="FFFF00"/>
                </a:solidFill>
                <a:latin typeface="Tempus Sans ITC" panose="04020404030D07020202" pitchFamily="82" charset="0"/>
              </a:rPr>
              <a:t>fueron sellados en Él con el Espíritu Santo de la promesa</a:t>
            </a:r>
            <a:r>
              <a:rPr lang="es-ES" b="1" i="1" dirty="0">
                <a:solidFill>
                  <a:schemeClr val="bg1"/>
                </a:solidFill>
                <a:latin typeface="Tempus Sans ITC" panose="04020404030D07020202" pitchFamily="82" charset="0"/>
              </a:rPr>
              <a:t>, que nos es dado </a:t>
            </a:r>
            <a:r>
              <a:rPr lang="es-ES" b="1" i="1" dirty="0">
                <a:solidFill>
                  <a:srgbClr val="FFFF00"/>
                </a:solidFill>
                <a:latin typeface="Tempus Sans ITC" panose="04020404030D07020202" pitchFamily="82" charset="0"/>
              </a:rPr>
              <a:t>como garantía de nuestra herencia</a:t>
            </a:r>
            <a:r>
              <a:rPr lang="es-ES" b="1" i="1" dirty="0">
                <a:solidFill>
                  <a:schemeClr val="bg1"/>
                </a:solidFill>
                <a:latin typeface="Tempus Sans ITC" panose="04020404030D07020202" pitchFamily="82" charset="0"/>
              </a:rPr>
              <a:t>, con </a:t>
            </a:r>
            <a:r>
              <a:rPr lang="es-ES" b="1" i="1" dirty="0">
                <a:solidFill>
                  <a:srgbClr val="FFFF00"/>
                </a:solidFill>
                <a:latin typeface="Tempus Sans ITC" panose="04020404030D07020202" pitchFamily="82" charset="0"/>
              </a:rPr>
              <a:t>miras a la redención de la posesión adquirida de Dios</a:t>
            </a:r>
            <a:r>
              <a:rPr lang="es-ES" b="1" i="1" dirty="0">
                <a:solidFill>
                  <a:schemeClr val="bg1"/>
                </a:solidFill>
                <a:latin typeface="Tempus Sans ITC" panose="04020404030D07020202" pitchFamily="82" charset="0"/>
              </a:rPr>
              <a:t>, para alabanza de Su gloria</a:t>
            </a:r>
            <a:r>
              <a:rPr lang="en-US" altLang="en-US" b="1" i="1" dirty="0">
                <a:solidFill>
                  <a:schemeClr val="bg1"/>
                </a:solidFill>
                <a:latin typeface="Tempus Sans ITC" panose="04020404030D07020202" pitchFamily="82" charset="0"/>
              </a:rPr>
              <a:t>. </a:t>
            </a:r>
          </a:p>
        </p:txBody>
      </p:sp>
      <p:sp>
        <p:nvSpPr>
          <p:cNvPr id="91147" name="Text Box 11">
            <a:extLst>
              <a:ext uri="{FF2B5EF4-FFF2-40B4-BE49-F238E27FC236}">
                <a16:creationId xmlns:a16="http://schemas.microsoft.com/office/drawing/2014/main" id="{78A5C39F-B6FC-273B-C241-6DED736307D4}"/>
              </a:ext>
            </a:extLst>
          </p:cNvPr>
          <p:cNvSpPr txBox="1">
            <a:spLocks noChangeArrowheads="1"/>
          </p:cNvSpPr>
          <p:nvPr/>
        </p:nvSpPr>
        <p:spPr bwMode="auto">
          <a:xfrm>
            <a:off x="4343400" y="4922189"/>
            <a:ext cx="4495800" cy="180780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600" b="1" dirty="0">
                <a:solidFill>
                  <a:schemeClr val="bg1"/>
                </a:solidFill>
                <a:latin typeface="Tempus Sans ITC" panose="04020404030D07020202" pitchFamily="82" charset="0"/>
              </a:rPr>
              <a:t>Fueron </a:t>
            </a:r>
            <a:r>
              <a:rPr lang="es-ES" altLang="en-US" sz="2600" b="1" dirty="0">
                <a:solidFill>
                  <a:srgbClr val="FFFF00"/>
                </a:solidFill>
                <a:latin typeface="Tempus Sans ITC" panose="04020404030D07020202" pitchFamily="82" charset="0"/>
              </a:rPr>
              <a:t>sellados</a:t>
            </a:r>
            <a:r>
              <a:rPr lang="es-ES" altLang="en-US" sz="2600" b="1" dirty="0">
                <a:solidFill>
                  <a:schemeClr val="bg1"/>
                </a:solidFill>
                <a:latin typeface="Tempus Sans ITC" panose="04020404030D07020202" pitchFamily="82" charset="0"/>
              </a:rPr>
              <a:t> con el E.S de la promesa... una </a:t>
            </a:r>
            <a:r>
              <a:rPr lang="es-ES" altLang="en-US" sz="2600" b="1" dirty="0">
                <a:solidFill>
                  <a:srgbClr val="FFFF00"/>
                </a:solidFill>
                <a:latin typeface="Tempus Sans ITC" panose="04020404030D07020202" pitchFamily="82" charset="0"/>
              </a:rPr>
              <a:t>prenda</a:t>
            </a:r>
            <a:r>
              <a:rPr lang="es-ES" altLang="en-US" sz="2600" b="1" dirty="0">
                <a:solidFill>
                  <a:schemeClr val="bg1"/>
                </a:solidFill>
                <a:latin typeface="Tempus Sans ITC" panose="04020404030D07020202" pitchFamily="82" charset="0"/>
              </a:rPr>
              <a:t> (pago inicial) de nuestra herencia... esperando la </a:t>
            </a:r>
            <a:r>
              <a:rPr lang="es-ES" altLang="en-US" sz="2600" b="1" dirty="0">
                <a:solidFill>
                  <a:srgbClr val="FFFF00"/>
                </a:solidFill>
                <a:latin typeface="Tempus Sans ITC" panose="04020404030D07020202" pitchFamily="82" charset="0"/>
              </a:rPr>
              <a:t>redención </a:t>
            </a:r>
            <a:r>
              <a:rPr lang="es-ES" altLang="en-US" sz="2600" b="1" dirty="0">
                <a:solidFill>
                  <a:schemeClr val="bg1"/>
                </a:solidFill>
                <a:latin typeface="Tempus Sans ITC" panose="04020404030D07020202" pitchFamily="82" charset="0"/>
              </a:rPr>
              <a:t>de la posesión de Dios.</a:t>
            </a:r>
            <a:endParaRPr lang="en-US" altLang="en-US" sz="2600" b="1" dirty="0">
              <a:solidFill>
                <a:srgbClr val="66FF33"/>
              </a:solidFill>
              <a:latin typeface="Tempus Sans ITC" panose="04020404030D07020202" pitchFamily="82" charset="0"/>
            </a:endParaRPr>
          </a:p>
        </p:txBody>
      </p:sp>
      <p:sp>
        <p:nvSpPr>
          <p:cNvPr id="91150" name="Text Box 14">
            <a:extLst>
              <a:ext uri="{FF2B5EF4-FFF2-40B4-BE49-F238E27FC236}">
                <a16:creationId xmlns:a16="http://schemas.microsoft.com/office/drawing/2014/main" id="{4C8D7535-5FEE-51FC-962F-C30296EDC62B}"/>
              </a:ext>
            </a:extLst>
          </p:cNvPr>
          <p:cNvSpPr txBox="1">
            <a:spLocks noChangeArrowheads="1"/>
          </p:cNvSpPr>
          <p:nvPr/>
        </p:nvSpPr>
        <p:spPr bwMode="auto">
          <a:xfrm>
            <a:off x="0" y="5700461"/>
            <a:ext cx="3810000" cy="104797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b="1" dirty="0">
                <a:solidFill>
                  <a:srgbClr val="FFFF00"/>
                </a:solidFill>
                <a:latin typeface="Tempus Sans ITC" panose="04020404030D07020202" pitchFamily="82" charset="0"/>
              </a:rPr>
              <a:t>Fueron sellados con el E.S de la promesa como prenda, esperando tu redención</a:t>
            </a:r>
            <a:endParaRPr lang="en-US" altLang="en-US" b="1" dirty="0">
              <a:solidFill>
                <a:srgbClr val="FFFF00"/>
              </a:solidFill>
              <a:latin typeface="Tempus Sans ITC" panose="04020404030D07020202" pitchFamily="82" charset="0"/>
            </a:endParaRPr>
          </a:p>
        </p:txBody>
      </p:sp>
      <p:sp>
        <p:nvSpPr>
          <p:cNvPr id="4" name="Rectangle 3">
            <a:extLst>
              <a:ext uri="{FF2B5EF4-FFF2-40B4-BE49-F238E27FC236}">
                <a16:creationId xmlns:a16="http://schemas.microsoft.com/office/drawing/2014/main" id="{471CA25A-C54E-D21E-391D-333C8D5B2033}"/>
              </a:ext>
            </a:extLst>
          </p:cNvPr>
          <p:cNvSpPr/>
          <p:nvPr/>
        </p:nvSpPr>
        <p:spPr>
          <a:xfrm>
            <a:off x="304800" y="685800"/>
            <a:ext cx="1219200" cy="990600"/>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CO" sz="2600" dirty="0"/>
              <a:t>La </a:t>
            </a:r>
            <a:r>
              <a:rPr lang="es-CO" sz="2600" dirty="0" err="1"/>
              <a:t>Bíblia</a:t>
            </a:r>
            <a:endParaRPr lang="en-US" sz="2600" dirty="0"/>
          </a:p>
        </p:txBody>
      </p:sp>
      <p:sp>
        <p:nvSpPr>
          <p:cNvPr id="5" name="Text Box 15">
            <a:extLst>
              <a:ext uri="{FF2B5EF4-FFF2-40B4-BE49-F238E27FC236}">
                <a16:creationId xmlns:a16="http://schemas.microsoft.com/office/drawing/2014/main" id="{ECBCDA6C-1C9F-EF31-12AA-1E7A58FABEF6}"/>
              </a:ext>
            </a:extLst>
          </p:cNvPr>
          <p:cNvSpPr txBox="1">
            <a:spLocks noChangeArrowheads="1"/>
          </p:cNvSpPr>
          <p:nvPr/>
        </p:nvSpPr>
        <p:spPr bwMode="auto">
          <a:xfrm>
            <a:off x="67003" y="4573855"/>
            <a:ext cx="3310689" cy="104797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b="1" dirty="0">
                <a:solidFill>
                  <a:srgbClr val="FFFF00"/>
                </a:solidFill>
                <a:latin typeface="Tempus Sans ITC" panose="04020404030D07020202" pitchFamily="82" charset="0"/>
              </a:rPr>
              <a:t>Recibirás el don del E.S. debido a la promesa dada a todos.</a:t>
            </a:r>
            <a:endParaRPr lang="en-US" altLang="en-US" b="1" dirty="0">
              <a:solidFill>
                <a:srgbClr val="FFFF00"/>
              </a:solidFill>
              <a:latin typeface="Tempus Sans ITC" panose="04020404030D07020202" pitchFamily="82" charset="0"/>
            </a:endParaRPr>
          </a:p>
        </p:txBody>
      </p:sp>
      <p:sp>
        <p:nvSpPr>
          <p:cNvPr id="6" name="Text Box 13">
            <a:extLst>
              <a:ext uri="{FF2B5EF4-FFF2-40B4-BE49-F238E27FC236}">
                <a16:creationId xmlns:a16="http://schemas.microsoft.com/office/drawing/2014/main" id="{07F37847-56F1-61FB-8BAD-15B70C713514}"/>
              </a:ext>
            </a:extLst>
          </p:cNvPr>
          <p:cNvSpPr txBox="1">
            <a:spLocks noChangeArrowheads="1"/>
          </p:cNvSpPr>
          <p:nvPr/>
        </p:nvSpPr>
        <p:spPr bwMode="auto">
          <a:xfrm>
            <a:off x="67003" y="3447249"/>
            <a:ext cx="3314700" cy="104797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b="1" dirty="0">
                <a:solidFill>
                  <a:srgbClr val="FFFF00"/>
                </a:solidFill>
                <a:latin typeface="Tempus Sans ITC" panose="04020404030D07020202" pitchFamily="82" charset="0"/>
              </a:rPr>
              <a:t>En Jesús los gentiles recibirán la promesa del Espíritu, a través de la fe</a:t>
            </a:r>
            <a:endParaRPr lang="en-US" altLang="en-US" b="1" dirty="0">
              <a:solidFill>
                <a:srgbClr val="FFFF00"/>
              </a:solidFill>
              <a:latin typeface="Tempus Sans ITC" panose="04020404030D07020202"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91142"/>
                                        </p:tgtEl>
                                        <p:attrNameLst>
                                          <p:attrName>style.visibility</p:attrName>
                                        </p:attrNameLst>
                                      </p:cBhvr>
                                      <p:to>
                                        <p:strVal val="visible"/>
                                      </p:to>
                                    </p:set>
                                    <p:animEffect transition="in" filter="barn(outVertical)">
                                      <p:cBhvr>
                                        <p:cTn id="7" dur="1000"/>
                                        <p:tgtEl>
                                          <p:spTgt spid="9114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1147"/>
                                        </p:tgtEl>
                                        <p:attrNameLst>
                                          <p:attrName>style.visibility</p:attrName>
                                        </p:attrNameLst>
                                      </p:cBhvr>
                                      <p:to>
                                        <p:strVal val="visible"/>
                                      </p:to>
                                    </p:set>
                                    <p:animEffect transition="in" filter="dissolve">
                                      <p:cBhvr>
                                        <p:cTn id="12" dur="1000"/>
                                        <p:tgtEl>
                                          <p:spTgt spid="9114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91150"/>
                                        </p:tgtEl>
                                        <p:attrNameLst>
                                          <p:attrName>style.visibility</p:attrName>
                                        </p:attrNameLst>
                                      </p:cBhvr>
                                      <p:to>
                                        <p:strVal val="visible"/>
                                      </p:to>
                                    </p:set>
                                    <p:animEffect transition="in" filter="barn(outVertical)">
                                      <p:cBhvr>
                                        <p:cTn id="17" dur="1000"/>
                                        <p:tgtEl>
                                          <p:spTgt spid="91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2" grpId="0"/>
      <p:bldP spid="91147" grpId="0" animBg="1"/>
      <p:bldP spid="91150"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3" name="Text Box 5">
            <a:extLst>
              <a:ext uri="{FF2B5EF4-FFF2-40B4-BE49-F238E27FC236}">
                <a16:creationId xmlns:a16="http://schemas.microsoft.com/office/drawing/2014/main" id="{585F073E-6F06-F5BF-2F61-80692B0BCCE1}"/>
              </a:ext>
            </a:extLst>
          </p:cNvPr>
          <p:cNvSpPr txBox="1">
            <a:spLocks noChangeArrowheads="1"/>
          </p:cNvSpPr>
          <p:nvPr/>
        </p:nvSpPr>
        <p:spPr bwMode="auto">
          <a:xfrm>
            <a:off x="304800" y="1219200"/>
            <a:ext cx="85344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3600" b="1" dirty="0">
                <a:solidFill>
                  <a:schemeClr val="bg1"/>
                </a:solidFill>
                <a:latin typeface="Tempus Sans ITC" panose="04020404030D07020202" pitchFamily="82" charset="0"/>
              </a:rPr>
              <a:t>PALABRAS CLAVES:</a:t>
            </a:r>
            <a:endParaRPr lang="en-US" altLang="en-US" b="1" dirty="0">
              <a:solidFill>
                <a:schemeClr val="bg1"/>
              </a:solidFill>
              <a:latin typeface="Tempus Sans ITC" panose="04020404030D07020202" pitchFamily="82" charset="0"/>
            </a:endParaRPr>
          </a:p>
          <a:p>
            <a:pPr algn="ctr"/>
            <a:endParaRPr lang="en-US" altLang="en-US" b="1" dirty="0">
              <a:solidFill>
                <a:schemeClr val="bg1"/>
              </a:solidFill>
              <a:latin typeface="Tempus Sans ITC" panose="04020404030D07020202" pitchFamily="82" charset="0"/>
            </a:endParaRPr>
          </a:p>
          <a:p>
            <a:pPr algn="ctr"/>
            <a:r>
              <a:rPr lang="en-US" altLang="en-US" sz="3600" b="1" dirty="0">
                <a:solidFill>
                  <a:srgbClr val="FFFF00"/>
                </a:solidFill>
                <a:latin typeface="Tempus Sans ITC" panose="04020404030D07020202" pitchFamily="82" charset="0"/>
              </a:rPr>
              <a:t>“PROMESA” … “DON” … “PRENDA”</a:t>
            </a:r>
          </a:p>
          <a:p>
            <a:pPr algn="ctr"/>
            <a:r>
              <a:rPr lang="en-US" altLang="en-US" sz="3600" b="1" dirty="0">
                <a:solidFill>
                  <a:srgbClr val="FFFF00"/>
                </a:solidFill>
                <a:latin typeface="Tempus Sans ITC" panose="04020404030D07020202" pitchFamily="82" charset="0"/>
              </a:rPr>
              <a:t>DEL ESPÍRITU</a:t>
            </a:r>
          </a:p>
        </p:txBody>
      </p:sp>
      <p:sp>
        <p:nvSpPr>
          <p:cNvPr id="43014" name="Text Box 6">
            <a:extLst>
              <a:ext uri="{FF2B5EF4-FFF2-40B4-BE49-F238E27FC236}">
                <a16:creationId xmlns:a16="http://schemas.microsoft.com/office/drawing/2014/main" id="{3F677160-D921-A293-AB7F-2E6751F8B533}"/>
              </a:ext>
            </a:extLst>
          </p:cNvPr>
          <p:cNvSpPr txBox="1">
            <a:spLocks noChangeArrowheads="1"/>
          </p:cNvSpPr>
          <p:nvPr/>
        </p:nvSpPr>
        <p:spPr bwMode="auto">
          <a:xfrm>
            <a:off x="0" y="3505200"/>
            <a:ext cx="9144000" cy="1190625"/>
          </a:xfrm>
          <a:prstGeom prst="rect">
            <a:avLst/>
          </a:prstGeom>
          <a:solidFill>
            <a:srgbClr val="FFFF00"/>
          </a:solidFill>
          <a:ln>
            <a:noFill/>
          </a:ln>
          <a:effectLst>
            <a:outerShdw dist="35921" dir="2700000" algn="ctr" rotWithShape="0">
              <a:schemeClr val="tx1"/>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s-ES" altLang="en-US" sz="3600" b="1" dirty="0">
                <a:latin typeface="Tempus Sans ITC" panose="04020404030D07020202" pitchFamily="82" charset="0"/>
              </a:rPr>
              <a:t>LA EXPLICACIÓN SE ENCUENTRA EN</a:t>
            </a:r>
            <a:r>
              <a:rPr lang="en-US" altLang="en-US" sz="3600" b="1" dirty="0">
                <a:latin typeface="Tempus Sans ITC" panose="04020404030D07020202" pitchFamily="82" charset="0"/>
              </a:rPr>
              <a:t>:</a:t>
            </a:r>
          </a:p>
          <a:p>
            <a:pPr algn="ctr"/>
            <a:r>
              <a:rPr lang="en-US" altLang="en-US" sz="3600" b="1" dirty="0" err="1">
                <a:latin typeface="Tempus Sans ITC" panose="04020404030D07020202" pitchFamily="82" charset="0"/>
              </a:rPr>
              <a:t>Hechos</a:t>
            </a:r>
            <a:r>
              <a:rPr lang="en-US" altLang="en-US" sz="3600" b="1" dirty="0">
                <a:latin typeface="Tempus Sans ITC" panose="04020404030D07020202" pitchFamily="82" charset="0"/>
              </a:rPr>
              <a:t> 2:22-36 … 13:29-33 … 26:6-8,22-23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3013"/>
                                        </p:tgtEl>
                                        <p:attrNameLst>
                                          <p:attrName>style.visibility</p:attrName>
                                        </p:attrNameLst>
                                      </p:cBhvr>
                                      <p:to>
                                        <p:strVal val="visible"/>
                                      </p:to>
                                    </p:set>
                                    <p:animEffect transition="in" filter="slide(fromTop)">
                                      <p:cBhvr>
                                        <p:cTn id="7" dur="500"/>
                                        <p:tgtEl>
                                          <p:spTgt spid="430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43014"/>
                                        </p:tgtEl>
                                        <p:attrNameLst>
                                          <p:attrName>style.visibility</p:attrName>
                                        </p:attrNameLst>
                                      </p:cBhvr>
                                      <p:to>
                                        <p:strVal val="visible"/>
                                      </p:to>
                                    </p:set>
                                    <p:anim calcmode="lin" valueType="num">
                                      <p:cBhvr>
                                        <p:cTn id="12" dur="500" fill="hold"/>
                                        <p:tgtEl>
                                          <p:spTgt spid="43014"/>
                                        </p:tgtEl>
                                        <p:attrNameLst>
                                          <p:attrName>ppt_w</p:attrName>
                                        </p:attrNameLst>
                                      </p:cBhvr>
                                      <p:tavLst>
                                        <p:tav tm="0">
                                          <p:val>
                                            <p:fltVal val="0"/>
                                          </p:val>
                                        </p:tav>
                                        <p:tav tm="100000">
                                          <p:val>
                                            <p:strVal val="#ppt_w"/>
                                          </p:val>
                                        </p:tav>
                                      </p:tavLst>
                                    </p:anim>
                                    <p:anim calcmode="lin" valueType="num">
                                      <p:cBhvr>
                                        <p:cTn id="13" dur="500" fill="hold"/>
                                        <p:tgtEl>
                                          <p:spTgt spid="430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autoUpdateAnimBg="0"/>
      <p:bldP spid="43014"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a:extLst>
              <a:ext uri="{FF2B5EF4-FFF2-40B4-BE49-F238E27FC236}">
                <a16:creationId xmlns:a16="http://schemas.microsoft.com/office/drawing/2014/main" id="{71010815-5E67-CFE2-CF87-CC5D21EDF7F2}"/>
              </a:ext>
            </a:extLst>
          </p:cNvPr>
          <p:cNvSpPr txBox="1">
            <a:spLocks noChangeArrowheads="1"/>
          </p:cNvSpPr>
          <p:nvPr/>
        </p:nvSpPr>
        <p:spPr bwMode="auto">
          <a:xfrm>
            <a:off x="48610" y="139412"/>
            <a:ext cx="6248400" cy="613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200" b="1" dirty="0" err="1">
                <a:solidFill>
                  <a:schemeClr val="bg1"/>
                </a:solidFill>
                <a:latin typeface="Tempus Sans ITC" panose="04020404030D07020202" pitchFamily="82" charset="0"/>
              </a:rPr>
              <a:t>Hechos</a:t>
            </a:r>
            <a:r>
              <a:rPr lang="en-US" altLang="en-US" sz="2200" b="1" dirty="0">
                <a:solidFill>
                  <a:schemeClr val="bg1"/>
                </a:solidFill>
                <a:latin typeface="Tempus Sans ITC" panose="04020404030D07020202" pitchFamily="82" charset="0"/>
              </a:rPr>
              <a:t> 2:22-27</a:t>
            </a:r>
          </a:p>
          <a:p>
            <a:r>
              <a:rPr lang="es-ES" sz="2200" b="1" dirty="0">
                <a:solidFill>
                  <a:srgbClr val="FFFF00"/>
                </a:solidFill>
                <a:latin typeface="Tempus Sans ITC" panose="04020404030D07020202" pitchFamily="82" charset="0"/>
              </a:rPr>
              <a:t>Hombres de Israel, escuchen estas palabras: Jesús el Nazareno, varón confirmado por Dios entre ustedes con milagros, prodigios y señales que Dios hizo en medio de ustedes a través de Él, tal como ustedes mismos saben. Este fue entregado por el plan predeterminado y el previo conocimiento de Dios, y ustedes lo clavaron en una cruz por manos de impíos y </a:t>
            </a:r>
            <a:r>
              <a:rPr lang="es-ES" sz="2200" b="1" i="1" dirty="0">
                <a:solidFill>
                  <a:srgbClr val="FFFF00"/>
                </a:solidFill>
                <a:latin typeface="Tempus Sans ITC" panose="04020404030D07020202" pitchFamily="82" charset="0"/>
              </a:rPr>
              <a:t>lo</a:t>
            </a:r>
            <a:r>
              <a:rPr lang="es-ES" sz="2200" b="1" dirty="0">
                <a:solidFill>
                  <a:srgbClr val="FFFF00"/>
                </a:solidFill>
                <a:latin typeface="Tempus Sans ITC" panose="04020404030D07020202" pitchFamily="82" charset="0"/>
              </a:rPr>
              <a:t> mataron</a:t>
            </a:r>
            <a:r>
              <a:rPr lang="es-ES" sz="2200" b="1" dirty="0">
                <a:solidFill>
                  <a:schemeClr val="bg1"/>
                </a:solidFill>
                <a:latin typeface="Tempus Sans ITC" panose="04020404030D07020202" pitchFamily="82" charset="0"/>
              </a:rPr>
              <a:t>. Pero Dios lo resucitó, poniendo fin a la agonía de la muerte, puesto que no era posible que Él quedara bajo el dominio de ella. Porque David dice de Él:  “</a:t>
            </a:r>
            <a:r>
              <a:rPr lang="es-ES" sz="2200" b="1" cap="small" dirty="0">
                <a:solidFill>
                  <a:schemeClr val="bg1"/>
                </a:solidFill>
                <a:latin typeface="Tempus Sans ITC" panose="04020404030D07020202" pitchFamily="82" charset="0"/>
              </a:rPr>
              <a:t>Veía siempre al Señor en mi presencia</a:t>
            </a:r>
            <a:r>
              <a:rPr lang="es-ES" sz="2200" b="1" dirty="0">
                <a:solidFill>
                  <a:schemeClr val="bg1"/>
                </a:solidFill>
                <a:latin typeface="Tempus Sans ITC" panose="04020404030D07020202" pitchFamily="82" charset="0"/>
              </a:rPr>
              <a:t>; </a:t>
            </a:r>
            <a:r>
              <a:rPr lang="es-ES" sz="2200" b="1" cap="small" dirty="0">
                <a:solidFill>
                  <a:schemeClr val="bg1"/>
                </a:solidFill>
                <a:latin typeface="Tempus Sans ITC" panose="04020404030D07020202" pitchFamily="82" charset="0"/>
              </a:rPr>
              <a:t>Pues está a mi diestra para que yo no sea sacudido</a:t>
            </a:r>
            <a:r>
              <a:rPr lang="es-ES" sz="2200" b="1" dirty="0">
                <a:solidFill>
                  <a:schemeClr val="bg1"/>
                </a:solidFill>
                <a:latin typeface="Tempus Sans ITC" panose="04020404030D07020202" pitchFamily="82" charset="0"/>
              </a:rPr>
              <a:t>. </a:t>
            </a:r>
            <a:r>
              <a:rPr lang="es-ES" sz="2200" b="1" cap="small" dirty="0">
                <a:solidFill>
                  <a:schemeClr val="bg1"/>
                </a:solidFill>
                <a:latin typeface="Tempus Sans ITC" panose="04020404030D07020202" pitchFamily="82" charset="0"/>
              </a:rPr>
              <a:t>Por lo cual mi corazón se alegró y mi lengua se regocijó</a:t>
            </a:r>
            <a:r>
              <a:rPr lang="es-ES" sz="2200" b="1" dirty="0">
                <a:solidFill>
                  <a:schemeClr val="bg1"/>
                </a:solidFill>
                <a:latin typeface="Tempus Sans ITC" panose="04020404030D07020202" pitchFamily="82" charset="0"/>
              </a:rPr>
              <a:t>;</a:t>
            </a:r>
            <a:br>
              <a:rPr lang="es-ES" sz="2200" b="1" dirty="0">
                <a:solidFill>
                  <a:schemeClr val="bg1"/>
                </a:solidFill>
                <a:latin typeface="Tempus Sans ITC" panose="04020404030D07020202" pitchFamily="82" charset="0"/>
              </a:rPr>
            </a:br>
            <a:r>
              <a:rPr lang="es-ES" sz="2200" b="1" cap="small" dirty="0">
                <a:solidFill>
                  <a:schemeClr val="bg1"/>
                </a:solidFill>
                <a:latin typeface="Tempus Sans ITC" panose="04020404030D07020202" pitchFamily="82" charset="0"/>
              </a:rPr>
              <a:t>Y aun hasta mi carne descansará en esperanza</a:t>
            </a:r>
            <a:r>
              <a:rPr lang="es-ES" sz="2200" b="1" dirty="0">
                <a:solidFill>
                  <a:schemeClr val="bg1"/>
                </a:solidFill>
                <a:latin typeface="Tempus Sans ITC" panose="04020404030D07020202" pitchFamily="82" charset="0"/>
              </a:rPr>
              <a:t>;</a:t>
            </a:r>
            <a:br>
              <a:rPr lang="es-ES" sz="2200" b="1" dirty="0">
                <a:solidFill>
                  <a:schemeClr val="bg1"/>
                </a:solidFill>
                <a:latin typeface="Tempus Sans ITC" panose="04020404030D07020202" pitchFamily="82" charset="0"/>
              </a:rPr>
            </a:br>
            <a:r>
              <a:rPr lang="es-ES" sz="2200" b="1" cap="small" dirty="0">
                <a:solidFill>
                  <a:schemeClr val="bg1"/>
                </a:solidFill>
                <a:latin typeface="Tempus Sans ITC" panose="04020404030D07020202" pitchFamily="82" charset="0"/>
              </a:rPr>
              <a:t>Pues Tú no abandonarás mi alma en el Hades</a:t>
            </a:r>
            <a:r>
              <a:rPr lang="es-ES" sz="2200" b="1" dirty="0">
                <a:solidFill>
                  <a:schemeClr val="bg1"/>
                </a:solidFill>
                <a:latin typeface="Tempus Sans ITC" panose="04020404030D07020202" pitchFamily="82" charset="0"/>
              </a:rPr>
              <a:t>,</a:t>
            </a:r>
            <a:br>
              <a:rPr lang="es-ES" sz="2200" b="1" dirty="0">
                <a:solidFill>
                  <a:schemeClr val="bg1"/>
                </a:solidFill>
                <a:latin typeface="Tempus Sans ITC" panose="04020404030D07020202" pitchFamily="82" charset="0"/>
              </a:rPr>
            </a:br>
            <a:r>
              <a:rPr lang="es-ES" sz="2200" b="1" cap="small" dirty="0">
                <a:solidFill>
                  <a:schemeClr val="bg1"/>
                </a:solidFill>
                <a:latin typeface="Tempus Sans ITC" panose="04020404030D07020202" pitchFamily="82" charset="0"/>
              </a:rPr>
              <a:t>Ni permitirás</a:t>
            </a:r>
            <a:r>
              <a:rPr lang="es-ES" sz="2200" b="1" dirty="0">
                <a:solidFill>
                  <a:schemeClr val="bg1"/>
                </a:solidFill>
                <a:latin typeface="Tempus Sans ITC" panose="04020404030D07020202" pitchFamily="82" charset="0"/>
              </a:rPr>
              <a:t> </a:t>
            </a:r>
            <a:r>
              <a:rPr lang="es-ES" sz="2200" b="1" cap="small" dirty="0">
                <a:solidFill>
                  <a:schemeClr val="bg1"/>
                </a:solidFill>
                <a:latin typeface="Tempus Sans ITC" panose="04020404030D07020202" pitchFamily="82" charset="0"/>
              </a:rPr>
              <a:t>que Tu Santo vea corrupción</a:t>
            </a:r>
            <a:endParaRPr lang="es-ES" sz="2200" b="1" dirty="0">
              <a:solidFill>
                <a:schemeClr val="bg1"/>
              </a:solidFill>
              <a:latin typeface="Tempus Sans ITC" panose="04020404030D07020202" pitchFamily="82" charset="0"/>
            </a:endParaRPr>
          </a:p>
        </p:txBody>
      </p:sp>
      <p:sp>
        <p:nvSpPr>
          <p:cNvPr id="92163" name="Text Box 3">
            <a:extLst>
              <a:ext uri="{FF2B5EF4-FFF2-40B4-BE49-F238E27FC236}">
                <a16:creationId xmlns:a16="http://schemas.microsoft.com/office/drawing/2014/main" id="{1405C8C8-A39B-3A38-AF55-408DCE97B15E}"/>
              </a:ext>
            </a:extLst>
          </p:cNvPr>
          <p:cNvSpPr txBox="1">
            <a:spLocks noChangeArrowheads="1"/>
          </p:cNvSpPr>
          <p:nvPr/>
        </p:nvSpPr>
        <p:spPr bwMode="auto">
          <a:xfrm>
            <a:off x="6249416" y="770739"/>
            <a:ext cx="28194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rgbClr val="FFFF00"/>
                </a:solidFill>
                <a:latin typeface="Tempus Sans ITC" panose="04020404030D07020202" pitchFamily="82" charset="0"/>
              </a:rPr>
              <a:t>A pesar de Sus milagros y señales, lo mataron</a:t>
            </a:r>
            <a:r>
              <a:rPr lang="en-US" altLang="en-US" b="1" dirty="0">
                <a:solidFill>
                  <a:srgbClr val="FFFF00"/>
                </a:solidFill>
                <a:latin typeface="Tempus Sans ITC" panose="04020404030D07020202" pitchFamily="82" charset="0"/>
              </a:rPr>
              <a:t>.</a:t>
            </a:r>
          </a:p>
        </p:txBody>
      </p:sp>
      <p:sp>
        <p:nvSpPr>
          <p:cNvPr id="92164" name="Text Box 4">
            <a:extLst>
              <a:ext uri="{FF2B5EF4-FFF2-40B4-BE49-F238E27FC236}">
                <a16:creationId xmlns:a16="http://schemas.microsoft.com/office/drawing/2014/main" id="{18E9E7C6-BF4E-923B-692F-C0E87A605ED7}"/>
              </a:ext>
            </a:extLst>
          </p:cNvPr>
          <p:cNvSpPr txBox="1">
            <a:spLocks noChangeArrowheads="1"/>
          </p:cNvSpPr>
          <p:nvPr/>
        </p:nvSpPr>
        <p:spPr bwMode="auto">
          <a:xfrm>
            <a:off x="53526" y="139412"/>
            <a:ext cx="6248400" cy="6135526"/>
          </a:xfrm>
          <a:prstGeom prst="rect">
            <a:avLst/>
          </a:prstGeom>
          <a:noFill/>
          <a:ln>
            <a:noFill/>
          </a:ln>
          <a:effectLst/>
        </p:spPr>
        <p:txBody>
          <a:bodyPr>
            <a:spAutoFit/>
          </a:bodyPr>
          <a:lstStyle/>
          <a:p>
            <a:pPr algn="ctr">
              <a:lnSpc>
                <a:spcPct val="85000"/>
              </a:lnSpc>
            </a:pPr>
            <a:r>
              <a:rPr lang="en-US" altLang="en-US" sz="2200" b="1" dirty="0" err="1">
                <a:solidFill>
                  <a:schemeClr val="bg1"/>
                </a:solidFill>
                <a:latin typeface="Tempus Sans ITC" panose="04020404030D07020202" pitchFamily="82" charset="0"/>
              </a:rPr>
              <a:t>Hechos</a:t>
            </a:r>
            <a:r>
              <a:rPr lang="en-US" altLang="en-US" sz="2200" b="1" dirty="0">
                <a:solidFill>
                  <a:schemeClr val="bg1"/>
                </a:solidFill>
                <a:latin typeface="Tempus Sans ITC" panose="04020404030D07020202" pitchFamily="82" charset="0"/>
              </a:rPr>
              <a:t> 2:22-27</a:t>
            </a:r>
          </a:p>
          <a:p>
            <a:r>
              <a:rPr lang="es-ES" sz="2200" b="1" dirty="0">
                <a:solidFill>
                  <a:schemeClr val="bg1"/>
                </a:solidFill>
                <a:latin typeface="Tempus Sans ITC" panose="04020404030D07020202" pitchFamily="82" charset="0"/>
              </a:rPr>
              <a:t>Hombres de Israel, escuchen estas palabras: Jesús el Nazareno, varón confirmado por Dios entre ustedes con milagros, prodigios y señales que Dios hizo en medio de ustedes a través de Él, tal como ustedes mismos saben. Este fue entregado por el plan predeterminado y el previo conocimiento de Dios, y ustedes lo clavaron en una cruz por manos de impíos y </a:t>
            </a:r>
            <a:r>
              <a:rPr lang="es-ES" sz="2200" b="1" i="1" dirty="0">
                <a:solidFill>
                  <a:schemeClr val="bg1"/>
                </a:solidFill>
                <a:latin typeface="Tempus Sans ITC" panose="04020404030D07020202" pitchFamily="82" charset="0"/>
              </a:rPr>
              <a:t>lo</a:t>
            </a:r>
            <a:r>
              <a:rPr lang="es-ES" sz="2200" b="1" dirty="0">
                <a:solidFill>
                  <a:schemeClr val="bg1"/>
                </a:solidFill>
                <a:latin typeface="Tempus Sans ITC" panose="04020404030D07020202" pitchFamily="82" charset="0"/>
              </a:rPr>
              <a:t> mataron. </a:t>
            </a:r>
            <a:r>
              <a:rPr lang="es-ES" sz="2200" b="1" dirty="0">
                <a:solidFill>
                  <a:srgbClr val="FFFF00"/>
                </a:solidFill>
                <a:latin typeface="Tempus Sans ITC" panose="04020404030D07020202" pitchFamily="82" charset="0"/>
              </a:rPr>
              <a:t>Pero Dios lo resucitó, poniendo fin a la agonía de la muerte, puesto que no era posible que Él quedara bajo el dominio de ella. </a:t>
            </a:r>
            <a:r>
              <a:rPr lang="es-ES" sz="2200" b="1" dirty="0">
                <a:solidFill>
                  <a:schemeClr val="bg1"/>
                </a:solidFill>
                <a:latin typeface="Tempus Sans ITC" panose="04020404030D07020202" pitchFamily="82" charset="0"/>
              </a:rPr>
              <a:t>Porque David dice de Él:  “</a:t>
            </a:r>
            <a:r>
              <a:rPr lang="es-ES" sz="2200" b="1" cap="small" dirty="0">
                <a:solidFill>
                  <a:schemeClr val="bg1"/>
                </a:solidFill>
                <a:latin typeface="Tempus Sans ITC" panose="04020404030D07020202" pitchFamily="82" charset="0"/>
              </a:rPr>
              <a:t>Veía siempre al Señor en mi presencia</a:t>
            </a:r>
            <a:r>
              <a:rPr lang="es-ES" sz="2200" b="1" dirty="0">
                <a:solidFill>
                  <a:schemeClr val="bg1"/>
                </a:solidFill>
                <a:latin typeface="Tempus Sans ITC" panose="04020404030D07020202" pitchFamily="82" charset="0"/>
              </a:rPr>
              <a:t>; </a:t>
            </a:r>
            <a:r>
              <a:rPr lang="es-ES" sz="2200" b="1" cap="small" dirty="0">
                <a:solidFill>
                  <a:schemeClr val="bg1"/>
                </a:solidFill>
                <a:latin typeface="Tempus Sans ITC" panose="04020404030D07020202" pitchFamily="82" charset="0"/>
              </a:rPr>
              <a:t>Pues está a mi diestra para que yo no sea sacudido</a:t>
            </a:r>
            <a:r>
              <a:rPr lang="es-ES" sz="2200" b="1" dirty="0">
                <a:solidFill>
                  <a:schemeClr val="bg1"/>
                </a:solidFill>
                <a:latin typeface="Tempus Sans ITC" panose="04020404030D07020202" pitchFamily="82" charset="0"/>
              </a:rPr>
              <a:t>. </a:t>
            </a:r>
            <a:r>
              <a:rPr lang="es-ES" sz="2200" b="1" cap="small" dirty="0">
                <a:solidFill>
                  <a:schemeClr val="bg1"/>
                </a:solidFill>
                <a:latin typeface="Tempus Sans ITC" panose="04020404030D07020202" pitchFamily="82" charset="0"/>
              </a:rPr>
              <a:t>Por lo cual mi corazón se alegró y mi lengua se regocijó</a:t>
            </a:r>
            <a:r>
              <a:rPr lang="es-ES" sz="2200" b="1" dirty="0">
                <a:solidFill>
                  <a:schemeClr val="bg1"/>
                </a:solidFill>
                <a:latin typeface="Tempus Sans ITC" panose="04020404030D07020202" pitchFamily="82" charset="0"/>
              </a:rPr>
              <a:t>;</a:t>
            </a:r>
            <a:br>
              <a:rPr lang="es-ES" sz="2200" b="1" dirty="0">
                <a:solidFill>
                  <a:schemeClr val="bg1"/>
                </a:solidFill>
                <a:latin typeface="Tempus Sans ITC" panose="04020404030D07020202" pitchFamily="82" charset="0"/>
              </a:rPr>
            </a:br>
            <a:r>
              <a:rPr lang="es-ES" sz="2200" b="1" cap="small" dirty="0">
                <a:solidFill>
                  <a:schemeClr val="bg1"/>
                </a:solidFill>
                <a:latin typeface="Tempus Sans ITC" panose="04020404030D07020202" pitchFamily="82" charset="0"/>
              </a:rPr>
              <a:t>Y aun hasta mi carne descansará en esperanza</a:t>
            </a:r>
            <a:r>
              <a:rPr lang="es-ES" sz="2200" b="1" dirty="0">
                <a:solidFill>
                  <a:schemeClr val="bg1"/>
                </a:solidFill>
                <a:latin typeface="Tempus Sans ITC" panose="04020404030D07020202" pitchFamily="82" charset="0"/>
              </a:rPr>
              <a:t>;</a:t>
            </a:r>
            <a:br>
              <a:rPr lang="es-ES" sz="2200" b="1" dirty="0">
                <a:solidFill>
                  <a:schemeClr val="bg1"/>
                </a:solidFill>
                <a:latin typeface="Tempus Sans ITC" panose="04020404030D07020202" pitchFamily="82" charset="0"/>
              </a:rPr>
            </a:br>
            <a:r>
              <a:rPr lang="es-ES" sz="2200" b="1" cap="small" dirty="0">
                <a:solidFill>
                  <a:schemeClr val="bg1"/>
                </a:solidFill>
                <a:latin typeface="Tempus Sans ITC" panose="04020404030D07020202" pitchFamily="82" charset="0"/>
              </a:rPr>
              <a:t>Pues Tú no abandonarás mi alma en el Hades</a:t>
            </a:r>
            <a:r>
              <a:rPr lang="es-ES" sz="2200" b="1" dirty="0">
                <a:solidFill>
                  <a:schemeClr val="bg1"/>
                </a:solidFill>
                <a:latin typeface="Tempus Sans ITC" panose="04020404030D07020202" pitchFamily="82" charset="0"/>
              </a:rPr>
              <a:t>,</a:t>
            </a:r>
            <a:br>
              <a:rPr lang="es-ES" sz="2200" b="1" dirty="0">
                <a:solidFill>
                  <a:schemeClr val="bg1"/>
                </a:solidFill>
                <a:latin typeface="Tempus Sans ITC" panose="04020404030D07020202" pitchFamily="82" charset="0"/>
              </a:rPr>
            </a:br>
            <a:r>
              <a:rPr lang="es-ES" sz="2200" b="1" cap="small" dirty="0">
                <a:solidFill>
                  <a:schemeClr val="bg1"/>
                </a:solidFill>
                <a:latin typeface="Tempus Sans ITC" panose="04020404030D07020202" pitchFamily="82" charset="0"/>
              </a:rPr>
              <a:t>Ni permitirás</a:t>
            </a:r>
            <a:r>
              <a:rPr lang="es-ES" sz="2200" b="1" dirty="0">
                <a:solidFill>
                  <a:schemeClr val="bg1"/>
                </a:solidFill>
                <a:latin typeface="Tempus Sans ITC" panose="04020404030D07020202" pitchFamily="82" charset="0"/>
              </a:rPr>
              <a:t> </a:t>
            </a:r>
            <a:r>
              <a:rPr lang="es-ES" sz="2200" b="1" cap="small" dirty="0">
                <a:solidFill>
                  <a:schemeClr val="bg1"/>
                </a:solidFill>
                <a:latin typeface="Tempus Sans ITC" panose="04020404030D07020202" pitchFamily="82" charset="0"/>
              </a:rPr>
              <a:t>que Tu Santo vea corrupción</a:t>
            </a:r>
            <a:endParaRPr lang="es-ES" sz="2200" b="1" dirty="0">
              <a:solidFill>
                <a:schemeClr val="bg1"/>
              </a:solidFill>
              <a:latin typeface="Tempus Sans ITC" panose="04020404030D07020202" pitchFamily="82" charset="0"/>
            </a:endParaRPr>
          </a:p>
        </p:txBody>
      </p:sp>
      <p:sp>
        <p:nvSpPr>
          <p:cNvPr id="92165" name="Text Box 5">
            <a:extLst>
              <a:ext uri="{FF2B5EF4-FFF2-40B4-BE49-F238E27FC236}">
                <a16:creationId xmlns:a16="http://schemas.microsoft.com/office/drawing/2014/main" id="{85234138-A5E0-94C3-6C42-A579B7CE4783}"/>
              </a:ext>
            </a:extLst>
          </p:cNvPr>
          <p:cNvSpPr txBox="1">
            <a:spLocks noChangeArrowheads="1"/>
          </p:cNvSpPr>
          <p:nvPr/>
        </p:nvSpPr>
        <p:spPr bwMode="auto">
          <a:xfrm>
            <a:off x="6327905" y="2051543"/>
            <a:ext cx="28194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rgbClr val="FFFF00"/>
                </a:solidFill>
                <a:latin typeface="Tempus Sans ITC" panose="04020404030D07020202" pitchFamily="82" charset="0"/>
              </a:rPr>
              <a:t>La muerte no pudo retenerlo... Dios lo resucitó</a:t>
            </a:r>
            <a:endParaRPr lang="en-US" altLang="en-US" b="1" dirty="0">
              <a:solidFill>
                <a:srgbClr val="FFFF00"/>
              </a:solidFill>
              <a:latin typeface="Tempus Sans ITC" panose="04020404030D07020202" pitchFamily="82" charset="0"/>
            </a:endParaRPr>
          </a:p>
        </p:txBody>
      </p:sp>
      <p:sp>
        <p:nvSpPr>
          <p:cNvPr id="92166" name="Text Box 6">
            <a:extLst>
              <a:ext uri="{FF2B5EF4-FFF2-40B4-BE49-F238E27FC236}">
                <a16:creationId xmlns:a16="http://schemas.microsoft.com/office/drawing/2014/main" id="{DC29AEFA-3233-564F-53A4-8720A11242C5}"/>
              </a:ext>
            </a:extLst>
          </p:cNvPr>
          <p:cNvSpPr txBox="1">
            <a:spLocks noChangeArrowheads="1"/>
          </p:cNvSpPr>
          <p:nvPr/>
        </p:nvSpPr>
        <p:spPr bwMode="auto">
          <a:xfrm>
            <a:off x="48610" y="139412"/>
            <a:ext cx="6248400" cy="6135526"/>
          </a:xfrm>
          <a:prstGeom prst="rect">
            <a:avLst/>
          </a:prstGeom>
          <a:noFill/>
          <a:ln>
            <a:noFill/>
          </a:ln>
          <a:effectLst/>
        </p:spPr>
        <p:txBody>
          <a:bodyPr>
            <a:spAutoFit/>
          </a:bodyPr>
          <a:lstStyle/>
          <a:p>
            <a:pPr algn="ctr">
              <a:lnSpc>
                <a:spcPct val="85000"/>
              </a:lnSpc>
            </a:pPr>
            <a:r>
              <a:rPr lang="en-US" altLang="en-US" sz="2200" b="1" dirty="0" err="1">
                <a:solidFill>
                  <a:schemeClr val="bg1"/>
                </a:solidFill>
                <a:latin typeface="Tempus Sans ITC" panose="04020404030D07020202" pitchFamily="82" charset="0"/>
              </a:rPr>
              <a:t>Hechos</a:t>
            </a:r>
            <a:r>
              <a:rPr lang="en-US" altLang="en-US" sz="2200" b="1" dirty="0">
                <a:solidFill>
                  <a:schemeClr val="bg1"/>
                </a:solidFill>
                <a:latin typeface="Tempus Sans ITC" panose="04020404030D07020202" pitchFamily="82" charset="0"/>
              </a:rPr>
              <a:t> 2:22-27</a:t>
            </a:r>
          </a:p>
          <a:p>
            <a:r>
              <a:rPr lang="es-ES" sz="2200" b="1" dirty="0">
                <a:solidFill>
                  <a:schemeClr val="bg1"/>
                </a:solidFill>
                <a:latin typeface="Tempus Sans ITC" panose="04020404030D07020202" pitchFamily="82" charset="0"/>
              </a:rPr>
              <a:t>Hombres de Israel, escuchen estas palabras: Jesús el Nazareno, varón confirmado por Dios entre ustedes con milagros, prodigios y señales que Dios hizo en medio de ustedes a través de Él, tal como ustedes mismos saben. Este fue entregado por el plan predeterminado y el previo conocimiento de Dios, y ustedes lo clavaron en una cruz por manos de impíos y </a:t>
            </a:r>
            <a:r>
              <a:rPr lang="es-ES" sz="2200" b="1" i="1" dirty="0">
                <a:solidFill>
                  <a:schemeClr val="bg1"/>
                </a:solidFill>
                <a:latin typeface="Tempus Sans ITC" panose="04020404030D07020202" pitchFamily="82" charset="0"/>
              </a:rPr>
              <a:t>lo</a:t>
            </a:r>
            <a:r>
              <a:rPr lang="es-ES" sz="2200" b="1" dirty="0">
                <a:solidFill>
                  <a:schemeClr val="bg1"/>
                </a:solidFill>
                <a:latin typeface="Tempus Sans ITC" panose="04020404030D07020202" pitchFamily="82" charset="0"/>
              </a:rPr>
              <a:t> mataron. Pero Dios lo resucitó, poniendo fin a la agonía de la muerte, puesto que no era posible que Él quedara bajo el dominio de ella. </a:t>
            </a:r>
            <a:r>
              <a:rPr lang="es-ES" sz="2200" b="1" dirty="0">
                <a:solidFill>
                  <a:srgbClr val="FFFF00"/>
                </a:solidFill>
                <a:latin typeface="Tempus Sans ITC" panose="04020404030D07020202" pitchFamily="82" charset="0"/>
              </a:rPr>
              <a:t>Porque David dice de Él:  “</a:t>
            </a:r>
            <a:r>
              <a:rPr lang="es-ES" sz="2200" b="1" cap="small" dirty="0">
                <a:solidFill>
                  <a:srgbClr val="FFFF00"/>
                </a:solidFill>
                <a:latin typeface="Tempus Sans ITC" panose="04020404030D07020202" pitchFamily="82" charset="0"/>
              </a:rPr>
              <a:t>Veía siempre al Señor en mi presencia</a:t>
            </a:r>
            <a:r>
              <a:rPr lang="es-ES" sz="2200" b="1" dirty="0">
                <a:solidFill>
                  <a:srgbClr val="FFFF00"/>
                </a:solidFill>
                <a:latin typeface="Tempus Sans ITC" panose="04020404030D07020202" pitchFamily="82" charset="0"/>
              </a:rPr>
              <a:t>; </a:t>
            </a:r>
            <a:r>
              <a:rPr lang="es-ES" sz="2200" b="1" cap="small" dirty="0">
                <a:solidFill>
                  <a:srgbClr val="FFFF00"/>
                </a:solidFill>
                <a:latin typeface="Tempus Sans ITC" panose="04020404030D07020202" pitchFamily="82" charset="0"/>
              </a:rPr>
              <a:t>Pues está a mi diestra para que yo no sea sacudido</a:t>
            </a:r>
            <a:r>
              <a:rPr lang="es-ES" sz="2200" b="1" dirty="0">
                <a:solidFill>
                  <a:srgbClr val="FFFF00"/>
                </a:solidFill>
                <a:latin typeface="Tempus Sans ITC" panose="04020404030D07020202" pitchFamily="82" charset="0"/>
              </a:rPr>
              <a:t>. </a:t>
            </a:r>
            <a:r>
              <a:rPr lang="es-ES" sz="2200" b="1" cap="small" dirty="0">
                <a:solidFill>
                  <a:srgbClr val="FFFF00"/>
                </a:solidFill>
                <a:latin typeface="Tempus Sans ITC" panose="04020404030D07020202" pitchFamily="82" charset="0"/>
              </a:rPr>
              <a:t>Por lo cual mi corazón se alegró y mi lengua se regocijó</a:t>
            </a:r>
            <a:r>
              <a:rPr lang="es-ES" sz="2200" b="1" dirty="0">
                <a:solidFill>
                  <a:srgbClr val="FFFF00"/>
                </a:solidFill>
                <a:latin typeface="Tempus Sans ITC" panose="04020404030D07020202" pitchFamily="82" charset="0"/>
              </a:rPr>
              <a:t>;</a:t>
            </a:r>
            <a:br>
              <a:rPr lang="es-ES" sz="2200" b="1" dirty="0">
                <a:solidFill>
                  <a:srgbClr val="FFFF00"/>
                </a:solidFill>
                <a:latin typeface="Tempus Sans ITC" panose="04020404030D07020202" pitchFamily="82" charset="0"/>
              </a:rPr>
            </a:br>
            <a:r>
              <a:rPr lang="es-ES" sz="2200" b="1" cap="small" dirty="0">
                <a:solidFill>
                  <a:srgbClr val="FFFF00"/>
                </a:solidFill>
                <a:latin typeface="Tempus Sans ITC" panose="04020404030D07020202" pitchFamily="82" charset="0"/>
              </a:rPr>
              <a:t>Y aun hasta mi carne descansará en esperanza</a:t>
            </a:r>
            <a:r>
              <a:rPr lang="es-ES" sz="2200" b="1" dirty="0">
                <a:solidFill>
                  <a:srgbClr val="FFFF00"/>
                </a:solidFill>
                <a:latin typeface="Tempus Sans ITC" panose="04020404030D07020202" pitchFamily="82" charset="0"/>
              </a:rPr>
              <a:t>;</a:t>
            </a:r>
            <a:br>
              <a:rPr lang="es-ES" sz="2200" b="1" dirty="0">
                <a:solidFill>
                  <a:srgbClr val="FFFF00"/>
                </a:solidFill>
                <a:latin typeface="Tempus Sans ITC" panose="04020404030D07020202" pitchFamily="82" charset="0"/>
              </a:rPr>
            </a:br>
            <a:r>
              <a:rPr lang="es-ES" sz="2200" b="1" cap="small" dirty="0">
                <a:solidFill>
                  <a:schemeClr val="bg1"/>
                </a:solidFill>
                <a:latin typeface="Tempus Sans ITC" panose="04020404030D07020202" pitchFamily="82" charset="0"/>
              </a:rPr>
              <a:t>Pues Tú no abandonarás mi alma en el Hades</a:t>
            </a:r>
            <a:r>
              <a:rPr lang="es-ES" sz="2200" b="1" dirty="0">
                <a:solidFill>
                  <a:schemeClr val="bg1"/>
                </a:solidFill>
                <a:latin typeface="Tempus Sans ITC" panose="04020404030D07020202" pitchFamily="82" charset="0"/>
              </a:rPr>
              <a:t>,</a:t>
            </a:r>
            <a:br>
              <a:rPr lang="es-ES" sz="2200" b="1" dirty="0">
                <a:solidFill>
                  <a:schemeClr val="bg1"/>
                </a:solidFill>
                <a:latin typeface="Tempus Sans ITC" panose="04020404030D07020202" pitchFamily="82" charset="0"/>
              </a:rPr>
            </a:br>
            <a:r>
              <a:rPr lang="es-ES" sz="2200" b="1" cap="small" dirty="0">
                <a:solidFill>
                  <a:schemeClr val="bg1"/>
                </a:solidFill>
                <a:latin typeface="Tempus Sans ITC" panose="04020404030D07020202" pitchFamily="82" charset="0"/>
              </a:rPr>
              <a:t>Ni permitirás</a:t>
            </a:r>
            <a:r>
              <a:rPr lang="es-ES" sz="2200" b="1" dirty="0">
                <a:solidFill>
                  <a:schemeClr val="bg1"/>
                </a:solidFill>
                <a:latin typeface="Tempus Sans ITC" panose="04020404030D07020202" pitchFamily="82" charset="0"/>
              </a:rPr>
              <a:t> </a:t>
            </a:r>
            <a:r>
              <a:rPr lang="es-ES" sz="2200" b="1" cap="small" dirty="0">
                <a:solidFill>
                  <a:schemeClr val="bg1"/>
                </a:solidFill>
                <a:latin typeface="Tempus Sans ITC" panose="04020404030D07020202" pitchFamily="82" charset="0"/>
              </a:rPr>
              <a:t>que Tu Santo vea corrupción</a:t>
            </a:r>
            <a:endParaRPr lang="es-ES" sz="2200" b="1" dirty="0">
              <a:solidFill>
                <a:schemeClr val="bg1"/>
              </a:solidFill>
              <a:latin typeface="Tempus Sans ITC" panose="04020404030D07020202" pitchFamily="82" charset="0"/>
            </a:endParaRPr>
          </a:p>
        </p:txBody>
      </p:sp>
      <p:sp>
        <p:nvSpPr>
          <p:cNvPr id="92167" name="Text Box 7">
            <a:extLst>
              <a:ext uri="{FF2B5EF4-FFF2-40B4-BE49-F238E27FC236}">
                <a16:creationId xmlns:a16="http://schemas.microsoft.com/office/drawing/2014/main" id="{7B959C40-7A68-CA8C-AF16-488722B698C4}"/>
              </a:ext>
            </a:extLst>
          </p:cNvPr>
          <p:cNvSpPr txBox="1">
            <a:spLocks noChangeArrowheads="1"/>
          </p:cNvSpPr>
          <p:nvPr/>
        </p:nvSpPr>
        <p:spPr bwMode="auto">
          <a:xfrm>
            <a:off x="6305639" y="3298773"/>
            <a:ext cx="28194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rgbClr val="FFFF00"/>
                </a:solidFill>
                <a:latin typeface="Tempus Sans ITC" panose="04020404030D07020202" pitchFamily="82" charset="0"/>
              </a:rPr>
              <a:t>En Salmo 16:8-11, David escribió acerca de esto...</a:t>
            </a:r>
            <a:endParaRPr lang="en-US" altLang="en-US" b="1" dirty="0">
              <a:solidFill>
                <a:srgbClr val="FFFF00"/>
              </a:solidFill>
              <a:latin typeface="Tempus Sans ITC" panose="04020404030D07020202" pitchFamily="82" charset="0"/>
            </a:endParaRPr>
          </a:p>
        </p:txBody>
      </p:sp>
      <p:sp>
        <p:nvSpPr>
          <p:cNvPr id="92168" name="Text Box 8">
            <a:extLst>
              <a:ext uri="{FF2B5EF4-FFF2-40B4-BE49-F238E27FC236}">
                <a16:creationId xmlns:a16="http://schemas.microsoft.com/office/drawing/2014/main" id="{7A924E33-3DDB-813D-FE55-19CFDA5ADA68}"/>
              </a:ext>
            </a:extLst>
          </p:cNvPr>
          <p:cNvSpPr txBox="1">
            <a:spLocks noChangeArrowheads="1"/>
          </p:cNvSpPr>
          <p:nvPr/>
        </p:nvSpPr>
        <p:spPr bwMode="auto">
          <a:xfrm>
            <a:off x="49813" y="139412"/>
            <a:ext cx="6248400" cy="6135526"/>
          </a:xfrm>
          <a:prstGeom prst="rect">
            <a:avLst/>
          </a:prstGeom>
          <a:noFill/>
          <a:ln>
            <a:noFill/>
          </a:ln>
          <a:effectLst/>
        </p:spPr>
        <p:txBody>
          <a:bodyPr>
            <a:spAutoFit/>
          </a:bodyPr>
          <a:lstStyle/>
          <a:p>
            <a:pPr algn="ctr">
              <a:lnSpc>
                <a:spcPct val="85000"/>
              </a:lnSpc>
            </a:pPr>
            <a:r>
              <a:rPr lang="en-US" altLang="en-US" sz="2200" b="1" dirty="0" err="1">
                <a:solidFill>
                  <a:schemeClr val="bg1"/>
                </a:solidFill>
                <a:latin typeface="Tempus Sans ITC" panose="04020404030D07020202" pitchFamily="82" charset="0"/>
              </a:rPr>
              <a:t>Hechos</a:t>
            </a:r>
            <a:r>
              <a:rPr lang="en-US" altLang="en-US" sz="2200" b="1" dirty="0">
                <a:solidFill>
                  <a:schemeClr val="bg1"/>
                </a:solidFill>
                <a:latin typeface="Tempus Sans ITC" panose="04020404030D07020202" pitchFamily="82" charset="0"/>
              </a:rPr>
              <a:t> 2:22-27</a:t>
            </a:r>
          </a:p>
          <a:p>
            <a:r>
              <a:rPr lang="es-ES" sz="2200" b="1" dirty="0">
                <a:solidFill>
                  <a:schemeClr val="bg1"/>
                </a:solidFill>
                <a:latin typeface="Tempus Sans ITC" panose="04020404030D07020202" pitchFamily="82" charset="0"/>
              </a:rPr>
              <a:t>Hombres de Israel, escuchen estas palabras: Jesús el Nazareno, varón confirmado por Dios entre ustedes con milagros, prodigios y señales que Dios hizo en medio de ustedes a través de Él, tal como ustedes mismos saben. Este fue entregado por el plan predeterminado y el previo conocimiento de Dios, y ustedes lo clavaron en una cruz por manos de impíos y </a:t>
            </a:r>
            <a:r>
              <a:rPr lang="es-ES" sz="2200" b="1" i="1" dirty="0">
                <a:solidFill>
                  <a:schemeClr val="bg1"/>
                </a:solidFill>
                <a:latin typeface="Tempus Sans ITC" panose="04020404030D07020202" pitchFamily="82" charset="0"/>
              </a:rPr>
              <a:t>lo</a:t>
            </a:r>
            <a:r>
              <a:rPr lang="es-ES" sz="2200" b="1" dirty="0">
                <a:solidFill>
                  <a:schemeClr val="bg1"/>
                </a:solidFill>
                <a:latin typeface="Tempus Sans ITC" panose="04020404030D07020202" pitchFamily="82" charset="0"/>
              </a:rPr>
              <a:t> mataron. Pero Dios lo resucitó, poniendo fin a la agonía de la muerte, puesto que no era posible que Él quedara bajo el dominio de ella. Porque David dice de Él:  “</a:t>
            </a:r>
            <a:r>
              <a:rPr lang="es-ES" sz="2200" b="1" cap="small" dirty="0">
                <a:solidFill>
                  <a:schemeClr val="bg1"/>
                </a:solidFill>
                <a:latin typeface="Tempus Sans ITC" panose="04020404030D07020202" pitchFamily="82" charset="0"/>
              </a:rPr>
              <a:t>Veía siempre al Señor en mi presencia</a:t>
            </a:r>
            <a:r>
              <a:rPr lang="es-ES" sz="2200" b="1" dirty="0">
                <a:solidFill>
                  <a:schemeClr val="bg1"/>
                </a:solidFill>
                <a:latin typeface="Tempus Sans ITC" panose="04020404030D07020202" pitchFamily="82" charset="0"/>
              </a:rPr>
              <a:t>; </a:t>
            </a:r>
            <a:r>
              <a:rPr lang="es-ES" sz="2200" b="1" cap="small" dirty="0">
                <a:solidFill>
                  <a:schemeClr val="bg1"/>
                </a:solidFill>
                <a:latin typeface="Tempus Sans ITC" panose="04020404030D07020202" pitchFamily="82" charset="0"/>
              </a:rPr>
              <a:t>Pues está a mi diestra para que yo no sea sacudido</a:t>
            </a:r>
            <a:r>
              <a:rPr lang="es-ES" sz="2200" b="1" dirty="0">
                <a:solidFill>
                  <a:schemeClr val="bg1"/>
                </a:solidFill>
                <a:latin typeface="Tempus Sans ITC" panose="04020404030D07020202" pitchFamily="82" charset="0"/>
              </a:rPr>
              <a:t>. </a:t>
            </a:r>
            <a:r>
              <a:rPr lang="es-ES" sz="2200" b="1" cap="small" dirty="0">
                <a:solidFill>
                  <a:schemeClr val="bg1"/>
                </a:solidFill>
                <a:latin typeface="Tempus Sans ITC" panose="04020404030D07020202" pitchFamily="82" charset="0"/>
              </a:rPr>
              <a:t>Por lo cual mi corazón se alegró y mi lengua se regocijó</a:t>
            </a:r>
            <a:r>
              <a:rPr lang="es-ES" sz="2200" b="1" dirty="0">
                <a:solidFill>
                  <a:schemeClr val="bg1"/>
                </a:solidFill>
                <a:latin typeface="Tempus Sans ITC" panose="04020404030D07020202" pitchFamily="82" charset="0"/>
              </a:rPr>
              <a:t>;</a:t>
            </a:r>
            <a:br>
              <a:rPr lang="es-ES" sz="2200" b="1" dirty="0">
                <a:solidFill>
                  <a:schemeClr val="bg1"/>
                </a:solidFill>
                <a:latin typeface="Tempus Sans ITC" panose="04020404030D07020202" pitchFamily="82" charset="0"/>
              </a:rPr>
            </a:br>
            <a:r>
              <a:rPr lang="es-ES" sz="2200" b="1" cap="small" dirty="0">
                <a:solidFill>
                  <a:schemeClr val="bg1"/>
                </a:solidFill>
                <a:latin typeface="Tempus Sans ITC" panose="04020404030D07020202" pitchFamily="82" charset="0"/>
              </a:rPr>
              <a:t>Y aun hasta mi carne descansará en esperanza</a:t>
            </a:r>
            <a:r>
              <a:rPr lang="es-ES" sz="2200" b="1" dirty="0">
                <a:solidFill>
                  <a:schemeClr val="bg1"/>
                </a:solidFill>
                <a:latin typeface="Tempus Sans ITC" panose="04020404030D07020202" pitchFamily="82" charset="0"/>
              </a:rPr>
              <a:t>;</a:t>
            </a:r>
            <a:br>
              <a:rPr lang="es-ES" sz="2200" b="1" dirty="0">
                <a:solidFill>
                  <a:schemeClr val="bg1"/>
                </a:solidFill>
                <a:latin typeface="Tempus Sans ITC" panose="04020404030D07020202" pitchFamily="82" charset="0"/>
              </a:rPr>
            </a:br>
            <a:r>
              <a:rPr lang="es-ES" sz="2200" b="1" cap="small" dirty="0">
                <a:solidFill>
                  <a:srgbClr val="FFFF00"/>
                </a:solidFill>
                <a:latin typeface="Tempus Sans ITC" panose="04020404030D07020202" pitchFamily="82" charset="0"/>
              </a:rPr>
              <a:t>Pues Tú no abandonarás mi alma en el Hades</a:t>
            </a:r>
            <a:r>
              <a:rPr lang="es-ES" sz="2200" b="1" dirty="0">
                <a:solidFill>
                  <a:srgbClr val="FFFF00"/>
                </a:solidFill>
                <a:latin typeface="Tempus Sans ITC" panose="04020404030D07020202" pitchFamily="82" charset="0"/>
              </a:rPr>
              <a:t>,</a:t>
            </a:r>
            <a:br>
              <a:rPr lang="es-ES" sz="2200" b="1" dirty="0">
                <a:solidFill>
                  <a:srgbClr val="FFFF00"/>
                </a:solidFill>
                <a:latin typeface="Tempus Sans ITC" panose="04020404030D07020202" pitchFamily="82" charset="0"/>
              </a:rPr>
            </a:br>
            <a:r>
              <a:rPr lang="es-ES" sz="2200" b="1" cap="small" dirty="0">
                <a:solidFill>
                  <a:srgbClr val="FFFF00"/>
                </a:solidFill>
                <a:latin typeface="Tempus Sans ITC" panose="04020404030D07020202" pitchFamily="82" charset="0"/>
              </a:rPr>
              <a:t>Ni permitirás</a:t>
            </a:r>
            <a:r>
              <a:rPr lang="es-ES" sz="2200" b="1" dirty="0">
                <a:solidFill>
                  <a:srgbClr val="FFFF00"/>
                </a:solidFill>
                <a:latin typeface="Tempus Sans ITC" panose="04020404030D07020202" pitchFamily="82" charset="0"/>
              </a:rPr>
              <a:t> </a:t>
            </a:r>
            <a:r>
              <a:rPr lang="es-ES" sz="2200" b="1" cap="small" dirty="0">
                <a:solidFill>
                  <a:srgbClr val="FFFF00"/>
                </a:solidFill>
                <a:latin typeface="Tempus Sans ITC" panose="04020404030D07020202" pitchFamily="82" charset="0"/>
              </a:rPr>
              <a:t>que Tu Santo vea corrupción</a:t>
            </a:r>
            <a:endParaRPr lang="es-ES" sz="2200" b="1" dirty="0">
              <a:solidFill>
                <a:srgbClr val="FFFF00"/>
              </a:solidFill>
              <a:latin typeface="Tempus Sans ITC" panose="04020404030D07020202" pitchFamily="82" charset="0"/>
            </a:endParaRPr>
          </a:p>
        </p:txBody>
      </p:sp>
      <p:sp>
        <p:nvSpPr>
          <p:cNvPr id="92169" name="Text Box 9">
            <a:extLst>
              <a:ext uri="{FF2B5EF4-FFF2-40B4-BE49-F238E27FC236}">
                <a16:creationId xmlns:a16="http://schemas.microsoft.com/office/drawing/2014/main" id="{5B1AEA3A-5E97-45DE-2902-CFE1916A717A}"/>
              </a:ext>
            </a:extLst>
          </p:cNvPr>
          <p:cNvSpPr txBox="1">
            <a:spLocks noChangeArrowheads="1"/>
          </p:cNvSpPr>
          <p:nvPr/>
        </p:nvSpPr>
        <p:spPr bwMode="auto">
          <a:xfrm>
            <a:off x="6135116" y="4546003"/>
            <a:ext cx="3048000" cy="734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b="1" dirty="0">
                <a:solidFill>
                  <a:srgbClr val="FFFF00"/>
                </a:solidFill>
                <a:latin typeface="Tempus Sans ITC" panose="04020404030D07020202" pitchFamily="82" charset="0"/>
              </a:rPr>
              <a:t>Mi cuerpo descansará 
en esperanza</a:t>
            </a:r>
            <a:endParaRPr lang="en-US" altLang="en-US" b="1" dirty="0">
              <a:solidFill>
                <a:srgbClr val="FFFF00"/>
              </a:solidFill>
              <a:latin typeface="Tempus Sans ITC" panose="04020404030D07020202" pitchFamily="82" charset="0"/>
            </a:endParaRPr>
          </a:p>
        </p:txBody>
      </p:sp>
      <p:sp>
        <p:nvSpPr>
          <p:cNvPr id="92170" name="Text Box 10">
            <a:extLst>
              <a:ext uri="{FF2B5EF4-FFF2-40B4-BE49-F238E27FC236}">
                <a16:creationId xmlns:a16="http://schemas.microsoft.com/office/drawing/2014/main" id="{894DB4C6-B9EA-C27E-FBE3-847869F4F6D2}"/>
              </a:ext>
            </a:extLst>
          </p:cNvPr>
          <p:cNvSpPr txBox="1">
            <a:spLocks noChangeArrowheads="1"/>
          </p:cNvSpPr>
          <p:nvPr/>
        </p:nvSpPr>
        <p:spPr bwMode="auto">
          <a:xfrm>
            <a:off x="6224742" y="5145852"/>
            <a:ext cx="2911427" cy="1361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b="1" dirty="0">
                <a:solidFill>
                  <a:schemeClr val="bg1"/>
                </a:solidFill>
                <a:latin typeface="Tempus Sans ITC" panose="04020404030D07020202" pitchFamily="82" charset="0"/>
              </a:rPr>
              <a:t>(no se descompondrá ni permanecerá en la tumba</a:t>
            </a:r>
            <a:r>
              <a:rPr lang="es-CO" altLang="en-US" b="1" dirty="0">
                <a:solidFill>
                  <a:schemeClr val="bg1"/>
                </a:solidFill>
                <a:latin typeface="Tempus Sans ITC" panose="04020404030D07020202" pitchFamily="82" charset="0"/>
              </a:rPr>
              <a:t>)</a:t>
            </a:r>
            <a:endParaRPr lang="en-US" altLang="en-US" b="1" dirty="0">
              <a:solidFill>
                <a:schemeClr val="bg1"/>
              </a:solidFill>
              <a:latin typeface="Tempus Sans ITC" panose="04020404030D07020202"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5" fill="hold" grpId="0" nodeType="afterEffect">
                                  <p:stCondLst>
                                    <p:cond delay="0"/>
                                  </p:stCondLst>
                                  <p:childTnLst>
                                    <p:set>
                                      <p:cBhvr>
                                        <p:cTn id="6" dur="1" fill="hold">
                                          <p:stCondLst>
                                            <p:cond delay="0"/>
                                          </p:stCondLst>
                                        </p:cTn>
                                        <p:tgtEl>
                                          <p:spTgt spid="92162"/>
                                        </p:tgtEl>
                                        <p:attrNameLst>
                                          <p:attrName>style.visibility</p:attrName>
                                        </p:attrNameLst>
                                      </p:cBhvr>
                                      <p:to>
                                        <p:strVal val="visible"/>
                                      </p:to>
                                    </p:set>
                                    <p:animEffect transition="in" filter="randombar(vertical)">
                                      <p:cBhvr>
                                        <p:cTn id="7" dur="1000"/>
                                        <p:tgtEl>
                                          <p:spTgt spid="921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528" fill="hold" grpId="0" nodeType="clickEffect">
                                  <p:stCondLst>
                                    <p:cond delay="0"/>
                                  </p:stCondLst>
                                  <p:childTnLst>
                                    <p:set>
                                      <p:cBhvr>
                                        <p:cTn id="11" dur="1" fill="hold">
                                          <p:stCondLst>
                                            <p:cond delay="0"/>
                                          </p:stCondLst>
                                        </p:cTn>
                                        <p:tgtEl>
                                          <p:spTgt spid="92163"/>
                                        </p:tgtEl>
                                        <p:attrNameLst>
                                          <p:attrName>style.visibility</p:attrName>
                                        </p:attrNameLst>
                                      </p:cBhvr>
                                      <p:to>
                                        <p:strVal val="visible"/>
                                      </p:to>
                                    </p:set>
                                    <p:anim calcmode="lin" valueType="num">
                                      <p:cBhvr>
                                        <p:cTn id="12" dur="1000" fill="hold"/>
                                        <p:tgtEl>
                                          <p:spTgt spid="92163"/>
                                        </p:tgtEl>
                                        <p:attrNameLst>
                                          <p:attrName>ppt_w</p:attrName>
                                        </p:attrNameLst>
                                      </p:cBhvr>
                                      <p:tavLst>
                                        <p:tav tm="0">
                                          <p:val>
                                            <p:fltVal val="0"/>
                                          </p:val>
                                        </p:tav>
                                        <p:tav tm="100000">
                                          <p:val>
                                            <p:strVal val="#ppt_w"/>
                                          </p:val>
                                        </p:tav>
                                      </p:tavLst>
                                    </p:anim>
                                    <p:anim calcmode="lin" valueType="num">
                                      <p:cBhvr>
                                        <p:cTn id="13" dur="1000" fill="hold"/>
                                        <p:tgtEl>
                                          <p:spTgt spid="92163"/>
                                        </p:tgtEl>
                                        <p:attrNameLst>
                                          <p:attrName>ppt_h</p:attrName>
                                        </p:attrNameLst>
                                      </p:cBhvr>
                                      <p:tavLst>
                                        <p:tav tm="0">
                                          <p:val>
                                            <p:fltVal val="0"/>
                                          </p:val>
                                        </p:tav>
                                        <p:tav tm="100000">
                                          <p:val>
                                            <p:strVal val="#ppt_h"/>
                                          </p:val>
                                        </p:tav>
                                      </p:tavLst>
                                    </p:anim>
                                    <p:anim calcmode="lin" valueType="num">
                                      <p:cBhvr>
                                        <p:cTn id="14" dur="1000" fill="hold"/>
                                        <p:tgtEl>
                                          <p:spTgt spid="92163"/>
                                        </p:tgtEl>
                                        <p:attrNameLst>
                                          <p:attrName>ppt_x</p:attrName>
                                        </p:attrNameLst>
                                      </p:cBhvr>
                                      <p:tavLst>
                                        <p:tav tm="0">
                                          <p:val>
                                            <p:fltVal val="0.5"/>
                                          </p:val>
                                        </p:tav>
                                        <p:tav tm="100000">
                                          <p:val>
                                            <p:strVal val="#ppt_x"/>
                                          </p:val>
                                        </p:tav>
                                      </p:tavLst>
                                    </p:anim>
                                    <p:anim calcmode="lin" valueType="num">
                                      <p:cBhvr>
                                        <p:cTn id="15" dur="1000" fill="hold"/>
                                        <p:tgtEl>
                                          <p:spTgt spid="92163"/>
                                        </p:tgtEl>
                                        <p:attrNameLst>
                                          <p:attrName>ppt_y</p:attrName>
                                        </p:attrNameLst>
                                      </p:cBhvr>
                                      <p:tavLst>
                                        <p:tav tm="0">
                                          <p:val>
                                            <p:fltVal val="0.5"/>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4" presetClass="entr" presetSubtype="5" fill="hold" grpId="0" nodeType="clickEffect">
                                  <p:stCondLst>
                                    <p:cond delay="0"/>
                                  </p:stCondLst>
                                  <p:childTnLst>
                                    <p:set>
                                      <p:cBhvr>
                                        <p:cTn id="19" dur="1" fill="hold">
                                          <p:stCondLst>
                                            <p:cond delay="0"/>
                                          </p:stCondLst>
                                        </p:cTn>
                                        <p:tgtEl>
                                          <p:spTgt spid="92164"/>
                                        </p:tgtEl>
                                        <p:attrNameLst>
                                          <p:attrName>style.visibility</p:attrName>
                                        </p:attrNameLst>
                                      </p:cBhvr>
                                      <p:to>
                                        <p:strVal val="visible"/>
                                      </p:to>
                                    </p:set>
                                    <p:animEffect transition="in" filter="randombar(vertical)">
                                      <p:cBhvr>
                                        <p:cTn id="20" dur="1000"/>
                                        <p:tgtEl>
                                          <p:spTgt spid="9216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528" fill="hold" grpId="0" nodeType="clickEffect">
                                  <p:stCondLst>
                                    <p:cond delay="0"/>
                                  </p:stCondLst>
                                  <p:childTnLst>
                                    <p:set>
                                      <p:cBhvr>
                                        <p:cTn id="24" dur="1" fill="hold">
                                          <p:stCondLst>
                                            <p:cond delay="0"/>
                                          </p:stCondLst>
                                        </p:cTn>
                                        <p:tgtEl>
                                          <p:spTgt spid="92165"/>
                                        </p:tgtEl>
                                        <p:attrNameLst>
                                          <p:attrName>style.visibility</p:attrName>
                                        </p:attrNameLst>
                                      </p:cBhvr>
                                      <p:to>
                                        <p:strVal val="visible"/>
                                      </p:to>
                                    </p:set>
                                    <p:anim calcmode="lin" valueType="num">
                                      <p:cBhvr>
                                        <p:cTn id="25" dur="1000" fill="hold"/>
                                        <p:tgtEl>
                                          <p:spTgt spid="92165"/>
                                        </p:tgtEl>
                                        <p:attrNameLst>
                                          <p:attrName>ppt_w</p:attrName>
                                        </p:attrNameLst>
                                      </p:cBhvr>
                                      <p:tavLst>
                                        <p:tav tm="0">
                                          <p:val>
                                            <p:fltVal val="0"/>
                                          </p:val>
                                        </p:tav>
                                        <p:tav tm="100000">
                                          <p:val>
                                            <p:strVal val="#ppt_w"/>
                                          </p:val>
                                        </p:tav>
                                      </p:tavLst>
                                    </p:anim>
                                    <p:anim calcmode="lin" valueType="num">
                                      <p:cBhvr>
                                        <p:cTn id="26" dur="1000" fill="hold"/>
                                        <p:tgtEl>
                                          <p:spTgt spid="92165"/>
                                        </p:tgtEl>
                                        <p:attrNameLst>
                                          <p:attrName>ppt_h</p:attrName>
                                        </p:attrNameLst>
                                      </p:cBhvr>
                                      <p:tavLst>
                                        <p:tav tm="0">
                                          <p:val>
                                            <p:fltVal val="0"/>
                                          </p:val>
                                        </p:tav>
                                        <p:tav tm="100000">
                                          <p:val>
                                            <p:strVal val="#ppt_h"/>
                                          </p:val>
                                        </p:tav>
                                      </p:tavLst>
                                    </p:anim>
                                    <p:anim calcmode="lin" valueType="num">
                                      <p:cBhvr>
                                        <p:cTn id="27" dur="1000" fill="hold"/>
                                        <p:tgtEl>
                                          <p:spTgt spid="92165"/>
                                        </p:tgtEl>
                                        <p:attrNameLst>
                                          <p:attrName>ppt_x</p:attrName>
                                        </p:attrNameLst>
                                      </p:cBhvr>
                                      <p:tavLst>
                                        <p:tav tm="0">
                                          <p:val>
                                            <p:fltVal val="0.5"/>
                                          </p:val>
                                        </p:tav>
                                        <p:tav tm="100000">
                                          <p:val>
                                            <p:strVal val="#ppt_x"/>
                                          </p:val>
                                        </p:tav>
                                      </p:tavLst>
                                    </p:anim>
                                    <p:anim calcmode="lin" valueType="num">
                                      <p:cBhvr>
                                        <p:cTn id="28" dur="1000" fill="hold"/>
                                        <p:tgtEl>
                                          <p:spTgt spid="92165"/>
                                        </p:tgtEl>
                                        <p:attrNameLst>
                                          <p:attrName>ppt_y</p:attrName>
                                        </p:attrNameLst>
                                      </p:cBhvr>
                                      <p:tavLst>
                                        <p:tav tm="0">
                                          <p:val>
                                            <p:fltVal val="0.5"/>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4" presetClass="entr" presetSubtype="5" fill="hold" grpId="0" nodeType="clickEffect">
                                  <p:stCondLst>
                                    <p:cond delay="0"/>
                                  </p:stCondLst>
                                  <p:childTnLst>
                                    <p:set>
                                      <p:cBhvr>
                                        <p:cTn id="32" dur="1" fill="hold">
                                          <p:stCondLst>
                                            <p:cond delay="0"/>
                                          </p:stCondLst>
                                        </p:cTn>
                                        <p:tgtEl>
                                          <p:spTgt spid="92166"/>
                                        </p:tgtEl>
                                        <p:attrNameLst>
                                          <p:attrName>style.visibility</p:attrName>
                                        </p:attrNameLst>
                                      </p:cBhvr>
                                      <p:to>
                                        <p:strVal val="visible"/>
                                      </p:to>
                                    </p:set>
                                    <p:animEffect transition="in" filter="randombar(vertical)">
                                      <p:cBhvr>
                                        <p:cTn id="33" dur="1000"/>
                                        <p:tgtEl>
                                          <p:spTgt spid="9216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3" presetClass="entr" presetSubtype="528" fill="hold" grpId="0" nodeType="clickEffect">
                                  <p:stCondLst>
                                    <p:cond delay="0"/>
                                  </p:stCondLst>
                                  <p:childTnLst>
                                    <p:set>
                                      <p:cBhvr>
                                        <p:cTn id="37" dur="1" fill="hold">
                                          <p:stCondLst>
                                            <p:cond delay="0"/>
                                          </p:stCondLst>
                                        </p:cTn>
                                        <p:tgtEl>
                                          <p:spTgt spid="92167"/>
                                        </p:tgtEl>
                                        <p:attrNameLst>
                                          <p:attrName>style.visibility</p:attrName>
                                        </p:attrNameLst>
                                      </p:cBhvr>
                                      <p:to>
                                        <p:strVal val="visible"/>
                                      </p:to>
                                    </p:set>
                                    <p:anim calcmode="lin" valueType="num">
                                      <p:cBhvr>
                                        <p:cTn id="38" dur="1000" fill="hold"/>
                                        <p:tgtEl>
                                          <p:spTgt spid="92167"/>
                                        </p:tgtEl>
                                        <p:attrNameLst>
                                          <p:attrName>ppt_w</p:attrName>
                                        </p:attrNameLst>
                                      </p:cBhvr>
                                      <p:tavLst>
                                        <p:tav tm="0">
                                          <p:val>
                                            <p:fltVal val="0"/>
                                          </p:val>
                                        </p:tav>
                                        <p:tav tm="100000">
                                          <p:val>
                                            <p:strVal val="#ppt_w"/>
                                          </p:val>
                                        </p:tav>
                                      </p:tavLst>
                                    </p:anim>
                                    <p:anim calcmode="lin" valueType="num">
                                      <p:cBhvr>
                                        <p:cTn id="39" dur="1000" fill="hold"/>
                                        <p:tgtEl>
                                          <p:spTgt spid="92167"/>
                                        </p:tgtEl>
                                        <p:attrNameLst>
                                          <p:attrName>ppt_h</p:attrName>
                                        </p:attrNameLst>
                                      </p:cBhvr>
                                      <p:tavLst>
                                        <p:tav tm="0">
                                          <p:val>
                                            <p:fltVal val="0"/>
                                          </p:val>
                                        </p:tav>
                                        <p:tav tm="100000">
                                          <p:val>
                                            <p:strVal val="#ppt_h"/>
                                          </p:val>
                                        </p:tav>
                                      </p:tavLst>
                                    </p:anim>
                                    <p:anim calcmode="lin" valueType="num">
                                      <p:cBhvr>
                                        <p:cTn id="40" dur="1000" fill="hold"/>
                                        <p:tgtEl>
                                          <p:spTgt spid="92167"/>
                                        </p:tgtEl>
                                        <p:attrNameLst>
                                          <p:attrName>ppt_x</p:attrName>
                                        </p:attrNameLst>
                                      </p:cBhvr>
                                      <p:tavLst>
                                        <p:tav tm="0">
                                          <p:val>
                                            <p:fltVal val="0.5"/>
                                          </p:val>
                                        </p:tav>
                                        <p:tav tm="100000">
                                          <p:val>
                                            <p:strVal val="#ppt_x"/>
                                          </p:val>
                                        </p:tav>
                                      </p:tavLst>
                                    </p:anim>
                                    <p:anim calcmode="lin" valueType="num">
                                      <p:cBhvr>
                                        <p:cTn id="41" dur="1000" fill="hold"/>
                                        <p:tgtEl>
                                          <p:spTgt spid="92167"/>
                                        </p:tgtEl>
                                        <p:attrNameLst>
                                          <p:attrName>ppt_y</p:attrName>
                                        </p:attrNameLst>
                                      </p:cBhvr>
                                      <p:tavLst>
                                        <p:tav tm="0">
                                          <p:val>
                                            <p:fltVal val="0.5"/>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14" presetClass="entr" presetSubtype="5" fill="hold" grpId="0" nodeType="clickEffect">
                                  <p:stCondLst>
                                    <p:cond delay="0"/>
                                  </p:stCondLst>
                                  <p:childTnLst>
                                    <p:set>
                                      <p:cBhvr>
                                        <p:cTn id="45" dur="1" fill="hold">
                                          <p:stCondLst>
                                            <p:cond delay="0"/>
                                          </p:stCondLst>
                                        </p:cTn>
                                        <p:tgtEl>
                                          <p:spTgt spid="92168"/>
                                        </p:tgtEl>
                                        <p:attrNameLst>
                                          <p:attrName>style.visibility</p:attrName>
                                        </p:attrNameLst>
                                      </p:cBhvr>
                                      <p:to>
                                        <p:strVal val="visible"/>
                                      </p:to>
                                    </p:set>
                                    <p:animEffect transition="in" filter="randombar(vertical)">
                                      <p:cBhvr>
                                        <p:cTn id="46" dur="1000"/>
                                        <p:tgtEl>
                                          <p:spTgt spid="9216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3" presetClass="entr" presetSubtype="528" fill="hold" grpId="0" nodeType="clickEffect">
                                  <p:stCondLst>
                                    <p:cond delay="0"/>
                                  </p:stCondLst>
                                  <p:childTnLst>
                                    <p:set>
                                      <p:cBhvr>
                                        <p:cTn id="50" dur="1" fill="hold">
                                          <p:stCondLst>
                                            <p:cond delay="0"/>
                                          </p:stCondLst>
                                        </p:cTn>
                                        <p:tgtEl>
                                          <p:spTgt spid="92169"/>
                                        </p:tgtEl>
                                        <p:attrNameLst>
                                          <p:attrName>style.visibility</p:attrName>
                                        </p:attrNameLst>
                                      </p:cBhvr>
                                      <p:to>
                                        <p:strVal val="visible"/>
                                      </p:to>
                                    </p:set>
                                    <p:anim calcmode="lin" valueType="num">
                                      <p:cBhvr>
                                        <p:cTn id="51" dur="1000" fill="hold"/>
                                        <p:tgtEl>
                                          <p:spTgt spid="92169"/>
                                        </p:tgtEl>
                                        <p:attrNameLst>
                                          <p:attrName>ppt_w</p:attrName>
                                        </p:attrNameLst>
                                      </p:cBhvr>
                                      <p:tavLst>
                                        <p:tav tm="0">
                                          <p:val>
                                            <p:fltVal val="0"/>
                                          </p:val>
                                        </p:tav>
                                        <p:tav tm="100000">
                                          <p:val>
                                            <p:strVal val="#ppt_w"/>
                                          </p:val>
                                        </p:tav>
                                      </p:tavLst>
                                    </p:anim>
                                    <p:anim calcmode="lin" valueType="num">
                                      <p:cBhvr>
                                        <p:cTn id="52" dur="1000" fill="hold"/>
                                        <p:tgtEl>
                                          <p:spTgt spid="92169"/>
                                        </p:tgtEl>
                                        <p:attrNameLst>
                                          <p:attrName>ppt_h</p:attrName>
                                        </p:attrNameLst>
                                      </p:cBhvr>
                                      <p:tavLst>
                                        <p:tav tm="0">
                                          <p:val>
                                            <p:fltVal val="0"/>
                                          </p:val>
                                        </p:tav>
                                        <p:tav tm="100000">
                                          <p:val>
                                            <p:strVal val="#ppt_h"/>
                                          </p:val>
                                        </p:tav>
                                      </p:tavLst>
                                    </p:anim>
                                    <p:anim calcmode="lin" valueType="num">
                                      <p:cBhvr>
                                        <p:cTn id="53" dur="1000" fill="hold"/>
                                        <p:tgtEl>
                                          <p:spTgt spid="92169"/>
                                        </p:tgtEl>
                                        <p:attrNameLst>
                                          <p:attrName>ppt_x</p:attrName>
                                        </p:attrNameLst>
                                      </p:cBhvr>
                                      <p:tavLst>
                                        <p:tav tm="0">
                                          <p:val>
                                            <p:fltVal val="0.5"/>
                                          </p:val>
                                        </p:tav>
                                        <p:tav tm="100000">
                                          <p:val>
                                            <p:strVal val="#ppt_x"/>
                                          </p:val>
                                        </p:tav>
                                      </p:tavLst>
                                    </p:anim>
                                    <p:anim calcmode="lin" valueType="num">
                                      <p:cBhvr>
                                        <p:cTn id="54" dur="1000" fill="hold"/>
                                        <p:tgtEl>
                                          <p:spTgt spid="92169"/>
                                        </p:tgtEl>
                                        <p:attrNameLst>
                                          <p:attrName>ppt_y</p:attrName>
                                        </p:attrNameLst>
                                      </p:cBhvr>
                                      <p:tavLst>
                                        <p:tav tm="0">
                                          <p:val>
                                            <p:fltVal val="0.5"/>
                                          </p:val>
                                        </p:tav>
                                        <p:tav tm="100000">
                                          <p:val>
                                            <p:strVal val="#ppt_y"/>
                                          </p:val>
                                        </p:tav>
                                      </p:tavLst>
                                    </p:anim>
                                  </p:childTnLst>
                                </p:cTn>
                              </p:par>
                              <p:par>
                                <p:cTn id="55" presetID="12" presetClass="entr" presetSubtype="1" fill="hold" grpId="0" nodeType="withEffect">
                                  <p:stCondLst>
                                    <p:cond delay="0"/>
                                  </p:stCondLst>
                                  <p:childTnLst>
                                    <p:set>
                                      <p:cBhvr>
                                        <p:cTn id="56" dur="1" fill="hold">
                                          <p:stCondLst>
                                            <p:cond delay="0"/>
                                          </p:stCondLst>
                                        </p:cTn>
                                        <p:tgtEl>
                                          <p:spTgt spid="92170"/>
                                        </p:tgtEl>
                                        <p:attrNameLst>
                                          <p:attrName>style.visibility</p:attrName>
                                        </p:attrNameLst>
                                      </p:cBhvr>
                                      <p:to>
                                        <p:strVal val="visible"/>
                                      </p:to>
                                    </p:set>
                                    <p:animEffect transition="in" filter="slide(fromTop)">
                                      <p:cBhvr>
                                        <p:cTn id="57" dur="1000"/>
                                        <p:tgtEl>
                                          <p:spTgt spid="92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autoUpdateAnimBg="0"/>
      <p:bldP spid="92163" grpId="0" autoUpdateAnimBg="0"/>
      <p:bldP spid="92164" grpId="0" autoUpdateAnimBg="0"/>
      <p:bldP spid="92165" grpId="0" autoUpdateAnimBg="0"/>
      <p:bldP spid="92166" grpId="0" autoUpdateAnimBg="0"/>
      <p:bldP spid="92167" grpId="0" autoUpdateAnimBg="0"/>
      <p:bldP spid="92168" grpId="0" autoUpdateAnimBg="0"/>
      <p:bldP spid="92169" grpId="0" autoUpdateAnimBg="0"/>
      <p:bldP spid="9217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a:extLst>
              <a:ext uri="{FF2B5EF4-FFF2-40B4-BE49-F238E27FC236}">
                <a16:creationId xmlns:a16="http://schemas.microsoft.com/office/drawing/2014/main" id="{1BDC70AD-4E8E-C119-18C1-BB57B2CC09D5}"/>
              </a:ext>
            </a:extLst>
          </p:cNvPr>
          <p:cNvSpPr txBox="1">
            <a:spLocks noChangeArrowheads="1"/>
          </p:cNvSpPr>
          <p:nvPr/>
        </p:nvSpPr>
        <p:spPr bwMode="auto">
          <a:xfrm>
            <a:off x="0" y="0"/>
            <a:ext cx="6096000" cy="674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b="1" dirty="0" err="1">
                <a:solidFill>
                  <a:schemeClr val="bg1"/>
                </a:solidFill>
                <a:latin typeface="Tempus Sans ITC" panose="04020404030D07020202" pitchFamily="82" charset="0"/>
              </a:rPr>
              <a:t>Hechos</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2:29-36</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a:t>
            </a:r>
            <a:r>
              <a:rPr lang="en-US" altLang="en-US" sz="1800" b="1" dirty="0">
                <a:solidFill>
                  <a:schemeClr val="bg1"/>
                </a:solidFill>
                <a:latin typeface="Tempus Sans ITC" panose="04020404030D07020202" pitchFamily="82" charset="0"/>
              </a:rPr>
              <a:t> </a:t>
            </a:r>
            <a:r>
              <a:rPr lang="es-ES" b="1" dirty="0">
                <a:solidFill>
                  <a:srgbClr val="FFFF00"/>
                </a:solidFill>
                <a:latin typeface="Tempus Sans ITC" panose="04020404030D07020202" pitchFamily="82" charset="0"/>
              </a:rPr>
              <a:t>Hermanos, del patriarca  David les puedo decir con franqueza que murió y fue sepultado, y su sepulcro está entre</a:t>
            </a:r>
            <a:r>
              <a:rPr lang="es-ES" sz="1800" b="1" dirty="0">
                <a:solidFill>
                  <a:srgbClr val="FFFF00"/>
                </a:solidFill>
                <a:latin typeface="Tempus Sans ITC" panose="04020404030D07020202" pitchFamily="82" charset="0"/>
              </a:rPr>
              <a:t> </a:t>
            </a:r>
            <a:r>
              <a:rPr lang="es-ES" b="1" dirty="0">
                <a:solidFill>
                  <a:srgbClr val="FFFF00"/>
                </a:solidFill>
                <a:latin typeface="Tempus Sans ITC" panose="04020404030D07020202" pitchFamily="82" charset="0"/>
              </a:rPr>
              <a:t>nosotros</a:t>
            </a:r>
            <a:r>
              <a:rPr lang="es-ES" sz="1800" b="1" dirty="0">
                <a:solidFill>
                  <a:srgbClr val="FFFF00"/>
                </a:solidFill>
                <a:latin typeface="Tempus Sans ITC" panose="04020404030D07020202" pitchFamily="82" charset="0"/>
              </a:rPr>
              <a:t> </a:t>
            </a:r>
            <a:r>
              <a:rPr lang="es-ES" b="1" dirty="0">
                <a:solidFill>
                  <a:srgbClr val="FFFF00"/>
                </a:solidFill>
                <a:latin typeface="Tempus Sans ITC" panose="04020404030D07020202" pitchFamily="82" charset="0"/>
              </a:rPr>
              <a:t>hasta el día de hoy. </a:t>
            </a:r>
            <a:r>
              <a:rPr lang="es-ES" b="1" dirty="0">
                <a:solidFill>
                  <a:schemeClr val="bg1"/>
                </a:solidFill>
                <a:latin typeface="Tempus Sans ITC" panose="04020404030D07020202" pitchFamily="82" charset="0"/>
              </a:rPr>
              <a:t>Pero siendo profeta, y sabiendo que Dios le había jurado sentar </a:t>
            </a:r>
            <a:r>
              <a:rPr lang="es-ES" b="1" i="1" dirty="0">
                <a:solidFill>
                  <a:schemeClr val="bg1"/>
                </a:solidFill>
                <a:latin typeface="Tempus Sans ITC" panose="04020404030D07020202" pitchFamily="82" charset="0"/>
              </a:rPr>
              <a:t>a uno de sus descendientes en su trono, </a:t>
            </a:r>
            <a:r>
              <a:rPr lang="es-ES" b="1" dirty="0">
                <a:solidFill>
                  <a:schemeClr val="bg1"/>
                </a:solidFill>
                <a:latin typeface="Tempus Sans ITC" panose="04020404030D07020202" pitchFamily="82" charset="0"/>
              </a:rPr>
              <a:t>miró hacia el futuro y habló de la resurrección de Cristo, que ni fue abandonado en el hades, ni su carne sufrió corrupción. A este Jesús resucitó Dios, de lo cual todos nosotros somos testigos. </a:t>
            </a:r>
            <a:r>
              <a:rPr lang="es-ES" b="1" baseline="30000"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Así que, exaltado a la diestra de Dios, y habiendo recibido del Padre la promesa del Espíritu Santo, ha derramado esto que ustedes ven y oyen. Porque David no ascendió a los cielos, pero él </a:t>
            </a:r>
            <a:r>
              <a:rPr lang="es-ES" b="1" i="1" dirty="0">
                <a:solidFill>
                  <a:schemeClr val="bg1"/>
                </a:solidFill>
                <a:latin typeface="Tempus Sans ITC" panose="04020404030D07020202" pitchFamily="82" charset="0"/>
              </a:rPr>
              <a:t>mismo</a:t>
            </a:r>
            <a:r>
              <a:rPr lang="es-ES" b="1" dirty="0">
                <a:solidFill>
                  <a:schemeClr val="bg1"/>
                </a:solidFill>
                <a:latin typeface="Tempus Sans ITC" panose="04020404030D07020202" pitchFamily="82" charset="0"/>
              </a:rPr>
              <a:t> dice: </a:t>
            </a:r>
            <a:r>
              <a:rPr lang="en-US" b="1" dirty="0">
                <a:solidFill>
                  <a:schemeClr val="bg1"/>
                </a:solidFill>
                <a:latin typeface="Tempus Sans ITC" panose="04020404030D07020202" pitchFamily="82" charset="0"/>
              </a:rPr>
              <a:t>”</a:t>
            </a:r>
            <a:r>
              <a:rPr lang="en-US" b="1" dirty="0" err="1">
                <a:solidFill>
                  <a:schemeClr val="bg1"/>
                </a:solidFill>
                <a:latin typeface="Tempus Sans ITC" panose="04020404030D07020202" pitchFamily="82" charset="0"/>
              </a:rPr>
              <a:t>Dijo</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el</a:t>
            </a:r>
            <a:r>
              <a:rPr lang="en-US" b="1" dirty="0">
                <a:solidFill>
                  <a:schemeClr val="bg1"/>
                </a:solidFill>
                <a:latin typeface="Tempus Sans ITC" panose="04020404030D07020202" pitchFamily="82" charset="0"/>
              </a:rPr>
              <a:t> Se</a:t>
            </a:r>
            <a:r>
              <a:rPr lang="es-CO" b="1" dirty="0">
                <a:solidFill>
                  <a:schemeClr val="bg1"/>
                </a:solidFill>
                <a:latin typeface="Tempus Sans ITC" panose="04020404030D07020202" pitchFamily="82" charset="0"/>
              </a:rPr>
              <a:t>ñor a mi señor: ‘Siéntate a mi diestra, hasta que ponga a tus enemigos por estrado de tue pies</a:t>
            </a:r>
            <a:r>
              <a:rPr lang="en-US" b="1" dirty="0">
                <a:solidFill>
                  <a:schemeClr val="bg1"/>
                </a:solidFill>
                <a:latin typeface="Tempus Sans ITC" panose="04020404030D07020202" pitchFamily="82" charset="0"/>
              </a:rPr>
              <a:t>’”</a:t>
            </a:r>
            <a:r>
              <a:rPr lang="es-CO"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Sepa, pues, con certeza toda la casa de Israel, que a este Jesús a quien ustedes crucificaron, Dios lo ha hecho Señor y Cristo.</a:t>
            </a:r>
          </a:p>
        </p:txBody>
      </p:sp>
      <p:sp>
        <p:nvSpPr>
          <p:cNvPr id="48131" name="Text Box 3">
            <a:extLst>
              <a:ext uri="{FF2B5EF4-FFF2-40B4-BE49-F238E27FC236}">
                <a16:creationId xmlns:a16="http://schemas.microsoft.com/office/drawing/2014/main" id="{8139006B-19FE-78FA-D857-14168DE33EA6}"/>
              </a:ext>
            </a:extLst>
          </p:cNvPr>
          <p:cNvSpPr txBox="1">
            <a:spLocks noChangeArrowheads="1"/>
          </p:cNvSpPr>
          <p:nvPr/>
        </p:nvSpPr>
        <p:spPr bwMode="auto">
          <a:xfrm>
            <a:off x="6096000" y="189785"/>
            <a:ext cx="3048000" cy="1047979"/>
          </a:xfrm>
          <a:prstGeom prst="rect">
            <a:avLst/>
          </a:prstGeom>
          <a:solidFill>
            <a:srgbClr val="FCF8E0"/>
          </a:solidFill>
          <a:ln>
            <a:noFill/>
          </a:ln>
          <a:effectLst/>
        </p:spPr>
        <p:txBody>
          <a:bodyPr wrap="square">
            <a:spAutoFit/>
          </a:bodyPr>
          <a:lstStyle/>
          <a:p>
            <a:pPr algn="ctr">
              <a:lnSpc>
                <a:spcPct val="85000"/>
              </a:lnSpc>
            </a:pPr>
            <a:r>
              <a:rPr lang="es-ES" altLang="en-US" b="1" dirty="0">
                <a:latin typeface="Tempus Sans ITC" panose="04020404030D07020202" pitchFamily="82" charset="0"/>
              </a:rPr>
              <a:t>David no estaba escribiendo sobre sí mismo.</a:t>
            </a:r>
            <a:endParaRPr lang="en-US" altLang="en-US" b="1" dirty="0">
              <a:latin typeface="Tempus Sans ITC" panose="04020404030D07020202" pitchFamily="82" charset="0"/>
            </a:endParaRPr>
          </a:p>
        </p:txBody>
      </p:sp>
      <p:sp>
        <p:nvSpPr>
          <p:cNvPr id="48137" name="Text Box 9">
            <a:extLst>
              <a:ext uri="{FF2B5EF4-FFF2-40B4-BE49-F238E27FC236}">
                <a16:creationId xmlns:a16="http://schemas.microsoft.com/office/drawing/2014/main" id="{5DA9A1ED-9EBD-5AD1-E745-D20ADA59B4B9}"/>
              </a:ext>
            </a:extLst>
          </p:cNvPr>
          <p:cNvSpPr txBox="1">
            <a:spLocks noChangeArrowheads="1"/>
          </p:cNvSpPr>
          <p:nvPr/>
        </p:nvSpPr>
        <p:spPr bwMode="auto">
          <a:xfrm>
            <a:off x="6096000" y="1305031"/>
            <a:ext cx="3048000" cy="420115"/>
          </a:xfrm>
          <a:prstGeom prst="rect">
            <a:avLst/>
          </a:prstGeom>
          <a:solidFill>
            <a:srgbClr val="FCF8E0"/>
          </a:solidFill>
          <a:ln>
            <a:noFill/>
          </a:ln>
          <a:effectLst/>
        </p:spPr>
        <p:txBody>
          <a:bodyPr wrap="square">
            <a:spAutoFit/>
          </a:bodyPr>
          <a:lstStyle/>
          <a:p>
            <a:pPr algn="ctr">
              <a:lnSpc>
                <a:spcPct val="85000"/>
              </a:lnSpc>
            </a:pPr>
            <a:r>
              <a:rPr lang="en-US" altLang="en-US" b="1" dirty="0" err="1">
                <a:latin typeface="Tempus Sans ITC" panose="04020404030D07020202" pitchFamily="82" charset="0"/>
              </a:rPr>
              <a:t>Escrib</a:t>
            </a:r>
            <a:r>
              <a:rPr lang="es-CO" altLang="en-US" b="1" dirty="0" err="1">
                <a:latin typeface="Tempus Sans ITC" panose="04020404030D07020202" pitchFamily="82" charset="0"/>
              </a:rPr>
              <a:t>ió</a:t>
            </a:r>
            <a:r>
              <a:rPr lang="es-CO" altLang="en-US" b="1" dirty="0">
                <a:latin typeface="Tempus Sans ITC" panose="04020404030D07020202" pitchFamily="82" charset="0"/>
              </a:rPr>
              <a:t> como profeta</a:t>
            </a:r>
            <a:endParaRPr lang="en-US" altLang="en-US" b="1" dirty="0">
              <a:latin typeface="Tempus Sans ITC" panose="04020404030D07020202" pitchFamily="82" charset="0"/>
            </a:endParaRPr>
          </a:p>
        </p:txBody>
      </p:sp>
      <p:sp>
        <p:nvSpPr>
          <p:cNvPr id="48139" name="Text Box 11">
            <a:extLst>
              <a:ext uri="{FF2B5EF4-FFF2-40B4-BE49-F238E27FC236}">
                <a16:creationId xmlns:a16="http://schemas.microsoft.com/office/drawing/2014/main" id="{41D8ECFD-3F75-BC93-99E9-7B03844D019E}"/>
              </a:ext>
            </a:extLst>
          </p:cNvPr>
          <p:cNvSpPr txBox="1">
            <a:spLocks noChangeArrowheads="1"/>
          </p:cNvSpPr>
          <p:nvPr/>
        </p:nvSpPr>
        <p:spPr bwMode="auto">
          <a:xfrm>
            <a:off x="6095998" y="1818596"/>
            <a:ext cx="3048000" cy="420115"/>
          </a:xfrm>
          <a:prstGeom prst="rect">
            <a:avLst/>
          </a:prstGeom>
          <a:solidFill>
            <a:srgbClr val="FCF8E0"/>
          </a:solidFill>
          <a:ln>
            <a:noFill/>
          </a:ln>
          <a:effectLst/>
        </p:spPr>
        <p:txBody>
          <a:bodyPr wrap="square">
            <a:spAutoFit/>
          </a:bodyPr>
          <a:lstStyle/>
          <a:p>
            <a:pPr algn="ctr">
              <a:lnSpc>
                <a:spcPct val="85000"/>
              </a:lnSpc>
            </a:pPr>
            <a:r>
              <a:rPr lang="en-US" altLang="en-US" b="1" dirty="0">
                <a:latin typeface="Tempus Sans ITC" panose="04020404030D07020202" pitchFamily="82" charset="0"/>
              </a:rPr>
              <a:t>2 Samuel 7:11-17</a:t>
            </a:r>
          </a:p>
        </p:txBody>
      </p:sp>
      <p:sp>
        <p:nvSpPr>
          <p:cNvPr id="48141" name="Text Box 13">
            <a:extLst>
              <a:ext uri="{FF2B5EF4-FFF2-40B4-BE49-F238E27FC236}">
                <a16:creationId xmlns:a16="http://schemas.microsoft.com/office/drawing/2014/main" id="{CC99DF43-FDC9-F996-FF0E-F2000855A60A}"/>
              </a:ext>
            </a:extLst>
          </p:cNvPr>
          <p:cNvSpPr txBox="1">
            <a:spLocks noChangeArrowheads="1"/>
          </p:cNvSpPr>
          <p:nvPr/>
        </p:nvSpPr>
        <p:spPr bwMode="auto">
          <a:xfrm>
            <a:off x="6096000" y="2320912"/>
            <a:ext cx="3048000" cy="734047"/>
          </a:xfrm>
          <a:prstGeom prst="rect">
            <a:avLst/>
          </a:prstGeom>
          <a:solidFill>
            <a:srgbClr val="FCF8E0"/>
          </a:solidFill>
          <a:ln>
            <a:noFill/>
          </a:ln>
          <a:effectLst/>
        </p:spPr>
        <p:txBody>
          <a:bodyPr wrap="square">
            <a:spAutoFit/>
          </a:bodyPr>
          <a:lstStyle/>
          <a:p>
            <a:pPr algn="ctr">
              <a:lnSpc>
                <a:spcPct val="85000"/>
              </a:lnSpc>
            </a:pPr>
            <a:r>
              <a:rPr lang="en-US" altLang="en-US" b="1" dirty="0">
                <a:latin typeface="Tempus Sans ITC" panose="04020404030D07020202" pitchFamily="82" charset="0"/>
              </a:rPr>
              <a:t>Sal. 16:8-11 era </a:t>
            </a:r>
            <a:r>
              <a:rPr lang="en-US" altLang="en-US" b="1" dirty="0" err="1">
                <a:latin typeface="Tempus Sans ITC" panose="04020404030D07020202" pitchFamily="82" charset="0"/>
              </a:rPr>
              <a:t>una</a:t>
            </a:r>
            <a:r>
              <a:rPr lang="en-US" altLang="en-US" b="1" dirty="0">
                <a:latin typeface="Tempus Sans ITC" panose="04020404030D07020202" pitchFamily="82" charset="0"/>
              </a:rPr>
              <a:t> </a:t>
            </a:r>
            <a:r>
              <a:rPr lang="en-US" altLang="en-US" b="1" dirty="0" err="1">
                <a:latin typeface="Tempus Sans ITC" panose="04020404030D07020202" pitchFamily="82" charset="0"/>
              </a:rPr>
              <a:t>promesa</a:t>
            </a:r>
            <a:r>
              <a:rPr lang="en-US" altLang="en-US" b="1" dirty="0">
                <a:latin typeface="Tempus Sans ITC" panose="04020404030D07020202" pitchFamily="82" charset="0"/>
              </a:rPr>
              <a:t> a Jesús.</a:t>
            </a:r>
          </a:p>
        </p:txBody>
      </p:sp>
      <p:sp>
        <p:nvSpPr>
          <p:cNvPr id="2" name="Text Box 7">
            <a:extLst>
              <a:ext uri="{FF2B5EF4-FFF2-40B4-BE49-F238E27FC236}">
                <a16:creationId xmlns:a16="http://schemas.microsoft.com/office/drawing/2014/main" id="{2C36FF1C-833D-8D11-8F5C-D93B3D9AA9B9}"/>
              </a:ext>
            </a:extLst>
          </p:cNvPr>
          <p:cNvSpPr txBox="1">
            <a:spLocks noChangeArrowheads="1"/>
          </p:cNvSpPr>
          <p:nvPr/>
        </p:nvSpPr>
        <p:spPr bwMode="auto">
          <a:xfrm>
            <a:off x="6095999" y="3148409"/>
            <a:ext cx="3054417" cy="734047"/>
          </a:xfrm>
          <a:prstGeom prst="rect">
            <a:avLst/>
          </a:prstGeom>
          <a:solidFill>
            <a:srgbClr val="FCF8E0"/>
          </a:solidFill>
          <a:ln>
            <a:noFill/>
          </a:ln>
          <a:effectLst/>
        </p:spPr>
        <p:txBody>
          <a:bodyPr wrap="square">
            <a:spAutoFit/>
          </a:bodyPr>
          <a:lstStyle/>
          <a:p>
            <a:pPr algn="ctr">
              <a:lnSpc>
                <a:spcPct val="85000"/>
              </a:lnSpc>
            </a:pPr>
            <a:r>
              <a:rPr lang="es-ES" altLang="en-US" b="1" dirty="0">
                <a:latin typeface="Tempus Sans ITC" panose="04020404030D07020202" pitchFamily="82" charset="0"/>
              </a:rPr>
              <a:t>se </a:t>
            </a:r>
            <a:r>
              <a:rPr lang="es-ES" altLang="en-US" b="1" dirty="0" err="1">
                <a:latin typeface="Tempus Sans ITC" panose="04020404030D07020202" pitchFamily="82" charset="0"/>
              </a:rPr>
              <a:t>cumpl</a:t>
            </a:r>
            <a:r>
              <a:rPr lang="es-CO" altLang="en-US" b="1" dirty="0" err="1">
                <a:latin typeface="Tempus Sans ITC" panose="04020404030D07020202" pitchFamily="82" charset="0"/>
              </a:rPr>
              <a:t>ió</a:t>
            </a:r>
            <a:r>
              <a:rPr lang="es-ES" altLang="en-US" b="1" dirty="0">
                <a:latin typeface="Tempus Sans ITC" panose="04020404030D07020202" pitchFamily="82" charset="0"/>
              </a:rPr>
              <a:t> cuando 
Él fue </a:t>
            </a:r>
            <a:r>
              <a:rPr lang="es-ES" altLang="en-US" b="1" dirty="0" err="1">
                <a:latin typeface="Tempus Sans ITC" panose="04020404030D07020202" pitchFamily="82" charset="0"/>
              </a:rPr>
              <a:t>resusitado</a:t>
            </a:r>
            <a:endParaRPr lang="en-US" altLang="en-US" b="1" dirty="0">
              <a:latin typeface="Tempus Sans ITC" panose="04020404030D07020202" pitchFamily="82" charset="0"/>
            </a:endParaRPr>
          </a:p>
        </p:txBody>
      </p:sp>
      <p:sp>
        <p:nvSpPr>
          <p:cNvPr id="3" name="Text Box 13">
            <a:extLst>
              <a:ext uri="{FF2B5EF4-FFF2-40B4-BE49-F238E27FC236}">
                <a16:creationId xmlns:a16="http://schemas.microsoft.com/office/drawing/2014/main" id="{1C9B4F45-4531-5DD7-439E-DFD23ED7AD6F}"/>
              </a:ext>
            </a:extLst>
          </p:cNvPr>
          <p:cNvSpPr txBox="1">
            <a:spLocks noChangeArrowheads="1"/>
          </p:cNvSpPr>
          <p:nvPr/>
        </p:nvSpPr>
        <p:spPr bwMode="auto">
          <a:xfrm>
            <a:off x="6095998" y="3964657"/>
            <a:ext cx="3054418" cy="946413"/>
          </a:xfrm>
          <a:prstGeom prst="rect">
            <a:avLst/>
          </a:prstGeom>
          <a:solidFill>
            <a:srgbClr val="FCF8E0"/>
          </a:solidFill>
          <a:ln>
            <a:noFill/>
          </a:ln>
          <a:effectLst/>
        </p:spPr>
        <p:txBody>
          <a:bodyPr wrap="square">
            <a:spAutoFit/>
          </a:bodyPr>
          <a:lstStyle/>
          <a:p>
            <a:pPr algn="ctr">
              <a:lnSpc>
                <a:spcPct val="75000"/>
              </a:lnSpc>
            </a:pPr>
            <a:r>
              <a:rPr lang="es-ES" altLang="en-US" b="1" dirty="0">
                <a:latin typeface="Tempus Sans ITC" panose="04020404030D07020202" pitchFamily="82" charset="0"/>
              </a:rPr>
              <a:t>Sal 16 - una promesa de resucitar a Jesús, y Él recibió esa promesa</a:t>
            </a:r>
            <a:endParaRPr lang="en-US" altLang="en-US" b="1" dirty="0">
              <a:latin typeface="Tempus Sans ITC" panose="04020404030D07020202" pitchFamily="82" charset="0"/>
            </a:endParaRPr>
          </a:p>
        </p:txBody>
      </p:sp>
      <p:sp>
        <p:nvSpPr>
          <p:cNvPr id="4" name="Text Box 15">
            <a:extLst>
              <a:ext uri="{FF2B5EF4-FFF2-40B4-BE49-F238E27FC236}">
                <a16:creationId xmlns:a16="http://schemas.microsoft.com/office/drawing/2014/main" id="{C570203D-3A3C-6876-7537-8DABC669FFB5}"/>
              </a:ext>
            </a:extLst>
          </p:cNvPr>
          <p:cNvSpPr txBox="1">
            <a:spLocks noChangeArrowheads="1"/>
          </p:cNvSpPr>
          <p:nvPr/>
        </p:nvSpPr>
        <p:spPr bwMode="auto">
          <a:xfrm>
            <a:off x="6102415" y="5004520"/>
            <a:ext cx="3048001" cy="701731"/>
          </a:xfrm>
          <a:prstGeom prst="rect">
            <a:avLst/>
          </a:prstGeom>
          <a:solidFill>
            <a:srgbClr val="FCF8E0"/>
          </a:solidFill>
          <a:ln>
            <a:noFill/>
          </a:ln>
          <a:effectLst/>
        </p:spPr>
        <p:txBody>
          <a:bodyPr wrap="square">
            <a:spAutoFit/>
          </a:bodyPr>
          <a:lstStyle/>
          <a:p>
            <a:pPr algn="ctr">
              <a:lnSpc>
                <a:spcPct val="80000"/>
              </a:lnSpc>
            </a:pPr>
            <a:r>
              <a:rPr lang="es-ES" altLang="en-US" b="1" dirty="0">
                <a:latin typeface="Tempus Sans ITC" panose="04020404030D07020202" pitchFamily="82" charset="0"/>
              </a:rPr>
              <a:t>Sal. 110:1 prometió Su ascensión y exaltación</a:t>
            </a:r>
            <a:endParaRPr lang="en-US" altLang="en-US" b="1" dirty="0">
              <a:latin typeface="Tempus Sans ITC" panose="04020404030D07020202" pitchFamily="82" charset="0"/>
            </a:endParaRPr>
          </a:p>
        </p:txBody>
      </p:sp>
      <p:sp>
        <p:nvSpPr>
          <p:cNvPr id="5" name="Text Box 17">
            <a:extLst>
              <a:ext uri="{FF2B5EF4-FFF2-40B4-BE49-F238E27FC236}">
                <a16:creationId xmlns:a16="http://schemas.microsoft.com/office/drawing/2014/main" id="{7B82969A-7014-8695-A4C9-57279A4461D5}"/>
              </a:ext>
            </a:extLst>
          </p:cNvPr>
          <p:cNvSpPr txBox="1">
            <a:spLocks noChangeArrowheads="1"/>
          </p:cNvSpPr>
          <p:nvPr/>
        </p:nvSpPr>
        <p:spPr bwMode="auto">
          <a:xfrm>
            <a:off x="6095998" y="5786032"/>
            <a:ext cx="3048002" cy="997196"/>
          </a:xfrm>
          <a:prstGeom prst="rect">
            <a:avLst/>
          </a:prstGeom>
          <a:solidFill>
            <a:srgbClr val="FCF8E0"/>
          </a:solidFill>
          <a:ln>
            <a:noFill/>
          </a:ln>
          <a:effectLst/>
        </p:spPr>
        <p:txBody>
          <a:bodyPr wrap="square">
            <a:spAutoFit/>
          </a:bodyPr>
          <a:lstStyle/>
          <a:p>
            <a:pPr algn="ctr">
              <a:lnSpc>
                <a:spcPct val="80000"/>
              </a:lnSpc>
            </a:pPr>
            <a:r>
              <a:rPr lang="es-ES" altLang="en-US" b="1" dirty="0">
                <a:latin typeface="Tempus Sans ITC" panose="04020404030D07020202" pitchFamily="82" charset="0"/>
              </a:rPr>
              <a:t>Las promesas del Espíritu se han cumplido</a:t>
            </a:r>
            <a:endParaRPr lang="en-US" altLang="en-US" b="1" dirty="0">
              <a:latin typeface="Tempus Sans ITC" panose="04020404030D07020202" pitchFamily="82" charset="0"/>
            </a:endParaRPr>
          </a:p>
        </p:txBody>
      </p:sp>
      <p:sp>
        <p:nvSpPr>
          <p:cNvPr id="6" name="Text Box 2">
            <a:extLst>
              <a:ext uri="{FF2B5EF4-FFF2-40B4-BE49-F238E27FC236}">
                <a16:creationId xmlns:a16="http://schemas.microsoft.com/office/drawing/2014/main" id="{093C32A4-EFE7-25CC-623C-5626EB20A03C}"/>
              </a:ext>
            </a:extLst>
          </p:cNvPr>
          <p:cNvSpPr txBox="1">
            <a:spLocks noChangeArrowheads="1"/>
          </p:cNvSpPr>
          <p:nvPr/>
        </p:nvSpPr>
        <p:spPr bwMode="auto">
          <a:xfrm>
            <a:off x="6415" y="9832"/>
            <a:ext cx="6096000" cy="674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b="1" dirty="0" err="1">
                <a:solidFill>
                  <a:schemeClr val="bg1"/>
                </a:solidFill>
                <a:latin typeface="Tempus Sans ITC" panose="04020404030D07020202" pitchFamily="82" charset="0"/>
              </a:rPr>
              <a:t>Hechos</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2:29-36</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a:t>
            </a:r>
            <a:r>
              <a:rPr lang="en-US" altLang="en-U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Hermanos, del patriarca  David les puedo decir con franqueza que murió y fue sepultado, y su sepulcro está entre</a:t>
            </a:r>
            <a:r>
              <a:rPr lang="es-E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nosotros</a:t>
            </a:r>
            <a:r>
              <a:rPr lang="es-E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hasta el día de hoy  </a:t>
            </a:r>
            <a:r>
              <a:rPr lang="es-ES" b="1" dirty="0">
                <a:solidFill>
                  <a:srgbClr val="FFFF00"/>
                </a:solidFill>
                <a:latin typeface="Tempus Sans ITC" panose="04020404030D07020202" pitchFamily="82" charset="0"/>
              </a:rPr>
              <a:t>Pero siendo profeta, y sabiendo que Dios le había jurado sentar </a:t>
            </a:r>
            <a:r>
              <a:rPr lang="es-ES" b="1" i="1" dirty="0">
                <a:solidFill>
                  <a:srgbClr val="FFFF00"/>
                </a:solidFill>
                <a:latin typeface="Tempus Sans ITC" panose="04020404030D07020202" pitchFamily="82" charset="0"/>
              </a:rPr>
              <a:t>a uno de sus descendientes en su trono, </a:t>
            </a:r>
            <a:r>
              <a:rPr lang="es-ES" b="1" dirty="0">
                <a:solidFill>
                  <a:srgbClr val="FFFF00"/>
                </a:solidFill>
                <a:latin typeface="Tempus Sans ITC" panose="04020404030D07020202" pitchFamily="82" charset="0"/>
              </a:rPr>
              <a:t>miró hacia el futuro y habló de la resurrección de Cristo, que ni fue abandonado en el hades, ni su carne sufrió corrupción. </a:t>
            </a:r>
            <a:r>
              <a:rPr lang="es-ES" b="1" dirty="0">
                <a:solidFill>
                  <a:schemeClr val="bg1"/>
                </a:solidFill>
                <a:latin typeface="Tempus Sans ITC" panose="04020404030D07020202" pitchFamily="82" charset="0"/>
              </a:rPr>
              <a:t>A este Jesús resucitó Dios, de lo cual todos nosotros somos testigos. </a:t>
            </a:r>
            <a:r>
              <a:rPr lang="es-ES" b="1" baseline="30000"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Así que, exaltado a la diestra de Dios, y habiendo recibido del Padre la promesa del Espíritu Santo, ha derramado esto que ustedes ven y oyen. Porque David no ascendió a los cielos, pero él </a:t>
            </a:r>
            <a:r>
              <a:rPr lang="es-ES" b="1" i="1" dirty="0">
                <a:solidFill>
                  <a:schemeClr val="bg1"/>
                </a:solidFill>
                <a:latin typeface="Tempus Sans ITC" panose="04020404030D07020202" pitchFamily="82" charset="0"/>
              </a:rPr>
              <a:t>mismo</a:t>
            </a:r>
            <a:r>
              <a:rPr lang="es-ES" b="1" dirty="0">
                <a:solidFill>
                  <a:schemeClr val="bg1"/>
                </a:solidFill>
                <a:latin typeface="Tempus Sans ITC" panose="04020404030D07020202" pitchFamily="82" charset="0"/>
              </a:rPr>
              <a:t> dice: </a:t>
            </a:r>
            <a:r>
              <a:rPr lang="en-US" b="1" dirty="0">
                <a:solidFill>
                  <a:schemeClr val="bg1"/>
                </a:solidFill>
                <a:latin typeface="Tempus Sans ITC" panose="04020404030D07020202" pitchFamily="82" charset="0"/>
              </a:rPr>
              <a:t>”</a:t>
            </a:r>
            <a:r>
              <a:rPr lang="en-US" b="1" dirty="0" err="1">
                <a:solidFill>
                  <a:schemeClr val="bg1"/>
                </a:solidFill>
                <a:latin typeface="Tempus Sans ITC" panose="04020404030D07020202" pitchFamily="82" charset="0"/>
              </a:rPr>
              <a:t>Dijo</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el</a:t>
            </a:r>
            <a:r>
              <a:rPr lang="en-US" b="1" dirty="0">
                <a:solidFill>
                  <a:schemeClr val="bg1"/>
                </a:solidFill>
                <a:latin typeface="Tempus Sans ITC" panose="04020404030D07020202" pitchFamily="82" charset="0"/>
              </a:rPr>
              <a:t> Se</a:t>
            </a:r>
            <a:r>
              <a:rPr lang="es-CO" b="1" dirty="0">
                <a:solidFill>
                  <a:schemeClr val="bg1"/>
                </a:solidFill>
                <a:latin typeface="Tempus Sans ITC" panose="04020404030D07020202" pitchFamily="82" charset="0"/>
              </a:rPr>
              <a:t>ñor a mi señor: ‘Siéntate a mi diestra, hasta que ponga a tus enemigos por estrado de tue pies</a:t>
            </a:r>
            <a:r>
              <a:rPr lang="en-US" b="1" dirty="0">
                <a:solidFill>
                  <a:schemeClr val="bg1"/>
                </a:solidFill>
                <a:latin typeface="Tempus Sans ITC" panose="04020404030D07020202" pitchFamily="82" charset="0"/>
              </a:rPr>
              <a:t>’”</a:t>
            </a:r>
            <a:r>
              <a:rPr lang="es-CO"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Sepa, pues, con certeza toda la casa de Israel, que a este Jesús a quien ustedes crucificaron, Dios lo ha hecho Señor y Cristo.</a:t>
            </a:r>
          </a:p>
        </p:txBody>
      </p:sp>
      <p:sp>
        <p:nvSpPr>
          <p:cNvPr id="7" name="Text Box 2">
            <a:extLst>
              <a:ext uri="{FF2B5EF4-FFF2-40B4-BE49-F238E27FC236}">
                <a16:creationId xmlns:a16="http://schemas.microsoft.com/office/drawing/2014/main" id="{0B1F6111-C1A6-F551-FF9E-8C50D998BE02}"/>
              </a:ext>
            </a:extLst>
          </p:cNvPr>
          <p:cNvSpPr txBox="1">
            <a:spLocks noChangeArrowheads="1"/>
          </p:cNvSpPr>
          <p:nvPr/>
        </p:nvSpPr>
        <p:spPr bwMode="auto">
          <a:xfrm>
            <a:off x="12830" y="9832"/>
            <a:ext cx="6096000" cy="674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b="1" dirty="0" err="1">
                <a:solidFill>
                  <a:schemeClr val="bg1"/>
                </a:solidFill>
                <a:latin typeface="Tempus Sans ITC" panose="04020404030D07020202" pitchFamily="82" charset="0"/>
              </a:rPr>
              <a:t>Hechos</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2:29-36</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a:t>
            </a:r>
            <a:r>
              <a:rPr lang="en-US" altLang="en-U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Hermanos, del patriarca  David les puedo decir con franqueza que murió y fue sepultado, y su sepulcro está entre</a:t>
            </a:r>
            <a:r>
              <a:rPr lang="es-E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nosotros</a:t>
            </a:r>
            <a:r>
              <a:rPr lang="es-E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hasta el día de hoy  Pero siendo profeta, y sabiendo que Dios le había jurado sentar </a:t>
            </a:r>
            <a:r>
              <a:rPr lang="es-ES" b="1" i="1" dirty="0">
                <a:solidFill>
                  <a:schemeClr val="bg1"/>
                </a:solidFill>
                <a:latin typeface="Tempus Sans ITC" panose="04020404030D07020202" pitchFamily="82" charset="0"/>
              </a:rPr>
              <a:t>a uno de sus descendientes en su trono, </a:t>
            </a:r>
            <a:r>
              <a:rPr lang="es-ES" b="1" dirty="0">
                <a:solidFill>
                  <a:schemeClr val="bg1"/>
                </a:solidFill>
                <a:latin typeface="Tempus Sans ITC" panose="04020404030D07020202" pitchFamily="82" charset="0"/>
              </a:rPr>
              <a:t>miró hacia el futuro y habló de la resurrección de Cristo, que ni fue abandonado en el hades, ni su carne sufrió corrupción. </a:t>
            </a:r>
            <a:r>
              <a:rPr lang="es-ES" b="1" dirty="0">
                <a:solidFill>
                  <a:srgbClr val="FFFF00"/>
                </a:solidFill>
                <a:latin typeface="Tempus Sans ITC" panose="04020404030D07020202" pitchFamily="82" charset="0"/>
              </a:rPr>
              <a:t>A este Jesús resucitó Dios, de lo cual todos nosotros somos testigos.</a:t>
            </a:r>
            <a:r>
              <a:rPr lang="es-ES" b="1" dirty="0">
                <a:solidFill>
                  <a:schemeClr val="bg1"/>
                </a:solidFill>
                <a:latin typeface="Tempus Sans ITC" panose="04020404030D07020202" pitchFamily="82" charset="0"/>
              </a:rPr>
              <a:t> </a:t>
            </a:r>
            <a:r>
              <a:rPr lang="es-ES" b="1" baseline="30000"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Así que, exaltado a la diestra de Dios, y habiendo recibido del Padre la promesa del Espíritu Santo, ha derramado esto que ustedes ven y oyen. Porque David no ascendió a los cielos, pero él </a:t>
            </a:r>
            <a:r>
              <a:rPr lang="es-ES" b="1" i="1" dirty="0">
                <a:solidFill>
                  <a:schemeClr val="bg1"/>
                </a:solidFill>
                <a:latin typeface="Tempus Sans ITC" panose="04020404030D07020202" pitchFamily="82" charset="0"/>
              </a:rPr>
              <a:t>mismo</a:t>
            </a:r>
            <a:r>
              <a:rPr lang="es-ES" b="1" dirty="0">
                <a:solidFill>
                  <a:schemeClr val="bg1"/>
                </a:solidFill>
                <a:latin typeface="Tempus Sans ITC" panose="04020404030D07020202" pitchFamily="82" charset="0"/>
              </a:rPr>
              <a:t> dice: </a:t>
            </a:r>
            <a:r>
              <a:rPr lang="en-US" b="1" dirty="0">
                <a:solidFill>
                  <a:schemeClr val="bg1"/>
                </a:solidFill>
                <a:latin typeface="Tempus Sans ITC" panose="04020404030D07020202" pitchFamily="82" charset="0"/>
              </a:rPr>
              <a:t>”</a:t>
            </a:r>
            <a:r>
              <a:rPr lang="en-US" b="1" dirty="0" err="1">
                <a:solidFill>
                  <a:schemeClr val="bg1"/>
                </a:solidFill>
                <a:latin typeface="Tempus Sans ITC" panose="04020404030D07020202" pitchFamily="82" charset="0"/>
              </a:rPr>
              <a:t>Dijo</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el</a:t>
            </a:r>
            <a:r>
              <a:rPr lang="en-US" b="1" dirty="0">
                <a:solidFill>
                  <a:schemeClr val="bg1"/>
                </a:solidFill>
                <a:latin typeface="Tempus Sans ITC" panose="04020404030D07020202" pitchFamily="82" charset="0"/>
              </a:rPr>
              <a:t> Se</a:t>
            </a:r>
            <a:r>
              <a:rPr lang="es-CO" b="1" dirty="0">
                <a:solidFill>
                  <a:schemeClr val="bg1"/>
                </a:solidFill>
                <a:latin typeface="Tempus Sans ITC" panose="04020404030D07020202" pitchFamily="82" charset="0"/>
              </a:rPr>
              <a:t>ñor a mi señor: ‘Siéntate a mi diestra, hasta que ponga a tus enemigos por estrado de tue pies</a:t>
            </a:r>
            <a:r>
              <a:rPr lang="en-US" b="1" dirty="0">
                <a:solidFill>
                  <a:schemeClr val="bg1"/>
                </a:solidFill>
                <a:latin typeface="Tempus Sans ITC" panose="04020404030D07020202" pitchFamily="82" charset="0"/>
              </a:rPr>
              <a:t>’”</a:t>
            </a:r>
            <a:r>
              <a:rPr lang="es-CO"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Sepa, pues, con certeza toda la casa de Israel, que a este Jesús a quien ustedes crucificaron, Dios lo ha hecho Señor y Cristo.</a:t>
            </a:r>
          </a:p>
        </p:txBody>
      </p:sp>
      <p:sp>
        <p:nvSpPr>
          <p:cNvPr id="8" name="Text Box 2">
            <a:extLst>
              <a:ext uri="{FF2B5EF4-FFF2-40B4-BE49-F238E27FC236}">
                <a16:creationId xmlns:a16="http://schemas.microsoft.com/office/drawing/2014/main" id="{96890F3B-AE5C-A207-5971-7469A627D7BA}"/>
              </a:ext>
            </a:extLst>
          </p:cNvPr>
          <p:cNvSpPr txBox="1">
            <a:spLocks noChangeArrowheads="1"/>
          </p:cNvSpPr>
          <p:nvPr/>
        </p:nvSpPr>
        <p:spPr bwMode="auto">
          <a:xfrm>
            <a:off x="3208" y="207"/>
            <a:ext cx="6096000" cy="674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b="1" dirty="0" err="1">
                <a:solidFill>
                  <a:schemeClr val="bg1"/>
                </a:solidFill>
                <a:latin typeface="Tempus Sans ITC" panose="04020404030D07020202" pitchFamily="82" charset="0"/>
              </a:rPr>
              <a:t>Hechos</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2:29-36</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a:t>
            </a:r>
            <a:r>
              <a:rPr lang="en-US" altLang="en-U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Hermanos, del patriarca  David les puedo decir con franqueza que murió y fue sepultado, y su sepulcro está entre</a:t>
            </a:r>
            <a:r>
              <a:rPr lang="es-E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nosotros</a:t>
            </a:r>
            <a:r>
              <a:rPr lang="es-E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hasta el día de hoy  Pero siendo profeta, y sabiendo que Dios le había jurado sentar </a:t>
            </a:r>
            <a:r>
              <a:rPr lang="es-ES" b="1" i="1" dirty="0">
                <a:solidFill>
                  <a:schemeClr val="bg1"/>
                </a:solidFill>
                <a:latin typeface="Tempus Sans ITC" panose="04020404030D07020202" pitchFamily="82" charset="0"/>
              </a:rPr>
              <a:t>a uno de sus descendientes en su trono, </a:t>
            </a:r>
            <a:r>
              <a:rPr lang="es-ES" b="1" dirty="0">
                <a:solidFill>
                  <a:schemeClr val="bg1"/>
                </a:solidFill>
                <a:latin typeface="Tempus Sans ITC" panose="04020404030D07020202" pitchFamily="82" charset="0"/>
              </a:rPr>
              <a:t>miró hacia el futuro y habló de la resurrección de Cristo, que ni fue abandonado en el hades, ni su carne sufrió corrupción. A este Jesús resucitó Dios, de lo cual todos nosotros somos testigos. </a:t>
            </a:r>
            <a:r>
              <a:rPr lang="es-ES" b="1" baseline="30000" dirty="0">
                <a:solidFill>
                  <a:schemeClr val="bg1"/>
                </a:solidFill>
                <a:latin typeface="Tempus Sans ITC" panose="04020404030D07020202" pitchFamily="82" charset="0"/>
              </a:rPr>
              <a:t> </a:t>
            </a:r>
            <a:r>
              <a:rPr lang="es-ES" b="1" dirty="0">
                <a:solidFill>
                  <a:srgbClr val="FFFF00"/>
                </a:solidFill>
                <a:latin typeface="Tempus Sans ITC" panose="04020404030D07020202" pitchFamily="82" charset="0"/>
              </a:rPr>
              <a:t>Así que, exaltado a la diestra de Dios, y habiendo recibido del Padre la promesa del Espíritu Santo, ha derramado esto que ustedes ven y oyen. </a:t>
            </a:r>
            <a:r>
              <a:rPr lang="es-ES" b="1" dirty="0">
                <a:solidFill>
                  <a:schemeClr val="bg1"/>
                </a:solidFill>
                <a:latin typeface="Tempus Sans ITC" panose="04020404030D07020202" pitchFamily="82" charset="0"/>
              </a:rPr>
              <a:t>Porque David no ascendió a los cielos, pero él </a:t>
            </a:r>
            <a:r>
              <a:rPr lang="es-ES" b="1" i="1" dirty="0">
                <a:solidFill>
                  <a:schemeClr val="bg1"/>
                </a:solidFill>
                <a:latin typeface="Tempus Sans ITC" panose="04020404030D07020202" pitchFamily="82" charset="0"/>
              </a:rPr>
              <a:t>mismo</a:t>
            </a:r>
            <a:r>
              <a:rPr lang="es-ES" b="1" dirty="0">
                <a:solidFill>
                  <a:schemeClr val="bg1"/>
                </a:solidFill>
                <a:latin typeface="Tempus Sans ITC" panose="04020404030D07020202" pitchFamily="82" charset="0"/>
              </a:rPr>
              <a:t> dice: </a:t>
            </a:r>
            <a:r>
              <a:rPr lang="en-US" b="1" dirty="0">
                <a:solidFill>
                  <a:schemeClr val="bg1"/>
                </a:solidFill>
                <a:latin typeface="Tempus Sans ITC" panose="04020404030D07020202" pitchFamily="82" charset="0"/>
              </a:rPr>
              <a:t>”</a:t>
            </a:r>
            <a:r>
              <a:rPr lang="en-US" b="1" dirty="0" err="1">
                <a:solidFill>
                  <a:schemeClr val="bg1"/>
                </a:solidFill>
                <a:latin typeface="Tempus Sans ITC" panose="04020404030D07020202" pitchFamily="82" charset="0"/>
              </a:rPr>
              <a:t>Dijo</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el</a:t>
            </a:r>
            <a:r>
              <a:rPr lang="en-US" b="1" dirty="0">
                <a:solidFill>
                  <a:schemeClr val="bg1"/>
                </a:solidFill>
                <a:latin typeface="Tempus Sans ITC" panose="04020404030D07020202" pitchFamily="82" charset="0"/>
              </a:rPr>
              <a:t> Se</a:t>
            </a:r>
            <a:r>
              <a:rPr lang="es-CO" b="1" dirty="0">
                <a:solidFill>
                  <a:schemeClr val="bg1"/>
                </a:solidFill>
                <a:latin typeface="Tempus Sans ITC" panose="04020404030D07020202" pitchFamily="82" charset="0"/>
              </a:rPr>
              <a:t>ñor a mi señor: ‘Siéntate a mi diestra, hasta que ponga a tus enemigos por estrado de tue pies</a:t>
            </a:r>
            <a:r>
              <a:rPr lang="en-US" b="1" dirty="0">
                <a:solidFill>
                  <a:schemeClr val="bg1"/>
                </a:solidFill>
                <a:latin typeface="Tempus Sans ITC" panose="04020404030D07020202" pitchFamily="82" charset="0"/>
              </a:rPr>
              <a:t>’”</a:t>
            </a:r>
            <a:r>
              <a:rPr lang="es-CO"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Sepa, pues, con certeza toda la casa de Israel, que a este Jesús a quien ustedes crucificaron, Dios lo ha hecho Señor y Cristo.</a:t>
            </a:r>
          </a:p>
        </p:txBody>
      </p:sp>
      <p:sp>
        <p:nvSpPr>
          <p:cNvPr id="9" name="Text Box 2">
            <a:extLst>
              <a:ext uri="{FF2B5EF4-FFF2-40B4-BE49-F238E27FC236}">
                <a16:creationId xmlns:a16="http://schemas.microsoft.com/office/drawing/2014/main" id="{E7B221DA-F447-B53E-878E-9EFEA95CD13D}"/>
              </a:ext>
            </a:extLst>
          </p:cNvPr>
          <p:cNvSpPr txBox="1">
            <a:spLocks noChangeArrowheads="1"/>
          </p:cNvSpPr>
          <p:nvPr/>
        </p:nvSpPr>
        <p:spPr bwMode="auto">
          <a:xfrm>
            <a:off x="12829" y="0"/>
            <a:ext cx="6096000" cy="674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b="1" dirty="0" err="1">
                <a:solidFill>
                  <a:schemeClr val="bg1"/>
                </a:solidFill>
                <a:latin typeface="Tempus Sans ITC" panose="04020404030D07020202" pitchFamily="82" charset="0"/>
              </a:rPr>
              <a:t>Hechos</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2:29-36</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a:t>
            </a:r>
            <a:r>
              <a:rPr lang="en-US" altLang="en-U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Hermanos, del patriarca  David les puedo decir con franqueza que murió y fue sepultado, y su sepulcro está entre</a:t>
            </a:r>
            <a:r>
              <a:rPr lang="es-E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nosotros</a:t>
            </a:r>
            <a:r>
              <a:rPr lang="es-E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hasta el día de hoy  Pero siendo profeta, y sabiendo que Dios le había jurado sentar </a:t>
            </a:r>
            <a:r>
              <a:rPr lang="es-ES" b="1" i="1" dirty="0">
                <a:solidFill>
                  <a:schemeClr val="bg1"/>
                </a:solidFill>
                <a:latin typeface="Tempus Sans ITC" panose="04020404030D07020202" pitchFamily="82" charset="0"/>
              </a:rPr>
              <a:t>a uno de sus descendientes en su trono, </a:t>
            </a:r>
            <a:r>
              <a:rPr lang="es-ES" b="1" dirty="0">
                <a:solidFill>
                  <a:schemeClr val="bg1"/>
                </a:solidFill>
                <a:latin typeface="Tempus Sans ITC" panose="04020404030D07020202" pitchFamily="82" charset="0"/>
              </a:rPr>
              <a:t>miró hacia el futuro y habló de la resurrección de Cristo, que ni fue abandonado en el hades, ni su carne sufrió corrupción. A este Jesús resucitó Dios, de lo cual todos nosotros somos testigos. </a:t>
            </a:r>
            <a:r>
              <a:rPr lang="es-ES" b="1" baseline="30000"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Así que, exaltado a la diestra de Dios, y habiendo recibido del Padre la promesa del Espíritu Santo, ha derramado esto que ustedes ven y oyen. </a:t>
            </a:r>
            <a:r>
              <a:rPr lang="es-ES" b="1" dirty="0">
                <a:solidFill>
                  <a:srgbClr val="FFFF00"/>
                </a:solidFill>
                <a:latin typeface="Tempus Sans ITC" panose="04020404030D07020202" pitchFamily="82" charset="0"/>
              </a:rPr>
              <a:t>Porque David no ascendió a los cielos, pero él </a:t>
            </a:r>
            <a:r>
              <a:rPr lang="es-ES" b="1" i="1" dirty="0">
                <a:solidFill>
                  <a:srgbClr val="FFFF00"/>
                </a:solidFill>
                <a:latin typeface="Tempus Sans ITC" panose="04020404030D07020202" pitchFamily="82" charset="0"/>
              </a:rPr>
              <a:t>mismo</a:t>
            </a:r>
            <a:r>
              <a:rPr lang="es-ES" b="1" dirty="0">
                <a:solidFill>
                  <a:srgbClr val="FFFF00"/>
                </a:solidFill>
                <a:latin typeface="Tempus Sans ITC" panose="04020404030D07020202" pitchFamily="82" charset="0"/>
              </a:rPr>
              <a:t> dice: </a:t>
            </a:r>
            <a:r>
              <a:rPr lang="en-US" b="1" dirty="0">
                <a:solidFill>
                  <a:srgbClr val="FFFF00"/>
                </a:solidFill>
                <a:latin typeface="Tempus Sans ITC" panose="04020404030D07020202" pitchFamily="82" charset="0"/>
              </a:rPr>
              <a:t>”</a:t>
            </a:r>
            <a:r>
              <a:rPr lang="en-US" b="1" dirty="0" err="1">
                <a:solidFill>
                  <a:srgbClr val="FFFF00"/>
                </a:solidFill>
                <a:latin typeface="Tempus Sans ITC" panose="04020404030D07020202" pitchFamily="82" charset="0"/>
              </a:rPr>
              <a:t>Dijo</a:t>
            </a:r>
            <a:r>
              <a:rPr lang="en-US" b="1" dirty="0">
                <a:solidFill>
                  <a:srgbClr val="FFFF00"/>
                </a:solidFill>
                <a:latin typeface="Tempus Sans ITC" panose="04020404030D07020202" pitchFamily="82" charset="0"/>
              </a:rPr>
              <a:t> </a:t>
            </a:r>
            <a:r>
              <a:rPr lang="en-US" b="1" dirty="0" err="1">
                <a:solidFill>
                  <a:srgbClr val="FFFF00"/>
                </a:solidFill>
                <a:latin typeface="Tempus Sans ITC" panose="04020404030D07020202" pitchFamily="82" charset="0"/>
              </a:rPr>
              <a:t>el</a:t>
            </a:r>
            <a:r>
              <a:rPr lang="en-US" b="1" dirty="0">
                <a:solidFill>
                  <a:srgbClr val="FFFF00"/>
                </a:solidFill>
                <a:latin typeface="Tempus Sans ITC" panose="04020404030D07020202" pitchFamily="82" charset="0"/>
              </a:rPr>
              <a:t> Se</a:t>
            </a:r>
            <a:r>
              <a:rPr lang="es-CO" b="1" dirty="0">
                <a:solidFill>
                  <a:srgbClr val="FFFF00"/>
                </a:solidFill>
                <a:latin typeface="Tempus Sans ITC" panose="04020404030D07020202" pitchFamily="82" charset="0"/>
              </a:rPr>
              <a:t>ñor a mi señor: ‘Siéntate a mi diestra, hasta que ponga a tus enemigos por estrado de tue pies</a:t>
            </a:r>
            <a:r>
              <a:rPr lang="en-US" b="1" dirty="0">
                <a:solidFill>
                  <a:srgbClr val="FFFF00"/>
                </a:solidFill>
                <a:latin typeface="Tempus Sans ITC" panose="04020404030D07020202" pitchFamily="82" charset="0"/>
              </a:rPr>
              <a:t>’”</a:t>
            </a:r>
            <a:r>
              <a:rPr lang="es-CO" b="1" dirty="0">
                <a:solidFill>
                  <a:srgbClr val="FFFF00"/>
                </a:solidFill>
                <a:latin typeface="Tempus Sans ITC" panose="04020404030D07020202" pitchFamily="82" charset="0"/>
              </a:rPr>
              <a:t> </a:t>
            </a:r>
            <a:r>
              <a:rPr lang="es-ES" b="1" dirty="0">
                <a:solidFill>
                  <a:schemeClr val="bg1"/>
                </a:solidFill>
                <a:latin typeface="Tempus Sans ITC" panose="04020404030D07020202" pitchFamily="82" charset="0"/>
              </a:rPr>
              <a:t>Sepa, pues, con certeza toda la casa de Israel, que a este Jesús a quien ustedes crucificaron, Dios lo ha hecho Señor y Cristo.</a:t>
            </a:r>
          </a:p>
        </p:txBody>
      </p:sp>
      <p:sp>
        <p:nvSpPr>
          <p:cNvPr id="10" name="Text Box 2">
            <a:extLst>
              <a:ext uri="{FF2B5EF4-FFF2-40B4-BE49-F238E27FC236}">
                <a16:creationId xmlns:a16="http://schemas.microsoft.com/office/drawing/2014/main" id="{DBAE9AD6-7502-91D5-1711-366B867C86B2}"/>
              </a:ext>
            </a:extLst>
          </p:cNvPr>
          <p:cNvSpPr txBox="1">
            <a:spLocks noChangeArrowheads="1"/>
          </p:cNvSpPr>
          <p:nvPr/>
        </p:nvSpPr>
        <p:spPr bwMode="auto">
          <a:xfrm>
            <a:off x="13631" y="5227"/>
            <a:ext cx="6096000" cy="674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b="1" dirty="0" err="1">
                <a:solidFill>
                  <a:schemeClr val="bg1"/>
                </a:solidFill>
                <a:latin typeface="Tempus Sans ITC" panose="04020404030D07020202" pitchFamily="82" charset="0"/>
              </a:rPr>
              <a:t>Hechos</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2:29-36</a:t>
            </a:r>
            <a:r>
              <a:rPr lang="en-US" altLang="en-US" sz="1800" b="1" dirty="0">
                <a:solidFill>
                  <a:schemeClr val="bg1"/>
                </a:solidFill>
                <a:latin typeface="Tempus Sans ITC" panose="04020404030D07020202" pitchFamily="82" charset="0"/>
              </a:rPr>
              <a:t> </a:t>
            </a:r>
            <a:r>
              <a:rPr lang="en-US" altLang="en-US" b="1" dirty="0">
                <a:solidFill>
                  <a:schemeClr val="bg1"/>
                </a:solidFill>
                <a:latin typeface="Tempus Sans ITC" panose="04020404030D07020202" pitchFamily="82" charset="0"/>
              </a:rPr>
              <a:t>-</a:t>
            </a:r>
            <a:r>
              <a:rPr lang="en-US" altLang="en-U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Hermanos, del patriarca  David les puedo decir con franqueza que murió y fue sepultado, y su sepulcro está entre</a:t>
            </a:r>
            <a:r>
              <a:rPr lang="es-E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nosotros</a:t>
            </a:r>
            <a:r>
              <a:rPr lang="es-ES" sz="1800" b="1"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hasta el día de hoy  Pero siendo profeta, y sabiendo que Dios le había jurado sentar </a:t>
            </a:r>
            <a:r>
              <a:rPr lang="es-ES" b="1" i="1" dirty="0">
                <a:solidFill>
                  <a:schemeClr val="bg1"/>
                </a:solidFill>
                <a:latin typeface="Tempus Sans ITC" panose="04020404030D07020202" pitchFamily="82" charset="0"/>
              </a:rPr>
              <a:t>a uno de sus descendientes en su trono, </a:t>
            </a:r>
            <a:r>
              <a:rPr lang="es-ES" b="1" dirty="0">
                <a:solidFill>
                  <a:schemeClr val="bg1"/>
                </a:solidFill>
                <a:latin typeface="Tempus Sans ITC" panose="04020404030D07020202" pitchFamily="82" charset="0"/>
              </a:rPr>
              <a:t>miró hacia el futuro y habló de la resurrección de Cristo, que ni fue abandonado en el hades, ni su carne sufrió corrupción. A este Jesús resucitó Dios, de lo cual todos nosotros somos testigos. </a:t>
            </a:r>
            <a:r>
              <a:rPr lang="es-ES" b="1" baseline="30000" dirty="0">
                <a:solidFill>
                  <a:schemeClr val="bg1"/>
                </a:solidFill>
                <a:latin typeface="Tempus Sans ITC" panose="04020404030D07020202" pitchFamily="82" charset="0"/>
              </a:rPr>
              <a:t> </a:t>
            </a:r>
            <a:r>
              <a:rPr lang="es-ES" b="1" dirty="0">
                <a:solidFill>
                  <a:schemeClr val="bg1"/>
                </a:solidFill>
                <a:latin typeface="Tempus Sans ITC" panose="04020404030D07020202" pitchFamily="82" charset="0"/>
              </a:rPr>
              <a:t>Así que, exaltado a la diestra de Dios, y habiendo recibido del Padre la promesa del Espíritu Santo, ha derramado esto que ustedes ven y oyen. Porque David no ascendió a los cielos, pero él </a:t>
            </a:r>
            <a:r>
              <a:rPr lang="es-ES" b="1" i="1" dirty="0">
                <a:solidFill>
                  <a:schemeClr val="bg1"/>
                </a:solidFill>
                <a:latin typeface="Tempus Sans ITC" panose="04020404030D07020202" pitchFamily="82" charset="0"/>
              </a:rPr>
              <a:t>mismo</a:t>
            </a:r>
            <a:r>
              <a:rPr lang="es-ES" b="1" dirty="0">
                <a:solidFill>
                  <a:schemeClr val="bg1"/>
                </a:solidFill>
                <a:latin typeface="Tempus Sans ITC" panose="04020404030D07020202" pitchFamily="82" charset="0"/>
              </a:rPr>
              <a:t> dice: </a:t>
            </a:r>
            <a:r>
              <a:rPr lang="en-US" b="1" dirty="0">
                <a:solidFill>
                  <a:schemeClr val="bg1"/>
                </a:solidFill>
                <a:latin typeface="Tempus Sans ITC" panose="04020404030D07020202" pitchFamily="82" charset="0"/>
              </a:rPr>
              <a:t>”</a:t>
            </a:r>
            <a:r>
              <a:rPr lang="en-US" b="1" dirty="0" err="1">
                <a:solidFill>
                  <a:schemeClr val="bg1"/>
                </a:solidFill>
                <a:latin typeface="Tempus Sans ITC" panose="04020404030D07020202" pitchFamily="82" charset="0"/>
              </a:rPr>
              <a:t>Dijo</a:t>
            </a:r>
            <a:r>
              <a:rPr lang="en-US" b="1" dirty="0">
                <a:solidFill>
                  <a:schemeClr val="bg1"/>
                </a:solidFill>
                <a:latin typeface="Tempus Sans ITC" panose="04020404030D07020202" pitchFamily="82" charset="0"/>
              </a:rPr>
              <a:t> </a:t>
            </a:r>
            <a:r>
              <a:rPr lang="en-US" b="1" dirty="0" err="1">
                <a:solidFill>
                  <a:schemeClr val="bg1"/>
                </a:solidFill>
                <a:latin typeface="Tempus Sans ITC" panose="04020404030D07020202" pitchFamily="82" charset="0"/>
              </a:rPr>
              <a:t>el</a:t>
            </a:r>
            <a:r>
              <a:rPr lang="en-US" b="1" dirty="0">
                <a:solidFill>
                  <a:schemeClr val="bg1"/>
                </a:solidFill>
                <a:latin typeface="Tempus Sans ITC" panose="04020404030D07020202" pitchFamily="82" charset="0"/>
              </a:rPr>
              <a:t> Se</a:t>
            </a:r>
            <a:r>
              <a:rPr lang="es-CO" b="1" dirty="0">
                <a:solidFill>
                  <a:schemeClr val="bg1"/>
                </a:solidFill>
                <a:latin typeface="Tempus Sans ITC" panose="04020404030D07020202" pitchFamily="82" charset="0"/>
              </a:rPr>
              <a:t>ñor a mi señor: ‘Siéntate a mi diestra, hasta que ponga a tus enemigos por estrado de tue pies</a:t>
            </a:r>
            <a:r>
              <a:rPr lang="en-US" b="1" dirty="0">
                <a:solidFill>
                  <a:schemeClr val="bg1"/>
                </a:solidFill>
                <a:latin typeface="Tempus Sans ITC" panose="04020404030D07020202" pitchFamily="82" charset="0"/>
              </a:rPr>
              <a:t>’”</a:t>
            </a:r>
            <a:r>
              <a:rPr lang="es-CO" b="1" dirty="0">
                <a:solidFill>
                  <a:schemeClr val="bg1"/>
                </a:solidFill>
                <a:latin typeface="Tempus Sans ITC" panose="04020404030D07020202" pitchFamily="82" charset="0"/>
              </a:rPr>
              <a:t> </a:t>
            </a:r>
            <a:r>
              <a:rPr lang="es-ES" b="1" dirty="0">
                <a:solidFill>
                  <a:srgbClr val="FFFF00"/>
                </a:solidFill>
                <a:latin typeface="Tempus Sans ITC" panose="04020404030D07020202" pitchFamily="82" charset="0"/>
              </a:rPr>
              <a:t>Sepa, pues, con certeza toda la casa de Israel, que a este Jesús a quien ustedes crucificaron, Dios lo ha hecho Señor y Cristo.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strips(upRight)">
                                      <p:cBhvr>
                                        <p:cTn id="7" dur="1000"/>
                                        <p:tgtEl>
                                          <p:spTgt spid="481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48131"/>
                                        </p:tgtEl>
                                        <p:attrNameLst>
                                          <p:attrName>style.visibility</p:attrName>
                                        </p:attrNameLst>
                                      </p:cBhvr>
                                      <p:to>
                                        <p:strVal val="visible"/>
                                      </p:to>
                                    </p:set>
                                    <p:animEffect transition="in" filter="slide(fromLeft)">
                                      <p:cBhvr>
                                        <p:cTn id="12" dur="1000"/>
                                        <p:tgtEl>
                                          <p:spTgt spid="481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48137"/>
                                        </p:tgtEl>
                                        <p:attrNameLst>
                                          <p:attrName>style.visibility</p:attrName>
                                        </p:attrNameLst>
                                      </p:cBhvr>
                                      <p:to>
                                        <p:strVal val="visible"/>
                                      </p:to>
                                    </p:set>
                                    <p:animEffect transition="in" filter="slide(fromLeft)">
                                      <p:cBhvr>
                                        <p:cTn id="22" dur="1000"/>
                                        <p:tgtEl>
                                          <p:spTgt spid="4813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48139"/>
                                        </p:tgtEl>
                                        <p:attrNameLst>
                                          <p:attrName>style.visibility</p:attrName>
                                        </p:attrNameLst>
                                      </p:cBhvr>
                                      <p:to>
                                        <p:strVal val="visible"/>
                                      </p:to>
                                    </p:set>
                                    <p:animEffect transition="in" filter="slide(fromLeft)">
                                      <p:cBhvr>
                                        <p:cTn id="27" dur="1000"/>
                                        <p:tgtEl>
                                          <p:spTgt spid="4813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8" fill="hold" grpId="0" nodeType="clickEffect">
                                  <p:stCondLst>
                                    <p:cond delay="0"/>
                                  </p:stCondLst>
                                  <p:childTnLst>
                                    <p:set>
                                      <p:cBhvr>
                                        <p:cTn id="31" dur="1" fill="hold">
                                          <p:stCondLst>
                                            <p:cond delay="0"/>
                                          </p:stCondLst>
                                        </p:cTn>
                                        <p:tgtEl>
                                          <p:spTgt spid="48141"/>
                                        </p:tgtEl>
                                        <p:attrNameLst>
                                          <p:attrName>style.visibility</p:attrName>
                                        </p:attrNameLst>
                                      </p:cBhvr>
                                      <p:to>
                                        <p:strVal val="visible"/>
                                      </p:to>
                                    </p:set>
                                    <p:animEffect transition="in" filter="slide(fromLeft)">
                                      <p:cBhvr>
                                        <p:cTn id="32" dur="1000"/>
                                        <p:tgtEl>
                                          <p:spTgt spid="4814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dissolve">
                                      <p:cBhvr>
                                        <p:cTn id="37" dur="10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8"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slide(fromLeft)">
                                      <p:cBhvr>
                                        <p:cTn id="42" dur="500"/>
                                        <p:tgtEl>
                                          <p:spTgt spid="2"/>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dissolve">
                                      <p:cBhvr>
                                        <p:cTn id="47" dur="10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8" fill="hold" grpId="0" nodeType="click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slide(fromLeft)">
                                      <p:cBhvr>
                                        <p:cTn id="52" dur="500"/>
                                        <p:tgtEl>
                                          <p:spTgt spid="3"/>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dissolve">
                                      <p:cBhvr>
                                        <p:cTn id="57" dur="10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12" presetClass="entr" presetSubtype="8" fill="hold" grpId="0" nodeType="click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slide(fromLeft)">
                                      <p:cBhvr>
                                        <p:cTn id="62" dur="500"/>
                                        <p:tgtEl>
                                          <p:spTgt spid="4"/>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dissolve">
                                      <p:cBhvr>
                                        <p:cTn id="67" dur="1000"/>
                                        <p:tgtEl>
                                          <p:spTgt spid="10"/>
                                        </p:tgtEl>
                                      </p:cBhvr>
                                    </p:animEffect>
                                  </p:childTnLst>
                                </p:cTn>
                              </p:par>
                            </p:childTnLst>
                          </p:cTn>
                        </p:par>
                      </p:childTnLst>
                    </p:cTn>
                  </p:par>
                  <p:par>
                    <p:cTn id="68" fill="hold">
                      <p:stCondLst>
                        <p:cond delay="indefinite"/>
                      </p:stCondLst>
                      <p:childTnLst>
                        <p:par>
                          <p:cTn id="69" fill="hold">
                            <p:stCondLst>
                              <p:cond delay="0"/>
                            </p:stCondLst>
                            <p:childTnLst>
                              <p:par>
                                <p:cTn id="70" presetID="12" presetClass="entr" presetSubtype="8" fill="hold" grpId="0" nodeType="click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slide(fromLeft)">
                                      <p:cBhvr>
                                        <p:cTn id="7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utoUpdateAnimBg="0"/>
      <p:bldP spid="48131" grpId="0" animBg="1" autoUpdateAnimBg="0"/>
      <p:bldP spid="48137" grpId="0" animBg="1" autoUpdateAnimBg="0"/>
      <p:bldP spid="48139" grpId="0" animBg="1" autoUpdateAnimBg="0"/>
      <p:bldP spid="48141" grpId="0" animBg="1" autoUpdateAnimBg="0"/>
      <p:bldP spid="2" grpId="0" animBg="1" autoUpdateAnimBg="0"/>
      <p:bldP spid="3" grpId="0" animBg="1" autoUpdateAnimBg="0"/>
      <p:bldP spid="4" grpId="0" animBg="1" autoUpdateAnimBg="0"/>
      <p:bldP spid="5" grpId="0" animBg="1" autoUpdateAnimBg="0"/>
      <p:bldP spid="6" grpId="0"/>
      <p:bldP spid="7" grpId="0"/>
      <p:bldP spid="8" grpId="0"/>
      <p:bldP spid="9" grpId="0"/>
      <p:bldP spid="10" grpId="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1833</TotalTime>
  <Words>6004</Words>
  <Application>Microsoft Office PowerPoint</Application>
  <PresentationFormat>On-screen Show (4:3)</PresentationFormat>
  <Paragraphs>190</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Tempus Sans ITC</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Florida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 Camp</dc:creator>
  <cp:lastModifiedBy>ROYCE CHANDLER</cp:lastModifiedBy>
  <cp:revision>277</cp:revision>
  <dcterms:created xsi:type="dcterms:W3CDTF">2003-09-22T19:59:19Z</dcterms:created>
  <dcterms:modified xsi:type="dcterms:W3CDTF">2024-10-29T01:17:35Z</dcterms:modified>
</cp:coreProperties>
</file>