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336" r:id="rId3"/>
    <p:sldId id="337" r:id="rId4"/>
    <p:sldId id="338" r:id="rId5"/>
    <p:sldId id="309" r:id="rId6"/>
    <p:sldId id="256" r:id="rId7"/>
    <p:sldId id="346" r:id="rId8"/>
    <p:sldId id="300" r:id="rId9"/>
    <p:sldId id="301" r:id="rId10"/>
    <p:sldId id="302" r:id="rId11"/>
    <p:sldId id="303" r:id="rId12"/>
    <p:sldId id="315" r:id="rId13"/>
    <p:sldId id="268" r:id="rId14"/>
    <p:sldId id="347" r:id="rId15"/>
    <p:sldId id="343" r:id="rId16"/>
    <p:sldId id="311" r:id="rId17"/>
    <p:sldId id="312" r:id="rId18"/>
    <p:sldId id="344" r:id="rId19"/>
    <p:sldId id="348" r:id="rId20"/>
    <p:sldId id="350" r:id="rId21"/>
    <p:sldId id="320" r:id="rId22"/>
    <p:sldId id="321" r:id="rId23"/>
    <p:sldId id="322" r:id="rId24"/>
    <p:sldId id="339" r:id="rId25"/>
    <p:sldId id="340" r:id="rId26"/>
    <p:sldId id="341" r:id="rId27"/>
    <p:sldId id="342" r:id="rId28"/>
    <p:sldId id="313"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D5"/>
    <a:srgbClr val="FFFF00"/>
    <a:srgbClr val="FF3300"/>
    <a:srgbClr val="FF0000"/>
    <a:srgbClr val="0033CC"/>
    <a:srgbClr val="FFFFFF"/>
    <a:srgbClr val="00FFFF"/>
    <a:srgbClr val="009999"/>
    <a:srgbClr val="002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96247" autoAdjust="0"/>
  </p:normalViewPr>
  <p:slideViewPr>
    <p:cSldViewPr>
      <p:cViewPr varScale="1">
        <p:scale>
          <a:sx n="106" d="100"/>
          <a:sy n="106" d="100"/>
        </p:scale>
        <p:origin x="312" y="11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B57CAF3-DB7A-44B2-AA8F-6CC47FB0D2A9}" type="slidenum">
              <a:rPr lang="en-US" altLang="en-US" smtClean="0"/>
              <a:pPr>
                <a:defRPr/>
              </a:pPr>
              <a:t>‹#›</a:t>
            </a:fld>
            <a:endParaRPr lang="en-US" altLang="en-US"/>
          </a:p>
        </p:txBody>
      </p:sp>
    </p:spTree>
    <p:extLst>
      <p:ext uri="{BB962C8B-B14F-4D97-AF65-F5344CB8AC3E}">
        <p14:creationId xmlns:p14="http://schemas.microsoft.com/office/powerpoint/2010/main" val="330233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1F069C-145B-4682-B87C-4B95ABCE5E9E}" type="slidenum">
              <a:rPr lang="en-US" altLang="en-US" smtClean="0"/>
              <a:pPr>
                <a:defRPr/>
              </a:pPr>
              <a:t>‹#›</a:t>
            </a:fld>
            <a:endParaRPr lang="en-US" altLang="en-US"/>
          </a:p>
        </p:txBody>
      </p:sp>
    </p:spTree>
    <p:extLst>
      <p:ext uri="{BB962C8B-B14F-4D97-AF65-F5344CB8AC3E}">
        <p14:creationId xmlns:p14="http://schemas.microsoft.com/office/powerpoint/2010/main" val="152689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5134C7A-73A6-4097-AD1B-CA5D78E3D095}" type="slidenum">
              <a:rPr lang="en-US" altLang="en-US" smtClean="0"/>
              <a:pPr>
                <a:defRPr/>
              </a:pPr>
              <a:t>‹#›</a:t>
            </a:fld>
            <a:endParaRPr lang="en-US" altLang="en-US"/>
          </a:p>
        </p:txBody>
      </p:sp>
    </p:spTree>
    <p:extLst>
      <p:ext uri="{BB962C8B-B14F-4D97-AF65-F5344CB8AC3E}">
        <p14:creationId xmlns:p14="http://schemas.microsoft.com/office/powerpoint/2010/main" val="280074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D63AA3C-A7AF-430A-8E7B-08759EF13FAC}" type="slidenum">
              <a:rPr lang="en-US" altLang="en-US" smtClean="0"/>
              <a:pPr>
                <a:defRPr/>
              </a:pPr>
              <a:t>‹#›</a:t>
            </a:fld>
            <a:endParaRPr lang="en-US" altLang="en-US"/>
          </a:p>
        </p:txBody>
      </p:sp>
    </p:spTree>
    <p:extLst>
      <p:ext uri="{BB962C8B-B14F-4D97-AF65-F5344CB8AC3E}">
        <p14:creationId xmlns:p14="http://schemas.microsoft.com/office/powerpoint/2010/main" val="35155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75D176-CBFF-4579-8BBB-B4DA4019CD28}" type="slidenum">
              <a:rPr lang="en-US" altLang="en-US" smtClean="0"/>
              <a:pPr>
                <a:defRPr/>
              </a:pPr>
              <a:t>‹#›</a:t>
            </a:fld>
            <a:endParaRPr lang="en-US" altLang="en-US"/>
          </a:p>
        </p:txBody>
      </p:sp>
    </p:spTree>
    <p:extLst>
      <p:ext uri="{BB962C8B-B14F-4D97-AF65-F5344CB8AC3E}">
        <p14:creationId xmlns:p14="http://schemas.microsoft.com/office/powerpoint/2010/main" val="388203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4737E8E-A765-46A8-8D9A-64FC29730A98}" type="slidenum">
              <a:rPr lang="en-US" altLang="en-US" smtClean="0"/>
              <a:pPr>
                <a:defRPr/>
              </a:pPr>
              <a:t>‹#›</a:t>
            </a:fld>
            <a:endParaRPr lang="en-US" altLang="en-US"/>
          </a:p>
        </p:txBody>
      </p:sp>
    </p:spTree>
    <p:extLst>
      <p:ext uri="{BB962C8B-B14F-4D97-AF65-F5344CB8AC3E}">
        <p14:creationId xmlns:p14="http://schemas.microsoft.com/office/powerpoint/2010/main" val="70325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72977CF-EDBF-4BE3-8D1B-5D3945EC1A08}" type="slidenum">
              <a:rPr lang="en-US" altLang="en-US" smtClean="0"/>
              <a:pPr>
                <a:defRPr/>
              </a:pPr>
              <a:t>‹#›</a:t>
            </a:fld>
            <a:endParaRPr lang="en-US" altLang="en-US"/>
          </a:p>
        </p:txBody>
      </p:sp>
    </p:spTree>
    <p:extLst>
      <p:ext uri="{BB962C8B-B14F-4D97-AF65-F5344CB8AC3E}">
        <p14:creationId xmlns:p14="http://schemas.microsoft.com/office/powerpoint/2010/main" val="14334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9A26BA1-3D75-4F7E-91DB-78A9A82F304D}" type="slidenum">
              <a:rPr lang="en-US" altLang="en-US" smtClean="0"/>
              <a:pPr>
                <a:defRPr/>
              </a:pPr>
              <a:t>‹#›</a:t>
            </a:fld>
            <a:endParaRPr lang="en-US" altLang="en-US"/>
          </a:p>
        </p:txBody>
      </p:sp>
    </p:spTree>
    <p:extLst>
      <p:ext uri="{BB962C8B-B14F-4D97-AF65-F5344CB8AC3E}">
        <p14:creationId xmlns:p14="http://schemas.microsoft.com/office/powerpoint/2010/main" val="389126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ADA4456-A7C1-4C8A-B9FB-869D3F167CBD}" type="slidenum">
              <a:rPr lang="en-US" altLang="en-US" smtClean="0"/>
              <a:pPr>
                <a:defRPr/>
              </a:pPr>
              <a:t>‹#›</a:t>
            </a:fld>
            <a:endParaRPr lang="en-US" altLang="en-US"/>
          </a:p>
        </p:txBody>
      </p:sp>
    </p:spTree>
    <p:extLst>
      <p:ext uri="{BB962C8B-B14F-4D97-AF65-F5344CB8AC3E}">
        <p14:creationId xmlns:p14="http://schemas.microsoft.com/office/powerpoint/2010/main" val="149738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1DE22A4-461F-4206-BB4A-C10CA3BE87B0}" type="slidenum">
              <a:rPr lang="en-US" altLang="en-US" smtClean="0"/>
              <a:pPr>
                <a:defRPr/>
              </a:pPr>
              <a:t>‹#›</a:t>
            </a:fld>
            <a:endParaRPr lang="en-US" altLang="en-US"/>
          </a:p>
        </p:txBody>
      </p:sp>
    </p:spTree>
    <p:extLst>
      <p:ext uri="{BB962C8B-B14F-4D97-AF65-F5344CB8AC3E}">
        <p14:creationId xmlns:p14="http://schemas.microsoft.com/office/powerpoint/2010/main" val="92592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3CFDA62-0138-4F71-9851-4A2E4C571CE0}" type="slidenum">
              <a:rPr lang="en-US" altLang="en-US" smtClean="0"/>
              <a:pPr>
                <a:defRPr/>
              </a:pPr>
              <a:t>‹#›</a:t>
            </a:fld>
            <a:endParaRPr lang="en-US" altLang="en-US"/>
          </a:p>
        </p:txBody>
      </p:sp>
    </p:spTree>
    <p:extLst>
      <p:ext uri="{BB962C8B-B14F-4D97-AF65-F5344CB8AC3E}">
        <p14:creationId xmlns:p14="http://schemas.microsoft.com/office/powerpoint/2010/main" val="108207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475F4F-EF05-49DB-87C5-7E3A8845F686}" type="slidenum">
              <a:rPr lang="en-US" altLang="en-US" smtClean="0"/>
              <a:pPr>
                <a:defRPr/>
              </a:pPr>
              <a:t>‹#›</a:t>
            </a:fld>
            <a:endParaRPr lang="en-US" altLang="en-US"/>
          </a:p>
        </p:txBody>
      </p:sp>
    </p:spTree>
    <p:extLst>
      <p:ext uri="{BB962C8B-B14F-4D97-AF65-F5344CB8AC3E}">
        <p14:creationId xmlns:p14="http://schemas.microsoft.com/office/powerpoint/2010/main" val="55670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thursdaysclassroom.com/15mar01/proofpositive.html" TargetMode="External"/><Relationship Id="rId13" Type="http://schemas.openxmlformats.org/officeDocument/2006/relationships/hyperlink" Target="http://counter20.bravenet.com/index.php?id=339520&amp;usernum=1674072128"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hyperlink" Target="staranim.gif" TargetMode="External"/><Relationship Id="rId21" Type="http://schemas.openxmlformats.org/officeDocument/2006/relationships/image" Target="../media/image18.png"/><Relationship Id="rId7" Type="http://schemas.openxmlformats.org/officeDocument/2006/relationships/hyperlink" Target="http://nssdc.gsfc.nasa.gov/imgcat/html/object_page/a16_m_3021.html" TargetMode="External"/><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hyperlink" Target="http://homepages.win.co.nz/creation/astronomy.html"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bible.crosswalk.com/OnlineStudyBible/bible.cgi?word=re+6:12&amp;version=nkj&amp;st=1&amp;sd=1&amp;new=1&amp;showtools=1" TargetMode="External"/><Relationship Id="rId11" Type="http://schemas.openxmlformats.org/officeDocument/2006/relationships/hyperlink" Target="http://www.bravenet.com/" TargetMode="External"/><Relationship Id="rId24" Type="http://schemas.openxmlformats.org/officeDocument/2006/relationships/image" Target="../media/image21.png"/><Relationship Id="rId5" Type="http://schemas.openxmlformats.org/officeDocument/2006/relationships/hyperlink" Target="To%20Oracle's%20Moon%20Map" TargetMode="External"/><Relationship Id="rId15" Type="http://schemas.openxmlformats.org/officeDocument/2006/relationships/image" Target="../media/image12.jpeg"/><Relationship Id="rId23" Type="http://schemas.openxmlformats.org/officeDocument/2006/relationships/image" Target="../media/image20.gif"/><Relationship Id="rId10" Type="http://schemas.openxmlformats.org/officeDocument/2006/relationships/hyperlink" Target="http://members.xoom.com/jograham/index.htm" TargetMode="External"/><Relationship Id="rId19" Type="http://schemas.openxmlformats.org/officeDocument/2006/relationships/image" Target="../media/image16.png"/><Relationship Id="rId4" Type="http://schemas.openxmlformats.org/officeDocument/2006/relationships/hyperlink" Target="http://homepages.win.co.nz/creation/moonmap.html" TargetMode="External"/><Relationship Id="rId9" Type="http://schemas.openxmlformats.org/officeDocument/2006/relationships/hyperlink" Target="http://www.encyclopedia.com/articlesnew/13333.html" TargetMode="External"/><Relationship Id="rId14" Type="http://schemas.openxmlformats.org/officeDocument/2006/relationships/image" Target="../media/image11.png"/><Relationship Id="rId2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0" name="Line 6">
            <a:extLst>
              <a:ext uri="{FF2B5EF4-FFF2-40B4-BE49-F238E27FC236}">
                <a16:creationId xmlns:a16="http://schemas.microsoft.com/office/drawing/2014/main" id="{65889CF5-778B-0050-3A13-576C911031EC}"/>
              </a:ext>
            </a:extLst>
          </p:cNvPr>
          <p:cNvSpPr>
            <a:spLocks noChangeShapeType="1"/>
          </p:cNvSpPr>
          <p:nvPr/>
        </p:nvSpPr>
        <p:spPr bwMode="auto">
          <a:xfrm flipH="1">
            <a:off x="3810000" y="990600"/>
            <a:ext cx="1828800" cy="914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Line 7">
            <a:extLst>
              <a:ext uri="{FF2B5EF4-FFF2-40B4-BE49-F238E27FC236}">
                <a16:creationId xmlns:a16="http://schemas.microsoft.com/office/drawing/2014/main" id="{2FBA7DF7-5E9C-F082-5BD9-4F060091AB18}"/>
              </a:ext>
            </a:extLst>
          </p:cNvPr>
          <p:cNvSpPr>
            <a:spLocks noChangeShapeType="1"/>
          </p:cNvSpPr>
          <p:nvPr/>
        </p:nvSpPr>
        <p:spPr bwMode="auto">
          <a:xfrm flipH="1">
            <a:off x="3886200" y="1524000"/>
            <a:ext cx="15240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Line 8">
            <a:extLst>
              <a:ext uri="{FF2B5EF4-FFF2-40B4-BE49-F238E27FC236}">
                <a16:creationId xmlns:a16="http://schemas.microsoft.com/office/drawing/2014/main" id="{ED197C52-835B-9E8C-FAC4-0D1936AA63F3}"/>
              </a:ext>
            </a:extLst>
          </p:cNvPr>
          <p:cNvSpPr>
            <a:spLocks noChangeShapeType="1"/>
          </p:cNvSpPr>
          <p:nvPr/>
        </p:nvSpPr>
        <p:spPr bwMode="auto">
          <a:xfrm flipH="1">
            <a:off x="3886200" y="2133600"/>
            <a:ext cx="121920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Line 9">
            <a:extLst>
              <a:ext uri="{FF2B5EF4-FFF2-40B4-BE49-F238E27FC236}">
                <a16:creationId xmlns:a16="http://schemas.microsoft.com/office/drawing/2014/main" id="{15692012-46D1-BA50-B69A-A050D7C4F5FE}"/>
              </a:ext>
            </a:extLst>
          </p:cNvPr>
          <p:cNvSpPr>
            <a:spLocks noChangeShapeType="1"/>
          </p:cNvSpPr>
          <p:nvPr/>
        </p:nvSpPr>
        <p:spPr bwMode="auto">
          <a:xfrm flipH="1" flipV="1">
            <a:off x="3962400" y="3962400"/>
            <a:ext cx="1143000" cy="304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Line 10">
            <a:extLst>
              <a:ext uri="{FF2B5EF4-FFF2-40B4-BE49-F238E27FC236}">
                <a16:creationId xmlns:a16="http://schemas.microsoft.com/office/drawing/2014/main" id="{95F65AA9-EE24-8BEF-2E18-E1515B164321}"/>
              </a:ext>
            </a:extLst>
          </p:cNvPr>
          <p:cNvSpPr>
            <a:spLocks noChangeShapeType="1"/>
          </p:cNvSpPr>
          <p:nvPr/>
        </p:nvSpPr>
        <p:spPr bwMode="auto">
          <a:xfrm flipH="1" flipV="1">
            <a:off x="3886200" y="4267200"/>
            <a:ext cx="1524000" cy="609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Line 11">
            <a:extLst>
              <a:ext uri="{FF2B5EF4-FFF2-40B4-BE49-F238E27FC236}">
                <a16:creationId xmlns:a16="http://schemas.microsoft.com/office/drawing/2014/main" id="{22EB57C2-65A4-98C6-1B8F-25FE6B27F321}"/>
              </a:ext>
            </a:extLst>
          </p:cNvPr>
          <p:cNvSpPr>
            <a:spLocks noChangeShapeType="1"/>
          </p:cNvSpPr>
          <p:nvPr/>
        </p:nvSpPr>
        <p:spPr bwMode="auto">
          <a:xfrm flipH="1" flipV="1">
            <a:off x="3810000" y="4572000"/>
            <a:ext cx="17526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Line 12">
            <a:extLst>
              <a:ext uri="{FF2B5EF4-FFF2-40B4-BE49-F238E27FC236}">
                <a16:creationId xmlns:a16="http://schemas.microsoft.com/office/drawing/2014/main" id="{51F8BD9A-328E-A020-7434-1686A06A78FF}"/>
              </a:ext>
            </a:extLst>
          </p:cNvPr>
          <p:cNvSpPr>
            <a:spLocks noChangeShapeType="1"/>
          </p:cNvSpPr>
          <p:nvPr/>
        </p:nvSpPr>
        <p:spPr bwMode="auto">
          <a:xfrm flipH="1">
            <a:off x="3962400" y="2667000"/>
            <a:ext cx="9906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7" name="Line 13">
            <a:extLst>
              <a:ext uri="{FF2B5EF4-FFF2-40B4-BE49-F238E27FC236}">
                <a16:creationId xmlns:a16="http://schemas.microsoft.com/office/drawing/2014/main" id="{260C2DD1-3A03-871E-A52F-7308B5121DC4}"/>
              </a:ext>
            </a:extLst>
          </p:cNvPr>
          <p:cNvSpPr>
            <a:spLocks noChangeShapeType="1"/>
          </p:cNvSpPr>
          <p:nvPr/>
        </p:nvSpPr>
        <p:spPr bwMode="auto">
          <a:xfrm flipH="1" flipV="1">
            <a:off x="3962400" y="3581400"/>
            <a:ext cx="914400" cy="152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29" name="Picture 5">
            <a:extLst>
              <a:ext uri="{FF2B5EF4-FFF2-40B4-BE49-F238E27FC236}">
                <a16:creationId xmlns:a16="http://schemas.microsoft.com/office/drawing/2014/main" id="{91B8E2DD-2C0C-E825-E640-6CB3511388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00600" y="838201"/>
            <a:ext cx="5181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9" name="Oval 15">
            <a:extLst>
              <a:ext uri="{FF2B5EF4-FFF2-40B4-BE49-F238E27FC236}">
                <a16:creationId xmlns:a16="http://schemas.microsoft.com/office/drawing/2014/main" id="{AC2C4BF7-3CB9-B829-DBA3-95DDE91329D9}"/>
              </a:ext>
            </a:extLst>
          </p:cNvPr>
          <p:cNvSpPr>
            <a:spLocks noChangeArrowheads="1"/>
          </p:cNvSpPr>
          <p:nvPr/>
        </p:nvSpPr>
        <p:spPr bwMode="auto">
          <a:xfrm>
            <a:off x="5257800" y="1143000"/>
            <a:ext cx="4267200" cy="4191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pic>
        <p:nvPicPr>
          <p:cNvPr id="2" name="Picture 1" descr="Cartoon of two people holding hands&#10;&#10;Description automatically generated">
            <a:extLst>
              <a:ext uri="{FF2B5EF4-FFF2-40B4-BE49-F238E27FC236}">
                <a16:creationId xmlns:a16="http://schemas.microsoft.com/office/drawing/2014/main" id="{A3F18E92-33C2-849C-6241-0E82F6E9B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915" y="1143000"/>
            <a:ext cx="2227369" cy="3503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2.22045E-16 -7.40741E-7 L -0.7 0.05324 " pathEditMode="relative" rAng="0" ptsTypes="AA">
                                      <p:cBhvr>
                                        <p:cTn id="6" dur="1000" fill="hold"/>
                                        <p:tgtEl>
                                          <p:spTgt spid="2"/>
                                        </p:tgtEl>
                                        <p:attrNameLst>
                                          <p:attrName>ppt_x</p:attrName>
                                          <p:attrName>ppt_y</p:attrName>
                                        </p:attrNameLst>
                                      </p:cBhvr>
                                      <p:rCtr x="-35000" y="2662"/>
                                    </p:animMotion>
                                  </p:childTnLst>
                                </p:cTn>
                              </p:par>
                            </p:childTnLst>
                          </p:cTn>
                        </p:par>
                        <p:par>
                          <p:cTn id="7" fill="hold">
                            <p:stCondLst>
                              <p:cond delay="1000"/>
                            </p:stCondLst>
                            <p:childTnLst>
                              <p:par>
                                <p:cTn id="8" presetID="32" presetClass="emph" presetSubtype="0" repeatCount="indefinite" fill="hold" nodeType="afterEffect">
                                  <p:stCondLst>
                                    <p:cond delay="0"/>
                                  </p:stCondLst>
                                  <p:childTnLst>
                                    <p:animClr clrSpc="rgb" dir="cw">
                                      <p:cBhvr override="childStyle">
                                        <p:cTn id="9" dur="50" fill="hold"/>
                                        <p:tgtEl>
                                          <p:spTgt spid="52230"/>
                                        </p:tgtEl>
                                        <p:attrNameLst>
                                          <p:attrName>style.color</p:attrName>
                                        </p:attrNameLst>
                                      </p:cBhvr>
                                      <p:to>
                                        <a:schemeClr val="accent2"/>
                                      </p:to>
                                    </p:animClr>
                                    <p:animClr clrSpc="rgb" dir="cw">
                                      <p:cBhvr>
                                        <p:cTn id="10" dur="50" fill="hold"/>
                                        <p:tgtEl>
                                          <p:spTgt spid="52230"/>
                                        </p:tgtEl>
                                        <p:attrNameLst>
                                          <p:attrName>fillcolor</p:attrName>
                                        </p:attrNameLst>
                                      </p:cBhvr>
                                      <p:to>
                                        <a:schemeClr val="accent2"/>
                                      </p:to>
                                    </p:animClr>
                                    <p:set>
                                      <p:cBhvr>
                                        <p:cTn id="11" dur="50" fill="hold"/>
                                        <p:tgtEl>
                                          <p:spTgt spid="52230"/>
                                        </p:tgtEl>
                                        <p:attrNameLst>
                                          <p:attrName>fill.type</p:attrName>
                                        </p:attrNameLst>
                                      </p:cBhvr>
                                      <p:to>
                                        <p:strVal val="solid"/>
                                      </p:to>
                                    </p:set>
                                    <p:set>
                                      <p:cBhvr>
                                        <p:cTn id="12" dur="50" fill="hold"/>
                                        <p:tgtEl>
                                          <p:spTgt spid="52230"/>
                                        </p:tgtEl>
                                        <p:attrNameLst>
                                          <p:attrName>fill.on</p:attrName>
                                        </p:attrNameLst>
                                      </p:cBhvr>
                                      <p:to>
                                        <p:strVal val="true"/>
                                      </p:to>
                                    </p:set>
                                    <p:animRot by="120000">
                                      <p:cBhvr>
                                        <p:cTn id="13" dur="50" fill="hold">
                                          <p:stCondLst>
                                            <p:cond delay="0"/>
                                          </p:stCondLst>
                                        </p:cTn>
                                        <p:tgtEl>
                                          <p:spTgt spid="52230"/>
                                        </p:tgtEl>
                                        <p:attrNameLst>
                                          <p:attrName>r</p:attrName>
                                        </p:attrNameLst>
                                      </p:cBhvr>
                                    </p:animRot>
                                    <p:animRot by="-240000">
                                      <p:cBhvr>
                                        <p:cTn id="14" dur="100" fill="hold">
                                          <p:stCondLst>
                                            <p:cond delay="100"/>
                                          </p:stCondLst>
                                        </p:cTn>
                                        <p:tgtEl>
                                          <p:spTgt spid="52230"/>
                                        </p:tgtEl>
                                        <p:attrNameLst>
                                          <p:attrName>r</p:attrName>
                                        </p:attrNameLst>
                                      </p:cBhvr>
                                    </p:animRot>
                                    <p:animRot by="240000">
                                      <p:cBhvr>
                                        <p:cTn id="15" dur="100" fill="hold">
                                          <p:stCondLst>
                                            <p:cond delay="200"/>
                                          </p:stCondLst>
                                        </p:cTn>
                                        <p:tgtEl>
                                          <p:spTgt spid="52230"/>
                                        </p:tgtEl>
                                        <p:attrNameLst>
                                          <p:attrName>r</p:attrName>
                                        </p:attrNameLst>
                                      </p:cBhvr>
                                    </p:animRot>
                                    <p:animRot by="-240000">
                                      <p:cBhvr>
                                        <p:cTn id="16" dur="100" fill="hold">
                                          <p:stCondLst>
                                            <p:cond delay="300"/>
                                          </p:stCondLst>
                                        </p:cTn>
                                        <p:tgtEl>
                                          <p:spTgt spid="52230"/>
                                        </p:tgtEl>
                                        <p:attrNameLst>
                                          <p:attrName>r</p:attrName>
                                        </p:attrNameLst>
                                      </p:cBhvr>
                                    </p:animRot>
                                    <p:animRot by="120000">
                                      <p:cBhvr>
                                        <p:cTn id="17" dur="100" fill="hold">
                                          <p:stCondLst>
                                            <p:cond delay="400"/>
                                          </p:stCondLst>
                                        </p:cTn>
                                        <p:tgtEl>
                                          <p:spTgt spid="52230"/>
                                        </p:tgtEl>
                                        <p:attrNameLst>
                                          <p:attrName>r</p:attrName>
                                        </p:attrNameLst>
                                      </p:cBhvr>
                                    </p:animRot>
                                  </p:childTnLst>
                                </p:cTn>
                              </p:par>
                              <p:par>
                                <p:cTn id="18" presetID="32" presetClass="emph" presetSubtype="0" repeatCount="indefinite" fill="hold" nodeType="withEffect">
                                  <p:stCondLst>
                                    <p:cond delay="0"/>
                                  </p:stCondLst>
                                  <p:childTnLst>
                                    <p:animClr clrSpc="rgb" dir="cw">
                                      <p:cBhvr override="childStyle">
                                        <p:cTn id="19" dur="50" fill="hold"/>
                                        <p:tgtEl>
                                          <p:spTgt spid="52231"/>
                                        </p:tgtEl>
                                        <p:attrNameLst>
                                          <p:attrName>style.color</p:attrName>
                                        </p:attrNameLst>
                                      </p:cBhvr>
                                      <p:to>
                                        <a:schemeClr val="accent2"/>
                                      </p:to>
                                    </p:animClr>
                                    <p:animClr clrSpc="rgb" dir="cw">
                                      <p:cBhvr>
                                        <p:cTn id="20" dur="50" fill="hold"/>
                                        <p:tgtEl>
                                          <p:spTgt spid="52231"/>
                                        </p:tgtEl>
                                        <p:attrNameLst>
                                          <p:attrName>fillcolor</p:attrName>
                                        </p:attrNameLst>
                                      </p:cBhvr>
                                      <p:to>
                                        <a:schemeClr val="accent2"/>
                                      </p:to>
                                    </p:animClr>
                                    <p:set>
                                      <p:cBhvr>
                                        <p:cTn id="21" dur="50" fill="hold"/>
                                        <p:tgtEl>
                                          <p:spTgt spid="52231"/>
                                        </p:tgtEl>
                                        <p:attrNameLst>
                                          <p:attrName>fill.type</p:attrName>
                                        </p:attrNameLst>
                                      </p:cBhvr>
                                      <p:to>
                                        <p:strVal val="solid"/>
                                      </p:to>
                                    </p:set>
                                    <p:set>
                                      <p:cBhvr>
                                        <p:cTn id="22" dur="50" fill="hold"/>
                                        <p:tgtEl>
                                          <p:spTgt spid="52231"/>
                                        </p:tgtEl>
                                        <p:attrNameLst>
                                          <p:attrName>fill.on</p:attrName>
                                        </p:attrNameLst>
                                      </p:cBhvr>
                                      <p:to>
                                        <p:strVal val="true"/>
                                      </p:to>
                                    </p:set>
                                    <p:animRot by="120000">
                                      <p:cBhvr>
                                        <p:cTn id="23" dur="50" fill="hold">
                                          <p:stCondLst>
                                            <p:cond delay="0"/>
                                          </p:stCondLst>
                                        </p:cTn>
                                        <p:tgtEl>
                                          <p:spTgt spid="52231"/>
                                        </p:tgtEl>
                                        <p:attrNameLst>
                                          <p:attrName>r</p:attrName>
                                        </p:attrNameLst>
                                      </p:cBhvr>
                                    </p:animRot>
                                    <p:animRot by="-240000">
                                      <p:cBhvr>
                                        <p:cTn id="24" dur="100" fill="hold">
                                          <p:stCondLst>
                                            <p:cond delay="100"/>
                                          </p:stCondLst>
                                        </p:cTn>
                                        <p:tgtEl>
                                          <p:spTgt spid="52231"/>
                                        </p:tgtEl>
                                        <p:attrNameLst>
                                          <p:attrName>r</p:attrName>
                                        </p:attrNameLst>
                                      </p:cBhvr>
                                    </p:animRot>
                                    <p:animRot by="240000">
                                      <p:cBhvr>
                                        <p:cTn id="25" dur="100" fill="hold">
                                          <p:stCondLst>
                                            <p:cond delay="200"/>
                                          </p:stCondLst>
                                        </p:cTn>
                                        <p:tgtEl>
                                          <p:spTgt spid="52231"/>
                                        </p:tgtEl>
                                        <p:attrNameLst>
                                          <p:attrName>r</p:attrName>
                                        </p:attrNameLst>
                                      </p:cBhvr>
                                    </p:animRot>
                                    <p:animRot by="-240000">
                                      <p:cBhvr>
                                        <p:cTn id="26" dur="100" fill="hold">
                                          <p:stCondLst>
                                            <p:cond delay="300"/>
                                          </p:stCondLst>
                                        </p:cTn>
                                        <p:tgtEl>
                                          <p:spTgt spid="52231"/>
                                        </p:tgtEl>
                                        <p:attrNameLst>
                                          <p:attrName>r</p:attrName>
                                        </p:attrNameLst>
                                      </p:cBhvr>
                                    </p:animRot>
                                    <p:animRot by="120000">
                                      <p:cBhvr>
                                        <p:cTn id="27" dur="100" fill="hold">
                                          <p:stCondLst>
                                            <p:cond delay="400"/>
                                          </p:stCondLst>
                                        </p:cTn>
                                        <p:tgtEl>
                                          <p:spTgt spid="52231"/>
                                        </p:tgtEl>
                                        <p:attrNameLst>
                                          <p:attrName>r</p:attrName>
                                        </p:attrNameLst>
                                      </p:cBhvr>
                                    </p:animRot>
                                  </p:childTnLst>
                                </p:cTn>
                              </p:par>
                              <p:par>
                                <p:cTn id="28" presetID="32" presetClass="emph" presetSubtype="0" repeatCount="indefinite" fill="hold" nodeType="withEffect">
                                  <p:stCondLst>
                                    <p:cond delay="0"/>
                                  </p:stCondLst>
                                  <p:childTnLst>
                                    <p:animClr clrSpc="rgb" dir="cw">
                                      <p:cBhvr override="childStyle">
                                        <p:cTn id="29" dur="50" fill="hold"/>
                                        <p:tgtEl>
                                          <p:spTgt spid="52232"/>
                                        </p:tgtEl>
                                        <p:attrNameLst>
                                          <p:attrName>style.color</p:attrName>
                                        </p:attrNameLst>
                                      </p:cBhvr>
                                      <p:to>
                                        <a:schemeClr val="accent2"/>
                                      </p:to>
                                    </p:animClr>
                                    <p:animClr clrSpc="rgb" dir="cw">
                                      <p:cBhvr>
                                        <p:cTn id="30" dur="50" fill="hold"/>
                                        <p:tgtEl>
                                          <p:spTgt spid="52232"/>
                                        </p:tgtEl>
                                        <p:attrNameLst>
                                          <p:attrName>fillcolor</p:attrName>
                                        </p:attrNameLst>
                                      </p:cBhvr>
                                      <p:to>
                                        <a:schemeClr val="accent2"/>
                                      </p:to>
                                    </p:animClr>
                                    <p:set>
                                      <p:cBhvr>
                                        <p:cTn id="31" dur="50" fill="hold"/>
                                        <p:tgtEl>
                                          <p:spTgt spid="52232"/>
                                        </p:tgtEl>
                                        <p:attrNameLst>
                                          <p:attrName>fill.type</p:attrName>
                                        </p:attrNameLst>
                                      </p:cBhvr>
                                      <p:to>
                                        <p:strVal val="solid"/>
                                      </p:to>
                                    </p:set>
                                    <p:set>
                                      <p:cBhvr>
                                        <p:cTn id="32" dur="50" fill="hold"/>
                                        <p:tgtEl>
                                          <p:spTgt spid="52232"/>
                                        </p:tgtEl>
                                        <p:attrNameLst>
                                          <p:attrName>fill.on</p:attrName>
                                        </p:attrNameLst>
                                      </p:cBhvr>
                                      <p:to>
                                        <p:strVal val="true"/>
                                      </p:to>
                                    </p:set>
                                    <p:animRot by="120000">
                                      <p:cBhvr>
                                        <p:cTn id="33" dur="50" fill="hold">
                                          <p:stCondLst>
                                            <p:cond delay="0"/>
                                          </p:stCondLst>
                                        </p:cTn>
                                        <p:tgtEl>
                                          <p:spTgt spid="52232"/>
                                        </p:tgtEl>
                                        <p:attrNameLst>
                                          <p:attrName>r</p:attrName>
                                        </p:attrNameLst>
                                      </p:cBhvr>
                                    </p:animRot>
                                    <p:animRot by="-240000">
                                      <p:cBhvr>
                                        <p:cTn id="34" dur="100" fill="hold">
                                          <p:stCondLst>
                                            <p:cond delay="100"/>
                                          </p:stCondLst>
                                        </p:cTn>
                                        <p:tgtEl>
                                          <p:spTgt spid="52232"/>
                                        </p:tgtEl>
                                        <p:attrNameLst>
                                          <p:attrName>r</p:attrName>
                                        </p:attrNameLst>
                                      </p:cBhvr>
                                    </p:animRot>
                                    <p:animRot by="240000">
                                      <p:cBhvr>
                                        <p:cTn id="35" dur="100" fill="hold">
                                          <p:stCondLst>
                                            <p:cond delay="200"/>
                                          </p:stCondLst>
                                        </p:cTn>
                                        <p:tgtEl>
                                          <p:spTgt spid="52232"/>
                                        </p:tgtEl>
                                        <p:attrNameLst>
                                          <p:attrName>r</p:attrName>
                                        </p:attrNameLst>
                                      </p:cBhvr>
                                    </p:animRot>
                                    <p:animRot by="-240000">
                                      <p:cBhvr>
                                        <p:cTn id="36" dur="100" fill="hold">
                                          <p:stCondLst>
                                            <p:cond delay="300"/>
                                          </p:stCondLst>
                                        </p:cTn>
                                        <p:tgtEl>
                                          <p:spTgt spid="52232"/>
                                        </p:tgtEl>
                                        <p:attrNameLst>
                                          <p:attrName>r</p:attrName>
                                        </p:attrNameLst>
                                      </p:cBhvr>
                                    </p:animRot>
                                    <p:animRot by="120000">
                                      <p:cBhvr>
                                        <p:cTn id="37" dur="100" fill="hold">
                                          <p:stCondLst>
                                            <p:cond delay="400"/>
                                          </p:stCondLst>
                                        </p:cTn>
                                        <p:tgtEl>
                                          <p:spTgt spid="52232"/>
                                        </p:tgtEl>
                                        <p:attrNameLst>
                                          <p:attrName>r</p:attrName>
                                        </p:attrNameLst>
                                      </p:cBhvr>
                                    </p:animRot>
                                  </p:childTnLst>
                                </p:cTn>
                              </p:par>
                              <p:par>
                                <p:cTn id="38" presetID="32" presetClass="emph" presetSubtype="0" repeatCount="indefinite" fill="hold" nodeType="withEffect">
                                  <p:stCondLst>
                                    <p:cond delay="0"/>
                                  </p:stCondLst>
                                  <p:childTnLst>
                                    <p:animClr clrSpc="rgb" dir="cw">
                                      <p:cBhvr override="childStyle">
                                        <p:cTn id="39" dur="50" fill="hold"/>
                                        <p:tgtEl>
                                          <p:spTgt spid="52236"/>
                                        </p:tgtEl>
                                        <p:attrNameLst>
                                          <p:attrName>style.color</p:attrName>
                                        </p:attrNameLst>
                                      </p:cBhvr>
                                      <p:to>
                                        <a:schemeClr val="accent2"/>
                                      </p:to>
                                    </p:animClr>
                                    <p:animClr clrSpc="rgb" dir="cw">
                                      <p:cBhvr>
                                        <p:cTn id="40" dur="50" fill="hold"/>
                                        <p:tgtEl>
                                          <p:spTgt spid="52236"/>
                                        </p:tgtEl>
                                        <p:attrNameLst>
                                          <p:attrName>fillcolor</p:attrName>
                                        </p:attrNameLst>
                                      </p:cBhvr>
                                      <p:to>
                                        <a:schemeClr val="accent2"/>
                                      </p:to>
                                    </p:animClr>
                                    <p:set>
                                      <p:cBhvr>
                                        <p:cTn id="41" dur="50" fill="hold"/>
                                        <p:tgtEl>
                                          <p:spTgt spid="52236"/>
                                        </p:tgtEl>
                                        <p:attrNameLst>
                                          <p:attrName>fill.type</p:attrName>
                                        </p:attrNameLst>
                                      </p:cBhvr>
                                      <p:to>
                                        <p:strVal val="solid"/>
                                      </p:to>
                                    </p:set>
                                    <p:set>
                                      <p:cBhvr>
                                        <p:cTn id="42" dur="50" fill="hold"/>
                                        <p:tgtEl>
                                          <p:spTgt spid="52236"/>
                                        </p:tgtEl>
                                        <p:attrNameLst>
                                          <p:attrName>fill.on</p:attrName>
                                        </p:attrNameLst>
                                      </p:cBhvr>
                                      <p:to>
                                        <p:strVal val="true"/>
                                      </p:to>
                                    </p:set>
                                    <p:animRot by="120000">
                                      <p:cBhvr>
                                        <p:cTn id="43" dur="50" fill="hold">
                                          <p:stCondLst>
                                            <p:cond delay="0"/>
                                          </p:stCondLst>
                                        </p:cTn>
                                        <p:tgtEl>
                                          <p:spTgt spid="52236"/>
                                        </p:tgtEl>
                                        <p:attrNameLst>
                                          <p:attrName>r</p:attrName>
                                        </p:attrNameLst>
                                      </p:cBhvr>
                                    </p:animRot>
                                    <p:animRot by="-240000">
                                      <p:cBhvr>
                                        <p:cTn id="44" dur="100" fill="hold">
                                          <p:stCondLst>
                                            <p:cond delay="100"/>
                                          </p:stCondLst>
                                        </p:cTn>
                                        <p:tgtEl>
                                          <p:spTgt spid="52236"/>
                                        </p:tgtEl>
                                        <p:attrNameLst>
                                          <p:attrName>r</p:attrName>
                                        </p:attrNameLst>
                                      </p:cBhvr>
                                    </p:animRot>
                                    <p:animRot by="240000">
                                      <p:cBhvr>
                                        <p:cTn id="45" dur="100" fill="hold">
                                          <p:stCondLst>
                                            <p:cond delay="200"/>
                                          </p:stCondLst>
                                        </p:cTn>
                                        <p:tgtEl>
                                          <p:spTgt spid="52236"/>
                                        </p:tgtEl>
                                        <p:attrNameLst>
                                          <p:attrName>r</p:attrName>
                                        </p:attrNameLst>
                                      </p:cBhvr>
                                    </p:animRot>
                                    <p:animRot by="-240000">
                                      <p:cBhvr>
                                        <p:cTn id="46" dur="100" fill="hold">
                                          <p:stCondLst>
                                            <p:cond delay="300"/>
                                          </p:stCondLst>
                                        </p:cTn>
                                        <p:tgtEl>
                                          <p:spTgt spid="52236"/>
                                        </p:tgtEl>
                                        <p:attrNameLst>
                                          <p:attrName>r</p:attrName>
                                        </p:attrNameLst>
                                      </p:cBhvr>
                                    </p:animRot>
                                    <p:animRot by="120000">
                                      <p:cBhvr>
                                        <p:cTn id="47" dur="100" fill="hold">
                                          <p:stCondLst>
                                            <p:cond delay="400"/>
                                          </p:stCondLst>
                                        </p:cTn>
                                        <p:tgtEl>
                                          <p:spTgt spid="52236"/>
                                        </p:tgtEl>
                                        <p:attrNameLst>
                                          <p:attrName>r</p:attrName>
                                        </p:attrNameLst>
                                      </p:cBhvr>
                                    </p:animRot>
                                  </p:childTnLst>
                                </p:cTn>
                              </p:par>
                              <p:par>
                                <p:cTn id="48" presetID="32" presetClass="emph" presetSubtype="0" repeatCount="indefinite" fill="hold" nodeType="withEffect">
                                  <p:stCondLst>
                                    <p:cond delay="0"/>
                                  </p:stCondLst>
                                  <p:childTnLst>
                                    <p:animClr clrSpc="rgb" dir="cw">
                                      <p:cBhvr override="childStyle">
                                        <p:cTn id="49" dur="50" fill="hold"/>
                                        <p:tgtEl>
                                          <p:spTgt spid="52235"/>
                                        </p:tgtEl>
                                        <p:attrNameLst>
                                          <p:attrName>style.color</p:attrName>
                                        </p:attrNameLst>
                                      </p:cBhvr>
                                      <p:to>
                                        <a:schemeClr val="accent2"/>
                                      </p:to>
                                    </p:animClr>
                                    <p:animClr clrSpc="rgb" dir="cw">
                                      <p:cBhvr>
                                        <p:cTn id="50" dur="50" fill="hold"/>
                                        <p:tgtEl>
                                          <p:spTgt spid="52235"/>
                                        </p:tgtEl>
                                        <p:attrNameLst>
                                          <p:attrName>fillcolor</p:attrName>
                                        </p:attrNameLst>
                                      </p:cBhvr>
                                      <p:to>
                                        <a:schemeClr val="accent2"/>
                                      </p:to>
                                    </p:animClr>
                                    <p:set>
                                      <p:cBhvr>
                                        <p:cTn id="51" dur="50" fill="hold"/>
                                        <p:tgtEl>
                                          <p:spTgt spid="52235"/>
                                        </p:tgtEl>
                                        <p:attrNameLst>
                                          <p:attrName>fill.type</p:attrName>
                                        </p:attrNameLst>
                                      </p:cBhvr>
                                      <p:to>
                                        <p:strVal val="solid"/>
                                      </p:to>
                                    </p:set>
                                    <p:set>
                                      <p:cBhvr>
                                        <p:cTn id="52" dur="50" fill="hold"/>
                                        <p:tgtEl>
                                          <p:spTgt spid="52235"/>
                                        </p:tgtEl>
                                        <p:attrNameLst>
                                          <p:attrName>fill.on</p:attrName>
                                        </p:attrNameLst>
                                      </p:cBhvr>
                                      <p:to>
                                        <p:strVal val="true"/>
                                      </p:to>
                                    </p:set>
                                    <p:animRot by="120000">
                                      <p:cBhvr>
                                        <p:cTn id="53" dur="50" fill="hold">
                                          <p:stCondLst>
                                            <p:cond delay="0"/>
                                          </p:stCondLst>
                                        </p:cTn>
                                        <p:tgtEl>
                                          <p:spTgt spid="52235"/>
                                        </p:tgtEl>
                                        <p:attrNameLst>
                                          <p:attrName>r</p:attrName>
                                        </p:attrNameLst>
                                      </p:cBhvr>
                                    </p:animRot>
                                    <p:animRot by="-240000">
                                      <p:cBhvr>
                                        <p:cTn id="54" dur="100" fill="hold">
                                          <p:stCondLst>
                                            <p:cond delay="100"/>
                                          </p:stCondLst>
                                        </p:cTn>
                                        <p:tgtEl>
                                          <p:spTgt spid="52235"/>
                                        </p:tgtEl>
                                        <p:attrNameLst>
                                          <p:attrName>r</p:attrName>
                                        </p:attrNameLst>
                                      </p:cBhvr>
                                    </p:animRot>
                                    <p:animRot by="240000">
                                      <p:cBhvr>
                                        <p:cTn id="55" dur="100" fill="hold">
                                          <p:stCondLst>
                                            <p:cond delay="200"/>
                                          </p:stCondLst>
                                        </p:cTn>
                                        <p:tgtEl>
                                          <p:spTgt spid="52235"/>
                                        </p:tgtEl>
                                        <p:attrNameLst>
                                          <p:attrName>r</p:attrName>
                                        </p:attrNameLst>
                                      </p:cBhvr>
                                    </p:animRot>
                                    <p:animRot by="-240000">
                                      <p:cBhvr>
                                        <p:cTn id="56" dur="100" fill="hold">
                                          <p:stCondLst>
                                            <p:cond delay="300"/>
                                          </p:stCondLst>
                                        </p:cTn>
                                        <p:tgtEl>
                                          <p:spTgt spid="52235"/>
                                        </p:tgtEl>
                                        <p:attrNameLst>
                                          <p:attrName>r</p:attrName>
                                        </p:attrNameLst>
                                      </p:cBhvr>
                                    </p:animRot>
                                    <p:animRot by="120000">
                                      <p:cBhvr>
                                        <p:cTn id="57" dur="100" fill="hold">
                                          <p:stCondLst>
                                            <p:cond delay="400"/>
                                          </p:stCondLst>
                                        </p:cTn>
                                        <p:tgtEl>
                                          <p:spTgt spid="52235"/>
                                        </p:tgtEl>
                                        <p:attrNameLst>
                                          <p:attrName>r</p:attrName>
                                        </p:attrNameLst>
                                      </p:cBhvr>
                                    </p:animRot>
                                  </p:childTnLst>
                                </p:cTn>
                              </p:par>
                              <p:par>
                                <p:cTn id="58" presetID="32" presetClass="emph" presetSubtype="0" repeatCount="indefinite" fill="hold" nodeType="withEffect">
                                  <p:stCondLst>
                                    <p:cond delay="0"/>
                                  </p:stCondLst>
                                  <p:childTnLst>
                                    <p:animClr clrSpc="rgb" dir="cw">
                                      <p:cBhvr override="childStyle">
                                        <p:cTn id="59" dur="50" fill="hold"/>
                                        <p:tgtEl>
                                          <p:spTgt spid="52234"/>
                                        </p:tgtEl>
                                        <p:attrNameLst>
                                          <p:attrName>style.color</p:attrName>
                                        </p:attrNameLst>
                                      </p:cBhvr>
                                      <p:to>
                                        <a:schemeClr val="accent2"/>
                                      </p:to>
                                    </p:animClr>
                                    <p:animClr clrSpc="rgb" dir="cw">
                                      <p:cBhvr>
                                        <p:cTn id="60" dur="50" fill="hold"/>
                                        <p:tgtEl>
                                          <p:spTgt spid="52234"/>
                                        </p:tgtEl>
                                        <p:attrNameLst>
                                          <p:attrName>fillcolor</p:attrName>
                                        </p:attrNameLst>
                                      </p:cBhvr>
                                      <p:to>
                                        <a:schemeClr val="accent2"/>
                                      </p:to>
                                    </p:animClr>
                                    <p:set>
                                      <p:cBhvr>
                                        <p:cTn id="61" dur="50" fill="hold"/>
                                        <p:tgtEl>
                                          <p:spTgt spid="52234"/>
                                        </p:tgtEl>
                                        <p:attrNameLst>
                                          <p:attrName>fill.type</p:attrName>
                                        </p:attrNameLst>
                                      </p:cBhvr>
                                      <p:to>
                                        <p:strVal val="solid"/>
                                      </p:to>
                                    </p:set>
                                    <p:set>
                                      <p:cBhvr>
                                        <p:cTn id="62" dur="50" fill="hold"/>
                                        <p:tgtEl>
                                          <p:spTgt spid="52234"/>
                                        </p:tgtEl>
                                        <p:attrNameLst>
                                          <p:attrName>fill.on</p:attrName>
                                        </p:attrNameLst>
                                      </p:cBhvr>
                                      <p:to>
                                        <p:strVal val="true"/>
                                      </p:to>
                                    </p:set>
                                    <p:animRot by="120000">
                                      <p:cBhvr>
                                        <p:cTn id="63" dur="50" fill="hold">
                                          <p:stCondLst>
                                            <p:cond delay="0"/>
                                          </p:stCondLst>
                                        </p:cTn>
                                        <p:tgtEl>
                                          <p:spTgt spid="52234"/>
                                        </p:tgtEl>
                                        <p:attrNameLst>
                                          <p:attrName>r</p:attrName>
                                        </p:attrNameLst>
                                      </p:cBhvr>
                                    </p:animRot>
                                    <p:animRot by="-240000">
                                      <p:cBhvr>
                                        <p:cTn id="64" dur="100" fill="hold">
                                          <p:stCondLst>
                                            <p:cond delay="100"/>
                                          </p:stCondLst>
                                        </p:cTn>
                                        <p:tgtEl>
                                          <p:spTgt spid="52234"/>
                                        </p:tgtEl>
                                        <p:attrNameLst>
                                          <p:attrName>r</p:attrName>
                                        </p:attrNameLst>
                                      </p:cBhvr>
                                    </p:animRot>
                                    <p:animRot by="240000">
                                      <p:cBhvr>
                                        <p:cTn id="65" dur="100" fill="hold">
                                          <p:stCondLst>
                                            <p:cond delay="200"/>
                                          </p:stCondLst>
                                        </p:cTn>
                                        <p:tgtEl>
                                          <p:spTgt spid="52234"/>
                                        </p:tgtEl>
                                        <p:attrNameLst>
                                          <p:attrName>r</p:attrName>
                                        </p:attrNameLst>
                                      </p:cBhvr>
                                    </p:animRot>
                                    <p:animRot by="-240000">
                                      <p:cBhvr>
                                        <p:cTn id="66" dur="100" fill="hold">
                                          <p:stCondLst>
                                            <p:cond delay="300"/>
                                          </p:stCondLst>
                                        </p:cTn>
                                        <p:tgtEl>
                                          <p:spTgt spid="52234"/>
                                        </p:tgtEl>
                                        <p:attrNameLst>
                                          <p:attrName>r</p:attrName>
                                        </p:attrNameLst>
                                      </p:cBhvr>
                                    </p:animRot>
                                    <p:animRot by="120000">
                                      <p:cBhvr>
                                        <p:cTn id="67" dur="100" fill="hold">
                                          <p:stCondLst>
                                            <p:cond delay="400"/>
                                          </p:stCondLst>
                                        </p:cTn>
                                        <p:tgtEl>
                                          <p:spTgt spid="52234"/>
                                        </p:tgtEl>
                                        <p:attrNameLst>
                                          <p:attrName>r</p:attrName>
                                        </p:attrNameLst>
                                      </p:cBhvr>
                                    </p:animRot>
                                  </p:childTnLst>
                                </p:cTn>
                              </p:par>
                              <p:par>
                                <p:cTn id="68" presetID="32" presetClass="emph" presetSubtype="0" repeatCount="indefinite" fill="hold" nodeType="withEffect">
                                  <p:stCondLst>
                                    <p:cond delay="0"/>
                                  </p:stCondLst>
                                  <p:childTnLst>
                                    <p:animClr clrSpc="rgb" dir="cw">
                                      <p:cBhvr override="childStyle">
                                        <p:cTn id="69" dur="50" fill="hold"/>
                                        <p:tgtEl>
                                          <p:spTgt spid="52233"/>
                                        </p:tgtEl>
                                        <p:attrNameLst>
                                          <p:attrName>style.color</p:attrName>
                                        </p:attrNameLst>
                                      </p:cBhvr>
                                      <p:to>
                                        <a:schemeClr val="accent2"/>
                                      </p:to>
                                    </p:animClr>
                                    <p:animClr clrSpc="rgb" dir="cw">
                                      <p:cBhvr>
                                        <p:cTn id="70" dur="50" fill="hold"/>
                                        <p:tgtEl>
                                          <p:spTgt spid="52233"/>
                                        </p:tgtEl>
                                        <p:attrNameLst>
                                          <p:attrName>fillcolor</p:attrName>
                                        </p:attrNameLst>
                                      </p:cBhvr>
                                      <p:to>
                                        <a:schemeClr val="accent2"/>
                                      </p:to>
                                    </p:animClr>
                                    <p:set>
                                      <p:cBhvr>
                                        <p:cTn id="71" dur="50" fill="hold"/>
                                        <p:tgtEl>
                                          <p:spTgt spid="52233"/>
                                        </p:tgtEl>
                                        <p:attrNameLst>
                                          <p:attrName>fill.type</p:attrName>
                                        </p:attrNameLst>
                                      </p:cBhvr>
                                      <p:to>
                                        <p:strVal val="solid"/>
                                      </p:to>
                                    </p:set>
                                    <p:set>
                                      <p:cBhvr>
                                        <p:cTn id="72" dur="50" fill="hold"/>
                                        <p:tgtEl>
                                          <p:spTgt spid="52233"/>
                                        </p:tgtEl>
                                        <p:attrNameLst>
                                          <p:attrName>fill.on</p:attrName>
                                        </p:attrNameLst>
                                      </p:cBhvr>
                                      <p:to>
                                        <p:strVal val="true"/>
                                      </p:to>
                                    </p:set>
                                    <p:animRot by="120000">
                                      <p:cBhvr>
                                        <p:cTn id="73" dur="50" fill="hold">
                                          <p:stCondLst>
                                            <p:cond delay="0"/>
                                          </p:stCondLst>
                                        </p:cTn>
                                        <p:tgtEl>
                                          <p:spTgt spid="52233"/>
                                        </p:tgtEl>
                                        <p:attrNameLst>
                                          <p:attrName>r</p:attrName>
                                        </p:attrNameLst>
                                      </p:cBhvr>
                                    </p:animRot>
                                    <p:animRot by="-240000">
                                      <p:cBhvr>
                                        <p:cTn id="74" dur="100" fill="hold">
                                          <p:stCondLst>
                                            <p:cond delay="100"/>
                                          </p:stCondLst>
                                        </p:cTn>
                                        <p:tgtEl>
                                          <p:spTgt spid="52233"/>
                                        </p:tgtEl>
                                        <p:attrNameLst>
                                          <p:attrName>r</p:attrName>
                                        </p:attrNameLst>
                                      </p:cBhvr>
                                    </p:animRot>
                                    <p:animRot by="240000">
                                      <p:cBhvr>
                                        <p:cTn id="75" dur="100" fill="hold">
                                          <p:stCondLst>
                                            <p:cond delay="200"/>
                                          </p:stCondLst>
                                        </p:cTn>
                                        <p:tgtEl>
                                          <p:spTgt spid="52233"/>
                                        </p:tgtEl>
                                        <p:attrNameLst>
                                          <p:attrName>r</p:attrName>
                                        </p:attrNameLst>
                                      </p:cBhvr>
                                    </p:animRot>
                                    <p:animRot by="-240000">
                                      <p:cBhvr>
                                        <p:cTn id="76" dur="100" fill="hold">
                                          <p:stCondLst>
                                            <p:cond delay="300"/>
                                          </p:stCondLst>
                                        </p:cTn>
                                        <p:tgtEl>
                                          <p:spTgt spid="52233"/>
                                        </p:tgtEl>
                                        <p:attrNameLst>
                                          <p:attrName>r</p:attrName>
                                        </p:attrNameLst>
                                      </p:cBhvr>
                                    </p:animRot>
                                    <p:animRot by="120000">
                                      <p:cBhvr>
                                        <p:cTn id="77" dur="100" fill="hold">
                                          <p:stCondLst>
                                            <p:cond delay="400"/>
                                          </p:stCondLst>
                                        </p:cTn>
                                        <p:tgtEl>
                                          <p:spTgt spid="52233"/>
                                        </p:tgtEl>
                                        <p:attrNameLst>
                                          <p:attrName>r</p:attrName>
                                        </p:attrNameLst>
                                      </p:cBhvr>
                                    </p:animRot>
                                  </p:childTnLst>
                                </p:cTn>
                              </p:par>
                              <p:par>
                                <p:cTn id="78" presetID="32" presetClass="emph" presetSubtype="0" repeatCount="indefinite" fill="hold" nodeType="withEffect">
                                  <p:stCondLst>
                                    <p:cond delay="0"/>
                                  </p:stCondLst>
                                  <p:childTnLst>
                                    <p:animClr clrSpc="rgb" dir="cw">
                                      <p:cBhvr override="childStyle">
                                        <p:cTn id="79" dur="50" fill="hold"/>
                                        <p:tgtEl>
                                          <p:spTgt spid="52237"/>
                                        </p:tgtEl>
                                        <p:attrNameLst>
                                          <p:attrName>style.color</p:attrName>
                                        </p:attrNameLst>
                                      </p:cBhvr>
                                      <p:to>
                                        <a:schemeClr val="accent2"/>
                                      </p:to>
                                    </p:animClr>
                                    <p:animClr clrSpc="rgb" dir="cw">
                                      <p:cBhvr>
                                        <p:cTn id="80" dur="50" fill="hold"/>
                                        <p:tgtEl>
                                          <p:spTgt spid="52237"/>
                                        </p:tgtEl>
                                        <p:attrNameLst>
                                          <p:attrName>fillcolor</p:attrName>
                                        </p:attrNameLst>
                                      </p:cBhvr>
                                      <p:to>
                                        <a:schemeClr val="accent2"/>
                                      </p:to>
                                    </p:animClr>
                                    <p:set>
                                      <p:cBhvr>
                                        <p:cTn id="81" dur="50" fill="hold"/>
                                        <p:tgtEl>
                                          <p:spTgt spid="52237"/>
                                        </p:tgtEl>
                                        <p:attrNameLst>
                                          <p:attrName>fill.type</p:attrName>
                                        </p:attrNameLst>
                                      </p:cBhvr>
                                      <p:to>
                                        <p:strVal val="solid"/>
                                      </p:to>
                                    </p:set>
                                    <p:set>
                                      <p:cBhvr>
                                        <p:cTn id="82" dur="50" fill="hold"/>
                                        <p:tgtEl>
                                          <p:spTgt spid="52237"/>
                                        </p:tgtEl>
                                        <p:attrNameLst>
                                          <p:attrName>fill.on</p:attrName>
                                        </p:attrNameLst>
                                      </p:cBhvr>
                                      <p:to>
                                        <p:strVal val="true"/>
                                      </p:to>
                                    </p:set>
                                    <p:animRot by="120000">
                                      <p:cBhvr>
                                        <p:cTn id="83" dur="50" fill="hold">
                                          <p:stCondLst>
                                            <p:cond delay="0"/>
                                          </p:stCondLst>
                                        </p:cTn>
                                        <p:tgtEl>
                                          <p:spTgt spid="52237"/>
                                        </p:tgtEl>
                                        <p:attrNameLst>
                                          <p:attrName>r</p:attrName>
                                        </p:attrNameLst>
                                      </p:cBhvr>
                                    </p:animRot>
                                    <p:animRot by="-240000">
                                      <p:cBhvr>
                                        <p:cTn id="84" dur="100" fill="hold">
                                          <p:stCondLst>
                                            <p:cond delay="100"/>
                                          </p:stCondLst>
                                        </p:cTn>
                                        <p:tgtEl>
                                          <p:spTgt spid="52237"/>
                                        </p:tgtEl>
                                        <p:attrNameLst>
                                          <p:attrName>r</p:attrName>
                                        </p:attrNameLst>
                                      </p:cBhvr>
                                    </p:animRot>
                                    <p:animRot by="240000">
                                      <p:cBhvr>
                                        <p:cTn id="85" dur="100" fill="hold">
                                          <p:stCondLst>
                                            <p:cond delay="200"/>
                                          </p:stCondLst>
                                        </p:cTn>
                                        <p:tgtEl>
                                          <p:spTgt spid="52237"/>
                                        </p:tgtEl>
                                        <p:attrNameLst>
                                          <p:attrName>r</p:attrName>
                                        </p:attrNameLst>
                                      </p:cBhvr>
                                    </p:animRot>
                                    <p:animRot by="-240000">
                                      <p:cBhvr>
                                        <p:cTn id="86" dur="100" fill="hold">
                                          <p:stCondLst>
                                            <p:cond delay="300"/>
                                          </p:stCondLst>
                                        </p:cTn>
                                        <p:tgtEl>
                                          <p:spTgt spid="52237"/>
                                        </p:tgtEl>
                                        <p:attrNameLst>
                                          <p:attrName>r</p:attrName>
                                        </p:attrNameLst>
                                      </p:cBhvr>
                                    </p:animRot>
                                    <p:animRot by="120000">
                                      <p:cBhvr>
                                        <p:cTn id="87" dur="100" fill="hold">
                                          <p:stCondLst>
                                            <p:cond delay="400"/>
                                          </p:stCondLst>
                                        </p:cTn>
                                        <p:tgtEl>
                                          <p:spTgt spid="52237"/>
                                        </p:tgtEl>
                                        <p:attrNameLst>
                                          <p:attrName>r</p:attrName>
                                        </p:attrNameLst>
                                      </p:cBhvr>
                                    </p:animRot>
                                  </p:childTnLst>
                                </p:cTn>
                              </p:par>
                            </p:childTnLst>
                          </p:cTn>
                        </p:par>
                        <p:par>
                          <p:cTn id="88" fill="hold">
                            <p:stCondLst>
                              <p:cond delay="1500"/>
                            </p:stCondLst>
                            <p:childTnLst>
                              <p:par>
                                <p:cTn id="89" presetID="9" presetClass="exit" presetSubtype="0" fill="hold" nodeType="afterEffect">
                                  <p:stCondLst>
                                    <p:cond delay="0"/>
                                  </p:stCondLst>
                                  <p:childTnLst>
                                    <p:animEffect transition="out" filter="dissolve">
                                      <p:cBhvr>
                                        <p:cTn id="90" dur="2000"/>
                                        <p:tgtEl>
                                          <p:spTgt spid="52239"/>
                                        </p:tgtEl>
                                      </p:cBhvr>
                                    </p:animEffect>
                                    <p:set>
                                      <p:cBhvr>
                                        <p:cTn id="91" dur="1" fill="hold">
                                          <p:stCondLst>
                                            <p:cond delay="1999"/>
                                          </p:stCondLst>
                                        </p:cTn>
                                        <p:tgtEl>
                                          <p:spTgt spid="52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8" name="Picture 6">
            <a:extLst>
              <a:ext uri="{FF2B5EF4-FFF2-40B4-BE49-F238E27FC236}">
                <a16:creationId xmlns:a16="http://schemas.microsoft.com/office/drawing/2014/main" id="{57655EE6-7927-685F-6B08-9BAD44D051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6400" y="2041526"/>
            <a:ext cx="5181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Oval 7">
            <a:extLst>
              <a:ext uri="{FF2B5EF4-FFF2-40B4-BE49-F238E27FC236}">
                <a16:creationId xmlns:a16="http://schemas.microsoft.com/office/drawing/2014/main" id="{5FB4594B-F8AF-DE66-630C-7D278B9C3400}"/>
              </a:ext>
            </a:extLst>
          </p:cNvPr>
          <p:cNvSpPr>
            <a:spLocks noChangeArrowheads="1"/>
          </p:cNvSpPr>
          <p:nvPr/>
        </p:nvSpPr>
        <p:spPr bwMode="auto">
          <a:xfrm>
            <a:off x="5943600" y="2346325"/>
            <a:ext cx="4267200" cy="4191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54280" name="Text Box 8">
            <a:extLst>
              <a:ext uri="{FF2B5EF4-FFF2-40B4-BE49-F238E27FC236}">
                <a16:creationId xmlns:a16="http://schemas.microsoft.com/office/drawing/2014/main" id="{AC3A6356-C281-1B3C-D855-050A754F076F}"/>
              </a:ext>
            </a:extLst>
          </p:cNvPr>
          <p:cNvSpPr txBox="1">
            <a:spLocks noChangeArrowheads="1"/>
          </p:cNvSpPr>
          <p:nvPr/>
        </p:nvSpPr>
        <p:spPr bwMode="auto">
          <a:xfrm rot="20846249">
            <a:off x="2316956" y="3253697"/>
            <a:ext cx="6338888" cy="22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5400" dirty="0" err="1">
                <a:solidFill>
                  <a:srgbClr val="FFFF00"/>
                </a:solidFill>
                <a:latin typeface="Verdana" panose="020B0604030504040204" pitchFamily="34" charset="0"/>
              </a:rPr>
              <a:t>Cómo</a:t>
            </a:r>
            <a:r>
              <a:rPr lang="en-US" altLang="en-US" sz="5400" dirty="0">
                <a:solidFill>
                  <a:srgbClr val="FFFF00"/>
                </a:solidFill>
                <a:latin typeface="Verdana" panose="020B0604030504040204" pitchFamily="34" charset="0"/>
              </a:rPr>
              <a:t> </a:t>
            </a:r>
            <a:r>
              <a:rPr lang="en-US" altLang="en-US" sz="5400" dirty="0" err="1">
                <a:solidFill>
                  <a:srgbClr val="FFFF00"/>
                </a:solidFill>
                <a:latin typeface="Verdana" panose="020B0604030504040204" pitchFamily="34" charset="0"/>
              </a:rPr>
              <a:t>iluminar</a:t>
            </a:r>
            <a:endParaRPr lang="en-US" altLang="en-US" sz="5400" dirty="0">
              <a:solidFill>
                <a:srgbClr val="FFFF00"/>
              </a:solidFill>
              <a:latin typeface="Verdana" panose="020B0604030504040204" pitchFamily="34" charset="0"/>
            </a:endParaRPr>
          </a:p>
          <a:p>
            <a:pPr algn="ctr" eaLnBrk="1" hangingPunct="1">
              <a:lnSpc>
                <a:spcPct val="85000"/>
              </a:lnSpc>
            </a:pPr>
            <a:r>
              <a:rPr lang="en-US" altLang="en-US" sz="5400" dirty="0" err="1">
                <a:solidFill>
                  <a:srgbClr val="FFFF00"/>
                </a:solidFill>
                <a:latin typeface="Verdana" panose="020B0604030504040204" pitchFamily="34" charset="0"/>
              </a:rPr>
              <a:t>este</a:t>
            </a:r>
            <a:r>
              <a:rPr lang="en-US" altLang="en-US" sz="5400" dirty="0">
                <a:solidFill>
                  <a:srgbClr val="FFFF00"/>
                </a:solidFill>
                <a:latin typeface="Verdana" panose="020B0604030504040204" pitchFamily="34" charset="0"/>
              </a:rPr>
              <a:t> </a:t>
            </a:r>
            <a:r>
              <a:rPr lang="en-US" altLang="en-US" sz="5400" dirty="0" err="1">
                <a:solidFill>
                  <a:srgbClr val="FFFF00"/>
                </a:solidFill>
                <a:latin typeface="Verdana" panose="020B0604030504040204" pitchFamily="34" charset="0"/>
              </a:rPr>
              <a:t>mundo</a:t>
            </a:r>
            <a:r>
              <a:rPr lang="en-US" altLang="en-US" sz="5400" dirty="0">
                <a:solidFill>
                  <a:srgbClr val="FFFF00"/>
                </a:solidFill>
                <a:latin typeface="Verdana" panose="020B0604030504040204" pitchFamily="34" charset="0"/>
              </a:rPr>
              <a:t> </a:t>
            </a:r>
            <a:r>
              <a:rPr lang="en-US" altLang="en-US" sz="5400" dirty="0" err="1">
                <a:solidFill>
                  <a:srgbClr val="FFFF00"/>
                </a:solidFill>
                <a:latin typeface="Verdana" panose="020B0604030504040204" pitchFamily="34" charset="0"/>
              </a:rPr>
              <a:t>oscuro</a:t>
            </a:r>
            <a:endParaRPr lang="en-US" altLang="en-US" sz="5400" dirty="0">
              <a:solidFill>
                <a:srgbClr val="FFFF00"/>
              </a:solidFill>
              <a:latin typeface="Verdana" panose="020B0604030504040204" pitchFamily="34" charset="0"/>
            </a:endParaRPr>
          </a:p>
        </p:txBody>
      </p:sp>
      <p:pic>
        <p:nvPicPr>
          <p:cNvPr id="2" name="Picture 1" descr="Cartoon a cartoon of a hand with a thumb sticking out of the water&#10;&#10;Description automatically generated">
            <a:extLst>
              <a:ext uri="{FF2B5EF4-FFF2-40B4-BE49-F238E27FC236}">
                <a16:creationId xmlns:a16="http://schemas.microsoft.com/office/drawing/2014/main" id="{8F28F812-DB31-3767-6AA2-95B1CDE4E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3" name="AutoShape 6">
            <a:extLst>
              <a:ext uri="{FF2B5EF4-FFF2-40B4-BE49-F238E27FC236}">
                <a16:creationId xmlns:a16="http://schemas.microsoft.com/office/drawing/2014/main" id="{0CC18DB8-C403-80A3-18C5-E3F4500EC4F9}"/>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#5: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p:cTn id="7" dur="2000" fill="hold"/>
                                        <p:tgtEl>
                                          <p:spTgt spid="54278"/>
                                        </p:tgtEl>
                                        <p:attrNameLst>
                                          <p:attrName>ppt_w</p:attrName>
                                        </p:attrNameLst>
                                      </p:cBhvr>
                                      <p:tavLst>
                                        <p:tav tm="0">
                                          <p:val>
                                            <p:fltVal val="0"/>
                                          </p:val>
                                        </p:tav>
                                        <p:tav tm="100000">
                                          <p:val>
                                            <p:strVal val="#ppt_w"/>
                                          </p:val>
                                        </p:tav>
                                      </p:tavLst>
                                    </p:anim>
                                    <p:anim calcmode="lin" valueType="num">
                                      <p:cBhvr>
                                        <p:cTn id="8" dur="2000" fill="hold"/>
                                        <p:tgtEl>
                                          <p:spTgt spid="5427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9" presetClass="exit" presetSubtype="0" fill="hold" nodeType="afterEffect">
                                  <p:stCondLst>
                                    <p:cond delay="500"/>
                                  </p:stCondLst>
                                  <p:childTnLst>
                                    <p:animEffect transition="out" filter="dissolve">
                                      <p:cBhvr>
                                        <p:cTn id="11" dur="2000"/>
                                        <p:tgtEl>
                                          <p:spTgt spid="54279"/>
                                        </p:tgtEl>
                                      </p:cBhvr>
                                    </p:animEffect>
                                    <p:set>
                                      <p:cBhvr>
                                        <p:cTn id="12" dur="1" fill="hold">
                                          <p:stCondLst>
                                            <p:cond delay="1999"/>
                                          </p:stCondLst>
                                        </p:cTn>
                                        <p:tgtEl>
                                          <p:spTgt spid="54279"/>
                                        </p:tgtEl>
                                        <p:attrNameLst>
                                          <p:attrName>style.visibility</p:attrName>
                                        </p:attrNameLst>
                                      </p:cBhvr>
                                      <p:to>
                                        <p:strVal val="hidden"/>
                                      </p:to>
                                    </p:set>
                                  </p:childTnLst>
                                </p:cTn>
                              </p:par>
                            </p:childTnLst>
                          </p:cTn>
                        </p:par>
                        <p:par>
                          <p:cTn id="13" fill="hold" nodeType="afterGroup">
                            <p:stCondLst>
                              <p:cond delay="4500"/>
                            </p:stCondLst>
                            <p:childTnLst>
                              <p:par>
                                <p:cTn id="14" presetID="51" presetClass="entr" presetSubtype="0" fill="hold" nodeType="afterEffect">
                                  <p:stCondLst>
                                    <p:cond delay="0"/>
                                  </p:stCondLst>
                                  <p:iterate type="lt">
                                    <p:tmPct val="10000"/>
                                  </p:iterate>
                                  <p:childTnLst>
                                    <p:set>
                                      <p:cBhvr>
                                        <p:cTn id="15" dur="1" fill="hold">
                                          <p:stCondLst>
                                            <p:cond delay="0"/>
                                          </p:stCondLst>
                                        </p:cTn>
                                        <p:tgtEl>
                                          <p:spTgt spid="54280"/>
                                        </p:tgtEl>
                                        <p:attrNameLst>
                                          <p:attrName>style.visibility</p:attrName>
                                        </p:attrNameLst>
                                      </p:cBhvr>
                                      <p:to>
                                        <p:strVal val="visible"/>
                                      </p:to>
                                    </p:set>
                                    <p:animEffect transition="in" filter="fade">
                                      <p:cBhvr>
                                        <p:cTn id="16" dur="385" decel="100000"/>
                                        <p:tgtEl>
                                          <p:spTgt spid="54280"/>
                                        </p:tgtEl>
                                      </p:cBhvr>
                                    </p:animEffect>
                                    <p:animScale>
                                      <p:cBhvr>
                                        <p:cTn id="17" dur="385" decel="100000"/>
                                        <p:tgtEl>
                                          <p:spTgt spid="54280"/>
                                        </p:tgtEl>
                                      </p:cBhvr>
                                      <p:from x="10000" y="10000"/>
                                      <p:to x="200000" y="450000"/>
                                    </p:animScale>
                                    <p:animScale>
                                      <p:cBhvr>
                                        <p:cTn id="18" dur="615" accel="100000" fill="hold">
                                          <p:stCondLst>
                                            <p:cond delay="385"/>
                                          </p:stCondLst>
                                        </p:cTn>
                                        <p:tgtEl>
                                          <p:spTgt spid="54280"/>
                                        </p:tgtEl>
                                      </p:cBhvr>
                                      <p:from x="200000" y="450000"/>
                                      <p:to x="100000" y="100000"/>
                                    </p:animScale>
                                    <p:set>
                                      <p:cBhvr>
                                        <p:cTn id="19" dur="385" fill="hold"/>
                                        <p:tgtEl>
                                          <p:spTgt spid="54280"/>
                                        </p:tgtEl>
                                        <p:attrNameLst>
                                          <p:attrName>ppt_x</p:attrName>
                                        </p:attrNameLst>
                                      </p:cBhvr>
                                      <p:to>
                                        <p:strVal val="(0.5)"/>
                                      </p:to>
                                    </p:set>
                                    <p:anim from="(0.5)" to="(#ppt_x)" calcmode="lin" valueType="num">
                                      <p:cBhvr>
                                        <p:cTn id="20" dur="615" accel="100000" fill="hold">
                                          <p:stCondLst>
                                            <p:cond delay="385"/>
                                          </p:stCondLst>
                                        </p:cTn>
                                        <p:tgtEl>
                                          <p:spTgt spid="54280"/>
                                        </p:tgtEl>
                                        <p:attrNameLst>
                                          <p:attrName>ppt_x</p:attrName>
                                        </p:attrNameLst>
                                      </p:cBhvr>
                                    </p:anim>
                                    <p:set>
                                      <p:cBhvr>
                                        <p:cTn id="21" dur="385" fill="hold"/>
                                        <p:tgtEl>
                                          <p:spTgt spid="54280"/>
                                        </p:tgtEl>
                                        <p:attrNameLst>
                                          <p:attrName>ppt_y</p:attrName>
                                        </p:attrNameLst>
                                      </p:cBhvr>
                                      <p:to>
                                        <p:strVal val="(#ppt_y+0.4)"/>
                                      </p:to>
                                    </p:set>
                                    <p:anim from="(#ppt_y+0.4)" to="(#ppt_y)" calcmode="lin" valueType="num">
                                      <p:cBhvr>
                                        <p:cTn id="22" dur="615" accel="100000" fill="hold">
                                          <p:stCondLst>
                                            <p:cond delay="385"/>
                                          </p:stCondLst>
                                        </p:cTn>
                                        <p:tgtEl>
                                          <p:spTgt spid="542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91" name="Rectangle 7">
            <a:extLst>
              <a:ext uri="{FF2B5EF4-FFF2-40B4-BE49-F238E27FC236}">
                <a16:creationId xmlns:a16="http://schemas.microsoft.com/office/drawing/2014/main" id="{CE058B30-1962-C58F-757A-51093F2329AE}"/>
              </a:ext>
            </a:extLst>
          </p:cNvPr>
          <p:cNvSpPr>
            <a:spLocks noChangeArrowheads="1"/>
          </p:cNvSpPr>
          <p:nvPr/>
        </p:nvSpPr>
        <p:spPr bwMode="auto">
          <a:xfrm>
            <a:off x="2514601" y="1"/>
            <a:ext cx="9650490" cy="840999"/>
          </a:xfrm>
          <a:prstGeom prst="rect">
            <a:avLst/>
          </a:prstGeom>
          <a:solidFill>
            <a:srgbClr val="C000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solidFill>
                  <a:schemeClr val="bg1"/>
                </a:solidFill>
              </a:rPr>
              <a:t>        </a:t>
            </a: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Tenemos que temer a la oscuridad que ciega </a:t>
            </a:r>
          </a:p>
          <a:p>
            <a:pPr algn="ctr" eaLnBrk="1" hangingPunct="1">
              <a:lnSpc>
                <a:spcPct val="85000"/>
              </a:lnSpc>
            </a:pPr>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nuestro mundo</a:t>
            </a:r>
            <a:endParaRPr lang="en-US" alt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587" name="AutoShape 3">
            <a:extLst>
              <a:ext uri="{FF2B5EF4-FFF2-40B4-BE49-F238E27FC236}">
                <a16:creationId xmlns:a16="http://schemas.microsoft.com/office/drawing/2014/main" id="{9E38B7E5-1113-FA31-CC10-09BDE1914719}"/>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67588" name="Text Box 4">
            <a:extLst>
              <a:ext uri="{FF2B5EF4-FFF2-40B4-BE49-F238E27FC236}">
                <a16:creationId xmlns:a16="http://schemas.microsoft.com/office/drawing/2014/main" id="{C99C4B6F-5D1E-FE1E-19EE-D83110DF2B38}"/>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67592" name="Picture 8">
            <a:extLst>
              <a:ext uri="{FF2B5EF4-FFF2-40B4-BE49-F238E27FC236}">
                <a16:creationId xmlns:a16="http://schemas.microsoft.com/office/drawing/2014/main" id="{D82F969E-34F8-BEAA-7600-1374CAFE598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6400" y="2041526"/>
            <a:ext cx="5181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Oval 9">
            <a:extLst>
              <a:ext uri="{FF2B5EF4-FFF2-40B4-BE49-F238E27FC236}">
                <a16:creationId xmlns:a16="http://schemas.microsoft.com/office/drawing/2014/main" id="{22AD82B3-85A4-E128-4AFD-0D6E24FEAD64}"/>
              </a:ext>
            </a:extLst>
          </p:cNvPr>
          <p:cNvSpPr>
            <a:spLocks noChangeArrowheads="1"/>
          </p:cNvSpPr>
          <p:nvPr/>
        </p:nvSpPr>
        <p:spPr bwMode="auto">
          <a:xfrm>
            <a:off x="5943600" y="2346325"/>
            <a:ext cx="4267200" cy="4191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67594" name="Text Box 10">
            <a:extLst>
              <a:ext uri="{FF2B5EF4-FFF2-40B4-BE49-F238E27FC236}">
                <a16:creationId xmlns:a16="http://schemas.microsoft.com/office/drawing/2014/main" id="{1F1F275C-B435-FB47-A55E-64A8A2C48C2C}"/>
              </a:ext>
            </a:extLst>
          </p:cNvPr>
          <p:cNvSpPr txBox="1">
            <a:spLocks noChangeArrowheads="1"/>
          </p:cNvSpPr>
          <p:nvPr/>
        </p:nvSpPr>
        <p:spPr bwMode="auto">
          <a:xfrm>
            <a:off x="2514601" y="901264"/>
            <a:ext cx="965049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600" dirty="0" err="1">
                <a:solidFill>
                  <a:srgbClr val="FFFF00"/>
                </a:solidFill>
                <a:latin typeface="Tahoma" panose="020B0604030504040204" pitchFamily="34" charset="0"/>
                <a:ea typeface="Tahoma" panose="020B0604030504040204" pitchFamily="34" charset="0"/>
                <a:cs typeface="Tahoma" panose="020B0604030504040204" pitchFamily="34" charset="0"/>
              </a:rPr>
              <a:t>Ef</a:t>
            </a:r>
            <a:r>
              <a:rPr lang="es-ES" altLang="en-US" sz="2600" dirty="0">
                <a:solidFill>
                  <a:srgbClr val="FFFF00"/>
                </a:solidFill>
                <a:latin typeface="Tahoma" panose="020B0604030504040204" pitchFamily="34" charset="0"/>
                <a:ea typeface="Tahoma" panose="020B0604030504040204" pitchFamily="34" charset="0"/>
                <a:cs typeface="Tahoma" panose="020B0604030504040204" pitchFamily="34" charset="0"/>
              </a:rPr>
              <a:t> 5:15-16  -  </a:t>
            </a:r>
            <a:r>
              <a:rPr lang="es-E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Mirad, pues, con diligencia cómo andéis, no como necios sino como sabios, aprovechando bien el tiempo, porque los días son malos.</a:t>
            </a:r>
          </a:p>
        </p:txBody>
      </p:sp>
      <p:sp>
        <p:nvSpPr>
          <p:cNvPr id="67595" name="Text Box 11">
            <a:extLst>
              <a:ext uri="{FF2B5EF4-FFF2-40B4-BE49-F238E27FC236}">
                <a16:creationId xmlns:a16="http://schemas.microsoft.com/office/drawing/2014/main" id="{4CBEDEFC-0B18-8E0C-23D8-475E75D9609A}"/>
              </a:ext>
            </a:extLst>
          </p:cNvPr>
          <p:cNvSpPr txBox="1">
            <a:spLocks noChangeArrowheads="1"/>
          </p:cNvSpPr>
          <p:nvPr/>
        </p:nvSpPr>
        <p:spPr bwMode="auto">
          <a:xfrm>
            <a:off x="171764" y="3217525"/>
            <a:ext cx="530709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2600" dirty="0">
                <a:solidFill>
                  <a:srgbClr val="FFFF00"/>
                </a:solidFill>
                <a:latin typeface="Tahoma" panose="020B0604030504040204" pitchFamily="34" charset="0"/>
                <a:ea typeface="Tahoma" panose="020B0604030504040204" pitchFamily="34" charset="0"/>
                <a:cs typeface="Tahoma" panose="020B0604030504040204" pitchFamily="34" charset="0"/>
              </a:rPr>
              <a:t>Ef 5:11-12</a:t>
            </a:r>
          </a:p>
          <a:p>
            <a:pPr algn="ctr" eaLnBrk="1" hangingPunct="1"/>
            <a:r>
              <a:rPr lang="es-E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Y no participéis en las obras infructuosas de las tinieblas, sino más bien reprendedlas; porque vergonzoso es aun hablar de lo que ellos hacen en secreto</a:t>
            </a:r>
            <a:endPar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1" nodeType="after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barn(outVertical)">
                                      <p:cBhvr>
                                        <p:cTn id="7" dur="1000"/>
                                        <p:tgtEl>
                                          <p:spTgt spid="67591"/>
                                        </p:tgtEl>
                                      </p:cBhvr>
                                    </p:animEffect>
                                  </p:childTnLst>
                                </p:cTn>
                              </p:par>
                              <p:par>
                                <p:cTn id="8" presetID="23" presetClass="entr" presetSubtype="16" fill="hold" nodeType="withEffect">
                                  <p:stCondLst>
                                    <p:cond delay="0"/>
                                  </p:stCondLst>
                                  <p:childTnLst>
                                    <p:set>
                                      <p:cBhvr>
                                        <p:cTn id="9" dur="1" fill="hold">
                                          <p:stCondLst>
                                            <p:cond delay="0"/>
                                          </p:stCondLst>
                                        </p:cTn>
                                        <p:tgtEl>
                                          <p:spTgt spid="67592"/>
                                        </p:tgtEl>
                                        <p:attrNameLst>
                                          <p:attrName>style.visibility</p:attrName>
                                        </p:attrNameLst>
                                      </p:cBhvr>
                                      <p:to>
                                        <p:strVal val="visible"/>
                                      </p:to>
                                    </p:set>
                                    <p:anim calcmode="lin" valueType="num">
                                      <p:cBhvr>
                                        <p:cTn id="10" dur="2000" fill="hold"/>
                                        <p:tgtEl>
                                          <p:spTgt spid="67592"/>
                                        </p:tgtEl>
                                        <p:attrNameLst>
                                          <p:attrName>ppt_w</p:attrName>
                                        </p:attrNameLst>
                                      </p:cBhvr>
                                      <p:tavLst>
                                        <p:tav tm="0">
                                          <p:val>
                                            <p:fltVal val="0"/>
                                          </p:val>
                                        </p:tav>
                                        <p:tav tm="100000">
                                          <p:val>
                                            <p:strVal val="#ppt_w"/>
                                          </p:val>
                                        </p:tav>
                                      </p:tavLst>
                                    </p:anim>
                                    <p:anim calcmode="lin" valueType="num">
                                      <p:cBhvr>
                                        <p:cTn id="11" dur="2000" fill="hold"/>
                                        <p:tgtEl>
                                          <p:spTgt spid="67592"/>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272" fill="hold" nodeType="clickEffect">
                                  <p:stCondLst>
                                    <p:cond delay="0"/>
                                  </p:stCondLst>
                                  <p:childTnLst>
                                    <p:set>
                                      <p:cBhvr>
                                        <p:cTn id="15" dur="1" fill="hold">
                                          <p:stCondLst>
                                            <p:cond delay="0"/>
                                          </p:stCondLst>
                                        </p:cTn>
                                        <p:tgtEl>
                                          <p:spTgt spid="67594"/>
                                        </p:tgtEl>
                                        <p:attrNameLst>
                                          <p:attrName>style.visibility</p:attrName>
                                        </p:attrNameLst>
                                      </p:cBhvr>
                                      <p:to>
                                        <p:strVal val="visible"/>
                                      </p:to>
                                    </p:set>
                                    <p:anim calcmode="lin" valueType="num">
                                      <p:cBhvr>
                                        <p:cTn id="16" dur="1000" fill="hold"/>
                                        <p:tgtEl>
                                          <p:spTgt spid="67594"/>
                                        </p:tgtEl>
                                        <p:attrNameLst>
                                          <p:attrName>ppt_w</p:attrName>
                                        </p:attrNameLst>
                                      </p:cBhvr>
                                      <p:tavLst>
                                        <p:tav tm="0">
                                          <p:val>
                                            <p:strVal val="2/3*#ppt_w"/>
                                          </p:val>
                                        </p:tav>
                                        <p:tav tm="100000">
                                          <p:val>
                                            <p:strVal val="#ppt_w"/>
                                          </p:val>
                                        </p:tav>
                                      </p:tavLst>
                                    </p:anim>
                                    <p:anim calcmode="lin" valueType="num">
                                      <p:cBhvr>
                                        <p:cTn id="17" dur="1000" fill="hold"/>
                                        <p:tgtEl>
                                          <p:spTgt spid="67594"/>
                                        </p:tgtEl>
                                        <p:attrNameLst>
                                          <p:attrName>ppt_h</p:attrName>
                                        </p:attrNameLst>
                                      </p:cBhvr>
                                      <p:tavLst>
                                        <p:tav tm="0">
                                          <p:val>
                                            <p:strVal val="2/3*#ppt_h"/>
                                          </p:val>
                                        </p:tav>
                                        <p:tav tm="100000">
                                          <p:val>
                                            <p:strVal val="#ppt_h"/>
                                          </p:val>
                                        </p:tav>
                                      </p:tavLst>
                                    </p:anim>
                                  </p:childTnLst>
                                </p:cTn>
                              </p:par>
                            </p:childTnLst>
                          </p:cTn>
                        </p:par>
                      </p:childTnLst>
                    </p:cTn>
                  </p:par>
                  <p:par>
                    <p:cTn id="18" fill="hold">
                      <p:stCondLst>
                        <p:cond delay="indefinite"/>
                      </p:stCondLst>
                      <p:childTnLst>
                        <p:par>
                          <p:cTn id="19" fill="hold" nodeType="afterGroup">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67595"/>
                                        </p:tgtEl>
                                        <p:attrNameLst>
                                          <p:attrName>style.visibility</p:attrName>
                                        </p:attrNameLst>
                                      </p:cBhvr>
                                      <p:to>
                                        <p:strVal val="visible"/>
                                      </p:to>
                                    </p:set>
                                    <p:animEffect transition="in" filter="dissolve">
                                      <p:cBhvr>
                                        <p:cTn id="22" dur="10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67591" grpId="1" animBg="1"/>
      <p:bldP spid="67588" grpId="0"/>
      <p:bldP spid="67594" grpId="0"/>
      <p:bldP spid="67595" grpId="0"/>
      <p:bldP spid="6759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87" name="Picture 23" descr="rejoice in his light by yongsung kim – Havenlight.com">
            <a:extLst>
              <a:ext uri="{FF2B5EF4-FFF2-40B4-BE49-F238E27FC236}">
                <a16:creationId xmlns:a16="http://schemas.microsoft.com/office/drawing/2014/main" id="{C5CE95D5-5E7E-1D42-E8A8-54BA5ECE2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347" y="528638"/>
            <a:ext cx="4485253" cy="3591776"/>
          </a:xfrm>
          <a:prstGeom prst="rect">
            <a:avLst/>
          </a:prstGeom>
          <a:noFill/>
          <a:extLst>
            <a:ext uri="{909E8E84-426E-40DD-AFC4-6F175D3DCCD1}">
              <a14:hiddenFill xmlns:a14="http://schemas.microsoft.com/office/drawing/2010/main">
                <a:solidFill>
                  <a:srgbClr val="FFFFFF"/>
                </a:solidFill>
              </a14:hiddenFill>
            </a:ext>
          </a:extLst>
        </p:spPr>
      </p:pic>
      <p:sp>
        <p:nvSpPr>
          <p:cNvPr id="14346" name="Rectangle 10">
            <a:extLst>
              <a:ext uri="{FF2B5EF4-FFF2-40B4-BE49-F238E27FC236}">
                <a16:creationId xmlns:a16="http://schemas.microsoft.com/office/drawing/2014/main" id="{D220368E-9E5E-EB46-5D27-768F28AD595D}"/>
              </a:ext>
            </a:extLst>
          </p:cNvPr>
          <p:cNvSpPr>
            <a:spLocks noChangeArrowheads="1"/>
          </p:cNvSpPr>
          <p:nvPr/>
        </p:nvSpPr>
        <p:spPr bwMode="auto">
          <a:xfrm>
            <a:off x="2934923" y="18336"/>
            <a:ext cx="9296400" cy="528638"/>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Tenemos que absorber la luz de Jesucristo</a:t>
            </a:r>
            <a:endParaRPr lang="en-U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347" name="Text Box 11">
            <a:extLst>
              <a:ext uri="{FF2B5EF4-FFF2-40B4-BE49-F238E27FC236}">
                <a16:creationId xmlns:a16="http://schemas.microsoft.com/office/drawing/2014/main" id="{BD3F9B77-F44F-4A25-E292-7DC99631E8F8}"/>
              </a:ext>
            </a:extLst>
          </p:cNvPr>
          <p:cNvSpPr txBox="1">
            <a:spLocks noChangeArrowheads="1"/>
          </p:cNvSpPr>
          <p:nvPr/>
        </p:nvSpPr>
        <p:spPr bwMode="auto">
          <a:xfrm>
            <a:off x="2661900" y="812101"/>
            <a:ext cx="497029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En él estaba la vida, y la vida era la luz de los hombres.</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4" name="Text Box 18">
            <a:extLst>
              <a:ext uri="{FF2B5EF4-FFF2-40B4-BE49-F238E27FC236}">
                <a16:creationId xmlns:a16="http://schemas.microsoft.com/office/drawing/2014/main" id="{8F6599DC-3B3C-E248-6952-C87BD2A5AEFE}"/>
              </a:ext>
            </a:extLst>
          </p:cNvPr>
          <p:cNvSpPr txBox="1">
            <a:spLocks noChangeArrowheads="1"/>
          </p:cNvSpPr>
          <p:nvPr/>
        </p:nvSpPr>
        <p:spPr bwMode="auto">
          <a:xfrm>
            <a:off x="1409385" y="1929487"/>
            <a:ext cx="6486951"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8:12 -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Yo soy la luz del mundo; el que me sigue, no andará en tinieblas, sino que tendrá la luz de la vida</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7" name="Text Box 21">
            <a:extLst>
              <a:ext uri="{FF2B5EF4-FFF2-40B4-BE49-F238E27FC236}">
                <a16:creationId xmlns:a16="http://schemas.microsoft.com/office/drawing/2014/main" id="{68863210-B9B5-74D4-B4AD-7AB86A287775}"/>
              </a:ext>
            </a:extLst>
          </p:cNvPr>
          <p:cNvSpPr txBox="1">
            <a:spLocks noChangeArrowheads="1"/>
          </p:cNvSpPr>
          <p:nvPr/>
        </p:nvSpPr>
        <p:spPr bwMode="auto">
          <a:xfrm>
            <a:off x="26909" y="3072435"/>
            <a:ext cx="7605288" cy="10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12:35-36 -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el que anda en tinieblas, no sabe a dónde va. Entre tanto que tenéis la luz, creed en la luz, para que seáis hijos de luz</a:t>
            </a:r>
          </a:p>
        </p:txBody>
      </p:sp>
      <p:sp>
        <p:nvSpPr>
          <p:cNvPr id="14358" name="Text Box 22">
            <a:extLst>
              <a:ext uri="{FF2B5EF4-FFF2-40B4-BE49-F238E27FC236}">
                <a16:creationId xmlns:a16="http://schemas.microsoft.com/office/drawing/2014/main" id="{C11C0612-0F08-BD6F-8F23-724158BD8348}"/>
              </a:ext>
            </a:extLst>
          </p:cNvPr>
          <p:cNvSpPr txBox="1">
            <a:spLocks noChangeArrowheads="1"/>
          </p:cNvSpPr>
          <p:nvPr/>
        </p:nvSpPr>
        <p:spPr bwMode="auto">
          <a:xfrm>
            <a:off x="-42861" y="4261820"/>
            <a:ext cx="12277722"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Col 1:12-14 -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con gozo dando gracias al Padre que nos hizo aptos para participar de la herencia de los santos en luz; el cual nos ha librado de la potestad de las tinieblas, y trasladado al reino de su amado Hijo, en quien tenemos redención por su sangre, el perdón de pecados.</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9" name="Text Box 23">
            <a:extLst>
              <a:ext uri="{FF2B5EF4-FFF2-40B4-BE49-F238E27FC236}">
                <a16:creationId xmlns:a16="http://schemas.microsoft.com/office/drawing/2014/main" id="{19E681DC-28C1-7EE9-BCAB-A58117018321}"/>
              </a:ext>
            </a:extLst>
          </p:cNvPr>
          <p:cNvSpPr txBox="1">
            <a:spLocks noChangeArrowheads="1"/>
          </p:cNvSpPr>
          <p:nvPr/>
        </p:nvSpPr>
        <p:spPr bwMode="auto">
          <a:xfrm>
            <a:off x="1509" y="5693138"/>
            <a:ext cx="12137896" cy="10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2 Cor 4:6 -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Porque Dios, que mandó que de las tinieblas resplandeciese la luz, es el que resplandeció en nuestros corazones, para iluminación del conocimiento de la gloria de Dios en la faz de Jesucristo.</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AutoShape 3">
            <a:extLst>
              <a:ext uri="{FF2B5EF4-FFF2-40B4-BE49-F238E27FC236}">
                <a16:creationId xmlns:a16="http://schemas.microsoft.com/office/drawing/2014/main" id="{21A1D6A4-9B29-B7CC-37CE-94CCD3C7131A}"/>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3" name="Text Box 4">
            <a:extLst>
              <a:ext uri="{FF2B5EF4-FFF2-40B4-BE49-F238E27FC236}">
                <a16:creationId xmlns:a16="http://schemas.microsoft.com/office/drawing/2014/main" id="{ECF38998-CB8D-D29C-67E0-D5EAAD24B29B}"/>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strips(downRight)">
                                      <p:cBhvr>
                                        <p:cTn id="7" dur="1000"/>
                                        <p:tgtEl>
                                          <p:spTgt spid="14346"/>
                                        </p:tgtEl>
                                      </p:cBhvr>
                                    </p:animEffect>
                                  </p:childTnLst>
                                </p:cTn>
                              </p:par>
                              <p:par>
                                <p:cTn id="8" presetID="18" presetClass="entr" presetSubtype="12" fill="hold" nodeType="withEffect">
                                  <p:stCondLst>
                                    <p:cond delay="0"/>
                                  </p:stCondLst>
                                  <p:childTnLst>
                                    <p:set>
                                      <p:cBhvr>
                                        <p:cTn id="9" dur="1" fill="hold">
                                          <p:stCondLst>
                                            <p:cond delay="0"/>
                                          </p:stCondLst>
                                        </p:cTn>
                                        <p:tgtEl>
                                          <p:spTgt spid="11287"/>
                                        </p:tgtEl>
                                        <p:attrNameLst>
                                          <p:attrName>style.visibility</p:attrName>
                                        </p:attrNameLst>
                                      </p:cBhvr>
                                      <p:to>
                                        <p:strVal val="visible"/>
                                      </p:to>
                                    </p:set>
                                    <p:animEffect transition="in" filter="strips(downLeft)">
                                      <p:cBhvr>
                                        <p:cTn id="10" dur="1000"/>
                                        <p:tgtEl>
                                          <p:spTgt spid="1128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3" nodeType="clickEffect">
                                  <p:stCondLst>
                                    <p:cond delay="0"/>
                                  </p:stCondLst>
                                  <p:childTnLst>
                                    <p:set>
                                      <p:cBhvr>
                                        <p:cTn id="14" dur="1" fill="hold">
                                          <p:stCondLst>
                                            <p:cond delay="0"/>
                                          </p:stCondLst>
                                        </p:cTn>
                                        <p:tgtEl>
                                          <p:spTgt spid="14347"/>
                                        </p:tgtEl>
                                        <p:attrNameLst>
                                          <p:attrName>style.visibility</p:attrName>
                                        </p:attrNameLst>
                                      </p:cBhvr>
                                      <p:to>
                                        <p:strVal val="visible"/>
                                      </p:to>
                                    </p:set>
                                    <p:animEffect transition="in" filter="dissolve">
                                      <p:cBhvr>
                                        <p:cTn id="15" dur="1000"/>
                                        <p:tgtEl>
                                          <p:spTgt spid="1434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3" nodeType="clickEffect">
                                  <p:stCondLst>
                                    <p:cond delay="0"/>
                                  </p:stCondLst>
                                  <p:childTnLst>
                                    <p:set>
                                      <p:cBhvr>
                                        <p:cTn id="19" dur="1" fill="hold">
                                          <p:stCondLst>
                                            <p:cond delay="0"/>
                                          </p:stCondLst>
                                        </p:cTn>
                                        <p:tgtEl>
                                          <p:spTgt spid="14354"/>
                                        </p:tgtEl>
                                        <p:attrNameLst>
                                          <p:attrName>style.visibility</p:attrName>
                                        </p:attrNameLst>
                                      </p:cBhvr>
                                      <p:to>
                                        <p:strVal val="visible"/>
                                      </p:to>
                                    </p:set>
                                    <p:animEffect transition="in" filter="dissolve">
                                      <p:cBhvr>
                                        <p:cTn id="20" dur="1000"/>
                                        <p:tgtEl>
                                          <p:spTgt spid="1435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3" nodeType="clickEffect">
                                  <p:stCondLst>
                                    <p:cond delay="0"/>
                                  </p:stCondLst>
                                  <p:childTnLst>
                                    <p:set>
                                      <p:cBhvr>
                                        <p:cTn id="24" dur="1" fill="hold">
                                          <p:stCondLst>
                                            <p:cond delay="0"/>
                                          </p:stCondLst>
                                        </p:cTn>
                                        <p:tgtEl>
                                          <p:spTgt spid="14357"/>
                                        </p:tgtEl>
                                        <p:attrNameLst>
                                          <p:attrName>style.visibility</p:attrName>
                                        </p:attrNameLst>
                                      </p:cBhvr>
                                      <p:to>
                                        <p:strVal val="visible"/>
                                      </p:to>
                                    </p:set>
                                    <p:animEffect transition="in" filter="dissolve">
                                      <p:cBhvr>
                                        <p:cTn id="25" dur="1000"/>
                                        <p:tgtEl>
                                          <p:spTgt spid="1435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2" nodeType="clickEffect">
                                  <p:stCondLst>
                                    <p:cond delay="0"/>
                                  </p:stCondLst>
                                  <p:childTnLst>
                                    <p:set>
                                      <p:cBhvr>
                                        <p:cTn id="29" dur="1" fill="hold">
                                          <p:stCondLst>
                                            <p:cond delay="0"/>
                                          </p:stCondLst>
                                        </p:cTn>
                                        <p:tgtEl>
                                          <p:spTgt spid="14358"/>
                                        </p:tgtEl>
                                        <p:attrNameLst>
                                          <p:attrName>style.visibility</p:attrName>
                                        </p:attrNameLst>
                                      </p:cBhvr>
                                      <p:to>
                                        <p:strVal val="visible"/>
                                      </p:to>
                                    </p:set>
                                    <p:animEffect transition="in" filter="dissolve">
                                      <p:cBhvr>
                                        <p:cTn id="30" dur="1000"/>
                                        <p:tgtEl>
                                          <p:spTgt spid="1435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2" nodeType="clickEffect">
                                  <p:stCondLst>
                                    <p:cond delay="0"/>
                                  </p:stCondLst>
                                  <p:childTnLst>
                                    <p:set>
                                      <p:cBhvr>
                                        <p:cTn id="34" dur="1" fill="hold">
                                          <p:stCondLst>
                                            <p:cond delay="0"/>
                                          </p:stCondLst>
                                        </p:cTn>
                                        <p:tgtEl>
                                          <p:spTgt spid="14359"/>
                                        </p:tgtEl>
                                        <p:attrNameLst>
                                          <p:attrName>style.visibility</p:attrName>
                                        </p:attrNameLst>
                                      </p:cBhvr>
                                      <p:to>
                                        <p:strVal val="visible"/>
                                      </p:to>
                                    </p:set>
                                    <p:animEffect transition="in" filter="dissolve">
                                      <p:cBhvr>
                                        <p:cTn id="35" dur="10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6" grpId="1" animBg="1" autoUpdateAnimBg="0"/>
      <p:bldP spid="14347" grpId="0"/>
      <p:bldP spid="14347" grpId="1"/>
      <p:bldP spid="14347" grpId="2"/>
      <p:bldP spid="14347" grpId="3" autoUpdateAnimBg="0"/>
      <p:bldP spid="14354" grpId="0"/>
      <p:bldP spid="14354" grpId="1"/>
      <p:bldP spid="14354" grpId="2"/>
      <p:bldP spid="14354" grpId="3" autoUpdateAnimBg="0"/>
      <p:bldP spid="14357" grpId="0"/>
      <p:bldP spid="14357" grpId="1"/>
      <p:bldP spid="14357" grpId="2"/>
      <p:bldP spid="14357" grpId="3" autoUpdateAnimBg="0"/>
      <p:bldP spid="14358" grpId="0"/>
      <p:bldP spid="14358" grpId="1"/>
      <p:bldP spid="14358" grpId="2" autoUpdateAnimBg="0"/>
      <p:bldP spid="14359" grpId="0"/>
      <p:bldP spid="14359" grpId="1"/>
      <p:bldP spid="14359" grpId="2" autoUpdateAnimBg="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6" name="Rectangle 10">
            <a:extLst>
              <a:ext uri="{FF2B5EF4-FFF2-40B4-BE49-F238E27FC236}">
                <a16:creationId xmlns:a16="http://schemas.microsoft.com/office/drawing/2014/main" id="{D220368E-9E5E-EB46-5D27-768F28AD595D}"/>
              </a:ext>
            </a:extLst>
          </p:cNvPr>
          <p:cNvSpPr>
            <a:spLocks noChangeArrowheads="1"/>
          </p:cNvSpPr>
          <p:nvPr/>
        </p:nvSpPr>
        <p:spPr bwMode="auto">
          <a:xfrm>
            <a:off x="2934923" y="18336"/>
            <a:ext cx="9296400" cy="528638"/>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Tenemos que absorber la luz de Jesucristo</a:t>
            </a:r>
            <a:endParaRPr lang="en-U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347" name="Text Box 11">
            <a:extLst>
              <a:ext uri="{FF2B5EF4-FFF2-40B4-BE49-F238E27FC236}">
                <a16:creationId xmlns:a16="http://schemas.microsoft.com/office/drawing/2014/main" id="{BD3F9B77-F44F-4A25-E292-7DC99631E8F8}"/>
              </a:ext>
            </a:extLst>
          </p:cNvPr>
          <p:cNvSpPr txBox="1">
            <a:spLocks noChangeArrowheads="1"/>
          </p:cNvSpPr>
          <p:nvPr/>
        </p:nvSpPr>
        <p:spPr bwMode="auto">
          <a:xfrm>
            <a:off x="2661900" y="812101"/>
            <a:ext cx="497029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En él estaba la vida, y la vida era la luz de los hombres.</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4" name="Text Box 18">
            <a:extLst>
              <a:ext uri="{FF2B5EF4-FFF2-40B4-BE49-F238E27FC236}">
                <a16:creationId xmlns:a16="http://schemas.microsoft.com/office/drawing/2014/main" id="{8F6599DC-3B3C-E248-6952-C87BD2A5AEFE}"/>
              </a:ext>
            </a:extLst>
          </p:cNvPr>
          <p:cNvSpPr txBox="1">
            <a:spLocks noChangeArrowheads="1"/>
          </p:cNvSpPr>
          <p:nvPr/>
        </p:nvSpPr>
        <p:spPr bwMode="auto">
          <a:xfrm>
            <a:off x="1409385" y="1929487"/>
            <a:ext cx="6486951"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8:12 -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Yo soy la luz del mundo; el que me sigue, no andará en tinieblas, sino que tendrá la luz de la vida</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7" name="Text Box 21">
            <a:extLst>
              <a:ext uri="{FF2B5EF4-FFF2-40B4-BE49-F238E27FC236}">
                <a16:creationId xmlns:a16="http://schemas.microsoft.com/office/drawing/2014/main" id="{68863210-B9B5-74D4-B4AD-7AB86A287775}"/>
              </a:ext>
            </a:extLst>
          </p:cNvPr>
          <p:cNvSpPr txBox="1">
            <a:spLocks noChangeArrowheads="1"/>
          </p:cNvSpPr>
          <p:nvPr/>
        </p:nvSpPr>
        <p:spPr bwMode="auto">
          <a:xfrm>
            <a:off x="26909" y="3072435"/>
            <a:ext cx="7605288" cy="10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Juan 12:35-36 -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el que anda en tinieblas, no sabe a dónde va. Entre tanto que tenéis la luz, creed en la luz, para que seáis hijos de luz</a:t>
            </a:r>
          </a:p>
        </p:txBody>
      </p:sp>
      <p:sp>
        <p:nvSpPr>
          <p:cNvPr id="14358" name="Text Box 22">
            <a:extLst>
              <a:ext uri="{FF2B5EF4-FFF2-40B4-BE49-F238E27FC236}">
                <a16:creationId xmlns:a16="http://schemas.microsoft.com/office/drawing/2014/main" id="{C11C0612-0F08-BD6F-8F23-724158BD8348}"/>
              </a:ext>
            </a:extLst>
          </p:cNvPr>
          <p:cNvSpPr txBox="1">
            <a:spLocks noChangeArrowheads="1"/>
          </p:cNvSpPr>
          <p:nvPr/>
        </p:nvSpPr>
        <p:spPr bwMode="auto">
          <a:xfrm>
            <a:off x="-42861" y="4261820"/>
            <a:ext cx="12277722"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Col 1:12-14 -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con gozo dando gracias al Padre que nos hizo aptos para participar de la herencia de los santos en luz; el cual nos ha librado de la potestad de las tinieblas, y trasladado al reino de su amado Hijo, en quien tenemos redención por su sangre, el perdón de pecados.</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4359" name="Text Box 23">
            <a:extLst>
              <a:ext uri="{FF2B5EF4-FFF2-40B4-BE49-F238E27FC236}">
                <a16:creationId xmlns:a16="http://schemas.microsoft.com/office/drawing/2014/main" id="{19E681DC-28C1-7EE9-BCAB-A58117018321}"/>
              </a:ext>
            </a:extLst>
          </p:cNvPr>
          <p:cNvSpPr txBox="1">
            <a:spLocks noChangeArrowheads="1"/>
          </p:cNvSpPr>
          <p:nvPr/>
        </p:nvSpPr>
        <p:spPr bwMode="auto">
          <a:xfrm>
            <a:off x="1509" y="5693138"/>
            <a:ext cx="12137896" cy="10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2 Cor 4:6 -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Porque Dios, que mandó que de las tinieblas resplandeciese la luz, es el que resplandeció en nuestros corazones, para iluminación del conocimiento de la gloria de Dios en la faz de Jesucristo.</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AutoShape 3">
            <a:extLst>
              <a:ext uri="{FF2B5EF4-FFF2-40B4-BE49-F238E27FC236}">
                <a16:creationId xmlns:a16="http://schemas.microsoft.com/office/drawing/2014/main" id="{21A1D6A4-9B29-B7CC-37CE-94CCD3C7131A}"/>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3" name="Text Box 4">
            <a:extLst>
              <a:ext uri="{FF2B5EF4-FFF2-40B4-BE49-F238E27FC236}">
                <a16:creationId xmlns:a16="http://schemas.microsoft.com/office/drawing/2014/main" id="{ECF38998-CB8D-D29C-67E0-D5EAAD24B29B}"/>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8">
            <a:extLst>
              <a:ext uri="{FF2B5EF4-FFF2-40B4-BE49-F238E27FC236}">
                <a16:creationId xmlns:a16="http://schemas.microsoft.com/office/drawing/2014/main" id="{59C4E0F7-3B25-0CCA-8929-5CFBF1F58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25200" y="546974"/>
            <a:ext cx="4466800" cy="357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3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strips(downRight)">
                                      <p:cBhvr>
                                        <p:cTn id="7" dur="1000"/>
                                        <p:tgtEl>
                                          <p:spTgt spid="143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3" nodeType="clickEffect">
                                  <p:stCondLst>
                                    <p:cond delay="0"/>
                                  </p:stCondLst>
                                  <p:childTnLst>
                                    <p:set>
                                      <p:cBhvr>
                                        <p:cTn id="11" dur="1" fill="hold">
                                          <p:stCondLst>
                                            <p:cond delay="0"/>
                                          </p:stCondLst>
                                        </p:cTn>
                                        <p:tgtEl>
                                          <p:spTgt spid="14347"/>
                                        </p:tgtEl>
                                        <p:attrNameLst>
                                          <p:attrName>style.visibility</p:attrName>
                                        </p:attrNameLst>
                                      </p:cBhvr>
                                      <p:to>
                                        <p:strVal val="visible"/>
                                      </p:to>
                                    </p:set>
                                    <p:animEffect transition="in" filter="dissolve">
                                      <p:cBhvr>
                                        <p:cTn id="12" dur="1000"/>
                                        <p:tgtEl>
                                          <p:spTgt spid="143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childTnLst>
                                    <p:set>
                                      <p:cBhvr>
                                        <p:cTn id="16" dur="1" fill="hold">
                                          <p:stCondLst>
                                            <p:cond delay="0"/>
                                          </p:stCondLst>
                                        </p:cTn>
                                        <p:tgtEl>
                                          <p:spTgt spid="14354"/>
                                        </p:tgtEl>
                                        <p:attrNameLst>
                                          <p:attrName>style.visibility</p:attrName>
                                        </p:attrNameLst>
                                      </p:cBhvr>
                                      <p:to>
                                        <p:strVal val="visible"/>
                                      </p:to>
                                    </p:set>
                                    <p:animEffect transition="in" filter="dissolve">
                                      <p:cBhvr>
                                        <p:cTn id="17" dur="1000"/>
                                        <p:tgtEl>
                                          <p:spTgt spid="143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3" nodeType="clickEffect">
                                  <p:stCondLst>
                                    <p:cond delay="0"/>
                                  </p:stCondLst>
                                  <p:childTnLst>
                                    <p:set>
                                      <p:cBhvr>
                                        <p:cTn id="21" dur="1" fill="hold">
                                          <p:stCondLst>
                                            <p:cond delay="0"/>
                                          </p:stCondLst>
                                        </p:cTn>
                                        <p:tgtEl>
                                          <p:spTgt spid="14357"/>
                                        </p:tgtEl>
                                        <p:attrNameLst>
                                          <p:attrName>style.visibility</p:attrName>
                                        </p:attrNameLst>
                                      </p:cBhvr>
                                      <p:to>
                                        <p:strVal val="visible"/>
                                      </p:to>
                                    </p:set>
                                    <p:animEffect transition="in" filter="dissolve">
                                      <p:cBhvr>
                                        <p:cTn id="22" dur="1000"/>
                                        <p:tgtEl>
                                          <p:spTgt spid="1435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2" nodeType="clickEffect">
                                  <p:stCondLst>
                                    <p:cond delay="0"/>
                                  </p:stCondLst>
                                  <p:childTnLst>
                                    <p:set>
                                      <p:cBhvr>
                                        <p:cTn id="26" dur="1" fill="hold">
                                          <p:stCondLst>
                                            <p:cond delay="0"/>
                                          </p:stCondLst>
                                        </p:cTn>
                                        <p:tgtEl>
                                          <p:spTgt spid="14358"/>
                                        </p:tgtEl>
                                        <p:attrNameLst>
                                          <p:attrName>style.visibility</p:attrName>
                                        </p:attrNameLst>
                                      </p:cBhvr>
                                      <p:to>
                                        <p:strVal val="visible"/>
                                      </p:to>
                                    </p:set>
                                    <p:animEffect transition="in" filter="dissolve">
                                      <p:cBhvr>
                                        <p:cTn id="27" dur="1000"/>
                                        <p:tgtEl>
                                          <p:spTgt spid="143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2" nodeType="clickEffect">
                                  <p:stCondLst>
                                    <p:cond delay="0"/>
                                  </p:stCondLst>
                                  <p:childTnLst>
                                    <p:set>
                                      <p:cBhvr>
                                        <p:cTn id="31" dur="1" fill="hold">
                                          <p:stCondLst>
                                            <p:cond delay="0"/>
                                          </p:stCondLst>
                                        </p:cTn>
                                        <p:tgtEl>
                                          <p:spTgt spid="14359"/>
                                        </p:tgtEl>
                                        <p:attrNameLst>
                                          <p:attrName>style.visibility</p:attrName>
                                        </p:attrNameLst>
                                      </p:cBhvr>
                                      <p:to>
                                        <p:strVal val="visible"/>
                                      </p:to>
                                    </p:set>
                                    <p:animEffect transition="in" filter="dissolve">
                                      <p:cBhvr>
                                        <p:cTn id="32" dur="1000"/>
                                        <p:tgtEl>
                                          <p:spTgt spid="1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6" grpId="1" animBg="1" autoUpdateAnimBg="0"/>
      <p:bldP spid="14347" grpId="0"/>
      <p:bldP spid="14347" grpId="1"/>
      <p:bldP spid="14347" grpId="2"/>
      <p:bldP spid="14347" grpId="3" autoUpdateAnimBg="0"/>
      <p:bldP spid="14354" grpId="0"/>
      <p:bldP spid="14354" grpId="1"/>
      <p:bldP spid="14354" grpId="2"/>
      <p:bldP spid="14354" grpId="3" autoUpdateAnimBg="0"/>
      <p:bldP spid="14357" grpId="0"/>
      <p:bldP spid="14357" grpId="1"/>
      <p:bldP spid="14357" grpId="2"/>
      <p:bldP spid="14357" grpId="3" autoUpdateAnimBg="0"/>
      <p:bldP spid="14358" grpId="0"/>
      <p:bldP spid="14358" grpId="1"/>
      <p:bldP spid="14358" grpId="2" autoUpdateAnimBg="0"/>
      <p:bldP spid="14359" grpId="0"/>
      <p:bldP spid="14359" grpId="1"/>
      <p:bldP spid="14359" grpId="2" autoUpdateAnimBg="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6" name="Rectangle 10">
            <a:extLst>
              <a:ext uri="{FF2B5EF4-FFF2-40B4-BE49-F238E27FC236}">
                <a16:creationId xmlns:a16="http://schemas.microsoft.com/office/drawing/2014/main" id="{D220368E-9E5E-EB46-5D27-768F28AD595D}"/>
              </a:ext>
            </a:extLst>
          </p:cNvPr>
          <p:cNvSpPr>
            <a:spLocks noChangeArrowheads="1"/>
          </p:cNvSpPr>
          <p:nvPr/>
        </p:nvSpPr>
        <p:spPr bwMode="auto">
          <a:xfrm>
            <a:off x="2934923" y="18336"/>
            <a:ext cx="9296400" cy="528638"/>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Tenemos que absorber la luz de Jesucristo</a:t>
            </a:r>
            <a:endParaRPr lang="en-US" altLang="en-US" sz="2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AutoShape 3">
            <a:extLst>
              <a:ext uri="{FF2B5EF4-FFF2-40B4-BE49-F238E27FC236}">
                <a16:creationId xmlns:a16="http://schemas.microsoft.com/office/drawing/2014/main" id="{21A1D6A4-9B29-B7CC-37CE-94CCD3C7131A}"/>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3" name="Text Box 4">
            <a:extLst>
              <a:ext uri="{FF2B5EF4-FFF2-40B4-BE49-F238E27FC236}">
                <a16:creationId xmlns:a16="http://schemas.microsoft.com/office/drawing/2014/main" id="{ECF38998-CB8D-D29C-67E0-D5EAAD24B29B}"/>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ext Box 12">
            <a:extLst>
              <a:ext uri="{FF2B5EF4-FFF2-40B4-BE49-F238E27FC236}">
                <a16:creationId xmlns:a16="http://schemas.microsoft.com/office/drawing/2014/main" id="{CE1322B6-64C2-B430-5F6E-C3D5CB7138AF}"/>
              </a:ext>
            </a:extLst>
          </p:cNvPr>
          <p:cNvSpPr txBox="1">
            <a:spLocks noChangeArrowheads="1"/>
          </p:cNvSpPr>
          <p:nvPr/>
        </p:nvSpPr>
        <p:spPr bwMode="auto">
          <a:xfrm>
            <a:off x="1981200" y="1997552"/>
            <a:ext cx="552327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1 Juan 1:5-7 - </a:t>
            </a:r>
            <a:r>
              <a:rPr lang="es-ES" altLang="en-US" sz="2600" dirty="0">
                <a:solidFill>
                  <a:srgbClr val="FFFF00"/>
                </a:solidFill>
                <a:latin typeface="Tahoma" panose="020B0604030504040204" pitchFamily="34" charset="0"/>
                <a:ea typeface="Tahoma" panose="020B0604030504040204" pitchFamily="34" charset="0"/>
                <a:cs typeface="Tahoma" panose="020B0604030504040204" pitchFamily="34" charset="0"/>
              </a:rPr>
              <a:t>Dios es luz, y no hay ningunas tinieblas en él ... si andamos en luz, como él está en luz, tenemos comunión unos con otros, y la sangre de Jesucristo su Hijo nos limpia de todo pecado.</a:t>
            </a:r>
            <a:endParaRPr lang="en-US" altLang="en-US" sz="2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8">
            <a:extLst>
              <a:ext uri="{FF2B5EF4-FFF2-40B4-BE49-F238E27FC236}">
                <a16:creationId xmlns:a16="http://schemas.microsoft.com/office/drawing/2014/main" id="{8D40DD97-1EEC-DC78-F5BE-CE23998C6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25200" y="546974"/>
            <a:ext cx="4466800" cy="357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01E6789-C139-1B2C-3C1A-F84017F41616}"/>
              </a:ext>
            </a:extLst>
          </p:cNvPr>
          <p:cNvSpPr>
            <a:spLocks noChangeArrowheads="1"/>
          </p:cNvSpPr>
          <p:nvPr/>
        </p:nvSpPr>
        <p:spPr bwMode="auto">
          <a:xfrm>
            <a:off x="2895601" y="17352"/>
            <a:ext cx="9269490" cy="528638"/>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80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Reflejar Su luz en nuestro mundo oscuro</a:t>
            </a:r>
            <a:endParaRPr lang="en-US" altLang="en-US" sz="280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2472" name="Text Box 8">
            <a:extLst>
              <a:ext uri="{FF2B5EF4-FFF2-40B4-BE49-F238E27FC236}">
                <a16:creationId xmlns:a16="http://schemas.microsoft.com/office/drawing/2014/main" id="{A392A773-FF38-C22F-8FAE-AD30334E0512}"/>
              </a:ext>
            </a:extLst>
          </p:cNvPr>
          <p:cNvSpPr txBox="1">
            <a:spLocks noChangeArrowheads="1"/>
          </p:cNvSpPr>
          <p:nvPr/>
        </p:nvSpPr>
        <p:spPr bwMode="auto">
          <a:xfrm>
            <a:off x="2362200" y="938109"/>
            <a:ext cx="9367193"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2 Cor 4:4 - </a:t>
            </a:r>
            <a:r>
              <a:rPr lang="es-ES" altLang="en-US" sz="2500" dirty="0">
                <a:solidFill>
                  <a:srgbClr val="FFFF00"/>
                </a:solidFill>
                <a:latin typeface="Tahoma" panose="020B0604030504040204" pitchFamily="34" charset="0"/>
                <a:ea typeface="Tahoma" panose="020B0604030504040204" pitchFamily="34" charset="0"/>
                <a:cs typeface="Tahoma" panose="020B0604030504040204" pitchFamily="34" charset="0"/>
              </a:rPr>
              <a:t>en los cuales el dios de este siglo cegó el entendimiento de los incrédulos, para que no les resplandezca la luz del evangelio de la gloria de Cristo, el cual es la imagen de Dios</a:t>
            </a:r>
          </a:p>
        </p:txBody>
      </p:sp>
      <p:sp>
        <p:nvSpPr>
          <p:cNvPr id="62473" name="Text Box 9">
            <a:extLst>
              <a:ext uri="{FF2B5EF4-FFF2-40B4-BE49-F238E27FC236}">
                <a16:creationId xmlns:a16="http://schemas.microsoft.com/office/drawing/2014/main" id="{7F0C4EFB-BA72-5923-0009-6DEB8E5C3DF0}"/>
              </a:ext>
            </a:extLst>
          </p:cNvPr>
          <p:cNvSpPr txBox="1">
            <a:spLocks noChangeArrowheads="1"/>
          </p:cNvSpPr>
          <p:nvPr/>
        </p:nvSpPr>
        <p:spPr bwMode="auto">
          <a:xfrm>
            <a:off x="5181600" y="2514600"/>
            <a:ext cx="6869191" cy="276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Juan 12:35-36 - </a:t>
            </a:r>
            <a:r>
              <a:rPr lang="es-ES" altLang="en-US" sz="2500" dirty="0">
                <a:solidFill>
                  <a:srgbClr val="FFFF00"/>
                </a:solidFill>
                <a:latin typeface="Tahoma" panose="020B0604030504040204" pitchFamily="34" charset="0"/>
                <a:ea typeface="Tahoma" panose="020B0604030504040204" pitchFamily="34" charset="0"/>
                <a:cs typeface="Tahoma" panose="020B0604030504040204" pitchFamily="34" charset="0"/>
              </a:rPr>
              <a:t>Aún por un poco está la luz entre vosotros; andad entre tanto que tenéis luz, para que no os sorprendan las tinieblas; porque el que anda en tinieblas, no sabe a dónde va.  Entre tanto que tenéis la luz, creed en la luz, para que seáis hijos de luz</a:t>
            </a:r>
          </a:p>
        </p:txBody>
      </p:sp>
      <p:sp>
        <p:nvSpPr>
          <p:cNvPr id="62474" name="Text Box 10">
            <a:extLst>
              <a:ext uri="{FF2B5EF4-FFF2-40B4-BE49-F238E27FC236}">
                <a16:creationId xmlns:a16="http://schemas.microsoft.com/office/drawing/2014/main" id="{777D4EF1-0083-72EC-BC0A-83CAECBA23DB}"/>
              </a:ext>
            </a:extLst>
          </p:cNvPr>
          <p:cNvSpPr txBox="1">
            <a:spLocks noChangeArrowheads="1"/>
          </p:cNvSpPr>
          <p:nvPr/>
        </p:nvSpPr>
        <p:spPr bwMode="auto">
          <a:xfrm>
            <a:off x="5334000" y="5424101"/>
            <a:ext cx="64770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2500" dirty="0" err="1">
                <a:solidFill>
                  <a:schemeClr val="bg1"/>
                </a:solidFill>
                <a:latin typeface="Tahoma" panose="020B0604030504040204" pitchFamily="34" charset="0"/>
                <a:ea typeface="Tahoma" panose="020B0604030504040204" pitchFamily="34" charset="0"/>
                <a:cs typeface="Tahoma" panose="020B0604030504040204" pitchFamily="34" charset="0"/>
              </a:rPr>
              <a:t>Tes</a:t>
            </a:r>
            <a:r>
              <a:rPr lang="en-US" alt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 5:5 - </a:t>
            </a:r>
            <a:r>
              <a:rPr lang="es-ES" altLang="en-US" sz="2500" dirty="0">
                <a:solidFill>
                  <a:srgbClr val="FFFF00"/>
                </a:solidFill>
                <a:latin typeface="Tahoma" panose="020B0604030504040204" pitchFamily="34" charset="0"/>
                <a:ea typeface="Tahoma" panose="020B0604030504040204" pitchFamily="34" charset="0"/>
                <a:cs typeface="Tahoma" panose="020B0604030504040204" pitchFamily="34" charset="0"/>
              </a:rPr>
              <a:t>Porque todos vosotros sois hijos de luz e hijos del día; no somos de la noche ni de las tinieblas.</a:t>
            </a:r>
            <a:endParaRPr lang="en-US" altLang="en-US" sz="2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13323" name="Picture 11" descr="light – Parables 101">
            <a:extLst>
              <a:ext uri="{FF2B5EF4-FFF2-40B4-BE49-F238E27FC236}">
                <a16:creationId xmlns:a16="http://schemas.microsoft.com/office/drawing/2014/main" id="{C46694D8-7C55-7C90-6B44-ACFD8E1F1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77"/>
          <a:stretch/>
        </p:blipFill>
        <p:spPr bwMode="auto">
          <a:xfrm>
            <a:off x="1507" y="3276601"/>
            <a:ext cx="5019569" cy="35457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
            <a:extLst>
              <a:ext uri="{FF2B5EF4-FFF2-40B4-BE49-F238E27FC236}">
                <a16:creationId xmlns:a16="http://schemas.microsoft.com/office/drawing/2014/main" id="{5666330F-55B3-F83C-AB08-7916D4B0AF4C}"/>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3" name="Text Box 4">
            <a:extLst>
              <a:ext uri="{FF2B5EF4-FFF2-40B4-BE49-F238E27FC236}">
                <a16:creationId xmlns:a16="http://schemas.microsoft.com/office/drawing/2014/main" id="{08F90B4C-EAC0-DABC-D5C0-D62538974DF5}"/>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3"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dissolve">
                                      <p:cBhvr>
                                        <p:cTn id="7" dur="1000"/>
                                        <p:tgtEl>
                                          <p:spTgt spid="624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3"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dissolve">
                                      <p:cBhvr>
                                        <p:cTn id="12" dur="10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2" nodeType="clickEffect">
                                  <p:stCondLst>
                                    <p:cond delay="0"/>
                                  </p:stCondLst>
                                  <p:childTnLst>
                                    <p:set>
                                      <p:cBhvr>
                                        <p:cTn id="16" dur="1" fill="hold">
                                          <p:stCondLst>
                                            <p:cond delay="0"/>
                                          </p:stCondLst>
                                        </p:cTn>
                                        <p:tgtEl>
                                          <p:spTgt spid="62474"/>
                                        </p:tgtEl>
                                        <p:attrNameLst>
                                          <p:attrName>style.visibility</p:attrName>
                                        </p:attrNameLst>
                                      </p:cBhvr>
                                      <p:to>
                                        <p:strVal val="visible"/>
                                      </p:to>
                                    </p:set>
                                    <p:animEffect transition="in" filter="dissolve">
                                      <p:cBhvr>
                                        <p:cTn id="17" dur="10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72" grpId="0"/>
      <p:bldP spid="62472" grpId="1"/>
      <p:bldP spid="62472" grpId="2"/>
      <p:bldP spid="62472" grpId="3" autoUpdateAnimBg="0"/>
      <p:bldP spid="62473" grpId="0"/>
      <p:bldP spid="62473" grpId="1"/>
      <p:bldP spid="62473" grpId="2"/>
      <p:bldP spid="62473" grpId="3" autoUpdateAnimBg="0"/>
      <p:bldP spid="62474" grpId="0"/>
      <p:bldP spid="62474" grpId="1"/>
      <p:bldP spid="62474" grpId="2" autoUpdateAnimBg="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6" name="Text Box 8">
            <a:extLst>
              <a:ext uri="{FF2B5EF4-FFF2-40B4-BE49-F238E27FC236}">
                <a16:creationId xmlns:a16="http://schemas.microsoft.com/office/drawing/2014/main" id="{F5AFE74C-4762-37B9-5BF1-49ADDF0B7F15}"/>
              </a:ext>
            </a:extLst>
          </p:cNvPr>
          <p:cNvSpPr txBox="1">
            <a:spLocks noChangeArrowheads="1"/>
          </p:cNvSpPr>
          <p:nvPr/>
        </p:nvSpPr>
        <p:spPr bwMode="auto">
          <a:xfrm>
            <a:off x="2312910" y="704916"/>
            <a:ext cx="987909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Col 1:12-14 -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el Padre...nos hizo aptos para participar de la herencia de los santos en luz; … nos ha librado de la potestad de las tinieblas, y trasladado al reino de su amado Hijo….</a:t>
            </a:r>
          </a:p>
        </p:txBody>
      </p:sp>
      <p:sp>
        <p:nvSpPr>
          <p:cNvPr id="63497" name="Text Box 9">
            <a:extLst>
              <a:ext uri="{FF2B5EF4-FFF2-40B4-BE49-F238E27FC236}">
                <a16:creationId xmlns:a16="http://schemas.microsoft.com/office/drawing/2014/main" id="{BFBDE7B3-8B7C-B54B-C1B0-FF1427C3DFD6}"/>
              </a:ext>
            </a:extLst>
          </p:cNvPr>
          <p:cNvSpPr txBox="1">
            <a:spLocks noChangeArrowheads="1"/>
          </p:cNvSpPr>
          <p:nvPr/>
        </p:nvSpPr>
        <p:spPr bwMode="auto">
          <a:xfrm>
            <a:off x="5021076" y="4993150"/>
            <a:ext cx="699973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dirty="0" err="1">
                <a:solidFill>
                  <a:schemeClr val="bg1"/>
                </a:solidFill>
                <a:latin typeface="Tahoma" panose="020B0604030504040204" pitchFamily="34" charset="0"/>
                <a:ea typeface="Tahoma" panose="020B0604030504040204" pitchFamily="34" charset="0"/>
                <a:cs typeface="Tahoma" panose="020B0604030504040204" pitchFamily="34" charset="0"/>
              </a:rPr>
              <a:t>Tes</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 5:6-8 -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no durmamos … sino velemos y seamos sobrios. Pues los que duermen, de noche duermen, y los que se embriagan, de noche se embriagan.  Pero nosotros, que somos del día, seamos sobrios….</a:t>
            </a:r>
          </a:p>
        </p:txBody>
      </p:sp>
      <p:sp>
        <p:nvSpPr>
          <p:cNvPr id="63498" name="Text Box 10">
            <a:extLst>
              <a:ext uri="{FF2B5EF4-FFF2-40B4-BE49-F238E27FC236}">
                <a16:creationId xmlns:a16="http://schemas.microsoft.com/office/drawing/2014/main" id="{845FE111-4522-9469-DA6F-36D93D4EF2DB}"/>
              </a:ext>
            </a:extLst>
          </p:cNvPr>
          <p:cNvSpPr txBox="1">
            <a:spLocks noChangeArrowheads="1"/>
          </p:cNvSpPr>
          <p:nvPr/>
        </p:nvSpPr>
        <p:spPr bwMode="auto">
          <a:xfrm>
            <a:off x="5021076" y="1949607"/>
            <a:ext cx="7144013"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90000"/>
              </a:lnSpc>
            </a:pP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Rom 13:11-14 -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La noche está avanzada, y se acerca el día. Desechemos, pues, las obras de las tinieblas, y vistámonos las armas de la luz.  Andemos como de día, honestamente; no en glotonerías y borracheras, no en lujurias y lascivias, no en contiendas y envidia, sino vestíos del Señor Jesucristo, y no proveáis para los deseos de la carne.</a:t>
            </a:r>
          </a:p>
        </p:txBody>
      </p:sp>
      <p:pic>
        <p:nvPicPr>
          <p:cNvPr id="2" name="Picture 11" descr="light – Parables 101">
            <a:extLst>
              <a:ext uri="{FF2B5EF4-FFF2-40B4-BE49-F238E27FC236}">
                <a16:creationId xmlns:a16="http://schemas.microsoft.com/office/drawing/2014/main" id="{F17C2553-967C-60A9-DF10-5AED67941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77"/>
          <a:stretch/>
        </p:blipFill>
        <p:spPr bwMode="auto">
          <a:xfrm>
            <a:off x="1507" y="3276601"/>
            <a:ext cx="5019569" cy="35457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
            <a:extLst>
              <a:ext uri="{FF2B5EF4-FFF2-40B4-BE49-F238E27FC236}">
                <a16:creationId xmlns:a16="http://schemas.microsoft.com/office/drawing/2014/main" id="{5F2763C3-BDA4-C5C4-5314-289B16E37123}"/>
              </a:ext>
            </a:extLst>
          </p:cNvPr>
          <p:cNvSpPr>
            <a:spLocks noChangeArrowheads="1"/>
          </p:cNvSpPr>
          <p:nvPr/>
        </p:nvSpPr>
        <p:spPr bwMode="auto">
          <a:xfrm rot="5423925">
            <a:off x="67966" y="-58832"/>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 name="Text Box 4">
            <a:extLst>
              <a:ext uri="{FF2B5EF4-FFF2-40B4-BE49-F238E27FC236}">
                <a16:creationId xmlns:a16="http://schemas.microsoft.com/office/drawing/2014/main" id="{C6C0C304-79C5-C07E-C3EE-DB4A43271907}"/>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3490" name="Rectangle 2">
            <a:extLst>
              <a:ext uri="{FF2B5EF4-FFF2-40B4-BE49-F238E27FC236}">
                <a16:creationId xmlns:a16="http://schemas.microsoft.com/office/drawing/2014/main" id="{CCE0EC87-BF78-BBFE-0971-FA1007CF2B8C}"/>
              </a:ext>
            </a:extLst>
          </p:cNvPr>
          <p:cNvSpPr>
            <a:spLocks noChangeArrowheads="1"/>
          </p:cNvSpPr>
          <p:nvPr/>
        </p:nvSpPr>
        <p:spPr bwMode="auto">
          <a:xfrm>
            <a:off x="2209800" y="9708"/>
            <a:ext cx="9955289" cy="523220"/>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Establecer</a:t>
            </a:r>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un </a:t>
            </a: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est</a:t>
            </a:r>
            <a:r>
              <a:rPr lang="es-CO"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ándar</a:t>
            </a: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alto para que el mundo lo vea</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1"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p:tgtEl>
                                          <p:spTgt spid="63490"/>
                                        </p:tgtEl>
                                        <p:attrNameLst>
                                          <p:attrName>ppt_x</p:attrName>
                                        </p:attrNameLst>
                                      </p:cBhvr>
                                      <p:tavLst>
                                        <p:tav tm="0">
                                          <p:val>
                                            <p:strVal val="#ppt_x-#ppt_w*1.125000"/>
                                          </p:val>
                                        </p:tav>
                                        <p:tav tm="100000">
                                          <p:val>
                                            <p:strVal val="#ppt_x"/>
                                          </p:val>
                                        </p:tav>
                                      </p:tavLst>
                                    </p:anim>
                                    <p:animEffect transition="in" filter="wipe(right)">
                                      <p:cBhvr>
                                        <p:cTn id="8" dur="1000"/>
                                        <p:tgtEl>
                                          <p:spTgt spid="63490"/>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3496"/>
                                        </p:tgtEl>
                                        <p:attrNameLst>
                                          <p:attrName>style.visibility</p:attrName>
                                        </p:attrNameLst>
                                      </p:cBhvr>
                                      <p:to>
                                        <p:strVal val="visible"/>
                                      </p:to>
                                    </p:set>
                                    <p:anim calcmode="lin" valueType="num">
                                      <p:cBhvr>
                                        <p:cTn id="13" dur="1000" fill="hold"/>
                                        <p:tgtEl>
                                          <p:spTgt spid="63496"/>
                                        </p:tgtEl>
                                        <p:attrNameLst>
                                          <p:attrName>ppt_w</p:attrName>
                                        </p:attrNameLst>
                                      </p:cBhvr>
                                      <p:tavLst>
                                        <p:tav tm="0">
                                          <p:val>
                                            <p:fltVal val="0"/>
                                          </p:val>
                                        </p:tav>
                                        <p:tav tm="100000">
                                          <p:val>
                                            <p:strVal val="#ppt_w"/>
                                          </p:val>
                                        </p:tav>
                                      </p:tavLst>
                                    </p:anim>
                                    <p:anim calcmode="lin" valueType="num">
                                      <p:cBhvr>
                                        <p:cTn id="14" dur="1000" fill="hold"/>
                                        <p:tgtEl>
                                          <p:spTgt spid="6349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3498"/>
                                        </p:tgtEl>
                                        <p:attrNameLst>
                                          <p:attrName>style.visibility</p:attrName>
                                        </p:attrNameLst>
                                      </p:cBhvr>
                                      <p:to>
                                        <p:strVal val="visible"/>
                                      </p:to>
                                    </p:set>
                                    <p:anim calcmode="lin" valueType="num">
                                      <p:cBhvr>
                                        <p:cTn id="19" dur="1000" fill="hold"/>
                                        <p:tgtEl>
                                          <p:spTgt spid="63498"/>
                                        </p:tgtEl>
                                        <p:attrNameLst>
                                          <p:attrName>ppt_w</p:attrName>
                                        </p:attrNameLst>
                                      </p:cBhvr>
                                      <p:tavLst>
                                        <p:tav tm="0">
                                          <p:val>
                                            <p:fltVal val="0"/>
                                          </p:val>
                                        </p:tav>
                                        <p:tav tm="100000">
                                          <p:val>
                                            <p:strVal val="#ppt_w"/>
                                          </p:val>
                                        </p:tav>
                                      </p:tavLst>
                                    </p:anim>
                                    <p:anim calcmode="lin" valueType="num">
                                      <p:cBhvr>
                                        <p:cTn id="20" dur="1000" fill="hold"/>
                                        <p:tgtEl>
                                          <p:spTgt spid="6349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63497"/>
                                        </p:tgtEl>
                                        <p:attrNameLst>
                                          <p:attrName>style.visibility</p:attrName>
                                        </p:attrNameLst>
                                      </p:cBhvr>
                                      <p:to>
                                        <p:strVal val="visible"/>
                                      </p:to>
                                    </p:set>
                                    <p:anim calcmode="lin" valueType="num">
                                      <p:cBhvr>
                                        <p:cTn id="25" dur="1000" fill="hold"/>
                                        <p:tgtEl>
                                          <p:spTgt spid="63497"/>
                                        </p:tgtEl>
                                        <p:attrNameLst>
                                          <p:attrName>ppt_w</p:attrName>
                                        </p:attrNameLst>
                                      </p:cBhvr>
                                      <p:tavLst>
                                        <p:tav tm="0">
                                          <p:val>
                                            <p:fltVal val="0"/>
                                          </p:val>
                                        </p:tav>
                                        <p:tav tm="100000">
                                          <p:val>
                                            <p:strVal val="#ppt_w"/>
                                          </p:val>
                                        </p:tav>
                                      </p:tavLst>
                                    </p:anim>
                                    <p:anim calcmode="lin" valueType="num">
                                      <p:cBhvr>
                                        <p:cTn id="26" dur="1000" fill="hold"/>
                                        <p:tgtEl>
                                          <p:spTgt spid="634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6" grpId="1"/>
      <p:bldP spid="63497" grpId="0"/>
      <p:bldP spid="63497" grpId="1"/>
      <p:bldP spid="63498" grpId="0"/>
      <p:bldP spid="4" grpId="0"/>
      <p:bldP spid="63490" grpId="0" animBg="1"/>
      <p:bldP spid="6349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1" descr="light – Parables 101">
            <a:extLst>
              <a:ext uri="{FF2B5EF4-FFF2-40B4-BE49-F238E27FC236}">
                <a16:creationId xmlns:a16="http://schemas.microsoft.com/office/drawing/2014/main" id="{F17C2553-967C-60A9-DF10-5AED67941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77"/>
          <a:stretch/>
        </p:blipFill>
        <p:spPr bwMode="auto">
          <a:xfrm>
            <a:off x="1507" y="3276601"/>
            <a:ext cx="5019569" cy="35457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
            <a:extLst>
              <a:ext uri="{FF2B5EF4-FFF2-40B4-BE49-F238E27FC236}">
                <a16:creationId xmlns:a16="http://schemas.microsoft.com/office/drawing/2014/main" id="{5F2763C3-BDA4-C5C4-5314-289B16E37123}"/>
              </a:ext>
            </a:extLst>
          </p:cNvPr>
          <p:cNvSpPr>
            <a:spLocks noChangeArrowheads="1"/>
          </p:cNvSpPr>
          <p:nvPr/>
        </p:nvSpPr>
        <p:spPr bwMode="auto">
          <a:xfrm rot="5423925">
            <a:off x="67966" y="-58832"/>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 name="Text Box 4">
            <a:extLst>
              <a:ext uri="{FF2B5EF4-FFF2-40B4-BE49-F238E27FC236}">
                <a16:creationId xmlns:a16="http://schemas.microsoft.com/office/drawing/2014/main" id="{C6C0C304-79C5-C07E-C3EE-DB4A43271907}"/>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10">
            <a:extLst>
              <a:ext uri="{FF2B5EF4-FFF2-40B4-BE49-F238E27FC236}">
                <a16:creationId xmlns:a16="http://schemas.microsoft.com/office/drawing/2014/main" id="{FD3DAFFA-FB81-A4A8-6DA2-45C79AE2380F}"/>
              </a:ext>
            </a:extLst>
          </p:cNvPr>
          <p:cNvSpPr>
            <a:spLocks noChangeArrowheads="1"/>
          </p:cNvSpPr>
          <p:nvPr/>
        </p:nvSpPr>
        <p:spPr bwMode="auto">
          <a:xfrm>
            <a:off x="5021077" y="4083788"/>
            <a:ext cx="714401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Fil 2:14-16 -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Haced todo sin murmuraciones y contiendas,  para que seáis irreprensibles y sencillos, hijos de Dios sin mancha en medio de una generación maligna y perversa, en medio de la cual resplandecéis como luminares en el mundo; asidos de la palabra de vida</a:t>
            </a:r>
            <a:endPar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 Box 11">
            <a:extLst>
              <a:ext uri="{FF2B5EF4-FFF2-40B4-BE49-F238E27FC236}">
                <a16:creationId xmlns:a16="http://schemas.microsoft.com/office/drawing/2014/main" id="{1EA7BDF0-677E-106F-2401-965368CF47B6}"/>
              </a:ext>
            </a:extLst>
          </p:cNvPr>
          <p:cNvSpPr txBox="1">
            <a:spLocks noChangeArrowheads="1"/>
          </p:cNvSpPr>
          <p:nvPr/>
        </p:nvSpPr>
        <p:spPr bwMode="auto">
          <a:xfrm>
            <a:off x="5083821" y="1143000"/>
            <a:ext cx="701852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Ef 5:13-14 - </a:t>
            </a:r>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Mas todas las cosas, cuando son puestas en evidencia por la luz, son hechas manifiestas; porque la luz es lo que manifiesta todo.  Por lo cual dice:  </a:t>
            </a:r>
          </a:p>
          <a:p>
            <a:pPr eaLnBrk="1" hangingPunct="1"/>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Despiértate, tú que duermes,</a:t>
            </a:r>
          </a:p>
          <a:p>
            <a:pPr eaLnBrk="1" hangingPunct="1"/>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Y levántate de los muertos,</a:t>
            </a:r>
          </a:p>
          <a:p>
            <a:pPr eaLnBrk="1" hangingPunct="1"/>
            <a:r>
              <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rPr>
              <a:t>			Y te alumbrará Cristo</a:t>
            </a:r>
          </a:p>
        </p:txBody>
      </p:sp>
      <p:sp>
        <p:nvSpPr>
          <p:cNvPr id="63490" name="Rectangle 2">
            <a:extLst>
              <a:ext uri="{FF2B5EF4-FFF2-40B4-BE49-F238E27FC236}">
                <a16:creationId xmlns:a16="http://schemas.microsoft.com/office/drawing/2014/main" id="{CCE0EC87-BF78-BBFE-0971-FA1007CF2B8C}"/>
              </a:ext>
            </a:extLst>
          </p:cNvPr>
          <p:cNvSpPr>
            <a:spLocks noChangeArrowheads="1"/>
          </p:cNvSpPr>
          <p:nvPr/>
        </p:nvSpPr>
        <p:spPr bwMode="auto">
          <a:xfrm>
            <a:off x="2209800" y="9708"/>
            <a:ext cx="9955289" cy="523220"/>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Establecer</a:t>
            </a:r>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un </a:t>
            </a: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est</a:t>
            </a:r>
            <a:r>
              <a:rPr lang="es-CO"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ándar</a:t>
            </a: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alto para que el mundo lo vea</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5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34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cartoon of a person waving&#10;&#10;Description automatically generated">
            <a:extLst>
              <a:ext uri="{FF2B5EF4-FFF2-40B4-BE49-F238E27FC236}">
                <a16:creationId xmlns:a16="http://schemas.microsoft.com/office/drawing/2014/main" id="{258D7A78-3E62-4FB6-EC07-5E58EE426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21741" y="3984486"/>
            <a:ext cx="3249168" cy="2883408"/>
          </a:xfrm>
          <a:prstGeom prst="rect">
            <a:avLst/>
          </a:prstGeom>
        </p:spPr>
      </p:pic>
      <p:sp>
        <p:nvSpPr>
          <p:cNvPr id="75782" name="Rectangle 6">
            <a:extLst>
              <a:ext uri="{FF2B5EF4-FFF2-40B4-BE49-F238E27FC236}">
                <a16:creationId xmlns:a16="http://schemas.microsoft.com/office/drawing/2014/main" id="{34FA4C7F-B03B-BD18-76D9-081863EADC96}"/>
              </a:ext>
            </a:extLst>
          </p:cNvPr>
          <p:cNvSpPr>
            <a:spLocks noChangeArrowheads="1"/>
          </p:cNvSpPr>
          <p:nvPr/>
        </p:nvSpPr>
        <p:spPr bwMode="auto">
          <a:xfrm>
            <a:off x="1447800" y="0"/>
            <a:ext cx="10744194" cy="523220"/>
          </a:xfrm>
          <a:prstGeom prst="rect">
            <a:avLst/>
          </a:prstGeom>
          <a:solidFill>
            <a:srgbClr val="FFFF00"/>
          </a:solidFill>
          <a:ln w="9525">
            <a:solidFill>
              <a:schemeClr val="bg1"/>
            </a:solidFill>
            <a:miter lim="800000"/>
            <a:headEnd/>
            <a:tailEnd/>
          </a:ln>
          <a:effectLst/>
        </p:spPr>
        <p:txBody>
          <a:bodyPr wrap="square">
            <a:spAutoFit/>
          </a:bodyPr>
          <a:lstStyle/>
          <a:p>
            <a:pPr algn="ctr"/>
            <a:r>
              <a:rPr lang="en-US"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Establecer</a:t>
            </a: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un </a:t>
            </a:r>
            <a:r>
              <a:rPr lang="en-US"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est</a:t>
            </a:r>
            <a:r>
              <a:rPr lang="es-CO"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ándar</a:t>
            </a:r>
            <a:r>
              <a:rPr lang="es-CO"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alto para que el mundo lo vea</a:t>
            </a:r>
            <a:endPar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5785" name="Rectangle 9">
            <a:extLst>
              <a:ext uri="{FF2B5EF4-FFF2-40B4-BE49-F238E27FC236}">
                <a16:creationId xmlns:a16="http://schemas.microsoft.com/office/drawing/2014/main" id="{DDB55734-6562-4198-3C29-CE4B44A5143D}"/>
              </a:ext>
            </a:extLst>
          </p:cNvPr>
          <p:cNvSpPr>
            <a:spLocks noChangeArrowheads="1"/>
          </p:cNvSpPr>
          <p:nvPr/>
        </p:nvSpPr>
        <p:spPr bwMode="auto">
          <a:xfrm>
            <a:off x="-1" y="0"/>
            <a:ext cx="1676397" cy="6858000"/>
          </a:xfrm>
          <a:prstGeom prst="rect">
            <a:avLst/>
          </a:prstGeom>
          <a:solidFill>
            <a:srgbClr val="990000"/>
          </a:solidFill>
          <a:ln w="9525">
            <a:solidFill>
              <a:schemeClr val="tx1"/>
            </a:solidFill>
            <a:miter lim="800000"/>
            <a:headEnd/>
            <a:tailEnd/>
          </a:ln>
          <a:effectLst/>
        </p:spPr>
        <p:txBody>
          <a:bodyPr wrap="none" anchor="ct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786" name="Text Box 10">
            <a:extLst>
              <a:ext uri="{FF2B5EF4-FFF2-40B4-BE49-F238E27FC236}">
                <a16:creationId xmlns:a16="http://schemas.microsoft.com/office/drawing/2014/main" id="{5403AA1A-E739-9460-D9C5-F6A8D7E3A7F0}"/>
              </a:ext>
            </a:extLst>
          </p:cNvPr>
          <p:cNvSpPr txBox="1">
            <a:spLocks noChangeArrowheads="1"/>
          </p:cNvSpPr>
          <p:nvPr/>
        </p:nvSpPr>
        <p:spPr bwMode="auto">
          <a:xfrm>
            <a:off x="0" y="6400800"/>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FF00"/>
                </a:solidFill>
                <a:latin typeface="Tahoma" panose="020B0604030504040204" pitchFamily="34" charset="0"/>
                <a:ea typeface="Tahoma" panose="020B0604030504040204" pitchFamily="34" charset="0"/>
                <a:cs typeface="Tahoma" panose="020B0604030504040204" pitchFamily="34" charset="0"/>
              </a:rPr>
              <a:t>Malo</a:t>
            </a:r>
          </a:p>
        </p:txBody>
      </p:sp>
      <p:sp>
        <p:nvSpPr>
          <p:cNvPr id="75787" name="Text Box 11">
            <a:extLst>
              <a:ext uri="{FF2B5EF4-FFF2-40B4-BE49-F238E27FC236}">
                <a16:creationId xmlns:a16="http://schemas.microsoft.com/office/drawing/2014/main" id="{88C3B177-4AFD-94D7-89B5-D7CFB6F39A9B}"/>
              </a:ext>
            </a:extLst>
          </p:cNvPr>
          <p:cNvSpPr txBox="1">
            <a:spLocks noChangeArrowheads="1"/>
          </p:cNvSpPr>
          <p:nvPr/>
        </p:nvSpPr>
        <p:spPr bwMode="auto">
          <a:xfrm>
            <a:off x="-1" y="3276600"/>
            <a:ext cx="16002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300" b="1" dirty="0" err="1">
                <a:solidFill>
                  <a:srgbClr val="FFFF00"/>
                </a:solidFill>
                <a:latin typeface="Tahoma" panose="020B0604030504040204" pitchFamily="34" charset="0"/>
                <a:ea typeface="Tahoma" panose="020B0604030504040204" pitchFamily="34" charset="0"/>
                <a:cs typeface="Tahoma" panose="020B0604030504040204" pitchFamily="34" charset="0"/>
              </a:rPr>
              <a:t>Promedio</a:t>
            </a:r>
            <a:endPar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5788" name="Text Box 12">
            <a:extLst>
              <a:ext uri="{FF2B5EF4-FFF2-40B4-BE49-F238E27FC236}">
                <a16:creationId xmlns:a16="http://schemas.microsoft.com/office/drawing/2014/main" id="{95F737A0-DA8C-872D-C408-096A77B2E24E}"/>
              </a:ext>
            </a:extLst>
          </p:cNvPr>
          <p:cNvSpPr txBox="1">
            <a:spLocks noChangeArrowheads="1"/>
          </p:cNvSpPr>
          <p:nvPr/>
        </p:nvSpPr>
        <p:spPr bwMode="auto">
          <a:xfrm>
            <a:off x="-1" y="4724400"/>
            <a:ext cx="1600199" cy="4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Mediocre</a:t>
            </a:r>
          </a:p>
        </p:txBody>
      </p:sp>
      <p:sp>
        <p:nvSpPr>
          <p:cNvPr id="75789" name="Text Box 13">
            <a:extLst>
              <a:ext uri="{FF2B5EF4-FFF2-40B4-BE49-F238E27FC236}">
                <a16:creationId xmlns:a16="http://schemas.microsoft.com/office/drawing/2014/main" id="{FF298A18-FFD0-9F13-4A62-33D47DB2E65C}"/>
              </a:ext>
            </a:extLst>
          </p:cNvPr>
          <p:cNvSpPr txBox="1">
            <a:spLocks noChangeArrowheads="1"/>
          </p:cNvSpPr>
          <p:nvPr/>
        </p:nvSpPr>
        <p:spPr bwMode="auto">
          <a:xfrm>
            <a:off x="0" y="1"/>
            <a:ext cx="1447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el</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Mejor</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5790" name="Text Box 14">
            <a:extLst>
              <a:ext uri="{FF2B5EF4-FFF2-40B4-BE49-F238E27FC236}">
                <a16:creationId xmlns:a16="http://schemas.microsoft.com/office/drawing/2014/main" id="{74225503-26A6-0AE8-2D32-2D862BD7F7BF}"/>
              </a:ext>
            </a:extLst>
          </p:cNvPr>
          <p:cNvSpPr txBox="1">
            <a:spLocks noChangeArrowheads="1"/>
          </p:cNvSpPr>
          <p:nvPr/>
        </p:nvSpPr>
        <p:spPr bwMode="auto">
          <a:xfrm>
            <a:off x="-76201" y="1581632"/>
            <a:ext cx="1600198"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Encima</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de la media</a:t>
            </a:r>
          </a:p>
        </p:txBody>
      </p:sp>
      <p:sp>
        <p:nvSpPr>
          <p:cNvPr id="75791" name="Line 15">
            <a:extLst>
              <a:ext uri="{FF2B5EF4-FFF2-40B4-BE49-F238E27FC236}">
                <a16:creationId xmlns:a16="http://schemas.microsoft.com/office/drawing/2014/main" id="{1D2F34AF-BE53-F198-0A4D-C37056EF2999}"/>
              </a:ext>
            </a:extLst>
          </p:cNvPr>
          <p:cNvSpPr>
            <a:spLocks noChangeShapeType="1"/>
          </p:cNvSpPr>
          <p:nvPr/>
        </p:nvSpPr>
        <p:spPr bwMode="auto">
          <a:xfrm rot="10800000">
            <a:off x="1685631" y="-7203"/>
            <a:ext cx="0" cy="6858000"/>
          </a:xfrm>
          <a:prstGeom prst="line">
            <a:avLst/>
          </a:prstGeom>
          <a:noFill/>
          <a:ln w="152400">
            <a:solidFill>
              <a:srgbClr val="00CC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4" name="Line 28">
            <a:extLst>
              <a:ext uri="{FF2B5EF4-FFF2-40B4-BE49-F238E27FC236}">
                <a16:creationId xmlns:a16="http://schemas.microsoft.com/office/drawing/2014/main" id="{CC96E3AA-DD5C-214D-19F9-5E30D9550692}"/>
              </a:ext>
            </a:extLst>
          </p:cNvPr>
          <p:cNvSpPr>
            <a:spLocks noChangeShapeType="1"/>
          </p:cNvSpPr>
          <p:nvPr/>
        </p:nvSpPr>
        <p:spPr bwMode="auto">
          <a:xfrm flipV="1">
            <a:off x="762000" y="5105400"/>
            <a:ext cx="0" cy="12954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5" name="Line 29">
            <a:extLst>
              <a:ext uri="{FF2B5EF4-FFF2-40B4-BE49-F238E27FC236}">
                <a16:creationId xmlns:a16="http://schemas.microsoft.com/office/drawing/2014/main" id="{8DB70DFD-AF5B-A236-065F-25D92FA7F529}"/>
              </a:ext>
            </a:extLst>
          </p:cNvPr>
          <p:cNvSpPr>
            <a:spLocks noChangeShapeType="1"/>
          </p:cNvSpPr>
          <p:nvPr/>
        </p:nvSpPr>
        <p:spPr bwMode="auto">
          <a:xfrm flipV="1">
            <a:off x="762000" y="3657600"/>
            <a:ext cx="0" cy="9906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6" name="Line 30">
            <a:extLst>
              <a:ext uri="{FF2B5EF4-FFF2-40B4-BE49-F238E27FC236}">
                <a16:creationId xmlns:a16="http://schemas.microsoft.com/office/drawing/2014/main" id="{D027C5DC-BE2B-9FD9-78C6-66C99E68955F}"/>
              </a:ext>
            </a:extLst>
          </p:cNvPr>
          <p:cNvSpPr>
            <a:spLocks noChangeShapeType="1"/>
          </p:cNvSpPr>
          <p:nvPr/>
        </p:nvSpPr>
        <p:spPr bwMode="auto">
          <a:xfrm flipV="1">
            <a:off x="762000" y="2286000"/>
            <a:ext cx="0" cy="11430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7" name="Line 31">
            <a:extLst>
              <a:ext uri="{FF2B5EF4-FFF2-40B4-BE49-F238E27FC236}">
                <a16:creationId xmlns:a16="http://schemas.microsoft.com/office/drawing/2014/main" id="{76A9FB8A-D6F8-F2E4-F78E-90E8CF73D92E}"/>
              </a:ext>
            </a:extLst>
          </p:cNvPr>
          <p:cNvSpPr>
            <a:spLocks noChangeShapeType="1"/>
          </p:cNvSpPr>
          <p:nvPr/>
        </p:nvSpPr>
        <p:spPr bwMode="auto">
          <a:xfrm flipV="1">
            <a:off x="762000" y="762000"/>
            <a:ext cx="0" cy="9906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 name="Text Box 16">
            <a:extLst>
              <a:ext uri="{FF2B5EF4-FFF2-40B4-BE49-F238E27FC236}">
                <a16:creationId xmlns:a16="http://schemas.microsoft.com/office/drawing/2014/main" id="{A01C4C5B-2097-58B4-C1BC-D64BEA121B2A}"/>
              </a:ext>
            </a:extLst>
          </p:cNvPr>
          <p:cNvSpPr txBox="1">
            <a:spLocks noChangeArrowheads="1"/>
          </p:cNvSpPr>
          <p:nvPr/>
        </p:nvSpPr>
        <p:spPr bwMode="auto">
          <a:xfrm>
            <a:off x="1970957" y="612844"/>
            <a:ext cx="503020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Música</a:t>
            </a: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Banda del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Dpto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años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Músico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del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año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años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Director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estudiante</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años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Premio de Mozart     4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años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Solista</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invitado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   </a:t>
            </a: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Carnegie Hall</a:t>
            </a: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Beca a la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mejor</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universidad</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Box 17">
            <a:extLst>
              <a:ext uri="{FF2B5EF4-FFF2-40B4-BE49-F238E27FC236}">
                <a16:creationId xmlns:a16="http://schemas.microsoft.com/office/drawing/2014/main" id="{0B944FCE-BD91-AB4D-27E1-8B4FDAEDAFCD}"/>
              </a:ext>
            </a:extLst>
          </p:cNvPr>
          <p:cNvSpPr txBox="1">
            <a:spLocks noChangeArrowheads="1"/>
          </p:cNvSpPr>
          <p:nvPr/>
        </p:nvSpPr>
        <p:spPr bwMode="auto">
          <a:xfrm>
            <a:off x="7172035" y="631873"/>
            <a:ext cx="404668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Académico</a:t>
            </a:r>
            <a:endPar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Promedio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- 5.0</a:t>
            </a: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Primero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su</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clase</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Premios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Nacionales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Beca a la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mejor</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universidad</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del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país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19">
            <a:extLst>
              <a:ext uri="{FF2B5EF4-FFF2-40B4-BE49-F238E27FC236}">
                <a16:creationId xmlns:a16="http://schemas.microsoft.com/office/drawing/2014/main" id="{EE2BA1E4-5F5C-C223-F8DE-4EC4B681333E}"/>
              </a:ext>
            </a:extLst>
          </p:cNvPr>
          <p:cNvSpPr txBox="1">
            <a:spLocks noChangeArrowheads="1"/>
          </p:cNvSpPr>
          <p:nvPr/>
        </p:nvSpPr>
        <p:spPr bwMode="auto">
          <a:xfrm>
            <a:off x="2951018" y="4480808"/>
            <a:ext cx="28424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Hijo</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de la Luz</a:t>
            </a:r>
          </a:p>
        </p:txBody>
      </p:sp>
      <p:sp>
        <p:nvSpPr>
          <p:cNvPr id="5" name="Text Box 20">
            <a:extLst>
              <a:ext uri="{FF2B5EF4-FFF2-40B4-BE49-F238E27FC236}">
                <a16:creationId xmlns:a16="http://schemas.microsoft.com/office/drawing/2014/main" id="{48751E86-1436-B665-05E7-56AB40538EFA}"/>
              </a:ext>
            </a:extLst>
          </p:cNvPr>
          <p:cNvSpPr txBox="1">
            <a:spLocks noChangeArrowheads="1"/>
          </p:cNvSpPr>
          <p:nvPr/>
        </p:nvSpPr>
        <p:spPr bwMode="auto">
          <a:xfrm>
            <a:off x="1909465" y="4902970"/>
            <a:ext cx="4822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Premio: </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la Sal del Mundo</a:t>
            </a:r>
          </a:p>
        </p:txBody>
      </p:sp>
      <p:sp>
        <p:nvSpPr>
          <p:cNvPr id="6" name="Text Box 21">
            <a:extLst>
              <a:ext uri="{FF2B5EF4-FFF2-40B4-BE49-F238E27FC236}">
                <a16:creationId xmlns:a16="http://schemas.microsoft.com/office/drawing/2014/main" id="{58D3474B-BB90-B73D-13B4-5AAFB4AEE49B}"/>
              </a:ext>
            </a:extLst>
          </p:cNvPr>
          <p:cNvSpPr txBox="1">
            <a:spLocks noChangeArrowheads="1"/>
          </p:cNvSpPr>
          <p:nvPr/>
        </p:nvSpPr>
        <p:spPr bwMode="auto">
          <a:xfrm>
            <a:off x="1903695" y="5317173"/>
            <a:ext cx="5257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Premio: </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Ciudad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Monte</a:t>
            </a:r>
          </a:p>
        </p:txBody>
      </p:sp>
      <p:sp>
        <p:nvSpPr>
          <p:cNvPr id="7" name="Text Box 22">
            <a:extLst>
              <a:ext uri="{FF2B5EF4-FFF2-40B4-BE49-F238E27FC236}">
                <a16:creationId xmlns:a16="http://schemas.microsoft.com/office/drawing/2014/main" id="{4414C58F-8F5E-9034-2D73-ED308FEE9AAD}"/>
              </a:ext>
            </a:extLst>
          </p:cNvPr>
          <p:cNvSpPr txBox="1">
            <a:spLocks noChangeArrowheads="1"/>
          </p:cNvSpPr>
          <p:nvPr/>
        </p:nvSpPr>
        <p:spPr bwMode="auto">
          <a:xfrm>
            <a:off x="1907735" y="5739335"/>
            <a:ext cx="44500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Premio: </a:t>
            </a:r>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Luz Brillante</a:t>
            </a:r>
          </a:p>
        </p:txBody>
      </p:sp>
      <p:sp>
        <p:nvSpPr>
          <p:cNvPr id="8" name="Line 26">
            <a:extLst>
              <a:ext uri="{FF2B5EF4-FFF2-40B4-BE49-F238E27FC236}">
                <a16:creationId xmlns:a16="http://schemas.microsoft.com/office/drawing/2014/main" id="{A84A7E94-D2B8-C8A9-9772-2206C1602B71}"/>
              </a:ext>
            </a:extLst>
          </p:cNvPr>
          <p:cNvSpPr>
            <a:spLocks noChangeShapeType="1"/>
          </p:cNvSpPr>
          <p:nvPr/>
        </p:nvSpPr>
        <p:spPr bwMode="auto">
          <a:xfrm flipH="1">
            <a:off x="7086598" y="485027"/>
            <a:ext cx="2" cy="333984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23">
            <a:extLst>
              <a:ext uri="{FF2B5EF4-FFF2-40B4-BE49-F238E27FC236}">
                <a16:creationId xmlns:a16="http://schemas.microsoft.com/office/drawing/2014/main" id="{4BBB0A71-DD02-C92F-7661-E2BD4ABEE3D3}"/>
              </a:ext>
            </a:extLst>
          </p:cNvPr>
          <p:cNvSpPr txBox="1">
            <a:spLocks noChangeArrowheads="1"/>
          </p:cNvSpPr>
          <p:nvPr/>
        </p:nvSpPr>
        <p:spPr bwMode="auto">
          <a:xfrm>
            <a:off x="1989705" y="6245038"/>
            <a:ext cx="4450066"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Tahoma" panose="020B0604030504040204" pitchFamily="34" charset="0"/>
                <a:ea typeface="Tahoma" panose="020B0604030504040204" pitchFamily="34" charset="0"/>
                <a:cs typeface="Tahoma" panose="020B0604030504040204" pitchFamily="34" charset="0"/>
              </a:rPr>
              <a:t>¿</a:t>
            </a:r>
            <a:r>
              <a:rPr lang="en-US" altLang="en-US" sz="2800" b="1" dirty="0" err="1">
                <a:latin typeface="Tahoma" panose="020B0604030504040204" pitchFamily="34" charset="0"/>
                <a:ea typeface="Tahoma" panose="020B0604030504040204" pitchFamily="34" charset="0"/>
                <a:cs typeface="Tahoma" panose="020B0604030504040204" pitchFamily="34" charset="0"/>
              </a:rPr>
              <a:t>Cómo</a:t>
            </a:r>
            <a:r>
              <a:rPr lang="en-US" altLang="en-US" sz="2800" b="1" dirty="0">
                <a:latin typeface="Tahoma" panose="020B0604030504040204" pitchFamily="34" charset="0"/>
                <a:ea typeface="Tahoma" panose="020B0604030504040204" pitchFamily="34" charset="0"/>
                <a:cs typeface="Tahoma" panose="020B0604030504040204" pitchFamily="34" charset="0"/>
              </a:rPr>
              <a:t> </a:t>
            </a:r>
            <a:r>
              <a:rPr lang="en-US" altLang="en-US" sz="2800" b="1" dirty="0" err="1">
                <a:latin typeface="Tahoma" panose="020B0604030504040204" pitchFamily="34" charset="0"/>
                <a:ea typeface="Tahoma" panose="020B0604030504040204" pitchFamily="34" charset="0"/>
                <a:cs typeface="Tahoma" panose="020B0604030504040204" pitchFamily="34" charset="0"/>
              </a:rPr>
              <a:t>calificas</a:t>
            </a:r>
            <a:r>
              <a:rPr lang="en-US" altLang="en-US" sz="2800" b="1" dirty="0">
                <a:latin typeface="Tahoma" panose="020B0604030504040204" pitchFamily="34" charset="0"/>
                <a:ea typeface="Tahoma" panose="020B0604030504040204" pitchFamily="34" charset="0"/>
                <a:cs typeface="Tahoma" panose="020B0604030504040204" pitchFamily="34" charset="0"/>
              </a:rPr>
              <a:t>?</a:t>
            </a:r>
          </a:p>
        </p:txBody>
      </p:sp>
      <p:sp>
        <p:nvSpPr>
          <p:cNvPr id="12" name="Speech Bubble: Rectangle with Corners Rounded 11">
            <a:extLst>
              <a:ext uri="{FF2B5EF4-FFF2-40B4-BE49-F238E27FC236}">
                <a16:creationId xmlns:a16="http://schemas.microsoft.com/office/drawing/2014/main" id="{B0A90EFF-AA8C-4F8A-B3B2-A4AC05AB2741}"/>
              </a:ext>
            </a:extLst>
          </p:cNvPr>
          <p:cNvSpPr/>
          <p:nvPr/>
        </p:nvSpPr>
        <p:spPr>
          <a:xfrm>
            <a:off x="9443517" y="3657600"/>
            <a:ext cx="2743196" cy="1377401"/>
          </a:xfrm>
          <a:prstGeom prst="wedgeRoundRectCallout">
            <a:avLst>
              <a:gd name="adj1" fmla="val -67070"/>
              <a:gd name="adj2" fmla="val 6013"/>
              <a:gd name="adj3" fmla="val 16667"/>
            </a:avLst>
          </a:prstGeom>
          <a:solidFill>
            <a:srgbClr val="F7F7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latin typeface="Tahoma" panose="020B0604030504040204" pitchFamily="34" charset="0"/>
                <a:ea typeface="Tahoma" panose="020B0604030504040204" pitchFamily="34" charset="0"/>
                <a:cs typeface="Tahoma" panose="020B0604030504040204" pitchFamily="34" charset="0"/>
              </a:rPr>
              <a:t>Quisiera ser nombrado y recordado así:</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24">
            <a:extLst>
              <a:ext uri="{FF2B5EF4-FFF2-40B4-BE49-F238E27FC236}">
                <a16:creationId xmlns:a16="http://schemas.microsoft.com/office/drawing/2014/main" id="{1D4E5820-20D3-8519-F4DF-489C94419CDB}"/>
              </a:ext>
            </a:extLst>
          </p:cNvPr>
          <p:cNvSpPr txBox="1">
            <a:spLocks noChangeArrowheads="1"/>
          </p:cNvSpPr>
          <p:nvPr/>
        </p:nvSpPr>
        <p:spPr bwMode="auto">
          <a:xfrm>
            <a:off x="9627055" y="5198598"/>
            <a:ext cx="2559658" cy="156966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dirty="0">
                <a:latin typeface="Tahoma" panose="020B0604030504040204" pitchFamily="34" charset="0"/>
                <a:ea typeface="Tahoma" panose="020B0604030504040204" pitchFamily="34" charset="0"/>
                <a:cs typeface="Tahoma" panose="020B0604030504040204" pitchFamily="34" charset="0"/>
              </a:rPr>
              <a:t>¿</a:t>
            </a:r>
            <a:r>
              <a:rPr lang="en-US" altLang="en-US" sz="2400" b="1" dirty="0" err="1">
                <a:latin typeface="Tahoma" panose="020B0604030504040204" pitchFamily="34" charset="0"/>
                <a:ea typeface="Tahoma" panose="020B0604030504040204" pitchFamily="34" charset="0"/>
                <a:cs typeface="Tahoma" panose="020B0604030504040204" pitchFamily="34" charset="0"/>
              </a:rPr>
              <a:t>Cómo</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n-US" altLang="en-US" sz="2400" b="1" dirty="0" err="1">
                <a:latin typeface="Tahoma" panose="020B0604030504040204" pitchFamily="34" charset="0"/>
                <a:ea typeface="Tahoma" panose="020B0604030504040204" pitchFamily="34" charset="0"/>
                <a:cs typeface="Tahoma" panose="020B0604030504040204" pitchFamily="34" charset="0"/>
              </a:rPr>
              <a:t>escribirías</a:t>
            </a:r>
            <a:r>
              <a:rPr lang="en-US" altLang="en-US" sz="2400" b="1" dirty="0">
                <a:latin typeface="Tahoma" panose="020B0604030504040204" pitchFamily="34" charset="0"/>
                <a:ea typeface="Tahoma" panose="020B0604030504040204" pitchFamily="34" charset="0"/>
                <a:cs typeface="Tahoma" panose="020B0604030504040204" pitchFamily="34" charset="0"/>
              </a:rPr>
              <a:t> </a:t>
            </a:r>
            <a:r>
              <a:rPr lang="en-US" altLang="en-US" sz="2400" b="1" dirty="0" err="1">
                <a:latin typeface="Tahoma" panose="020B0604030504040204" pitchFamily="34" charset="0"/>
                <a:ea typeface="Tahoma" panose="020B0604030504040204" pitchFamily="34" charset="0"/>
                <a:cs typeface="Tahoma" panose="020B0604030504040204" pitchFamily="34" charset="0"/>
              </a:rPr>
              <a:t>una</a:t>
            </a:r>
            <a:r>
              <a:rPr lang="en-US" altLang="en-US" sz="2400" b="1" dirty="0">
                <a:latin typeface="Tahoma" panose="020B0604030504040204" pitchFamily="34" charset="0"/>
                <a:ea typeface="Tahoma" panose="020B0604030504040204" pitchFamily="34" charset="0"/>
                <a:cs typeface="Tahoma" panose="020B0604030504040204" pitchFamily="34" charset="0"/>
              </a:rPr>
              <a:t> hoja de </a:t>
            </a:r>
            <a:r>
              <a:rPr lang="en-US" altLang="en-US" sz="2400" b="1" dirty="0" err="1">
                <a:latin typeface="Tahoma" panose="020B0604030504040204" pitchFamily="34" charset="0"/>
                <a:ea typeface="Tahoma" panose="020B0604030504040204" pitchFamily="34" charset="0"/>
                <a:cs typeface="Tahoma" panose="020B0604030504040204" pitchFamily="34" charset="0"/>
              </a:rPr>
              <a:t>vida</a:t>
            </a:r>
            <a:r>
              <a:rPr lang="en-US" altLang="en-US" sz="2400" b="1" dirty="0">
                <a:latin typeface="Tahoma" panose="020B0604030504040204" pitchFamily="34" charset="0"/>
                <a:ea typeface="Tahoma" panose="020B0604030504040204" pitchFamily="34" charset="0"/>
                <a:cs typeface="Tahoma" panose="020B0604030504040204" pitchFamily="34" charset="0"/>
              </a:rPr>
              <a:t> para </a:t>
            </a:r>
            <a:r>
              <a:rPr lang="en-US" altLang="en-US" sz="2400" b="1" dirty="0" err="1">
                <a:latin typeface="Tahoma" panose="020B0604030504040204" pitchFamily="34" charset="0"/>
                <a:ea typeface="Tahoma" panose="020B0604030504040204" pitchFamily="34" charset="0"/>
                <a:cs typeface="Tahoma" panose="020B0604030504040204" pitchFamily="34" charset="0"/>
              </a:rPr>
              <a:t>ganarlos</a:t>
            </a:r>
            <a:r>
              <a:rPr lang="en-US" altLang="en-US" sz="2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wd">
                                    <p:tmPct val="7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Horizontal)">
                                      <p:cBhvr>
                                        <p:cTn id="14" dur="1000"/>
                                        <p:tgtEl>
                                          <p:spTgt spid="8"/>
                                        </p:tgtEl>
                                      </p:cBhvr>
                                    </p:animEffect>
                                  </p:childTnLst>
                                </p:cTn>
                              </p:par>
                            </p:childTnLst>
                          </p:cTn>
                        </p:par>
                        <p:par>
                          <p:cTn id="15" fill="hold">
                            <p:stCondLst>
                              <p:cond delay="1000"/>
                            </p:stCondLst>
                            <p:childTnLst>
                              <p:par>
                                <p:cTn id="16" presetID="29" presetClass="entr" presetSubtype="0" fill="hold" nodeType="afterEffect">
                                  <p:stCondLst>
                                    <p:cond delay="0"/>
                                  </p:stCondLst>
                                  <p:iterate type="wd">
                                    <p:tmPct val="7000"/>
                                  </p:iterate>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10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1000"/>
                                        <p:tgtEl>
                                          <p:spTgt spid="12"/>
                                        </p:tgtEl>
                                      </p:cBhvr>
                                    </p:animEffect>
                                  </p:childTnLst>
                                </p:cTn>
                              </p:par>
                              <p:par>
                                <p:cTn id="29" presetID="29" presetClass="entr" presetSubtype="0" fill="hold" nodeType="withEffect">
                                  <p:stCondLst>
                                    <p:cond delay="0"/>
                                  </p:stCondLst>
                                  <p:iterate type="wd">
                                    <p:tmPct val="7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iterate type="wd">
                                    <p:tmPct val="0"/>
                                  </p:iterate>
                                  <p:childTnLst>
                                    <p:set>
                                      <p:cBhvr>
                                        <p:cTn id="37" dur="1" fill="hold">
                                          <p:stCondLst>
                                            <p:cond delay="0"/>
                                          </p:stCondLst>
                                        </p:cTn>
                                        <p:tgtEl>
                                          <p:spTgt spid="5"/>
                                        </p:tgtEl>
                                        <p:attrNameLst>
                                          <p:attrName>style.visibility</p:attrName>
                                        </p:attrNameLst>
                                      </p:cBhvr>
                                      <p:to>
                                        <p:strVal val="visible"/>
                                      </p:to>
                                    </p:set>
                                    <p:animEffect transition="in" filter="dissolv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iterate type="wd">
                                    <p:tmPct val="0"/>
                                  </p:iterate>
                                  <p:childTnLst>
                                    <p:set>
                                      <p:cBhvr>
                                        <p:cTn id="42" dur="1" fill="hold">
                                          <p:stCondLst>
                                            <p:cond delay="0"/>
                                          </p:stCondLst>
                                        </p:cTn>
                                        <p:tgtEl>
                                          <p:spTgt spid="6"/>
                                        </p:tgtEl>
                                        <p:attrNameLst>
                                          <p:attrName>style.visibility</p:attrName>
                                        </p:attrNameLst>
                                      </p:cBhvr>
                                      <p:to>
                                        <p:strVal val="visible"/>
                                      </p:to>
                                    </p:set>
                                    <p:animEffect transition="in" filter="dissolve">
                                      <p:cBhvr>
                                        <p:cTn id="43" dur="1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iterate type="wd">
                                    <p:tmPct val="0"/>
                                  </p:iterate>
                                  <p:childTnLst>
                                    <p:set>
                                      <p:cBhvr>
                                        <p:cTn id="47" dur="1" fill="hold">
                                          <p:stCondLst>
                                            <p:cond delay="0"/>
                                          </p:stCondLst>
                                        </p:cTn>
                                        <p:tgtEl>
                                          <p:spTgt spid="7"/>
                                        </p:tgtEl>
                                        <p:attrNameLst>
                                          <p:attrName>style.visibility</p:attrName>
                                        </p:attrNameLst>
                                      </p:cBhvr>
                                      <p:to>
                                        <p:strVal val="visible"/>
                                      </p:to>
                                    </p:set>
                                    <p:animEffect transition="in" filter="dissolve">
                                      <p:cBhvr>
                                        <p:cTn id="48" dur="1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ppt_h/2"/>
                                          </p:val>
                                        </p:tav>
                                        <p:tav tm="100000">
                                          <p:val>
                                            <p:strVal val="#ppt_y"/>
                                          </p:val>
                                        </p:tav>
                                      </p:tavLst>
                                    </p:anim>
                                    <p:anim calcmode="lin" valueType="num">
                                      <p:cBhvr>
                                        <p:cTn id="55" dur="1000" fill="hold"/>
                                        <p:tgtEl>
                                          <p:spTgt spid="9"/>
                                        </p:tgtEl>
                                        <p:attrNameLst>
                                          <p:attrName>ppt_w</p:attrName>
                                        </p:attrNameLst>
                                      </p:cBhvr>
                                      <p:tavLst>
                                        <p:tav tm="0">
                                          <p:val>
                                            <p:strVal val="#ppt_w"/>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ppt_x</p:attrName>
                                        </p:attrNameLst>
                                      </p:cBhvr>
                                      <p:tavLst>
                                        <p:tav tm="0">
                                          <p:val>
                                            <p:strVal val="#ppt_x-#ppt_w/2"/>
                                          </p:val>
                                        </p:tav>
                                        <p:tav tm="100000">
                                          <p:val>
                                            <p:strVal val="#ppt_x"/>
                                          </p:val>
                                        </p:tav>
                                      </p:tavLst>
                                    </p:anim>
                                    <p:anim calcmode="lin" valueType="num">
                                      <p:cBhvr>
                                        <p:cTn id="62" dur="1000" fill="hold"/>
                                        <p:tgtEl>
                                          <p:spTgt spid="13"/>
                                        </p:tgtEl>
                                        <p:attrNameLst>
                                          <p:attrName>ppt_y</p:attrName>
                                        </p:attrNameLst>
                                      </p:cBhvr>
                                      <p:tavLst>
                                        <p:tav tm="0">
                                          <p:val>
                                            <p:strVal val="#ppt_y"/>
                                          </p:val>
                                        </p:tav>
                                        <p:tav tm="100000">
                                          <p:val>
                                            <p:strVal val="#ppt_y"/>
                                          </p:val>
                                        </p:tav>
                                      </p:tavLst>
                                    </p:anim>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9" grpId="0" animBg="1"/>
      <p:bldP spid="9" grpId="1" animBg="1"/>
      <p:bldP spid="12" grpId="0"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8" name="Picture 10" descr="New Testament Refutes Traditional Belief | Tomorrow's World">
            <a:extLst>
              <a:ext uri="{FF2B5EF4-FFF2-40B4-BE49-F238E27FC236}">
                <a16:creationId xmlns:a16="http://schemas.microsoft.com/office/drawing/2014/main" id="{43CF3EF2-4F0D-333F-13F2-52DE8B76B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5200" r="16667" b="7334"/>
          <a:stretch/>
        </p:blipFill>
        <p:spPr bwMode="auto">
          <a:xfrm rot="808583">
            <a:off x="2574250" y="1539267"/>
            <a:ext cx="7802961" cy="4049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artoon a cartoon of a hand with a thumb sticking out of the water&#10;&#10;Description automatically generated">
            <a:extLst>
              <a:ext uri="{FF2B5EF4-FFF2-40B4-BE49-F238E27FC236}">
                <a16:creationId xmlns:a16="http://schemas.microsoft.com/office/drawing/2014/main" id="{6C09AA3B-EBCD-3D42-9AF8-CC29E86F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6147" name="Text Box 3">
            <a:extLst>
              <a:ext uri="{FF2B5EF4-FFF2-40B4-BE49-F238E27FC236}">
                <a16:creationId xmlns:a16="http://schemas.microsoft.com/office/drawing/2014/main" id="{4C29B7F2-5F08-F983-092A-633AF31CF6C1}"/>
              </a:ext>
            </a:extLst>
          </p:cNvPr>
          <p:cNvSpPr txBox="1">
            <a:spLocks noChangeArrowheads="1"/>
          </p:cNvSpPr>
          <p:nvPr/>
        </p:nvSpPr>
        <p:spPr bwMode="auto">
          <a:xfrm rot="20652456">
            <a:off x="242780" y="4018603"/>
            <a:ext cx="4654323"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8000" b="0" dirty="0">
                <a:solidFill>
                  <a:srgbClr val="FFFF00"/>
                </a:solidFill>
                <a:latin typeface="Forte" panose="03060902040502070203" pitchFamily="66" charset="0"/>
              </a:rPr>
              <a:t>lo que es </a:t>
            </a:r>
            <a:r>
              <a:rPr lang="es-CO" altLang="en-US" sz="8000" b="0" dirty="0">
                <a:solidFill>
                  <a:srgbClr val="FFFF00"/>
                </a:solidFill>
                <a:latin typeface="Forte" panose="03060902040502070203" pitchFamily="66" charset="0"/>
              </a:rPr>
              <a:t>verdad</a:t>
            </a:r>
            <a:endParaRPr lang="en-US" altLang="en-US" sz="8000" b="0" dirty="0">
              <a:solidFill>
                <a:srgbClr val="FFFF00"/>
              </a:solidFill>
              <a:latin typeface="Forte" panose="03060902040502070203" pitchFamily="66" charset="0"/>
            </a:endParaRPr>
          </a:p>
        </p:txBody>
      </p:sp>
      <p:sp>
        <p:nvSpPr>
          <p:cNvPr id="6154" name="AutoShape 10">
            <a:extLst>
              <a:ext uri="{FF2B5EF4-FFF2-40B4-BE49-F238E27FC236}">
                <a16:creationId xmlns:a16="http://schemas.microsoft.com/office/drawing/2014/main" id="{E09F6B43-9956-56CF-B1B4-7F9370B405A7}"/>
              </a:ext>
            </a:extLst>
          </p:cNvPr>
          <p:cNvSpPr>
            <a:spLocks noChangeArrowheads="1"/>
          </p:cNvSpPr>
          <p:nvPr/>
        </p:nvSpPr>
        <p:spPr bwMode="auto">
          <a:xfrm>
            <a:off x="3711450" y="12676"/>
            <a:ext cx="6499350" cy="977924"/>
          </a:xfrm>
          <a:prstGeom prst="wedgeRoundRectCallout">
            <a:avLst>
              <a:gd name="adj1" fmla="val -86862"/>
              <a:gd name="adj2" fmla="val -42858"/>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pic>
        <p:nvPicPr>
          <p:cNvPr id="5" name="Picture 4" descr="A cartoon of a person with his hand on his chin&#10;&#10;Description automatically generated">
            <a:extLst>
              <a:ext uri="{FF2B5EF4-FFF2-40B4-BE49-F238E27FC236}">
                <a16:creationId xmlns:a16="http://schemas.microsoft.com/office/drawing/2014/main" id="{5486F0E1-105A-FA4C-35AE-B13BB180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8206" y="3044804"/>
            <a:ext cx="3200400" cy="3850888"/>
          </a:xfrm>
          <a:prstGeom prst="rect">
            <a:avLst/>
          </a:prstGeom>
        </p:spPr>
      </p:pic>
    </p:spTree>
    <p:extLst>
      <p:ext uri="{BB962C8B-B14F-4D97-AF65-F5344CB8AC3E}">
        <p14:creationId xmlns:p14="http://schemas.microsoft.com/office/powerpoint/2010/main" val="50330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2" name="Rectangle 6">
            <a:extLst>
              <a:ext uri="{FF2B5EF4-FFF2-40B4-BE49-F238E27FC236}">
                <a16:creationId xmlns:a16="http://schemas.microsoft.com/office/drawing/2014/main" id="{34FA4C7F-B03B-BD18-76D9-081863EADC96}"/>
              </a:ext>
            </a:extLst>
          </p:cNvPr>
          <p:cNvSpPr>
            <a:spLocks noChangeArrowheads="1"/>
          </p:cNvSpPr>
          <p:nvPr/>
        </p:nvSpPr>
        <p:spPr bwMode="auto">
          <a:xfrm>
            <a:off x="1447800" y="0"/>
            <a:ext cx="10744194" cy="523220"/>
          </a:xfrm>
          <a:prstGeom prst="rect">
            <a:avLst/>
          </a:prstGeom>
          <a:solidFill>
            <a:srgbClr val="FFFF00"/>
          </a:solidFill>
          <a:ln w="9525">
            <a:solidFill>
              <a:schemeClr val="bg1"/>
            </a:solidFill>
            <a:miter lim="800000"/>
            <a:headEnd/>
            <a:tailEnd/>
          </a:ln>
          <a:effectLst/>
        </p:spPr>
        <p:txBody>
          <a:bodyPr wrap="square">
            <a:spAutoFit/>
          </a:bodyPr>
          <a:lstStyle/>
          <a:p>
            <a:pPr algn="ctr"/>
            <a:r>
              <a:rPr lang="en-US"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Establecer</a:t>
            </a:r>
            <a:r>
              <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un </a:t>
            </a:r>
            <a:r>
              <a:rPr lang="en-US"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est</a:t>
            </a:r>
            <a:r>
              <a:rPr lang="es-CO" alt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ándar</a:t>
            </a:r>
            <a:r>
              <a:rPr lang="es-CO"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alto para que el mundo lo vea</a:t>
            </a:r>
            <a:endParaRPr lang="en-US" alt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5785" name="Rectangle 9">
            <a:extLst>
              <a:ext uri="{FF2B5EF4-FFF2-40B4-BE49-F238E27FC236}">
                <a16:creationId xmlns:a16="http://schemas.microsoft.com/office/drawing/2014/main" id="{DDB55734-6562-4198-3C29-CE4B44A5143D}"/>
              </a:ext>
            </a:extLst>
          </p:cNvPr>
          <p:cNvSpPr>
            <a:spLocks noChangeArrowheads="1"/>
          </p:cNvSpPr>
          <p:nvPr/>
        </p:nvSpPr>
        <p:spPr bwMode="auto">
          <a:xfrm>
            <a:off x="-1" y="0"/>
            <a:ext cx="1676397" cy="6858000"/>
          </a:xfrm>
          <a:prstGeom prst="rect">
            <a:avLst/>
          </a:prstGeom>
          <a:solidFill>
            <a:srgbClr val="990000"/>
          </a:solidFill>
          <a:ln w="9525">
            <a:solidFill>
              <a:schemeClr val="tx1"/>
            </a:solidFill>
            <a:miter lim="800000"/>
            <a:headEnd/>
            <a:tailEnd/>
          </a:ln>
          <a:effectLst/>
        </p:spPr>
        <p:txBody>
          <a:bodyPr wrap="none" anchor="ct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786" name="Text Box 10">
            <a:extLst>
              <a:ext uri="{FF2B5EF4-FFF2-40B4-BE49-F238E27FC236}">
                <a16:creationId xmlns:a16="http://schemas.microsoft.com/office/drawing/2014/main" id="{5403AA1A-E739-9460-D9C5-F6A8D7E3A7F0}"/>
              </a:ext>
            </a:extLst>
          </p:cNvPr>
          <p:cNvSpPr txBox="1">
            <a:spLocks noChangeArrowheads="1"/>
          </p:cNvSpPr>
          <p:nvPr/>
        </p:nvSpPr>
        <p:spPr bwMode="auto">
          <a:xfrm>
            <a:off x="0" y="6400800"/>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FF00"/>
                </a:solidFill>
                <a:latin typeface="Tahoma" panose="020B0604030504040204" pitchFamily="34" charset="0"/>
                <a:ea typeface="Tahoma" panose="020B0604030504040204" pitchFamily="34" charset="0"/>
                <a:cs typeface="Tahoma" panose="020B0604030504040204" pitchFamily="34" charset="0"/>
              </a:rPr>
              <a:t>Malo</a:t>
            </a:r>
          </a:p>
        </p:txBody>
      </p:sp>
      <p:sp>
        <p:nvSpPr>
          <p:cNvPr id="75787" name="Text Box 11">
            <a:extLst>
              <a:ext uri="{FF2B5EF4-FFF2-40B4-BE49-F238E27FC236}">
                <a16:creationId xmlns:a16="http://schemas.microsoft.com/office/drawing/2014/main" id="{88C3B177-4AFD-94D7-89B5-D7CFB6F39A9B}"/>
              </a:ext>
            </a:extLst>
          </p:cNvPr>
          <p:cNvSpPr txBox="1">
            <a:spLocks noChangeArrowheads="1"/>
          </p:cNvSpPr>
          <p:nvPr/>
        </p:nvSpPr>
        <p:spPr bwMode="auto">
          <a:xfrm>
            <a:off x="-1" y="3276600"/>
            <a:ext cx="16002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300" b="1" dirty="0" err="1">
                <a:solidFill>
                  <a:srgbClr val="FFFF00"/>
                </a:solidFill>
                <a:latin typeface="Tahoma" panose="020B0604030504040204" pitchFamily="34" charset="0"/>
                <a:ea typeface="Tahoma" panose="020B0604030504040204" pitchFamily="34" charset="0"/>
                <a:cs typeface="Tahoma" panose="020B0604030504040204" pitchFamily="34" charset="0"/>
              </a:rPr>
              <a:t>Promedio</a:t>
            </a:r>
            <a:endPar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5788" name="Text Box 12">
            <a:extLst>
              <a:ext uri="{FF2B5EF4-FFF2-40B4-BE49-F238E27FC236}">
                <a16:creationId xmlns:a16="http://schemas.microsoft.com/office/drawing/2014/main" id="{95F737A0-DA8C-872D-C408-096A77B2E24E}"/>
              </a:ext>
            </a:extLst>
          </p:cNvPr>
          <p:cNvSpPr txBox="1">
            <a:spLocks noChangeArrowheads="1"/>
          </p:cNvSpPr>
          <p:nvPr/>
        </p:nvSpPr>
        <p:spPr bwMode="auto">
          <a:xfrm>
            <a:off x="-1" y="4724400"/>
            <a:ext cx="1600199" cy="4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300" b="1" dirty="0">
                <a:solidFill>
                  <a:srgbClr val="FFFF00"/>
                </a:solidFill>
                <a:latin typeface="Tahoma" panose="020B0604030504040204" pitchFamily="34" charset="0"/>
                <a:ea typeface="Tahoma" panose="020B0604030504040204" pitchFamily="34" charset="0"/>
                <a:cs typeface="Tahoma" panose="020B0604030504040204" pitchFamily="34" charset="0"/>
              </a:rPr>
              <a:t>Mediocre</a:t>
            </a:r>
          </a:p>
        </p:txBody>
      </p:sp>
      <p:sp>
        <p:nvSpPr>
          <p:cNvPr id="75789" name="Text Box 13">
            <a:extLst>
              <a:ext uri="{FF2B5EF4-FFF2-40B4-BE49-F238E27FC236}">
                <a16:creationId xmlns:a16="http://schemas.microsoft.com/office/drawing/2014/main" id="{FF298A18-FFD0-9F13-4A62-33D47DB2E65C}"/>
              </a:ext>
            </a:extLst>
          </p:cNvPr>
          <p:cNvSpPr txBox="1">
            <a:spLocks noChangeArrowheads="1"/>
          </p:cNvSpPr>
          <p:nvPr/>
        </p:nvSpPr>
        <p:spPr bwMode="auto">
          <a:xfrm>
            <a:off x="0" y="1"/>
            <a:ext cx="1447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el</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Mejor</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75790" name="Text Box 14">
            <a:extLst>
              <a:ext uri="{FF2B5EF4-FFF2-40B4-BE49-F238E27FC236}">
                <a16:creationId xmlns:a16="http://schemas.microsoft.com/office/drawing/2014/main" id="{74225503-26A6-0AE8-2D32-2D862BD7F7BF}"/>
              </a:ext>
            </a:extLst>
          </p:cNvPr>
          <p:cNvSpPr txBox="1">
            <a:spLocks noChangeArrowheads="1"/>
          </p:cNvSpPr>
          <p:nvPr/>
        </p:nvSpPr>
        <p:spPr bwMode="auto">
          <a:xfrm>
            <a:off x="-76201" y="1581632"/>
            <a:ext cx="1600198"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Encima</a:t>
            </a: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de la media</a:t>
            </a:r>
          </a:p>
        </p:txBody>
      </p:sp>
      <p:sp>
        <p:nvSpPr>
          <p:cNvPr id="75791" name="Line 15">
            <a:extLst>
              <a:ext uri="{FF2B5EF4-FFF2-40B4-BE49-F238E27FC236}">
                <a16:creationId xmlns:a16="http://schemas.microsoft.com/office/drawing/2014/main" id="{1D2F34AF-BE53-F198-0A4D-C37056EF2999}"/>
              </a:ext>
            </a:extLst>
          </p:cNvPr>
          <p:cNvSpPr>
            <a:spLocks noChangeShapeType="1"/>
          </p:cNvSpPr>
          <p:nvPr/>
        </p:nvSpPr>
        <p:spPr bwMode="auto">
          <a:xfrm rot="10800000">
            <a:off x="1685631" y="-7203"/>
            <a:ext cx="0" cy="6858000"/>
          </a:xfrm>
          <a:prstGeom prst="line">
            <a:avLst/>
          </a:prstGeom>
          <a:noFill/>
          <a:ln w="152400">
            <a:solidFill>
              <a:srgbClr val="00CC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4" name="Line 28">
            <a:extLst>
              <a:ext uri="{FF2B5EF4-FFF2-40B4-BE49-F238E27FC236}">
                <a16:creationId xmlns:a16="http://schemas.microsoft.com/office/drawing/2014/main" id="{CC96E3AA-DD5C-214D-19F9-5E30D9550692}"/>
              </a:ext>
            </a:extLst>
          </p:cNvPr>
          <p:cNvSpPr>
            <a:spLocks noChangeShapeType="1"/>
          </p:cNvSpPr>
          <p:nvPr/>
        </p:nvSpPr>
        <p:spPr bwMode="auto">
          <a:xfrm flipV="1">
            <a:off x="762000" y="5105400"/>
            <a:ext cx="0" cy="12954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5" name="Line 29">
            <a:extLst>
              <a:ext uri="{FF2B5EF4-FFF2-40B4-BE49-F238E27FC236}">
                <a16:creationId xmlns:a16="http://schemas.microsoft.com/office/drawing/2014/main" id="{8DB70DFD-AF5B-A236-065F-25D92FA7F529}"/>
              </a:ext>
            </a:extLst>
          </p:cNvPr>
          <p:cNvSpPr>
            <a:spLocks noChangeShapeType="1"/>
          </p:cNvSpPr>
          <p:nvPr/>
        </p:nvSpPr>
        <p:spPr bwMode="auto">
          <a:xfrm flipV="1">
            <a:off x="762000" y="3657600"/>
            <a:ext cx="0" cy="9906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6" name="Line 30">
            <a:extLst>
              <a:ext uri="{FF2B5EF4-FFF2-40B4-BE49-F238E27FC236}">
                <a16:creationId xmlns:a16="http://schemas.microsoft.com/office/drawing/2014/main" id="{D027C5DC-BE2B-9FD9-78C6-66C99E68955F}"/>
              </a:ext>
            </a:extLst>
          </p:cNvPr>
          <p:cNvSpPr>
            <a:spLocks noChangeShapeType="1"/>
          </p:cNvSpPr>
          <p:nvPr/>
        </p:nvSpPr>
        <p:spPr bwMode="auto">
          <a:xfrm flipV="1">
            <a:off x="762000" y="2286000"/>
            <a:ext cx="0" cy="11430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75807" name="Line 31">
            <a:extLst>
              <a:ext uri="{FF2B5EF4-FFF2-40B4-BE49-F238E27FC236}">
                <a16:creationId xmlns:a16="http://schemas.microsoft.com/office/drawing/2014/main" id="{76A9FB8A-D6F8-F2E4-F78E-90E8CF73D92E}"/>
              </a:ext>
            </a:extLst>
          </p:cNvPr>
          <p:cNvSpPr>
            <a:spLocks noChangeShapeType="1"/>
          </p:cNvSpPr>
          <p:nvPr/>
        </p:nvSpPr>
        <p:spPr bwMode="auto">
          <a:xfrm flipV="1">
            <a:off x="762000" y="762000"/>
            <a:ext cx="0" cy="99060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0" name="Text Box 32">
            <a:extLst>
              <a:ext uri="{FF2B5EF4-FFF2-40B4-BE49-F238E27FC236}">
                <a16:creationId xmlns:a16="http://schemas.microsoft.com/office/drawing/2014/main" id="{86EE4C2D-69E2-234C-7F26-B064DB5924E9}"/>
              </a:ext>
            </a:extLst>
          </p:cNvPr>
          <p:cNvSpPr txBox="1">
            <a:spLocks noChangeArrowheads="1"/>
          </p:cNvSpPr>
          <p:nvPr/>
        </p:nvSpPr>
        <p:spPr bwMode="auto">
          <a:xfrm>
            <a:off x="1832549" y="827305"/>
            <a:ext cx="10058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Hoja de Vida:  para ser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nombrado</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Hijo</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de la Luz</a:t>
            </a:r>
          </a:p>
        </p:txBody>
      </p:sp>
      <p:sp>
        <p:nvSpPr>
          <p:cNvPr id="13" name="Text Box 33">
            <a:extLst>
              <a:ext uri="{FF2B5EF4-FFF2-40B4-BE49-F238E27FC236}">
                <a16:creationId xmlns:a16="http://schemas.microsoft.com/office/drawing/2014/main" id="{C8B5E719-D7B2-61D2-EAB3-798A65B2AFEE}"/>
              </a:ext>
            </a:extLst>
          </p:cNvPr>
          <p:cNvSpPr txBox="1">
            <a:spLocks noChangeArrowheads="1"/>
          </p:cNvSpPr>
          <p:nvPr/>
        </p:nvSpPr>
        <p:spPr bwMode="auto">
          <a:xfrm>
            <a:off x="1817510" y="1372404"/>
            <a:ext cx="310113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Hebreo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Israelita</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Box 34">
            <a:extLst>
              <a:ext uri="{FF2B5EF4-FFF2-40B4-BE49-F238E27FC236}">
                <a16:creationId xmlns:a16="http://schemas.microsoft.com/office/drawing/2014/main" id="{E05638FC-0C22-23CF-72C1-446E8D6981D0}"/>
              </a:ext>
            </a:extLst>
          </p:cNvPr>
          <p:cNvSpPr txBox="1">
            <a:spLocks noChangeArrowheads="1"/>
          </p:cNvSpPr>
          <p:nvPr/>
        </p:nvSpPr>
        <p:spPr bwMode="auto">
          <a:xfrm>
            <a:off x="1813302" y="1821875"/>
            <a:ext cx="462934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Descendiente</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de Abraham</a:t>
            </a:r>
          </a:p>
        </p:txBody>
      </p:sp>
      <p:sp>
        <p:nvSpPr>
          <p:cNvPr id="15" name="Text Box 35">
            <a:extLst>
              <a:ext uri="{FF2B5EF4-FFF2-40B4-BE49-F238E27FC236}">
                <a16:creationId xmlns:a16="http://schemas.microsoft.com/office/drawing/2014/main" id="{A485237C-6A9A-575C-E20B-762C7880097B}"/>
              </a:ext>
            </a:extLst>
          </p:cNvPr>
          <p:cNvSpPr txBox="1">
            <a:spLocks noChangeArrowheads="1"/>
          </p:cNvSpPr>
          <p:nvPr/>
        </p:nvSpPr>
        <p:spPr bwMode="auto">
          <a:xfrm>
            <a:off x="1822538" y="2277770"/>
            <a:ext cx="467840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Servidor</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superior de Cristo</a:t>
            </a:r>
          </a:p>
        </p:txBody>
      </p:sp>
      <p:sp>
        <p:nvSpPr>
          <p:cNvPr id="16" name="Text Box 37">
            <a:extLst>
              <a:ext uri="{FF2B5EF4-FFF2-40B4-BE49-F238E27FC236}">
                <a16:creationId xmlns:a16="http://schemas.microsoft.com/office/drawing/2014/main" id="{F6C143A5-191B-12D5-7427-EF605BF4C5A6}"/>
              </a:ext>
            </a:extLst>
          </p:cNvPr>
          <p:cNvSpPr txBox="1">
            <a:spLocks noChangeArrowheads="1"/>
          </p:cNvSpPr>
          <p:nvPr/>
        </p:nvSpPr>
        <p:spPr bwMode="auto">
          <a:xfrm>
            <a:off x="1794445" y="4652315"/>
            <a:ext cx="37338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Expuesto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 la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muerte</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Box 38">
            <a:extLst>
              <a:ext uri="{FF2B5EF4-FFF2-40B4-BE49-F238E27FC236}">
                <a16:creationId xmlns:a16="http://schemas.microsoft.com/office/drawing/2014/main" id="{FC161445-E5B2-0805-6675-2EE8496042BB}"/>
              </a:ext>
            </a:extLst>
          </p:cNvPr>
          <p:cNvSpPr txBox="1">
            <a:spLocks noChangeArrowheads="1"/>
          </p:cNvSpPr>
          <p:nvPr/>
        </p:nvSpPr>
        <p:spPr bwMode="auto">
          <a:xfrm>
            <a:off x="1794305" y="3673200"/>
            <a:ext cx="525793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Azotado</a:t>
            </a: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5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veces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 Box 39">
            <a:extLst>
              <a:ext uri="{FF2B5EF4-FFF2-40B4-BE49-F238E27FC236}">
                <a16:creationId xmlns:a16="http://schemas.microsoft.com/office/drawing/2014/main" id="{4C5FCBD2-9D16-6951-64F3-2A1DA3C9EFA2}"/>
              </a:ext>
            </a:extLst>
          </p:cNvPr>
          <p:cNvSpPr txBox="1">
            <a:spLocks noChangeArrowheads="1"/>
          </p:cNvSpPr>
          <p:nvPr/>
        </p:nvSpPr>
        <p:spPr bwMode="auto">
          <a:xfrm>
            <a:off x="1802522" y="5088216"/>
            <a:ext cx="333715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Apedreado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1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vez</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Box 40">
            <a:extLst>
              <a:ext uri="{FF2B5EF4-FFF2-40B4-BE49-F238E27FC236}">
                <a16:creationId xmlns:a16="http://schemas.microsoft.com/office/drawing/2014/main" id="{F160CC6A-F601-0FBE-E689-7B19D3987681}"/>
              </a:ext>
            </a:extLst>
          </p:cNvPr>
          <p:cNvSpPr txBox="1">
            <a:spLocks noChangeArrowheads="1"/>
          </p:cNvSpPr>
          <p:nvPr/>
        </p:nvSpPr>
        <p:spPr bwMode="auto">
          <a:xfrm>
            <a:off x="1822538" y="2741321"/>
            <a:ext cx="484870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Trabajó</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más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que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demás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41">
            <a:extLst>
              <a:ext uri="{FF2B5EF4-FFF2-40B4-BE49-F238E27FC236}">
                <a16:creationId xmlns:a16="http://schemas.microsoft.com/office/drawing/2014/main" id="{051D7584-1DA4-349D-EA2A-8217252F0F30}"/>
              </a:ext>
            </a:extLst>
          </p:cNvPr>
          <p:cNvSpPr txBox="1">
            <a:spLocks noChangeArrowheads="1"/>
          </p:cNvSpPr>
          <p:nvPr/>
        </p:nvSpPr>
        <p:spPr bwMode="auto">
          <a:xfrm>
            <a:off x="1785068" y="3226370"/>
            <a:ext cx="471587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Más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tiempo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prisión</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Box 43">
            <a:extLst>
              <a:ext uri="{FF2B5EF4-FFF2-40B4-BE49-F238E27FC236}">
                <a16:creationId xmlns:a16="http://schemas.microsoft.com/office/drawing/2014/main" id="{991F1DCC-35E1-F093-919F-50DB0892DCBF}"/>
              </a:ext>
            </a:extLst>
          </p:cNvPr>
          <p:cNvSpPr txBox="1">
            <a:spLocks noChangeArrowheads="1"/>
          </p:cNvSpPr>
          <p:nvPr/>
        </p:nvSpPr>
        <p:spPr bwMode="auto">
          <a:xfrm>
            <a:off x="1794445" y="4199061"/>
            <a:ext cx="47739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3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veces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golpeado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con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varas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26">
            <a:extLst>
              <a:ext uri="{FF2B5EF4-FFF2-40B4-BE49-F238E27FC236}">
                <a16:creationId xmlns:a16="http://schemas.microsoft.com/office/drawing/2014/main" id="{75B698D2-66D3-848C-8C49-EA0B56AE57DF}"/>
              </a:ext>
            </a:extLst>
          </p:cNvPr>
          <p:cNvSpPr>
            <a:spLocks noChangeShapeType="1"/>
          </p:cNvSpPr>
          <p:nvPr/>
        </p:nvSpPr>
        <p:spPr bwMode="auto">
          <a:xfrm flipH="1">
            <a:off x="6677856" y="1436171"/>
            <a:ext cx="23865" cy="4431229"/>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600" b="1">
              <a:latin typeface="Tahoma" panose="020B0604030504040204" pitchFamily="34" charset="0"/>
              <a:ea typeface="Tahoma" panose="020B0604030504040204" pitchFamily="34" charset="0"/>
              <a:cs typeface="Tahoma" panose="020B0604030504040204" pitchFamily="34" charset="0"/>
            </a:endParaRPr>
          </a:p>
        </p:txBody>
      </p:sp>
      <p:sp>
        <p:nvSpPr>
          <p:cNvPr id="23" name="Text Box 44">
            <a:extLst>
              <a:ext uri="{FF2B5EF4-FFF2-40B4-BE49-F238E27FC236}">
                <a16:creationId xmlns:a16="http://schemas.microsoft.com/office/drawing/2014/main" id="{73D91585-577A-2055-046D-C2700C477115}"/>
              </a:ext>
            </a:extLst>
          </p:cNvPr>
          <p:cNvSpPr txBox="1">
            <a:spLocks noChangeArrowheads="1"/>
          </p:cNvSpPr>
          <p:nvPr/>
        </p:nvSpPr>
        <p:spPr bwMode="auto">
          <a:xfrm>
            <a:off x="1795059" y="5531048"/>
            <a:ext cx="366254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Náufrago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3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veces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 Box 45">
            <a:extLst>
              <a:ext uri="{FF2B5EF4-FFF2-40B4-BE49-F238E27FC236}">
                <a16:creationId xmlns:a16="http://schemas.microsoft.com/office/drawing/2014/main" id="{3455712B-E6E5-E0B1-DD11-551A9A5DBE93}"/>
              </a:ext>
            </a:extLst>
          </p:cNvPr>
          <p:cNvSpPr txBox="1">
            <a:spLocks noChangeArrowheads="1"/>
          </p:cNvSpPr>
          <p:nvPr/>
        </p:nvSpPr>
        <p:spPr bwMode="auto">
          <a:xfrm>
            <a:off x="6777561" y="1368908"/>
            <a:ext cx="47925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noche</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y 1 día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el</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mar</a:t>
            </a:r>
          </a:p>
        </p:txBody>
      </p:sp>
      <p:sp>
        <p:nvSpPr>
          <p:cNvPr id="25" name="Text Box 46">
            <a:extLst>
              <a:ext uri="{FF2B5EF4-FFF2-40B4-BE49-F238E27FC236}">
                <a16:creationId xmlns:a16="http://schemas.microsoft.com/office/drawing/2014/main" id="{0F109F4B-B347-E618-3972-8E93F6DDFE0D}"/>
              </a:ext>
            </a:extLst>
          </p:cNvPr>
          <p:cNvSpPr txBox="1">
            <a:spLocks noChangeArrowheads="1"/>
          </p:cNvSpPr>
          <p:nvPr/>
        </p:nvSpPr>
        <p:spPr bwMode="auto">
          <a:xfrm>
            <a:off x="6767064" y="1839556"/>
            <a:ext cx="487375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En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caminos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muchas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veces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 Box 47">
            <a:extLst>
              <a:ext uri="{FF2B5EF4-FFF2-40B4-BE49-F238E27FC236}">
                <a16:creationId xmlns:a16="http://schemas.microsoft.com/office/drawing/2014/main" id="{8BE67C0B-F888-F867-4A81-62F4225F6B8E}"/>
              </a:ext>
            </a:extLst>
          </p:cNvPr>
          <p:cNvSpPr txBox="1">
            <a:spLocks noChangeArrowheads="1"/>
          </p:cNvSpPr>
          <p:nvPr/>
        </p:nvSpPr>
        <p:spPr bwMode="auto">
          <a:xfrm>
            <a:off x="6775931" y="2292810"/>
            <a:ext cx="42239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A menudo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en</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peligro</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 Box 48">
            <a:extLst>
              <a:ext uri="{FF2B5EF4-FFF2-40B4-BE49-F238E27FC236}">
                <a16:creationId xmlns:a16="http://schemas.microsoft.com/office/drawing/2014/main" id="{5FF531BF-73F9-6F4C-E3DB-A4BBF074133F}"/>
              </a:ext>
            </a:extLst>
          </p:cNvPr>
          <p:cNvSpPr txBox="1">
            <a:spLocks noChangeArrowheads="1"/>
          </p:cNvSpPr>
          <p:nvPr/>
        </p:nvSpPr>
        <p:spPr bwMode="auto">
          <a:xfrm>
            <a:off x="6769151" y="2763458"/>
            <a:ext cx="525793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Trabajo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duro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sin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poder</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dormir</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Box 49">
            <a:extLst>
              <a:ext uri="{FF2B5EF4-FFF2-40B4-BE49-F238E27FC236}">
                <a16:creationId xmlns:a16="http://schemas.microsoft.com/office/drawing/2014/main" id="{0299BE7F-7AAA-49B6-F1D8-17ED611C86A1}"/>
              </a:ext>
            </a:extLst>
          </p:cNvPr>
          <p:cNvSpPr txBox="1">
            <a:spLocks noChangeArrowheads="1"/>
          </p:cNvSpPr>
          <p:nvPr/>
        </p:nvSpPr>
        <p:spPr bwMode="auto">
          <a:xfrm>
            <a:off x="6751047" y="3203475"/>
            <a:ext cx="536112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Con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hambre</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y sed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varias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veces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id="{C258EFD3-C07C-B55C-1AB9-5F1A0EAF5C1A}"/>
              </a:ext>
            </a:extLst>
          </p:cNvPr>
          <p:cNvSpPr txBox="1">
            <a:spLocks noChangeArrowheads="1"/>
          </p:cNvSpPr>
          <p:nvPr/>
        </p:nvSpPr>
        <p:spPr bwMode="auto">
          <a:xfrm>
            <a:off x="6756496" y="3676243"/>
            <a:ext cx="45488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A menudo sin comida</a:t>
            </a:r>
          </a:p>
        </p:txBody>
      </p:sp>
      <p:sp>
        <p:nvSpPr>
          <p:cNvPr id="30" name="Text Box 51">
            <a:extLst>
              <a:ext uri="{FF2B5EF4-FFF2-40B4-BE49-F238E27FC236}">
                <a16:creationId xmlns:a16="http://schemas.microsoft.com/office/drawing/2014/main" id="{B1F5791E-B759-F45B-DE41-FE4C96E6F377}"/>
              </a:ext>
            </a:extLst>
          </p:cNvPr>
          <p:cNvSpPr txBox="1">
            <a:spLocks noChangeArrowheads="1"/>
          </p:cNvSpPr>
          <p:nvPr/>
        </p:nvSpPr>
        <p:spPr bwMode="auto">
          <a:xfrm>
            <a:off x="6771110" y="4165326"/>
            <a:ext cx="43051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Con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frío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 menudo</a:t>
            </a:r>
          </a:p>
        </p:txBody>
      </p:sp>
      <p:sp>
        <p:nvSpPr>
          <p:cNvPr id="31" name="Text Box 52">
            <a:extLst>
              <a:ext uri="{FF2B5EF4-FFF2-40B4-BE49-F238E27FC236}">
                <a16:creationId xmlns:a16="http://schemas.microsoft.com/office/drawing/2014/main" id="{4C7E9158-65E5-05FD-9932-D5C2DD6C6695}"/>
              </a:ext>
            </a:extLst>
          </p:cNvPr>
          <p:cNvSpPr txBox="1">
            <a:spLocks noChangeArrowheads="1"/>
          </p:cNvSpPr>
          <p:nvPr/>
        </p:nvSpPr>
        <p:spPr bwMode="auto">
          <a:xfrm>
            <a:off x="6760226" y="4618897"/>
            <a:ext cx="519866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Mucha</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presión</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todos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días</a:t>
            </a:r>
          </a:p>
        </p:txBody>
      </p:sp>
      <p:sp>
        <p:nvSpPr>
          <p:cNvPr id="32" name="Text Box 53">
            <a:extLst>
              <a:ext uri="{FF2B5EF4-FFF2-40B4-BE49-F238E27FC236}">
                <a16:creationId xmlns:a16="http://schemas.microsoft.com/office/drawing/2014/main" id="{863CD04D-05A6-A698-4D07-3D5549FA79B2}"/>
              </a:ext>
            </a:extLst>
          </p:cNvPr>
          <p:cNvSpPr txBox="1">
            <a:spLocks noChangeArrowheads="1"/>
          </p:cNvSpPr>
          <p:nvPr/>
        </p:nvSpPr>
        <p:spPr bwMode="auto">
          <a:xfrm>
            <a:off x="6749143" y="5040395"/>
            <a:ext cx="519866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Traumatizado</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por</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los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pecados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l"/>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y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debilidades</a:t>
            </a:r>
            <a:r>
              <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altLang="en-US" sz="2600" b="1" dirty="0" err="1">
                <a:solidFill>
                  <a:schemeClr val="bg1"/>
                </a:solidFill>
                <a:latin typeface="Tahoma" panose="020B0604030504040204" pitchFamily="34" charset="0"/>
                <a:ea typeface="Tahoma" panose="020B0604030504040204" pitchFamily="34" charset="0"/>
                <a:cs typeface="Tahoma" panose="020B0604030504040204" pitchFamily="34" charset="0"/>
              </a:rPr>
              <a:t>otros</a:t>
            </a:r>
            <a:endParaRPr lang="en-US" altLang="en-US" sz="2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 Box 36">
            <a:extLst>
              <a:ext uri="{FF2B5EF4-FFF2-40B4-BE49-F238E27FC236}">
                <a16:creationId xmlns:a16="http://schemas.microsoft.com/office/drawing/2014/main" id="{4F7C825D-9FFE-1BCE-9C31-D8A30EDAA967}"/>
              </a:ext>
            </a:extLst>
          </p:cNvPr>
          <p:cNvSpPr txBox="1">
            <a:spLocks noChangeArrowheads="1"/>
          </p:cNvSpPr>
          <p:nvPr/>
        </p:nvSpPr>
        <p:spPr bwMode="auto">
          <a:xfrm>
            <a:off x="3987013" y="6149957"/>
            <a:ext cx="5027864"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2800" b="1" dirty="0" err="1">
                <a:solidFill>
                  <a:srgbClr val="FFFF00"/>
                </a:solidFill>
                <a:latin typeface="Tahoma" panose="020B0604030504040204" pitchFamily="34" charset="0"/>
                <a:ea typeface="Tahoma" panose="020B0604030504040204" pitchFamily="34" charset="0"/>
                <a:cs typeface="Tahoma" panose="020B0604030504040204" pitchFamily="34" charset="0"/>
              </a:rPr>
              <a:t>Corintios</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11:22-29</a:t>
            </a:r>
          </a:p>
        </p:txBody>
      </p:sp>
    </p:spTree>
    <p:extLst>
      <p:ext uri="{BB962C8B-B14F-4D97-AF65-F5344CB8AC3E}">
        <p14:creationId xmlns:p14="http://schemas.microsoft.com/office/powerpoint/2010/main" val="21343065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56" presetClass="path" presetSubtype="0" accel="50000" decel="50000" fill="hold" nodeType="withEffect">
                                  <p:stCondLst>
                                    <p:cond delay="0"/>
                                  </p:stCondLst>
                                  <p:childTnLst>
                                    <p:animMotion origin="layout" path="M 0.1 0.45555 L -4.16667E-7 3.7037E-6 " pathEditMode="relative" rAng="0" ptsTypes="AA">
                                      <p:cBhvr>
                                        <p:cTn id="10" dur="2000" fill="hold"/>
                                        <p:tgtEl>
                                          <p:spTgt spid="10"/>
                                        </p:tgtEl>
                                        <p:attrNameLst>
                                          <p:attrName>ppt_x</p:attrName>
                                          <p:attrName>ppt_y</p:attrName>
                                        </p:attrNameLst>
                                      </p:cBhvr>
                                      <p:rCtr x="-5000" y="-22778"/>
                                    </p:animMotion>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To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Top)">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Top)">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Top)">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Top)">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Top)">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lide(fromTop)">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slide(fromTop)">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lide(fromTop)">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slide(fromTop)">
                                      <p:cBhvr>
                                        <p:cTn id="60" dur="1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outHorizontal)">
                                      <p:cBhvr>
                                        <p:cTn id="65" dur="1000"/>
                                        <p:tgtEl>
                                          <p:spTgt spid="22"/>
                                        </p:tgtEl>
                                      </p:cBhvr>
                                    </p:animEffect>
                                  </p:childTnLst>
                                </p:cTn>
                              </p:par>
                              <p:par>
                                <p:cTn id="66" presetID="12" presetClass="entr" presetSubtype="1"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lide(fromTop)">
                                      <p:cBhvr>
                                        <p:cTn id="68" dur="1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slide(fromTop)">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1"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lide(fromTop)">
                                      <p:cBhvr>
                                        <p:cTn id="78" dur="10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slide(fromTop)">
                                      <p:cBhvr>
                                        <p:cTn id="83" dur="10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1"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slide(fromTop)">
                                      <p:cBhvr>
                                        <p:cTn id="88" dur="10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1"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slide(fromTop)">
                                      <p:cBhvr>
                                        <p:cTn id="93" dur="10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1"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slide(fromTop)">
                                      <p:cBhvr>
                                        <p:cTn id="98" dur="10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1"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lide(fromTop)">
                                      <p:cBhvr>
                                        <p:cTn id="103" dur="10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1"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slide(fromTop)">
                                      <p:cBhvr>
                                        <p:cTn id="108" dur="1000"/>
                                        <p:tgtEl>
                                          <p:spTgt spid="32"/>
                                        </p:tgtEl>
                                      </p:cBhvr>
                                    </p:animEffect>
                                  </p:childTnLst>
                                </p:cTn>
                              </p:par>
                            </p:childTnLst>
                          </p:cTn>
                        </p:par>
                        <p:par>
                          <p:cTn id="109" fill="hold">
                            <p:stCondLst>
                              <p:cond delay="1000"/>
                            </p:stCondLst>
                            <p:childTnLst>
                              <p:par>
                                <p:cTn id="110" presetID="23" presetClass="entr" presetSubtype="288" fill="hold"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4/3*#ppt_w"/>
                                          </p:val>
                                        </p:tav>
                                        <p:tav tm="100000">
                                          <p:val>
                                            <p:strVal val="#ppt_w"/>
                                          </p:val>
                                        </p:tav>
                                      </p:tavLst>
                                    </p:anim>
                                    <p:anim calcmode="lin" valueType="num">
                                      <p:cBhvr>
                                        <p:cTn id="113" dur="2000" fill="hold"/>
                                        <p:tgtEl>
                                          <p:spTgt spid="3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4" grpId="0"/>
      <p:bldP spid="15" grpId="0"/>
      <p:bldP spid="16" grpId="0"/>
      <p:bldP spid="17" grpId="0"/>
      <p:bldP spid="18" grpId="0"/>
      <p:bldP spid="19" grpId="0"/>
      <p:bldP spid="20" grpId="0"/>
      <p:bldP spid="21" grpId="0"/>
      <p:bldP spid="23" grpId="0"/>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7" name="Picture 5">
            <a:extLst>
              <a:ext uri="{FF2B5EF4-FFF2-40B4-BE49-F238E27FC236}">
                <a16:creationId xmlns:a16="http://schemas.microsoft.com/office/drawing/2014/main" id="{E0303219-FB05-749F-D23B-677FD72081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81000" y="1295400"/>
            <a:ext cx="5856297" cy="54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Oval 15">
            <a:extLst>
              <a:ext uri="{FF2B5EF4-FFF2-40B4-BE49-F238E27FC236}">
                <a16:creationId xmlns:a16="http://schemas.microsoft.com/office/drawing/2014/main" id="{0629763E-BD3D-89BF-7E55-33DA3674C2CE}"/>
              </a:ext>
            </a:extLst>
          </p:cNvPr>
          <p:cNvSpPr>
            <a:spLocks noChangeArrowheads="1"/>
          </p:cNvSpPr>
          <p:nvPr/>
        </p:nvSpPr>
        <p:spPr bwMode="auto">
          <a:xfrm>
            <a:off x="855423" y="1711329"/>
            <a:ext cx="4828729" cy="465454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79888" name="Text Box 16">
            <a:extLst>
              <a:ext uri="{FF2B5EF4-FFF2-40B4-BE49-F238E27FC236}">
                <a16:creationId xmlns:a16="http://schemas.microsoft.com/office/drawing/2014/main" id="{554B9053-14BD-8409-8B74-0D15B9062C55}"/>
              </a:ext>
            </a:extLst>
          </p:cNvPr>
          <p:cNvSpPr txBox="1">
            <a:spLocks noChangeArrowheads="1"/>
          </p:cNvSpPr>
          <p:nvPr/>
        </p:nvSpPr>
        <p:spPr bwMode="auto">
          <a:xfrm>
            <a:off x="1266420" y="2034663"/>
            <a:ext cx="4006733"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2300" dirty="0">
                <a:solidFill>
                  <a:schemeClr val="bg1"/>
                </a:solidFill>
                <a:latin typeface="Tahoma" panose="020B0604030504040204" pitchFamily="34" charset="0"/>
                <a:ea typeface="Tahoma" panose="020B0604030504040204" pitchFamily="34" charset="0"/>
                <a:cs typeface="Tahoma" panose="020B0604030504040204" pitchFamily="34" charset="0"/>
              </a:rPr>
              <a:t>Ef 5:8-10</a:t>
            </a:r>
            <a:endParaRPr lang="es-ES" altLang="en-US" sz="2300" dirty="0">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n-US" sz="2300" dirty="0">
                <a:solidFill>
                  <a:srgbClr val="FFFF00"/>
                </a:solidFill>
                <a:latin typeface="Tahoma" panose="020B0604030504040204" pitchFamily="34" charset="0"/>
                <a:ea typeface="Tahoma" panose="020B0604030504040204" pitchFamily="34" charset="0"/>
                <a:cs typeface="Tahoma" panose="020B0604030504040204" pitchFamily="34" charset="0"/>
              </a:rPr>
              <a:t>Porque en otro tiempo erais tinieblas, mas ahora sois luz en el Señor; andad como hijos de luz (porque el fruto del Espíritu es en toda bondad, justicia y verdad), comprobando lo que es agradable al Señor.</a:t>
            </a:r>
            <a:endParaRPr lang="en-US" altLang="en-US" sz="23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3">
            <a:extLst>
              <a:ext uri="{FF2B5EF4-FFF2-40B4-BE49-F238E27FC236}">
                <a16:creationId xmlns:a16="http://schemas.microsoft.com/office/drawing/2014/main" id="{A5A582D5-CCE9-D78A-A888-7F3C1965641C}"/>
              </a:ext>
            </a:extLst>
          </p:cNvPr>
          <p:cNvSpPr>
            <a:spLocks noChangeArrowheads="1"/>
          </p:cNvSpPr>
          <p:nvPr/>
        </p:nvSpPr>
        <p:spPr bwMode="auto">
          <a:xfrm>
            <a:off x="9220200" y="0"/>
            <a:ext cx="2971800" cy="685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 name="Rectangle 4">
            <a:extLst>
              <a:ext uri="{FF2B5EF4-FFF2-40B4-BE49-F238E27FC236}">
                <a16:creationId xmlns:a16="http://schemas.microsoft.com/office/drawing/2014/main" id="{13B92B1B-F081-7858-8600-2666181E1C0F}"/>
              </a:ext>
            </a:extLst>
          </p:cNvPr>
          <p:cNvSpPr>
            <a:spLocks noChangeArrowheads="1"/>
          </p:cNvSpPr>
          <p:nvPr/>
        </p:nvSpPr>
        <p:spPr bwMode="auto">
          <a:xfrm>
            <a:off x="10623217" y="0"/>
            <a:ext cx="1568783"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5" name="Text Box 5">
            <a:extLst>
              <a:ext uri="{FF2B5EF4-FFF2-40B4-BE49-F238E27FC236}">
                <a16:creationId xmlns:a16="http://schemas.microsoft.com/office/drawing/2014/main" id="{777CFB0E-1F88-A740-7435-C5CC59A72525}"/>
              </a:ext>
            </a:extLst>
          </p:cNvPr>
          <p:cNvSpPr txBox="1">
            <a:spLocks noChangeArrowheads="1"/>
          </p:cNvSpPr>
          <p:nvPr/>
        </p:nvSpPr>
        <p:spPr bwMode="auto">
          <a:xfrm>
            <a:off x="9893301" y="976745"/>
            <a:ext cx="536863" cy="440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J</a:t>
            </a: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E</a:t>
            </a: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S</a:t>
            </a:r>
          </a:p>
          <a:p>
            <a:pPr algn="ctr" eaLnBrk="1" hangingPunct="1">
              <a:lnSpc>
                <a:spcPct val="85000"/>
              </a:lnSpc>
            </a:pPr>
            <a:r>
              <a:rPr lang="es-CO" altLang="en-US" sz="6600" dirty="0">
                <a:latin typeface="Tahoma" panose="020B0604030504040204" pitchFamily="34" charset="0"/>
                <a:ea typeface="Tahoma" panose="020B0604030504040204" pitchFamily="34" charset="0"/>
                <a:cs typeface="Tahoma" panose="020B0604030504040204" pitchFamily="34" charset="0"/>
              </a:rPr>
              <a:t>Ú</a:t>
            </a:r>
            <a:endParaRPr lang="en-US" altLang="en-US" sz="66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S</a:t>
            </a:r>
          </a:p>
        </p:txBody>
      </p:sp>
      <p:sp>
        <p:nvSpPr>
          <p:cNvPr id="6" name="Line 7">
            <a:extLst>
              <a:ext uri="{FF2B5EF4-FFF2-40B4-BE49-F238E27FC236}">
                <a16:creationId xmlns:a16="http://schemas.microsoft.com/office/drawing/2014/main" id="{2A4F2561-6419-AA29-209D-BBAB98333E13}"/>
              </a:ext>
            </a:extLst>
          </p:cNvPr>
          <p:cNvSpPr>
            <a:spLocks noChangeShapeType="1"/>
          </p:cNvSpPr>
          <p:nvPr/>
        </p:nvSpPr>
        <p:spPr bwMode="auto">
          <a:xfrm flipH="1">
            <a:off x="8229600" y="685800"/>
            <a:ext cx="1371600" cy="1219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
            <a:extLst>
              <a:ext uri="{FF2B5EF4-FFF2-40B4-BE49-F238E27FC236}">
                <a16:creationId xmlns:a16="http://schemas.microsoft.com/office/drawing/2014/main" id="{42A99152-7990-E879-F922-C63A6117C2FB}"/>
              </a:ext>
            </a:extLst>
          </p:cNvPr>
          <p:cNvSpPr>
            <a:spLocks noChangeShapeType="1"/>
          </p:cNvSpPr>
          <p:nvPr/>
        </p:nvSpPr>
        <p:spPr bwMode="auto">
          <a:xfrm flipH="1">
            <a:off x="8305800" y="1219200"/>
            <a:ext cx="1219200" cy="1066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9">
            <a:extLst>
              <a:ext uri="{FF2B5EF4-FFF2-40B4-BE49-F238E27FC236}">
                <a16:creationId xmlns:a16="http://schemas.microsoft.com/office/drawing/2014/main" id="{3854B8F1-5AD6-5700-1209-91067234B031}"/>
              </a:ext>
            </a:extLst>
          </p:cNvPr>
          <p:cNvSpPr>
            <a:spLocks noChangeShapeType="1"/>
          </p:cNvSpPr>
          <p:nvPr/>
        </p:nvSpPr>
        <p:spPr bwMode="auto">
          <a:xfrm flipH="1">
            <a:off x="8382000" y="1905000"/>
            <a:ext cx="990600" cy="838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a16="http://schemas.microsoft.com/office/drawing/2014/main" id="{EB9862E2-E49A-0C63-4574-59470EE3865A}"/>
              </a:ext>
            </a:extLst>
          </p:cNvPr>
          <p:cNvSpPr>
            <a:spLocks noChangeShapeType="1"/>
          </p:cNvSpPr>
          <p:nvPr/>
        </p:nvSpPr>
        <p:spPr bwMode="auto">
          <a:xfrm flipH="1" flipV="1">
            <a:off x="8458200" y="4191000"/>
            <a:ext cx="10668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a:extLst>
              <a:ext uri="{FF2B5EF4-FFF2-40B4-BE49-F238E27FC236}">
                <a16:creationId xmlns:a16="http://schemas.microsoft.com/office/drawing/2014/main" id="{584336E1-AABB-3BB0-16BF-9544924A435A}"/>
              </a:ext>
            </a:extLst>
          </p:cNvPr>
          <p:cNvSpPr>
            <a:spLocks noChangeShapeType="1"/>
          </p:cNvSpPr>
          <p:nvPr/>
        </p:nvSpPr>
        <p:spPr bwMode="auto">
          <a:xfrm flipH="1" flipV="1">
            <a:off x="8305800" y="4419600"/>
            <a:ext cx="1219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a:extLst>
              <a:ext uri="{FF2B5EF4-FFF2-40B4-BE49-F238E27FC236}">
                <a16:creationId xmlns:a16="http://schemas.microsoft.com/office/drawing/2014/main" id="{4E4391C8-41FD-11D5-4DAF-CFA4AA775D40}"/>
              </a:ext>
            </a:extLst>
          </p:cNvPr>
          <p:cNvSpPr>
            <a:spLocks noChangeShapeType="1"/>
          </p:cNvSpPr>
          <p:nvPr/>
        </p:nvSpPr>
        <p:spPr bwMode="auto">
          <a:xfrm flipH="1" flipV="1">
            <a:off x="8229600" y="4724400"/>
            <a:ext cx="1219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4">
            <a:extLst>
              <a:ext uri="{FF2B5EF4-FFF2-40B4-BE49-F238E27FC236}">
                <a16:creationId xmlns:a16="http://schemas.microsoft.com/office/drawing/2014/main" id="{47E6825E-F855-EB94-B7A9-729DBC325179}"/>
              </a:ext>
            </a:extLst>
          </p:cNvPr>
          <p:cNvSpPr>
            <a:spLocks noChangeShapeType="1"/>
          </p:cNvSpPr>
          <p:nvPr/>
        </p:nvSpPr>
        <p:spPr bwMode="auto">
          <a:xfrm flipH="1">
            <a:off x="8534400" y="2667000"/>
            <a:ext cx="838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5">
            <a:extLst>
              <a:ext uri="{FF2B5EF4-FFF2-40B4-BE49-F238E27FC236}">
                <a16:creationId xmlns:a16="http://schemas.microsoft.com/office/drawing/2014/main" id="{94DB6652-437B-A7BC-B17F-087F229B0292}"/>
              </a:ext>
            </a:extLst>
          </p:cNvPr>
          <p:cNvSpPr>
            <a:spLocks noChangeShapeType="1"/>
          </p:cNvSpPr>
          <p:nvPr/>
        </p:nvSpPr>
        <p:spPr bwMode="auto">
          <a:xfrm flipH="1" flipV="1">
            <a:off x="8534400" y="3810000"/>
            <a:ext cx="838200" cy="228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 name="Picture 13" descr="Cartoon of two people holding hands&#10;&#10;Description automatically generated">
            <a:extLst>
              <a:ext uri="{FF2B5EF4-FFF2-40B4-BE49-F238E27FC236}">
                <a16:creationId xmlns:a16="http://schemas.microsoft.com/office/drawing/2014/main" id="{A833C10D-C771-FF8D-BDA3-3AD31AC08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329" y="1622424"/>
            <a:ext cx="2227369" cy="3503450"/>
          </a:xfrm>
          <a:prstGeom prst="rect">
            <a:avLst/>
          </a:prstGeom>
        </p:spPr>
      </p:pic>
      <p:sp>
        <p:nvSpPr>
          <p:cNvPr id="15" name="AutoShape 3">
            <a:extLst>
              <a:ext uri="{FF2B5EF4-FFF2-40B4-BE49-F238E27FC236}">
                <a16:creationId xmlns:a16="http://schemas.microsoft.com/office/drawing/2014/main" id="{07B76713-969A-7BCE-6C2B-64ECDDB9B9DC}"/>
              </a:ext>
            </a:extLst>
          </p:cNvPr>
          <p:cNvSpPr>
            <a:spLocks noChangeArrowheads="1"/>
          </p:cNvSpPr>
          <p:nvPr/>
        </p:nvSpPr>
        <p:spPr bwMode="auto">
          <a:xfrm rot="5423925">
            <a:off x="72584" y="-48795"/>
            <a:ext cx="3369111" cy="3490915"/>
          </a:xfrm>
          <a:prstGeom prst="rtTriangle">
            <a:avLst/>
          </a:prstGeom>
          <a:solidFill>
            <a:srgbClr val="FFFF00"/>
          </a:solidFill>
          <a:ln w="57150">
            <a:noFill/>
            <a:miter lim="800000"/>
            <a:headEnd/>
            <a:tailEnd/>
          </a:ln>
          <a:effec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16" name="Text Box 4">
            <a:extLst>
              <a:ext uri="{FF2B5EF4-FFF2-40B4-BE49-F238E27FC236}">
                <a16:creationId xmlns:a16="http://schemas.microsoft.com/office/drawing/2014/main" id="{DE1C6732-F874-8E7B-86D7-A7F0C3B183A3}"/>
              </a:ext>
            </a:extLst>
          </p:cNvPr>
          <p:cNvSpPr txBox="1">
            <a:spLocks noChangeArrowheads="1"/>
          </p:cNvSpPr>
          <p:nvPr/>
        </p:nvSpPr>
        <p:spPr bwMode="auto">
          <a:xfrm>
            <a:off x="26909" y="82247"/>
            <a:ext cx="171132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Para iluminar este</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mundo </a:t>
            </a:r>
          </a:p>
          <a:p>
            <a:pPr algn="ctr" eaLnBrk="1" hangingPunct="1">
              <a:lnSpc>
                <a:spcPct val="85000"/>
              </a:lnSpc>
            </a:pPr>
            <a:r>
              <a:rPr lang="es-ES" altLang="en-US" sz="2800" dirty="0">
                <a:latin typeface="Tahoma" panose="020B0604030504040204" pitchFamily="34" charset="0"/>
                <a:ea typeface="Tahoma" panose="020B0604030504040204" pitchFamily="34" charset="0"/>
                <a:cs typeface="Tahoma" panose="020B0604030504040204" pitchFamily="34" charset="0"/>
              </a:rPr>
              <a:t>oscuro</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9889" name="Rectangle 17">
            <a:extLst>
              <a:ext uri="{FF2B5EF4-FFF2-40B4-BE49-F238E27FC236}">
                <a16:creationId xmlns:a16="http://schemas.microsoft.com/office/drawing/2014/main" id="{5C527315-4E38-D3D7-4990-49E4D2C4EED3}"/>
              </a:ext>
            </a:extLst>
          </p:cNvPr>
          <p:cNvSpPr>
            <a:spLocks noChangeArrowheads="1"/>
          </p:cNvSpPr>
          <p:nvPr/>
        </p:nvSpPr>
        <p:spPr bwMode="auto">
          <a:xfrm>
            <a:off x="2728832" y="26111"/>
            <a:ext cx="7894385" cy="528638"/>
          </a:xfrm>
          <a:prstGeom prst="rect">
            <a:avLst/>
          </a:prstGeom>
          <a:solidFill>
            <a:srgbClr val="FFFF00"/>
          </a:solidFill>
          <a:ln w="9525">
            <a:solidFill>
              <a:schemeClr val="bg1"/>
            </a:solidFill>
            <a:miter lim="800000"/>
            <a:headEnd/>
            <a:tailEnd/>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2800" dirty="0">
                <a:solidFill>
                  <a:srgbClr val="C00000"/>
                </a:solidFill>
              </a:rPr>
              <a:t>Debemos encender la luz y mantenerla encendida</a:t>
            </a:r>
            <a:endParaRPr lang="en-US" alt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iterate type="wd">
                                    <p:tmPct val="10000"/>
                                  </p:iterate>
                                  <p:childTnLst>
                                    <p:set>
                                      <p:cBhvr>
                                        <p:cTn id="6" dur="1" fill="hold">
                                          <p:stCondLst>
                                            <p:cond delay="0"/>
                                          </p:stCondLst>
                                        </p:cTn>
                                        <p:tgtEl>
                                          <p:spTgt spid="79889"/>
                                        </p:tgtEl>
                                        <p:attrNameLst>
                                          <p:attrName>style.visibility</p:attrName>
                                        </p:attrNameLst>
                                      </p:cBhvr>
                                      <p:to>
                                        <p:strVal val="visible"/>
                                      </p:to>
                                    </p:set>
                                    <p:animEffect transition="in" filter="fade">
                                      <p:cBhvr>
                                        <p:cTn id="7" dur="385" decel="100000"/>
                                        <p:tgtEl>
                                          <p:spTgt spid="79889"/>
                                        </p:tgtEl>
                                      </p:cBhvr>
                                    </p:animEffect>
                                    <p:animScale>
                                      <p:cBhvr>
                                        <p:cTn id="8" dur="385" decel="100000"/>
                                        <p:tgtEl>
                                          <p:spTgt spid="79889"/>
                                        </p:tgtEl>
                                      </p:cBhvr>
                                      <p:from x="10000" y="10000"/>
                                      <p:to x="200000" y="450000"/>
                                    </p:animScale>
                                    <p:animScale>
                                      <p:cBhvr>
                                        <p:cTn id="9" dur="615" accel="100000" fill="hold">
                                          <p:stCondLst>
                                            <p:cond delay="385"/>
                                          </p:stCondLst>
                                        </p:cTn>
                                        <p:tgtEl>
                                          <p:spTgt spid="79889"/>
                                        </p:tgtEl>
                                      </p:cBhvr>
                                      <p:from x="200000" y="450000"/>
                                      <p:to x="100000" y="100000"/>
                                    </p:animScale>
                                    <p:set>
                                      <p:cBhvr>
                                        <p:cTn id="10" dur="385" fill="hold"/>
                                        <p:tgtEl>
                                          <p:spTgt spid="79889"/>
                                        </p:tgtEl>
                                        <p:attrNameLst>
                                          <p:attrName>ppt_x</p:attrName>
                                        </p:attrNameLst>
                                      </p:cBhvr>
                                      <p:to>
                                        <p:strVal val="(0.5)"/>
                                      </p:to>
                                    </p:set>
                                    <p:anim from="(0.5)" to="(#ppt_x)" calcmode="lin" valueType="num">
                                      <p:cBhvr>
                                        <p:cTn id="11" dur="615" accel="100000" fill="hold">
                                          <p:stCondLst>
                                            <p:cond delay="385"/>
                                          </p:stCondLst>
                                        </p:cTn>
                                        <p:tgtEl>
                                          <p:spTgt spid="79889"/>
                                        </p:tgtEl>
                                        <p:attrNameLst>
                                          <p:attrName>ppt_x</p:attrName>
                                        </p:attrNameLst>
                                      </p:cBhvr>
                                    </p:anim>
                                    <p:set>
                                      <p:cBhvr>
                                        <p:cTn id="12" dur="385" fill="hold"/>
                                        <p:tgtEl>
                                          <p:spTgt spid="79889"/>
                                        </p:tgtEl>
                                        <p:attrNameLst>
                                          <p:attrName>ppt_y</p:attrName>
                                        </p:attrNameLst>
                                      </p:cBhvr>
                                      <p:to>
                                        <p:strVal val="(#ppt_y+0.4)"/>
                                      </p:to>
                                    </p:set>
                                    <p:anim from="(#ppt_y+0.4)" to="(#ppt_y)" calcmode="lin" valueType="num">
                                      <p:cBhvr>
                                        <p:cTn id="13" dur="615" accel="100000" fill="hold">
                                          <p:stCondLst>
                                            <p:cond delay="385"/>
                                          </p:stCondLst>
                                        </p:cTn>
                                        <p:tgtEl>
                                          <p:spTgt spid="79889"/>
                                        </p:tgtEl>
                                        <p:attrNameLst>
                                          <p:attrName>ppt_y</p:attrName>
                                        </p:attrNameLst>
                                      </p:cBhvr>
                                    </p:anim>
                                  </p:childTnLst>
                                </p:cTn>
                              </p:par>
                            </p:childTnLst>
                          </p:cTn>
                        </p:par>
                        <p:par>
                          <p:cTn id="14" fill="hold" nodeType="afterGroup">
                            <p:stCondLst>
                              <p:cond delay="1600"/>
                            </p:stCondLst>
                            <p:childTnLst>
                              <p:par>
                                <p:cTn id="15" presetID="20" presetClass="entr" presetSubtype="0" fill="hold" nodeType="afterEffect">
                                  <p:stCondLst>
                                    <p:cond delay="2000"/>
                                  </p:stCondLst>
                                  <p:childTnLst>
                                    <p:set>
                                      <p:cBhvr>
                                        <p:cTn id="16" dur="1" fill="hold">
                                          <p:stCondLst>
                                            <p:cond delay="0"/>
                                          </p:stCondLst>
                                        </p:cTn>
                                        <p:tgtEl>
                                          <p:spTgt spid="79877"/>
                                        </p:tgtEl>
                                        <p:attrNameLst>
                                          <p:attrName>style.visibility</p:attrName>
                                        </p:attrNameLst>
                                      </p:cBhvr>
                                      <p:to>
                                        <p:strVal val="visible"/>
                                      </p:to>
                                    </p:set>
                                    <p:animEffect transition="in" filter="wedge">
                                      <p:cBhvr>
                                        <p:cTn id="17" dur="2000"/>
                                        <p:tgtEl>
                                          <p:spTgt spid="798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iterate type="wd">
                                    <p:tmPct val="7000"/>
                                  </p:iterate>
                                  <p:childTnLst>
                                    <p:set>
                                      <p:cBhvr>
                                        <p:cTn id="21" dur="1" fill="hold">
                                          <p:stCondLst>
                                            <p:cond delay="0"/>
                                          </p:stCondLst>
                                        </p:cTn>
                                        <p:tgtEl>
                                          <p:spTgt spid="79888"/>
                                        </p:tgtEl>
                                        <p:attrNameLst>
                                          <p:attrName>style.visibility</p:attrName>
                                        </p:attrNameLst>
                                      </p:cBhvr>
                                      <p:to>
                                        <p:strVal val="visible"/>
                                      </p:to>
                                    </p:set>
                                    <p:anim calcmode="lin" valueType="num">
                                      <p:cBhvr>
                                        <p:cTn id="22" dur="500" fill="hold"/>
                                        <p:tgtEl>
                                          <p:spTgt spid="79888"/>
                                        </p:tgtEl>
                                        <p:attrNameLst>
                                          <p:attrName>ppt_x</p:attrName>
                                        </p:attrNameLst>
                                      </p:cBhvr>
                                      <p:tavLst>
                                        <p:tav tm="0">
                                          <p:val>
                                            <p:strVal val="#ppt_x-.2"/>
                                          </p:val>
                                        </p:tav>
                                        <p:tav tm="100000">
                                          <p:val>
                                            <p:strVal val="#ppt_x"/>
                                          </p:val>
                                        </p:tav>
                                      </p:tavLst>
                                    </p:anim>
                                    <p:anim calcmode="lin" valueType="num">
                                      <p:cBhvr>
                                        <p:cTn id="23" dur="500" fill="hold"/>
                                        <p:tgtEl>
                                          <p:spTgt spid="79888"/>
                                        </p:tgtEl>
                                        <p:attrNameLst>
                                          <p:attrName>ppt_y</p:attrName>
                                        </p:attrNameLst>
                                      </p:cBhvr>
                                      <p:tavLst>
                                        <p:tav tm="0">
                                          <p:val>
                                            <p:strVal val="#ppt_y"/>
                                          </p:val>
                                        </p:tav>
                                        <p:tav tm="100000">
                                          <p:val>
                                            <p:strVal val="#ppt_y"/>
                                          </p:val>
                                        </p:tav>
                                      </p:tavLst>
                                    </p:anim>
                                    <p:animEffect transition="in" filter="wipe(right)" prLst="gradientSize: 0.1">
                                      <p:cBhvr>
                                        <p:cTn id="24" dur="500"/>
                                        <p:tgtEl>
                                          <p:spTgt spid="79888"/>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1000"/>
                                        <p:tgtEl>
                                          <p:spTgt spid="3"/>
                                        </p:tgtEl>
                                      </p:cBhvr>
                                    </p:animEffect>
                                  </p:childTnLst>
                                </p:cTn>
                              </p:par>
                            </p:childTnLst>
                          </p:cTn>
                        </p:par>
                        <p:par>
                          <p:cTn id="28" fill="hold">
                            <p:stCondLst>
                              <p:cond delay="2040"/>
                            </p:stCondLst>
                            <p:childTnLst>
                              <p:par>
                                <p:cTn id="29" presetID="17" presetClass="entr" presetSubtype="1" fill="hold" nodeType="afterEffect">
                                  <p:stCondLst>
                                    <p:cond delay="150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ppt_x</p:attrName>
                                        </p:attrNameLst>
                                      </p:cBhvr>
                                      <p:tavLst>
                                        <p:tav tm="0">
                                          <p:val>
                                            <p:strVal val="#ppt_x"/>
                                          </p:val>
                                        </p:tav>
                                        <p:tav tm="100000">
                                          <p:val>
                                            <p:strVal val="#ppt_x"/>
                                          </p:val>
                                        </p:tav>
                                      </p:tavLst>
                                    </p:anim>
                                    <p:anim calcmode="lin" valueType="num">
                                      <p:cBhvr>
                                        <p:cTn id="32" dur="3000" fill="hold"/>
                                        <p:tgtEl>
                                          <p:spTgt spid="5"/>
                                        </p:tgtEl>
                                        <p:attrNameLst>
                                          <p:attrName>ppt_y</p:attrName>
                                        </p:attrNameLst>
                                      </p:cBhvr>
                                      <p:tavLst>
                                        <p:tav tm="0">
                                          <p:val>
                                            <p:strVal val="#ppt_y-#ppt_h/2"/>
                                          </p:val>
                                        </p:tav>
                                        <p:tav tm="100000">
                                          <p:val>
                                            <p:strVal val="#ppt_y"/>
                                          </p:val>
                                        </p:tav>
                                      </p:tavLst>
                                    </p:anim>
                                    <p:anim calcmode="lin" valueType="num">
                                      <p:cBhvr>
                                        <p:cTn id="33" dur="3000" fill="hold"/>
                                        <p:tgtEl>
                                          <p:spTgt spid="5"/>
                                        </p:tgtEl>
                                        <p:attrNameLst>
                                          <p:attrName>ppt_w</p:attrName>
                                        </p:attrNameLst>
                                      </p:cBhvr>
                                      <p:tavLst>
                                        <p:tav tm="0">
                                          <p:val>
                                            <p:strVal val="#ppt_w"/>
                                          </p:val>
                                        </p:tav>
                                        <p:tav tm="100000">
                                          <p:val>
                                            <p:strVal val="#ppt_w"/>
                                          </p:val>
                                        </p:tav>
                                      </p:tavLst>
                                    </p:anim>
                                    <p:anim calcmode="lin" valueType="num">
                                      <p:cBhvr>
                                        <p:cTn id="34" dur="30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6540"/>
                            </p:stCondLst>
                            <p:childTnLst>
                              <p:par>
                                <p:cTn id="36" presetID="17" presetClass="entr" presetSubtype="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2000" fill="hold"/>
                                        <p:tgtEl>
                                          <p:spTgt spid="6"/>
                                        </p:tgtEl>
                                        <p:attrNameLst>
                                          <p:attrName>ppt_x</p:attrName>
                                        </p:attrNameLst>
                                      </p:cBhvr>
                                      <p:tavLst>
                                        <p:tav tm="0">
                                          <p:val>
                                            <p:strVal val="#ppt_x+#ppt_w/2"/>
                                          </p:val>
                                        </p:tav>
                                        <p:tav tm="100000">
                                          <p:val>
                                            <p:strVal val="#ppt_x"/>
                                          </p:val>
                                        </p:tav>
                                      </p:tavLst>
                                    </p:anim>
                                    <p:anim calcmode="lin" valueType="num">
                                      <p:cBhvr>
                                        <p:cTn id="39" dur="2000" fill="hold"/>
                                        <p:tgtEl>
                                          <p:spTgt spid="6"/>
                                        </p:tgtEl>
                                        <p:attrNameLst>
                                          <p:attrName>ppt_y</p:attrName>
                                        </p:attrNameLst>
                                      </p:cBhvr>
                                      <p:tavLst>
                                        <p:tav tm="0">
                                          <p:val>
                                            <p:strVal val="#ppt_y"/>
                                          </p:val>
                                        </p:tav>
                                        <p:tav tm="100000">
                                          <p:val>
                                            <p:strVal val="#ppt_y"/>
                                          </p:val>
                                        </p:tav>
                                      </p:tavLst>
                                    </p:anim>
                                    <p:anim calcmode="lin" valueType="num">
                                      <p:cBhvr>
                                        <p:cTn id="40" dur="2000" fill="hold"/>
                                        <p:tgtEl>
                                          <p:spTgt spid="6"/>
                                        </p:tgtEl>
                                        <p:attrNameLst>
                                          <p:attrName>ppt_w</p:attrName>
                                        </p:attrNameLst>
                                      </p:cBhvr>
                                      <p:tavLst>
                                        <p:tav tm="0">
                                          <p:val>
                                            <p:fltVal val="0"/>
                                          </p:val>
                                        </p:tav>
                                        <p:tav tm="100000">
                                          <p:val>
                                            <p:strVal val="#ppt_w"/>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17" presetClass="entr" presetSubtype="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ppt_x</p:attrName>
                                        </p:attrNameLst>
                                      </p:cBhvr>
                                      <p:tavLst>
                                        <p:tav tm="0">
                                          <p:val>
                                            <p:strVal val="#ppt_x+#ppt_w/2"/>
                                          </p:val>
                                        </p:tav>
                                        <p:tav tm="100000">
                                          <p:val>
                                            <p:strVal val="#ppt_x"/>
                                          </p:val>
                                        </p:tav>
                                      </p:tavLst>
                                    </p:anim>
                                    <p:anim calcmode="lin" valueType="num">
                                      <p:cBhvr>
                                        <p:cTn id="45" dur="2000" fill="hold"/>
                                        <p:tgtEl>
                                          <p:spTgt spid="7"/>
                                        </p:tgtEl>
                                        <p:attrNameLst>
                                          <p:attrName>ppt_y</p:attrName>
                                        </p:attrNameLst>
                                      </p:cBhvr>
                                      <p:tavLst>
                                        <p:tav tm="0">
                                          <p:val>
                                            <p:strVal val="#ppt_y"/>
                                          </p:val>
                                        </p:tav>
                                        <p:tav tm="100000">
                                          <p:val>
                                            <p:strVal val="#ppt_y"/>
                                          </p:val>
                                        </p:tav>
                                      </p:tavLst>
                                    </p:anim>
                                    <p:anim calcmode="lin" valueType="num">
                                      <p:cBhvr>
                                        <p:cTn id="46" dur="2000" fill="hold"/>
                                        <p:tgtEl>
                                          <p:spTgt spid="7"/>
                                        </p:tgtEl>
                                        <p:attrNameLst>
                                          <p:attrName>ppt_w</p:attrName>
                                        </p:attrNameLst>
                                      </p:cBhvr>
                                      <p:tavLst>
                                        <p:tav tm="0">
                                          <p:val>
                                            <p:fltVal val="0"/>
                                          </p:val>
                                        </p:tav>
                                        <p:tav tm="100000">
                                          <p:val>
                                            <p:strVal val="#ppt_w"/>
                                          </p:val>
                                        </p:tav>
                                      </p:tavLst>
                                    </p:anim>
                                    <p:anim calcmode="lin" valueType="num">
                                      <p:cBhvr>
                                        <p:cTn id="47" dur="2000" fill="hold"/>
                                        <p:tgtEl>
                                          <p:spTgt spid="7"/>
                                        </p:tgtEl>
                                        <p:attrNameLst>
                                          <p:attrName>ppt_h</p:attrName>
                                        </p:attrNameLst>
                                      </p:cBhvr>
                                      <p:tavLst>
                                        <p:tav tm="0">
                                          <p:val>
                                            <p:strVal val="#ppt_h"/>
                                          </p:val>
                                        </p:tav>
                                        <p:tav tm="100000">
                                          <p:val>
                                            <p:strVal val="#ppt_h"/>
                                          </p:val>
                                        </p:tav>
                                      </p:tavLst>
                                    </p:anim>
                                  </p:childTnLst>
                                </p:cTn>
                              </p:par>
                              <p:par>
                                <p:cTn id="48" presetID="17" presetClass="entr" presetSubtype="2"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2000" fill="hold"/>
                                        <p:tgtEl>
                                          <p:spTgt spid="8"/>
                                        </p:tgtEl>
                                        <p:attrNameLst>
                                          <p:attrName>ppt_x</p:attrName>
                                        </p:attrNameLst>
                                      </p:cBhvr>
                                      <p:tavLst>
                                        <p:tav tm="0">
                                          <p:val>
                                            <p:strVal val="#ppt_x+#ppt_w/2"/>
                                          </p:val>
                                        </p:tav>
                                        <p:tav tm="100000">
                                          <p:val>
                                            <p:strVal val="#ppt_x"/>
                                          </p:val>
                                        </p:tav>
                                      </p:tavLst>
                                    </p:anim>
                                    <p:anim calcmode="lin" valueType="num">
                                      <p:cBhvr>
                                        <p:cTn id="51" dur="2000" fill="hold"/>
                                        <p:tgtEl>
                                          <p:spTgt spid="8"/>
                                        </p:tgtEl>
                                        <p:attrNameLst>
                                          <p:attrName>ppt_y</p:attrName>
                                        </p:attrNameLst>
                                      </p:cBhvr>
                                      <p:tavLst>
                                        <p:tav tm="0">
                                          <p:val>
                                            <p:strVal val="#ppt_y"/>
                                          </p:val>
                                        </p:tav>
                                        <p:tav tm="100000">
                                          <p:val>
                                            <p:strVal val="#ppt_y"/>
                                          </p:val>
                                        </p:tav>
                                      </p:tavLst>
                                    </p:anim>
                                    <p:anim calcmode="lin" valueType="num">
                                      <p:cBhvr>
                                        <p:cTn id="52" dur="2000" fill="hold"/>
                                        <p:tgtEl>
                                          <p:spTgt spid="8"/>
                                        </p:tgtEl>
                                        <p:attrNameLst>
                                          <p:attrName>ppt_w</p:attrName>
                                        </p:attrNameLst>
                                      </p:cBhvr>
                                      <p:tavLst>
                                        <p:tav tm="0">
                                          <p:val>
                                            <p:fltVal val="0"/>
                                          </p:val>
                                        </p:tav>
                                        <p:tav tm="100000">
                                          <p:val>
                                            <p:strVal val="#ppt_w"/>
                                          </p:val>
                                        </p:tav>
                                      </p:tavLst>
                                    </p:anim>
                                    <p:anim calcmode="lin" valueType="num">
                                      <p:cBhvr>
                                        <p:cTn id="53" dur="2000" fill="hold"/>
                                        <p:tgtEl>
                                          <p:spTgt spid="8"/>
                                        </p:tgtEl>
                                        <p:attrNameLst>
                                          <p:attrName>ppt_h</p:attrName>
                                        </p:attrNameLst>
                                      </p:cBhvr>
                                      <p:tavLst>
                                        <p:tav tm="0">
                                          <p:val>
                                            <p:strVal val="#ppt_h"/>
                                          </p:val>
                                        </p:tav>
                                        <p:tav tm="100000">
                                          <p:val>
                                            <p:strVal val="#ppt_h"/>
                                          </p:val>
                                        </p:tav>
                                      </p:tavLst>
                                    </p:anim>
                                  </p:childTnLst>
                                </p:cTn>
                              </p:par>
                              <p:par>
                                <p:cTn id="54" presetID="17" presetClass="entr" presetSubtype="2"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2000" fill="hold"/>
                                        <p:tgtEl>
                                          <p:spTgt spid="12"/>
                                        </p:tgtEl>
                                        <p:attrNameLst>
                                          <p:attrName>ppt_x</p:attrName>
                                        </p:attrNameLst>
                                      </p:cBhvr>
                                      <p:tavLst>
                                        <p:tav tm="0">
                                          <p:val>
                                            <p:strVal val="#ppt_x+#ppt_w/2"/>
                                          </p:val>
                                        </p:tav>
                                        <p:tav tm="100000">
                                          <p:val>
                                            <p:strVal val="#ppt_x"/>
                                          </p:val>
                                        </p:tav>
                                      </p:tavLst>
                                    </p:anim>
                                    <p:anim calcmode="lin" valueType="num">
                                      <p:cBhvr>
                                        <p:cTn id="57" dur="2000" fill="hold"/>
                                        <p:tgtEl>
                                          <p:spTgt spid="12"/>
                                        </p:tgtEl>
                                        <p:attrNameLst>
                                          <p:attrName>ppt_y</p:attrName>
                                        </p:attrNameLst>
                                      </p:cBhvr>
                                      <p:tavLst>
                                        <p:tav tm="0">
                                          <p:val>
                                            <p:strVal val="#ppt_y"/>
                                          </p:val>
                                        </p:tav>
                                        <p:tav tm="100000">
                                          <p:val>
                                            <p:strVal val="#ppt_y"/>
                                          </p:val>
                                        </p:tav>
                                      </p:tavLst>
                                    </p:anim>
                                    <p:anim calcmode="lin" valueType="num">
                                      <p:cBhvr>
                                        <p:cTn id="58" dur="2000" fill="hold"/>
                                        <p:tgtEl>
                                          <p:spTgt spid="12"/>
                                        </p:tgtEl>
                                        <p:attrNameLst>
                                          <p:attrName>ppt_w</p:attrName>
                                        </p:attrNameLst>
                                      </p:cBhvr>
                                      <p:tavLst>
                                        <p:tav tm="0">
                                          <p:val>
                                            <p:fltVal val="0"/>
                                          </p:val>
                                        </p:tav>
                                        <p:tav tm="100000">
                                          <p:val>
                                            <p:strVal val="#ppt_w"/>
                                          </p:val>
                                        </p:tav>
                                      </p:tavLst>
                                    </p:anim>
                                    <p:anim calcmode="lin" valueType="num">
                                      <p:cBhvr>
                                        <p:cTn id="59" dur="2000" fill="hold"/>
                                        <p:tgtEl>
                                          <p:spTgt spid="12"/>
                                        </p:tgtEl>
                                        <p:attrNameLst>
                                          <p:attrName>ppt_h</p:attrName>
                                        </p:attrNameLst>
                                      </p:cBhvr>
                                      <p:tavLst>
                                        <p:tav tm="0">
                                          <p:val>
                                            <p:strVal val="#ppt_h"/>
                                          </p:val>
                                        </p:tav>
                                        <p:tav tm="100000">
                                          <p:val>
                                            <p:strVal val="#ppt_h"/>
                                          </p:val>
                                        </p:tav>
                                      </p:tavLst>
                                    </p:anim>
                                  </p:childTnLst>
                                </p:cTn>
                              </p:par>
                              <p:par>
                                <p:cTn id="60" presetID="17" presetClass="entr" presetSubtype="2"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2000" fill="hold"/>
                                        <p:tgtEl>
                                          <p:spTgt spid="13"/>
                                        </p:tgtEl>
                                        <p:attrNameLst>
                                          <p:attrName>ppt_x</p:attrName>
                                        </p:attrNameLst>
                                      </p:cBhvr>
                                      <p:tavLst>
                                        <p:tav tm="0">
                                          <p:val>
                                            <p:strVal val="#ppt_x+#ppt_w/2"/>
                                          </p:val>
                                        </p:tav>
                                        <p:tav tm="100000">
                                          <p:val>
                                            <p:strVal val="#ppt_x"/>
                                          </p:val>
                                        </p:tav>
                                      </p:tavLst>
                                    </p:anim>
                                    <p:anim calcmode="lin" valueType="num">
                                      <p:cBhvr>
                                        <p:cTn id="63" dur="2000" fill="hold"/>
                                        <p:tgtEl>
                                          <p:spTgt spid="13"/>
                                        </p:tgtEl>
                                        <p:attrNameLst>
                                          <p:attrName>ppt_y</p:attrName>
                                        </p:attrNameLst>
                                      </p:cBhvr>
                                      <p:tavLst>
                                        <p:tav tm="0">
                                          <p:val>
                                            <p:strVal val="#ppt_y"/>
                                          </p:val>
                                        </p:tav>
                                        <p:tav tm="100000">
                                          <p:val>
                                            <p:strVal val="#ppt_y"/>
                                          </p:val>
                                        </p:tav>
                                      </p:tavLst>
                                    </p:anim>
                                    <p:anim calcmode="lin" valueType="num">
                                      <p:cBhvr>
                                        <p:cTn id="64" dur="2000" fill="hold"/>
                                        <p:tgtEl>
                                          <p:spTgt spid="13"/>
                                        </p:tgtEl>
                                        <p:attrNameLst>
                                          <p:attrName>ppt_w</p:attrName>
                                        </p:attrNameLst>
                                      </p:cBhvr>
                                      <p:tavLst>
                                        <p:tav tm="0">
                                          <p:val>
                                            <p:fltVal val="0"/>
                                          </p:val>
                                        </p:tav>
                                        <p:tav tm="100000">
                                          <p:val>
                                            <p:strVal val="#ppt_w"/>
                                          </p:val>
                                        </p:tav>
                                      </p:tavLst>
                                    </p:anim>
                                    <p:anim calcmode="lin" valueType="num">
                                      <p:cBhvr>
                                        <p:cTn id="65" dur="2000" fill="hold"/>
                                        <p:tgtEl>
                                          <p:spTgt spid="13"/>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2000" fill="hold"/>
                                        <p:tgtEl>
                                          <p:spTgt spid="9"/>
                                        </p:tgtEl>
                                        <p:attrNameLst>
                                          <p:attrName>ppt_x</p:attrName>
                                        </p:attrNameLst>
                                      </p:cBhvr>
                                      <p:tavLst>
                                        <p:tav tm="0">
                                          <p:val>
                                            <p:strVal val="#ppt_x+#ppt_w/2"/>
                                          </p:val>
                                        </p:tav>
                                        <p:tav tm="100000">
                                          <p:val>
                                            <p:strVal val="#ppt_x"/>
                                          </p:val>
                                        </p:tav>
                                      </p:tavLst>
                                    </p:anim>
                                    <p:anim calcmode="lin" valueType="num">
                                      <p:cBhvr>
                                        <p:cTn id="69" dur="2000" fill="hold"/>
                                        <p:tgtEl>
                                          <p:spTgt spid="9"/>
                                        </p:tgtEl>
                                        <p:attrNameLst>
                                          <p:attrName>ppt_y</p:attrName>
                                        </p:attrNameLst>
                                      </p:cBhvr>
                                      <p:tavLst>
                                        <p:tav tm="0">
                                          <p:val>
                                            <p:strVal val="#ppt_y"/>
                                          </p:val>
                                        </p:tav>
                                        <p:tav tm="100000">
                                          <p:val>
                                            <p:strVal val="#ppt_y"/>
                                          </p:val>
                                        </p:tav>
                                      </p:tavLst>
                                    </p:anim>
                                    <p:anim calcmode="lin" valueType="num">
                                      <p:cBhvr>
                                        <p:cTn id="70" dur="2000" fill="hold"/>
                                        <p:tgtEl>
                                          <p:spTgt spid="9"/>
                                        </p:tgtEl>
                                        <p:attrNameLst>
                                          <p:attrName>ppt_w</p:attrName>
                                        </p:attrNameLst>
                                      </p:cBhvr>
                                      <p:tavLst>
                                        <p:tav tm="0">
                                          <p:val>
                                            <p:fltVal val="0"/>
                                          </p:val>
                                        </p:tav>
                                        <p:tav tm="100000">
                                          <p:val>
                                            <p:strVal val="#ppt_w"/>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2000" fill="hold"/>
                                        <p:tgtEl>
                                          <p:spTgt spid="10"/>
                                        </p:tgtEl>
                                        <p:attrNameLst>
                                          <p:attrName>ppt_x</p:attrName>
                                        </p:attrNameLst>
                                      </p:cBhvr>
                                      <p:tavLst>
                                        <p:tav tm="0">
                                          <p:val>
                                            <p:strVal val="#ppt_x+#ppt_w/2"/>
                                          </p:val>
                                        </p:tav>
                                        <p:tav tm="100000">
                                          <p:val>
                                            <p:strVal val="#ppt_x"/>
                                          </p:val>
                                        </p:tav>
                                      </p:tavLst>
                                    </p:anim>
                                    <p:anim calcmode="lin" valueType="num">
                                      <p:cBhvr>
                                        <p:cTn id="75" dur="2000" fill="hold"/>
                                        <p:tgtEl>
                                          <p:spTgt spid="10"/>
                                        </p:tgtEl>
                                        <p:attrNameLst>
                                          <p:attrName>ppt_y</p:attrName>
                                        </p:attrNameLst>
                                      </p:cBhvr>
                                      <p:tavLst>
                                        <p:tav tm="0">
                                          <p:val>
                                            <p:strVal val="#ppt_y"/>
                                          </p:val>
                                        </p:tav>
                                        <p:tav tm="100000">
                                          <p:val>
                                            <p:strVal val="#ppt_y"/>
                                          </p:val>
                                        </p:tav>
                                      </p:tavLst>
                                    </p:anim>
                                    <p:anim calcmode="lin" valueType="num">
                                      <p:cBhvr>
                                        <p:cTn id="76" dur="2000" fill="hold"/>
                                        <p:tgtEl>
                                          <p:spTgt spid="10"/>
                                        </p:tgtEl>
                                        <p:attrNameLst>
                                          <p:attrName>ppt_w</p:attrName>
                                        </p:attrNameLst>
                                      </p:cBhvr>
                                      <p:tavLst>
                                        <p:tav tm="0">
                                          <p:val>
                                            <p:fltVal val="0"/>
                                          </p:val>
                                        </p:tav>
                                        <p:tav tm="100000">
                                          <p:val>
                                            <p:strVal val="#ppt_w"/>
                                          </p:val>
                                        </p:tav>
                                      </p:tavLst>
                                    </p:anim>
                                    <p:anim calcmode="lin" valueType="num">
                                      <p:cBhvr>
                                        <p:cTn id="77" dur="2000" fill="hold"/>
                                        <p:tgtEl>
                                          <p:spTgt spid="10"/>
                                        </p:tgtEl>
                                        <p:attrNameLst>
                                          <p:attrName>ppt_h</p:attrName>
                                        </p:attrNameLst>
                                      </p:cBhvr>
                                      <p:tavLst>
                                        <p:tav tm="0">
                                          <p:val>
                                            <p:strVal val="#ppt_h"/>
                                          </p:val>
                                        </p:tav>
                                        <p:tav tm="100000">
                                          <p:val>
                                            <p:strVal val="#ppt_h"/>
                                          </p:val>
                                        </p:tav>
                                      </p:tavLst>
                                    </p:anim>
                                  </p:childTnLst>
                                </p:cTn>
                              </p:par>
                              <p:par>
                                <p:cTn id="78" presetID="17" presetClass="entr" presetSubtype="2"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2000" fill="hold"/>
                                        <p:tgtEl>
                                          <p:spTgt spid="11"/>
                                        </p:tgtEl>
                                        <p:attrNameLst>
                                          <p:attrName>ppt_x</p:attrName>
                                        </p:attrNameLst>
                                      </p:cBhvr>
                                      <p:tavLst>
                                        <p:tav tm="0">
                                          <p:val>
                                            <p:strVal val="#ppt_x+#ppt_w/2"/>
                                          </p:val>
                                        </p:tav>
                                        <p:tav tm="100000">
                                          <p:val>
                                            <p:strVal val="#ppt_x"/>
                                          </p:val>
                                        </p:tav>
                                      </p:tavLst>
                                    </p:anim>
                                    <p:anim calcmode="lin" valueType="num">
                                      <p:cBhvr>
                                        <p:cTn id="81" dur="2000" fill="hold"/>
                                        <p:tgtEl>
                                          <p:spTgt spid="11"/>
                                        </p:tgtEl>
                                        <p:attrNameLst>
                                          <p:attrName>ppt_y</p:attrName>
                                        </p:attrNameLst>
                                      </p:cBhvr>
                                      <p:tavLst>
                                        <p:tav tm="0">
                                          <p:val>
                                            <p:strVal val="#ppt_y"/>
                                          </p:val>
                                        </p:tav>
                                        <p:tav tm="100000">
                                          <p:val>
                                            <p:strVal val="#ppt_y"/>
                                          </p:val>
                                        </p:tav>
                                      </p:tavLst>
                                    </p:anim>
                                    <p:anim calcmode="lin" valueType="num">
                                      <p:cBhvr>
                                        <p:cTn id="82" dur="2000" fill="hold"/>
                                        <p:tgtEl>
                                          <p:spTgt spid="11"/>
                                        </p:tgtEl>
                                        <p:attrNameLst>
                                          <p:attrName>ppt_w</p:attrName>
                                        </p:attrNameLst>
                                      </p:cBhvr>
                                      <p:tavLst>
                                        <p:tav tm="0">
                                          <p:val>
                                            <p:fltVal val="0"/>
                                          </p:val>
                                        </p:tav>
                                        <p:tav tm="100000">
                                          <p:val>
                                            <p:strVal val="#ppt_w"/>
                                          </p:val>
                                        </p:tav>
                                      </p:tavLst>
                                    </p:anim>
                                    <p:anim calcmode="lin" valueType="num">
                                      <p:cBhvr>
                                        <p:cTn id="83" dur="2000" fill="hold"/>
                                        <p:tgtEl>
                                          <p:spTgt spid="11"/>
                                        </p:tgtEl>
                                        <p:attrNameLst>
                                          <p:attrName>ppt_h</p:attrName>
                                        </p:attrNameLst>
                                      </p:cBhvr>
                                      <p:tavLst>
                                        <p:tav tm="0">
                                          <p:val>
                                            <p:strVal val="#ppt_h"/>
                                          </p:val>
                                        </p:tav>
                                        <p:tav tm="100000">
                                          <p:val>
                                            <p:strVal val="#ppt_h"/>
                                          </p:val>
                                        </p:tav>
                                      </p:tavLst>
                                    </p:anim>
                                  </p:childTnLst>
                                </p:cTn>
                              </p:par>
                            </p:childTnLst>
                          </p:cTn>
                        </p:par>
                        <p:par>
                          <p:cTn id="84" fill="hold">
                            <p:stCondLst>
                              <p:cond delay="8540"/>
                            </p:stCondLst>
                            <p:childTnLst>
                              <p:par>
                                <p:cTn id="85" presetID="32" presetClass="emph" presetSubtype="0" repeatCount="indefinite" fill="hold" nodeType="afterEffect">
                                  <p:stCondLst>
                                    <p:cond delay="0"/>
                                  </p:stCondLst>
                                  <p:childTnLst>
                                    <p:animClr clrSpc="rgb" dir="cw">
                                      <p:cBhvr override="childStyle">
                                        <p:cTn id="86" dur="100" fill="hold"/>
                                        <p:tgtEl>
                                          <p:spTgt spid="6"/>
                                        </p:tgtEl>
                                        <p:attrNameLst>
                                          <p:attrName>style.color</p:attrName>
                                        </p:attrNameLst>
                                      </p:cBhvr>
                                      <p:to>
                                        <a:schemeClr val="accent2"/>
                                      </p:to>
                                    </p:animClr>
                                    <p:animClr clrSpc="rgb" dir="cw">
                                      <p:cBhvr>
                                        <p:cTn id="87" dur="100" fill="hold"/>
                                        <p:tgtEl>
                                          <p:spTgt spid="6"/>
                                        </p:tgtEl>
                                        <p:attrNameLst>
                                          <p:attrName>fillcolor</p:attrName>
                                        </p:attrNameLst>
                                      </p:cBhvr>
                                      <p:to>
                                        <a:schemeClr val="accent2"/>
                                      </p:to>
                                    </p:animClr>
                                    <p:set>
                                      <p:cBhvr>
                                        <p:cTn id="88" dur="100" fill="hold"/>
                                        <p:tgtEl>
                                          <p:spTgt spid="6"/>
                                        </p:tgtEl>
                                        <p:attrNameLst>
                                          <p:attrName>fill.type</p:attrName>
                                        </p:attrNameLst>
                                      </p:cBhvr>
                                      <p:to>
                                        <p:strVal val="solid"/>
                                      </p:to>
                                    </p:set>
                                    <p:set>
                                      <p:cBhvr>
                                        <p:cTn id="89" dur="100" fill="hold"/>
                                        <p:tgtEl>
                                          <p:spTgt spid="6"/>
                                        </p:tgtEl>
                                        <p:attrNameLst>
                                          <p:attrName>fill.on</p:attrName>
                                        </p:attrNameLst>
                                      </p:cBhvr>
                                      <p:to>
                                        <p:strVal val="true"/>
                                      </p:to>
                                    </p:set>
                                    <p:animRot by="120000">
                                      <p:cBhvr>
                                        <p:cTn id="90" dur="100" fill="hold">
                                          <p:stCondLst>
                                            <p:cond delay="0"/>
                                          </p:stCondLst>
                                        </p:cTn>
                                        <p:tgtEl>
                                          <p:spTgt spid="6"/>
                                        </p:tgtEl>
                                        <p:attrNameLst>
                                          <p:attrName>r</p:attrName>
                                        </p:attrNameLst>
                                      </p:cBhvr>
                                    </p:animRot>
                                    <p:animRot by="-240000">
                                      <p:cBhvr>
                                        <p:cTn id="91" dur="200" fill="hold">
                                          <p:stCondLst>
                                            <p:cond delay="200"/>
                                          </p:stCondLst>
                                        </p:cTn>
                                        <p:tgtEl>
                                          <p:spTgt spid="6"/>
                                        </p:tgtEl>
                                        <p:attrNameLst>
                                          <p:attrName>r</p:attrName>
                                        </p:attrNameLst>
                                      </p:cBhvr>
                                    </p:animRot>
                                    <p:animRot by="240000">
                                      <p:cBhvr>
                                        <p:cTn id="92" dur="200" fill="hold">
                                          <p:stCondLst>
                                            <p:cond delay="400"/>
                                          </p:stCondLst>
                                        </p:cTn>
                                        <p:tgtEl>
                                          <p:spTgt spid="6"/>
                                        </p:tgtEl>
                                        <p:attrNameLst>
                                          <p:attrName>r</p:attrName>
                                        </p:attrNameLst>
                                      </p:cBhvr>
                                    </p:animRot>
                                    <p:animRot by="-240000">
                                      <p:cBhvr>
                                        <p:cTn id="93" dur="200" fill="hold">
                                          <p:stCondLst>
                                            <p:cond delay="600"/>
                                          </p:stCondLst>
                                        </p:cTn>
                                        <p:tgtEl>
                                          <p:spTgt spid="6"/>
                                        </p:tgtEl>
                                        <p:attrNameLst>
                                          <p:attrName>r</p:attrName>
                                        </p:attrNameLst>
                                      </p:cBhvr>
                                    </p:animRot>
                                    <p:animRot by="120000">
                                      <p:cBhvr>
                                        <p:cTn id="94" dur="200" fill="hold">
                                          <p:stCondLst>
                                            <p:cond delay="800"/>
                                          </p:stCondLst>
                                        </p:cTn>
                                        <p:tgtEl>
                                          <p:spTgt spid="6"/>
                                        </p:tgtEl>
                                        <p:attrNameLst>
                                          <p:attrName>r</p:attrName>
                                        </p:attrNameLst>
                                      </p:cBhvr>
                                    </p:animRot>
                                  </p:childTnLst>
                                </p:cTn>
                              </p:par>
                              <p:par>
                                <p:cTn id="95" presetID="32" presetClass="emph" presetSubtype="0" repeatCount="indefinite" fill="hold" nodeType="withEffect">
                                  <p:stCondLst>
                                    <p:cond delay="0"/>
                                  </p:stCondLst>
                                  <p:childTnLst>
                                    <p:animClr clrSpc="rgb" dir="cw">
                                      <p:cBhvr override="childStyle">
                                        <p:cTn id="96" dur="100" fill="hold"/>
                                        <p:tgtEl>
                                          <p:spTgt spid="7"/>
                                        </p:tgtEl>
                                        <p:attrNameLst>
                                          <p:attrName>style.color</p:attrName>
                                        </p:attrNameLst>
                                      </p:cBhvr>
                                      <p:to>
                                        <a:schemeClr val="accent2"/>
                                      </p:to>
                                    </p:animClr>
                                    <p:animClr clrSpc="rgb" dir="cw">
                                      <p:cBhvr>
                                        <p:cTn id="97" dur="100" fill="hold"/>
                                        <p:tgtEl>
                                          <p:spTgt spid="7"/>
                                        </p:tgtEl>
                                        <p:attrNameLst>
                                          <p:attrName>fillcolor</p:attrName>
                                        </p:attrNameLst>
                                      </p:cBhvr>
                                      <p:to>
                                        <a:schemeClr val="accent2"/>
                                      </p:to>
                                    </p:animClr>
                                    <p:set>
                                      <p:cBhvr>
                                        <p:cTn id="98" dur="100" fill="hold"/>
                                        <p:tgtEl>
                                          <p:spTgt spid="7"/>
                                        </p:tgtEl>
                                        <p:attrNameLst>
                                          <p:attrName>fill.type</p:attrName>
                                        </p:attrNameLst>
                                      </p:cBhvr>
                                      <p:to>
                                        <p:strVal val="solid"/>
                                      </p:to>
                                    </p:set>
                                    <p:set>
                                      <p:cBhvr>
                                        <p:cTn id="99" dur="100" fill="hold"/>
                                        <p:tgtEl>
                                          <p:spTgt spid="7"/>
                                        </p:tgtEl>
                                        <p:attrNameLst>
                                          <p:attrName>fill.on</p:attrName>
                                        </p:attrNameLst>
                                      </p:cBhvr>
                                      <p:to>
                                        <p:strVal val="true"/>
                                      </p:to>
                                    </p:set>
                                    <p:animRot by="120000">
                                      <p:cBhvr>
                                        <p:cTn id="100" dur="100" fill="hold">
                                          <p:stCondLst>
                                            <p:cond delay="0"/>
                                          </p:stCondLst>
                                        </p:cTn>
                                        <p:tgtEl>
                                          <p:spTgt spid="7"/>
                                        </p:tgtEl>
                                        <p:attrNameLst>
                                          <p:attrName>r</p:attrName>
                                        </p:attrNameLst>
                                      </p:cBhvr>
                                    </p:animRot>
                                    <p:animRot by="-240000">
                                      <p:cBhvr>
                                        <p:cTn id="101" dur="200" fill="hold">
                                          <p:stCondLst>
                                            <p:cond delay="200"/>
                                          </p:stCondLst>
                                        </p:cTn>
                                        <p:tgtEl>
                                          <p:spTgt spid="7"/>
                                        </p:tgtEl>
                                        <p:attrNameLst>
                                          <p:attrName>r</p:attrName>
                                        </p:attrNameLst>
                                      </p:cBhvr>
                                    </p:animRot>
                                    <p:animRot by="240000">
                                      <p:cBhvr>
                                        <p:cTn id="102" dur="200" fill="hold">
                                          <p:stCondLst>
                                            <p:cond delay="400"/>
                                          </p:stCondLst>
                                        </p:cTn>
                                        <p:tgtEl>
                                          <p:spTgt spid="7"/>
                                        </p:tgtEl>
                                        <p:attrNameLst>
                                          <p:attrName>r</p:attrName>
                                        </p:attrNameLst>
                                      </p:cBhvr>
                                    </p:animRot>
                                    <p:animRot by="-240000">
                                      <p:cBhvr>
                                        <p:cTn id="103" dur="200" fill="hold">
                                          <p:stCondLst>
                                            <p:cond delay="600"/>
                                          </p:stCondLst>
                                        </p:cTn>
                                        <p:tgtEl>
                                          <p:spTgt spid="7"/>
                                        </p:tgtEl>
                                        <p:attrNameLst>
                                          <p:attrName>r</p:attrName>
                                        </p:attrNameLst>
                                      </p:cBhvr>
                                    </p:animRot>
                                    <p:animRot by="120000">
                                      <p:cBhvr>
                                        <p:cTn id="104" dur="200" fill="hold">
                                          <p:stCondLst>
                                            <p:cond delay="800"/>
                                          </p:stCondLst>
                                        </p:cTn>
                                        <p:tgtEl>
                                          <p:spTgt spid="7"/>
                                        </p:tgtEl>
                                        <p:attrNameLst>
                                          <p:attrName>r</p:attrName>
                                        </p:attrNameLst>
                                      </p:cBhvr>
                                    </p:animRot>
                                  </p:childTnLst>
                                </p:cTn>
                              </p:par>
                              <p:par>
                                <p:cTn id="105" presetID="32" presetClass="emph" presetSubtype="0" repeatCount="indefinite" fill="hold" nodeType="withEffect">
                                  <p:stCondLst>
                                    <p:cond delay="0"/>
                                  </p:stCondLst>
                                  <p:childTnLst>
                                    <p:animClr clrSpc="rgb" dir="cw">
                                      <p:cBhvr override="childStyle">
                                        <p:cTn id="106" dur="100" fill="hold"/>
                                        <p:tgtEl>
                                          <p:spTgt spid="8"/>
                                        </p:tgtEl>
                                        <p:attrNameLst>
                                          <p:attrName>style.color</p:attrName>
                                        </p:attrNameLst>
                                      </p:cBhvr>
                                      <p:to>
                                        <a:schemeClr val="accent2"/>
                                      </p:to>
                                    </p:animClr>
                                    <p:animClr clrSpc="rgb" dir="cw">
                                      <p:cBhvr>
                                        <p:cTn id="107" dur="100" fill="hold"/>
                                        <p:tgtEl>
                                          <p:spTgt spid="8"/>
                                        </p:tgtEl>
                                        <p:attrNameLst>
                                          <p:attrName>fillcolor</p:attrName>
                                        </p:attrNameLst>
                                      </p:cBhvr>
                                      <p:to>
                                        <a:schemeClr val="accent2"/>
                                      </p:to>
                                    </p:animClr>
                                    <p:set>
                                      <p:cBhvr>
                                        <p:cTn id="108" dur="100" fill="hold"/>
                                        <p:tgtEl>
                                          <p:spTgt spid="8"/>
                                        </p:tgtEl>
                                        <p:attrNameLst>
                                          <p:attrName>fill.type</p:attrName>
                                        </p:attrNameLst>
                                      </p:cBhvr>
                                      <p:to>
                                        <p:strVal val="solid"/>
                                      </p:to>
                                    </p:set>
                                    <p:set>
                                      <p:cBhvr>
                                        <p:cTn id="109" dur="100" fill="hold"/>
                                        <p:tgtEl>
                                          <p:spTgt spid="8"/>
                                        </p:tgtEl>
                                        <p:attrNameLst>
                                          <p:attrName>fill.on</p:attrName>
                                        </p:attrNameLst>
                                      </p:cBhvr>
                                      <p:to>
                                        <p:strVal val="true"/>
                                      </p:to>
                                    </p:set>
                                    <p:animRot by="120000">
                                      <p:cBhvr>
                                        <p:cTn id="110" dur="100" fill="hold">
                                          <p:stCondLst>
                                            <p:cond delay="0"/>
                                          </p:stCondLst>
                                        </p:cTn>
                                        <p:tgtEl>
                                          <p:spTgt spid="8"/>
                                        </p:tgtEl>
                                        <p:attrNameLst>
                                          <p:attrName>r</p:attrName>
                                        </p:attrNameLst>
                                      </p:cBhvr>
                                    </p:animRot>
                                    <p:animRot by="-240000">
                                      <p:cBhvr>
                                        <p:cTn id="111" dur="200" fill="hold">
                                          <p:stCondLst>
                                            <p:cond delay="200"/>
                                          </p:stCondLst>
                                        </p:cTn>
                                        <p:tgtEl>
                                          <p:spTgt spid="8"/>
                                        </p:tgtEl>
                                        <p:attrNameLst>
                                          <p:attrName>r</p:attrName>
                                        </p:attrNameLst>
                                      </p:cBhvr>
                                    </p:animRot>
                                    <p:animRot by="240000">
                                      <p:cBhvr>
                                        <p:cTn id="112" dur="200" fill="hold">
                                          <p:stCondLst>
                                            <p:cond delay="400"/>
                                          </p:stCondLst>
                                        </p:cTn>
                                        <p:tgtEl>
                                          <p:spTgt spid="8"/>
                                        </p:tgtEl>
                                        <p:attrNameLst>
                                          <p:attrName>r</p:attrName>
                                        </p:attrNameLst>
                                      </p:cBhvr>
                                    </p:animRot>
                                    <p:animRot by="-240000">
                                      <p:cBhvr>
                                        <p:cTn id="113" dur="200" fill="hold">
                                          <p:stCondLst>
                                            <p:cond delay="600"/>
                                          </p:stCondLst>
                                        </p:cTn>
                                        <p:tgtEl>
                                          <p:spTgt spid="8"/>
                                        </p:tgtEl>
                                        <p:attrNameLst>
                                          <p:attrName>r</p:attrName>
                                        </p:attrNameLst>
                                      </p:cBhvr>
                                    </p:animRot>
                                    <p:animRot by="120000">
                                      <p:cBhvr>
                                        <p:cTn id="114" dur="200" fill="hold">
                                          <p:stCondLst>
                                            <p:cond delay="800"/>
                                          </p:stCondLst>
                                        </p:cTn>
                                        <p:tgtEl>
                                          <p:spTgt spid="8"/>
                                        </p:tgtEl>
                                        <p:attrNameLst>
                                          <p:attrName>r</p:attrName>
                                        </p:attrNameLst>
                                      </p:cBhvr>
                                    </p:animRot>
                                  </p:childTnLst>
                                </p:cTn>
                              </p:par>
                              <p:par>
                                <p:cTn id="115" presetID="32" presetClass="emph" presetSubtype="0" repeatCount="indefinite" fill="hold" nodeType="withEffect">
                                  <p:stCondLst>
                                    <p:cond delay="0"/>
                                  </p:stCondLst>
                                  <p:childTnLst>
                                    <p:animClr clrSpc="rgb" dir="cw">
                                      <p:cBhvr override="childStyle">
                                        <p:cTn id="116" dur="100" fill="hold"/>
                                        <p:tgtEl>
                                          <p:spTgt spid="12"/>
                                        </p:tgtEl>
                                        <p:attrNameLst>
                                          <p:attrName>style.color</p:attrName>
                                        </p:attrNameLst>
                                      </p:cBhvr>
                                      <p:to>
                                        <a:schemeClr val="accent2"/>
                                      </p:to>
                                    </p:animClr>
                                    <p:animClr clrSpc="rgb" dir="cw">
                                      <p:cBhvr>
                                        <p:cTn id="117" dur="100" fill="hold"/>
                                        <p:tgtEl>
                                          <p:spTgt spid="12"/>
                                        </p:tgtEl>
                                        <p:attrNameLst>
                                          <p:attrName>fillcolor</p:attrName>
                                        </p:attrNameLst>
                                      </p:cBhvr>
                                      <p:to>
                                        <a:schemeClr val="accent2"/>
                                      </p:to>
                                    </p:animClr>
                                    <p:set>
                                      <p:cBhvr>
                                        <p:cTn id="118" dur="100" fill="hold"/>
                                        <p:tgtEl>
                                          <p:spTgt spid="12"/>
                                        </p:tgtEl>
                                        <p:attrNameLst>
                                          <p:attrName>fill.type</p:attrName>
                                        </p:attrNameLst>
                                      </p:cBhvr>
                                      <p:to>
                                        <p:strVal val="solid"/>
                                      </p:to>
                                    </p:set>
                                    <p:set>
                                      <p:cBhvr>
                                        <p:cTn id="119" dur="100" fill="hold"/>
                                        <p:tgtEl>
                                          <p:spTgt spid="12"/>
                                        </p:tgtEl>
                                        <p:attrNameLst>
                                          <p:attrName>fill.on</p:attrName>
                                        </p:attrNameLst>
                                      </p:cBhvr>
                                      <p:to>
                                        <p:strVal val="true"/>
                                      </p:to>
                                    </p:set>
                                    <p:animRot by="120000">
                                      <p:cBhvr>
                                        <p:cTn id="120" dur="100" fill="hold">
                                          <p:stCondLst>
                                            <p:cond delay="0"/>
                                          </p:stCondLst>
                                        </p:cTn>
                                        <p:tgtEl>
                                          <p:spTgt spid="12"/>
                                        </p:tgtEl>
                                        <p:attrNameLst>
                                          <p:attrName>r</p:attrName>
                                        </p:attrNameLst>
                                      </p:cBhvr>
                                    </p:animRot>
                                    <p:animRot by="-240000">
                                      <p:cBhvr>
                                        <p:cTn id="121" dur="200" fill="hold">
                                          <p:stCondLst>
                                            <p:cond delay="200"/>
                                          </p:stCondLst>
                                        </p:cTn>
                                        <p:tgtEl>
                                          <p:spTgt spid="12"/>
                                        </p:tgtEl>
                                        <p:attrNameLst>
                                          <p:attrName>r</p:attrName>
                                        </p:attrNameLst>
                                      </p:cBhvr>
                                    </p:animRot>
                                    <p:animRot by="240000">
                                      <p:cBhvr>
                                        <p:cTn id="122" dur="200" fill="hold">
                                          <p:stCondLst>
                                            <p:cond delay="400"/>
                                          </p:stCondLst>
                                        </p:cTn>
                                        <p:tgtEl>
                                          <p:spTgt spid="12"/>
                                        </p:tgtEl>
                                        <p:attrNameLst>
                                          <p:attrName>r</p:attrName>
                                        </p:attrNameLst>
                                      </p:cBhvr>
                                    </p:animRot>
                                    <p:animRot by="-240000">
                                      <p:cBhvr>
                                        <p:cTn id="123" dur="200" fill="hold">
                                          <p:stCondLst>
                                            <p:cond delay="600"/>
                                          </p:stCondLst>
                                        </p:cTn>
                                        <p:tgtEl>
                                          <p:spTgt spid="12"/>
                                        </p:tgtEl>
                                        <p:attrNameLst>
                                          <p:attrName>r</p:attrName>
                                        </p:attrNameLst>
                                      </p:cBhvr>
                                    </p:animRot>
                                    <p:animRot by="120000">
                                      <p:cBhvr>
                                        <p:cTn id="124" dur="200" fill="hold">
                                          <p:stCondLst>
                                            <p:cond delay="800"/>
                                          </p:stCondLst>
                                        </p:cTn>
                                        <p:tgtEl>
                                          <p:spTgt spid="12"/>
                                        </p:tgtEl>
                                        <p:attrNameLst>
                                          <p:attrName>r</p:attrName>
                                        </p:attrNameLst>
                                      </p:cBhvr>
                                    </p:animRot>
                                  </p:childTnLst>
                                </p:cTn>
                              </p:par>
                              <p:par>
                                <p:cTn id="125" presetID="32" presetClass="emph" presetSubtype="0" repeatCount="indefinite" fill="hold" nodeType="withEffect">
                                  <p:stCondLst>
                                    <p:cond delay="0"/>
                                  </p:stCondLst>
                                  <p:childTnLst>
                                    <p:animClr clrSpc="rgb" dir="cw">
                                      <p:cBhvr override="childStyle">
                                        <p:cTn id="126" dur="100" fill="hold"/>
                                        <p:tgtEl>
                                          <p:spTgt spid="13"/>
                                        </p:tgtEl>
                                        <p:attrNameLst>
                                          <p:attrName>style.color</p:attrName>
                                        </p:attrNameLst>
                                      </p:cBhvr>
                                      <p:to>
                                        <a:schemeClr val="accent2"/>
                                      </p:to>
                                    </p:animClr>
                                    <p:animClr clrSpc="rgb" dir="cw">
                                      <p:cBhvr>
                                        <p:cTn id="127" dur="100" fill="hold"/>
                                        <p:tgtEl>
                                          <p:spTgt spid="13"/>
                                        </p:tgtEl>
                                        <p:attrNameLst>
                                          <p:attrName>fillcolor</p:attrName>
                                        </p:attrNameLst>
                                      </p:cBhvr>
                                      <p:to>
                                        <a:schemeClr val="accent2"/>
                                      </p:to>
                                    </p:animClr>
                                    <p:set>
                                      <p:cBhvr>
                                        <p:cTn id="128" dur="100" fill="hold"/>
                                        <p:tgtEl>
                                          <p:spTgt spid="13"/>
                                        </p:tgtEl>
                                        <p:attrNameLst>
                                          <p:attrName>fill.type</p:attrName>
                                        </p:attrNameLst>
                                      </p:cBhvr>
                                      <p:to>
                                        <p:strVal val="solid"/>
                                      </p:to>
                                    </p:set>
                                    <p:set>
                                      <p:cBhvr>
                                        <p:cTn id="129" dur="100" fill="hold"/>
                                        <p:tgtEl>
                                          <p:spTgt spid="13"/>
                                        </p:tgtEl>
                                        <p:attrNameLst>
                                          <p:attrName>fill.on</p:attrName>
                                        </p:attrNameLst>
                                      </p:cBhvr>
                                      <p:to>
                                        <p:strVal val="true"/>
                                      </p:to>
                                    </p:set>
                                    <p:animRot by="120000">
                                      <p:cBhvr>
                                        <p:cTn id="130" dur="100" fill="hold">
                                          <p:stCondLst>
                                            <p:cond delay="0"/>
                                          </p:stCondLst>
                                        </p:cTn>
                                        <p:tgtEl>
                                          <p:spTgt spid="13"/>
                                        </p:tgtEl>
                                        <p:attrNameLst>
                                          <p:attrName>r</p:attrName>
                                        </p:attrNameLst>
                                      </p:cBhvr>
                                    </p:animRot>
                                    <p:animRot by="-240000">
                                      <p:cBhvr>
                                        <p:cTn id="131" dur="200" fill="hold">
                                          <p:stCondLst>
                                            <p:cond delay="200"/>
                                          </p:stCondLst>
                                        </p:cTn>
                                        <p:tgtEl>
                                          <p:spTgt spid="13"/>
                                        </p:tgtEl>
                                        <p:attrNameLst>
                                          <p:attrName>r</p:attrName>
                                        </p:attrNameLst>
                                      </p:cBhvr>
                                    </p:animRot>
                                    <p:animRot by="240000">
                                      <p:cBhvr>
                                        <p:cTn id="132" dur="200" fill="hold">
                                          <p:stCondLst>
                                            <p:cond delay="400"/>
                                          </p:stCondLst>
                                        </p:cTn>
                                        <p:tgtEl>
                                          <p:spTgt spid="13"/>
                                        </p:tgtEl>
                                        <p:attrNameLst>
                                          <p:attrName>r</p:attrName>
                                        </p:attrNameLst>
                                      </p:cBhvr>
                                    </p:animRot>
                                    <p:animRot by="-240000">
                                      <p:cBhvr>
                                        <p:cTn id="133" dur="200" fill="hold">
                                          <p:stCondLst>
                                            <p:cond delay="600"/>
                                          </p:stCondLst>
                                        </p:cTn>
                                        <p:tgtEl>
                                          <p:spTgt spid="13"/>
                                        </p:tgtEl>
                                        <p:attrNameLst>
                                          <p:attrName>r</p:attrName>
                                        </p:attrNameLst>
                                      </p:cBhvr>
                                    </p:animRot>
                                    <p:animRot by="120000">
                                      <p:cBhvr>
                                        <p:cTn id="134" dur="200" fill="hold">
                                          <p:stCondLst>
                                            <p:cond delay="800"/>
                                          </p:stCondLst>
                                        </p:cTn>
                                        <p:tgtEl>
                                          <p:spTgt spid="13"/>
                                        </p:tgtEl>
                                        <p:attrNameLst>
                                          <p:attrName>r</p:attrName>
                                        </p:attrNameLst>
                                      </p:cBhvr>
                                    </p:animRot>
                                  </p:childTnLst>
                                </p:cTn>
                              </p:par>
                              <p:par>
                                <p:cTn id="135" presetID="32" presetClass="emph" presetSubtype="0" repeatCount="indefinite" fill="hold" nodeType="withEffect">
                                  <p:stCondLst>
                                    <p:cond delay="0"/>
                                  </p:stCondLst>
                                  <p:childTnLst>
                                    <p:animClr clrSpc="rgb" dir="cw">
                                      <p:cBhvr override="childStyle">
                                        <p:cTn id="136" dur="100" fill="hold"/>
                                        <p:tgtEl>
                                          <p:spTgt spid="9"/>
                                        </p:tgtEl>
                                        <p:attrNameLst>
                                          <p:attrName>style.color</p:attrName>
                                        </p:attrNameLst>
                                      </p:cBhvr>
                                      <p:to>
                                        <a:schemeClr val="accent2"/>
                                      </p:to>
                                    </p:animClr>
                                    <p:animClr clrSpc="rgb" dir="cw">
                                      <p:cBhvr>
                                        <p:cTn id="137" dur="100" fill="hold"/>
                                        <p:tgtEl>
                                          <p:spTgt spid="9"/>
                                        </p:tgtEl>
                                        <p:attrNameLst>
                                          <p:attrName>fillcolor</p:attrName>
                                        </p:attrNameLst>
                                      </p:cBhvr>
                                      <p:to>
                                        <a:schemeClr val="accent2"/>
                                      </p:to>
                                    </p:animClr>
                                    <p:set>
                                      <p:cBhvr>
                                        <p:cTn id="138" dur="100" fill="hold"/>
                                        <p:tgtEl>
                                          <p:spTgt spid="9"/>
                                        </p:tgtEl>
                                        <p:attrNameLst>
                                          <p:attrName>fill.type</p:attrName>
                                        </p:attrNameLst>
                                      </p:cBhvr>
                                      <p:to>
                                        <p:strVal val="solid"/>
                                      </p:to>
                                    </p:set>
                                    <p:set>
                                      <p:cBhvr>
                                        <p:cTn id="139" dur="100" fill="hold"/>
                                        <p:tgtEl>
                                          <p:spTgt spid="9"/>
                                        </p:tgtEl>
                                        <p:attrNameLst>
                                          <p:attrName>fill.on</p:attrName>
                                        </p:attrNameLst>
                                      </p:cBhvr>
                                      <p:to>
                                        <p:strVal val="true"/>
                                      </p:to>
                                    </p:set>
                                    <p:animRot by="120000">
                                      <p:cBhvr>
                                        <p:cTn id="140" dur="100" fill="hold">
                                          <p:stCondLst>
                                            <p:cond delay="0"/>
                                          </p:stCondLst>
                                        </p:cTn>
                                        <p:tgtEl>
                                          <p:spTgt spid="9"/>
                                        </p:tgtEl>
                                        <p:attrNameLst>
                                          <p:attrName>r</p:attrName>
                                        </p:attrNameLst>
                                      </p:cBhvr>
                                    </p:animRot>
                                    <p:animRot by="-240000">
                                      <p:cBhvr>
                                        <p:cTn id="141" dur="200" fill="hold">
                                          <p:stCondLst>
                                            <p:cond delay="200"/>
                                          </p:stCondLst>
                                        </p:cTn>
                                        <p:tgtEl>
                                          <p:spTgt spid="9"/>
                                        </p:tgtEl>
                                        <p:attrNameLst>
                                          <p:attrName>r</p:attrName>
                                        </p:attrNameLst>
                                      </p:cBhvr>
                                    </p:animRot>
                                    <p:animRot by="240000">
                                      <p:cBhvr>
                                        <p:cTn id="142" dur="200" fill="hold">
                                          <p:stCondLst>
                                            <p:cond delay="400"/>
                                          </p:stCondLst>
                                        </p:cTn>
                                        <p:tgtEl>
                                          <p:spTgt spid="9"/>
                                        </p:tgtEl>
                                        <p:attrNameLst>
                                          <p:attrName>r</p:attrName>
                                        </p:attrNameLst>
                                      </p:cBhvr>
                                    </p:animRot>
                                    <p:animRot by="-240000">
                                      <p:cBhvr>
                                        <p:cTn id="143" dur="200" fill="hold">
                                          <p:stCondLst>
                                            <p:cond delay="600"/>
                                          </p:stCondLst>
                                        </p:cTn>
                                        <p:tgtEl>
                                          <p:spTgt spid="9"/>
                                        </p:tgtEl>
                                        <p:attrNameLst>
                                          <p:attrName>r</p:attrName>
                                        </p:attrNameLst>
                                      </p:cBhvr>
                                    </p:animRot>
                                    <p:animRot by="120000">
                                      <p:cBhvr>
                                        <p:cTn id="144" dur="200" fill="hold">
                                          <p:stCondLst>
                                            <p:cond delay="800"/>
                                          </p:stCondLst>
                                        </p:cTn>
                                        <p:tgtEl>
                                          <p:spTgt spid="9"/>
                                        </p:tgtEl>
                                        <p:attrNameLst>
                                          <p:attrName>r</p:attrName>
                                        </p:attrNameLst>
                                      </p:cBhvr>
                                    </p:animRot>
                                  </p:childTnLst>
                                </p:cTn>
                              </p:par>
                              <p:par>
                                <p:cTn id="145" presetID="32" presetClass="emph" presetSubtype="0" repeatCount="indefinite" fill="hold" nodeType="withEffect">
                                  <p:stCondLst>
                                    <p:cond delay="0"/>
                                  </p:stCondLst>
                                  <p:childTnLst>
                                    <p:animClr clrSpc="rgb" dir="cw">
                                      <p:cBhvr override="childStyle">
                                        <p:cTn id="146" dur="100" fill="hold"/>
                                        <p:tgtEl>
                                          <p:spTgt spid="10"/>
                                        </p:tgtEl>
                                        <p:attrNameLst>
                                          <p:attrName>style.color</p:attrName>
                                        </p:attrNameLst>
                                      </p:cBhvr>
                                      <p:to>
                                        <a:schemeClr val="accent2"/>
                                      </p:to>
                                    </p:animClr>
                                    <p:animClr clrSpc="rgb" dir="cw">
                                      <p:cBhvr>
                                        <p:cTn id="147" dur="100" fill="hold"/>
                                        <p:tgtEl>
                                          <p:spTgt spid="10"/>
                                        </p:tgtEl>
                                        <p:attrNameLst>
                                          <p:attrName>fillcolor</p:attrName>
                                        </p:attrNameLst>
                                      </p:cBhvr>
                                      <p:to>
                                        <a:schemeClr val="accent2"/>
                                      </p:to>
                                    </p:animClr>
                                    <p:set>
                                      <p:cBhvr>
                                        <p:cTn id="148" dur="100" fill="hold"/>
                                        <p:tgtEl>
                                          <p:spTgt spid="10"/>
                                        </p:tgtEl>
                                        <p:attrNameLst>
                                          <p:attrName>fill.type</p:attrName>
                                        </p:attrNameLst>
                                      </p:cBhvr>
                                      <p:to>
                                        <p:strVal val="solid"/>
                                      </p:to>
                                    </p:set>
                                    <p:set>
                                      <p:cBhvr>
                                        <p:cTn id="149" dur="100" fill="hold"/>
                                        <p:tgtEl>
                                          <p:spTgt spid="10"/>
                                        </p:tgtEl>
                                        <p:attrNameLst>
                                          <p:attrName>fill.on</p:attrName>
                                        </p:attrNameLst>
                                      </p:cBhvr>
                                      <p:to>
                                        <p:strVal val="true"/>
                                      </p:to>
                                    </p:set>
                                    <p:animRot by="120000">
                                      <p:cBhvr>
                                        <p:cTn id="150" dur="100" fill="hold">
                                          <p:stCondLst>
                                            <p:cond delay="0"/>
                                          </p:stCondLst>
                                        </p:cTn>
                                        <p:tgtEl>
                                          <p:spTgt spid="10"/>
                                        </p:tgtEl>
                                        <p:attrNameLst>
                                          <p:attrName>r</p:attrName>
                                        </p:attrNameLst>
                                      </p:cBhvr>
                                    </p:animRot>
                                    <p:animRot by="-240000">
                                      <p:cBhvr>
                                        <p:cTn id="151" dur="200" fill="hold">
                                          <p:stCondLst>
                                            <p:cond delay="200"/>
                                          </p:stCondLst>
                                        </p:cTn>
                                        <p:tgtEl>
                                          <p:spTgt spid="10"/>
                                        </p:tgtEl>
                                        <p:attrNameLst>
                                          <p:attrName>r</p:attrName>
                                        </p:attrNameLst>
                                      </p:cBhvr>
                                    </p:animRot>
                                    <p:animRot by="240000">
                                      <p:cBhvr>
                                        <p:cTn id="152" dur="200" fill="hold">
                                          <p:stCondLst>
                                            <p:cond delay="400"/>
                                          </p:stCondLst>
                                        </p:cTn>
                                        <p:tgtEl>
                                          <p:spTgt spid="10"/>
                                        </p:tgtEl>
                                        <p:attrNameLst>
                                          <p:attrName>r</p:attrName>
                                        </p:attrNameLst>
                                      </p:cBhvr>
                                    </p:animRot>
                                    <p:animRot by="-240000">
                                      <p:cBhvr>
                                        <p:cTn id="153" dur="200" fill="hold">
                                          <p:stCondLst>
                                            <p:cond delay="600"/>
                                          </p:stCondLst>
                                        </p:cTn>
                                        <p:tgtEl>
                                          <p:spTgt spid="10"/>
                                        </p:tgtEl>
                                        <p:attrNameLst>
                                          <p:attrName>r</p:attrName>
                                        </p:attrNameLst>
                                      </p:cBhvr>
                                    </p:animRot>
                                    <p:animRot by="120000">
                                      <p:cBhvr>
                                        <p:cTn id="154" dur="200" fill="hold">
                                          <p:stCondLst>
                                            <p:cond delay="800"/>
                                          </p:stCondLst>
                                        </p:cTn>
                                        <p:tgtEl>
                                          <p:spTgt spid="10"/>
                                        </p:tgtEl>
                                        <p:attrNameLst>
                                          <p:attrName>r</p:attrName>
                                        </p:attrNameLst>
                                      </p:cBhvr>
                                    </p:animRot>
                                  </p:childTnLst>
                                </p:cTn>
                              </p:par>
                              <p:par>
                                <p:cTn id="155" presetID="32" presetClass="emph" presetSubtype="0" repeatCount="indefinite" fill="hold" nodeType="withEffect">
                                  <p:stCondLst>
                                    <p:cond delay="0"/>
                                  </p:stCondLst>
                                  <p:childTnLst>
                                    <p:animClr clrSpc="rgb" dir="cw">
                                      <p:cBhvr override="childStyle">
                                        <p:cTn id="156" dur="100" fill="hold"/>
                                        <p:tgtEl>
                                          <p:spTgt spid="11"/>
                                        </p:tgtEl>
                                        <p:attrNameLst>
                                          <p:attrName>style.color</p:attrName>
                                        </p:attrNameLst>
                                      </p:cBhvr>
                                      <p:to>
                                        <a:schemeClr val="accent2"/>
                                      </p:to>
                                    </p:animClr>
                                    <p:animClr clrSpc="rgb" dir="cw">
                                      <p:cBhvr>
                                        <p:cTn id="157" dur="100" fill="hold"/>
                                        <p:tgtEl>
                                          <p:spTgt spid="11"/>
                                        </p:tgtEl>
                                        <p:attrNameLst>
                                          <p:attrName>fillcolor</p:attrName>
                                        </p:attrNameLst>
                                      </p:cBhvr>
                                      <p:to>
                                        <a:schemeClr val="accent2"/>
                                      </p:to>
                                    </p:animClr>
                                    <p:set>
                                      <p:cBhvr>
                                        <p:cTn id="158" dur="100" fill="hold"/>
                                        <p:tgtEl>
                                          <p:spTgt spid="11"/>
                                        </p:tgtEl>
                                        <p:attrNameLst>
                                          <p:attrName>fill.type</p:attrName>
                                        </p:attrNameLst>
                                      </p:cBhvr>
                                      <p:to>
                                        <p:strVal val="solid"/>
                                      </p:to>
                                    </p:set>
                                    <p:set>
                                      <p:cBhvr>
                                        <p:cTn id="159" dur="100" fill="hold"/>
                                        <p:tgtEl>
                                          <p:spTgt spid="11"/>
                                        </p:tgtEl>
                                        <p:attrNameLst>
                                          <p:attrName>fill.on</p:attrName>
                                        </p:attrNameLst>
                                      </p:cBhvr>
                                      <p:to>
                                        <p:strVal val="true"/>
                                      </p:to>
                                    </p:set>
                                    <p:animRot by="120000">
                                      <p:cBhvr>
                                        <p:cTn id="160" dur="100" fill="hold">
                                          <p:stCondLst>
                                            <p:cond delay="0"/>
                                          </p:stCondLst>
                                        </p:cTn>
                                        <p:tgtEl>
                                          <p:spTgt spid="11"/>
                                        </p:tgtEl>
                                        <p:attrNameLst>
                                          <p:attrName>r</p:attrName>
                                        </p:attrNameLst>
                                      </p:cBhvr>
                                    </p:animRot>
                                    <p:animRot by="-240000">
                                      <p:cBhvr>
                                        <p:cTn id="161" dur="200" fill="hold">
                                          <p:stCondLst>
                                            <p:cond delay="200"/>
                                          </p:stCondLst>
                                        </p:cTn>
                                        <p:tgtEl>
                                          <p:spTgt spid="11"/>
                                        </p:tgtEl>
                                        <p:attrNameLst>
                                          <p:attrName>r</p:attrName>
                                        </p:attrNameLst>
                                      </p:cBhvr>
                                    </p:animRot>
                                    <p:animRot by="240000">
                                      <p:cBhvr>
                                        <p:cTn id="162" dur="200" fill="hold">
                                          <p:stCondLst>
                                            <p:cond delay="400"/>
                                          </p:stCondLst>
                                        </p:cTn>
                                        <p:tgtEl>
                                          <p:spTgt spid="11"/>
                                        </p:tgtEl>
                                        <p:attrNameLst>
                                          <p:attrName>r</p:attrName>
                                        </p:attrNameLst>
                                      </p:cBhvr>
                                    </p:animRot>
                                    <p:animRot by="-240000">
                                      <p:cBhvr>
                                        <p:cTn id="163" dur="200" fill="hold">
                                          <p:stCondLst>
                                            <p:cond delay="600"/>
                                          </p:stCondLst>
                                        </p:cTn>
                                        <p:tgtEl>
                                          <p:spTgt spid="11"/>
                                        </p:tgtEl>
                                        <p:attrNameLst>
                                          <p:attrName>r</p:attrName>
                                        </p:attrNameLst>
                                      </p:cBhvr>
                                    </p:animRot>
                                    <p:animRot by="120000">
                                      <p:cBhvr>
                                        <p:cTn id="16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p:bldP spid="5" grpId="0"/>
      <p:bldP spid="16" grpId="0"/>
      <p:bldP spid="798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Line 2">
            <a:extLst>
              <a:ext uri="{FF2B5EF4-FFF2-40B4-BE49-F238E27FC236}">
                <a16:creationId xmlns:a16="http://schemas.microsoft.com/office/drawing/2014/main" id="{120F741B-D3FA-2E30-F77C-760553BCE851}"/>
              </a:ext>
            </a:extLst>
          </p:cNvPr>
          <p:cNvSpPr>
            <a:spLocks noChangeShapeType="1"/>
          </p:cNvSpPr>
          <p:nvPr/>
        </p:nvSpPr>
        <p:spPr bwMode="auto">
          <a:xfrm flipH="1">
            <a:off x="4894370" y="1507260"/>
            <a:ext cx="1828800" cy="914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Line 8">
            <a:extLst>
              <a:ext uri="{FF2B5EF4-FFF2-40B4-BE49-F238E27FC236}">
                <a16:creationId xmlns:a16="http://schemas.microsoft.com/office/drawing/2014/main" id="{7D403B04-8F47-AE5D-7080-186178AFA553}"/>
              </a:ext>
            </a:extLst>
          </p:cNvPr>
          <p:cNvSpPr>
            <a:spLocks noChangeShapeType="1"/>
          </p:cNvSpPr>
          <p:nvPr/>
        </p:nvSpPr>
        <p:spPr bwMode="auto">
          <a:xfrm flipH="1">
            <a:off x="5046770" y="3183660"/>
            <a:ext cx="9906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Line 18">
            <a:extLst>
              <a:ext uri="{FF2B5EF4-FFF2-40B4-BE49-F238E27FC236}">
                <a16:creationId xmlns:a16="http://schemas.microsoft.com/office/drawing/2014/main" id="{D2092210-F480-4115-B923-2B86FD4BB28C}"/>
              </a:ext>
            </a:extLst>
          </p:cNvPr>
          <p:cNvSpPr>
            <a:spLocks noChangeShapeType="1"/>
          </p:cNvSpPr>
          <p:nvPr/>
        </p:nvSpPr>
        <p:spPr bwMode="auto">
          <a:xfrm flipH="1" flipV="1">
            <a:off x="4932470" y="4021860"/>
            <a:ext cx="1295400" cy="304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5" name="Rectangle 19">
            <a:extLst>
              <a:ext uri="{FF2B5EF4-FFF2-40B4-BE49-F238E27FC236}">
                <a16:creationId xmlns:a16="http://schemas.microsoft.com/office/drawing/2014/main" id="{DEB269C4-ED9D-7362-874D-A01E87D9633B}"/>
              </a:ext>
            </a:extLst>
          </p:cNvPr>
          <p:cNvSpPr>
            <a:spLocks noChangeArrowheads="1"/>
          </p:cNvSpPr>
          <p:nvPr/>
        </p:nvSpPr>
        <p:spPr bwMode="auto">
          <a:xfrm>
            <a:off x="6570770" y="1306583"/>
            <a:ext cx="4800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latin typeface="Tahoma" panose="020B0604030504040204" pitchFamily="34" charset="0"/>
                <a:ea typeface="Tahoma" panose="020B0604030504040204" pitchFamily="34" charset="0"/>
                <a:cs typeface="Tahoma" panose="020B0604030504040204" pitchFamily="34" charset="0"/>
              </a:rPr>
              <a:t>Mat 5:14-16 </a:t>
            </a:r>
            <a:endParaRPr lang="es-ES" alt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s-ES"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VOSOTROS</a:t>
            </a:r>
            <a:r>
              <a:rPr lang="es-ES" altLang="en-US" dirty="0">
                <a:solidFill>
                  <a:schemeClr val="bg1"/>
                </a:solidFill>
                <a:latin typeface="Tahoma" panose="020B0604030504040204" pitchFamily="34" charset="0"/>
                <a:ea typeface="Tahoma" panose="020B0604030504040204" pitchFamily="34" charset="0"/>
                <a:cs typeface="Tahoma" panose="020B0604030504040204" pitchFamily="34" charset="0"/>
              </a:rPr>
              <a:t> sois la luz del mundo; una ciudad asentada sobre un monte no se puede esconder. Ni se enciende una luz y se pone debajo de un almud, sino sobre el candelero, y alumbra a todos los que están en casa. Así alumbre vuestra luz delante de los hombres, para que vean vuestras buenas obras, y glorifiquen a vuestro Padre que está en los cielos.</a:t>
            </a:r>
            <a:endPar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0902" name="Line 6">
            <a:extLst>
              <a:ext uri="{FF2B5EF4-FFF2-40B4-BE49-F238E27FC236}">
                <a16:creationId xmlns:a16="http://schemas.microsoft.com/office/drawing/2014/main" id="{C3CD696D-10D1-FCAB-E596-76CA6C6F4241}"/>
              </a:ext>
            </a:extLst>
          </p:cNvPr>
          <p:cNvSpPr>
            <a:spLocks noChangeShapeType="1"/>
          </p:cNvSpPr>
          <p:nvPr/>
        </p:nvSpPr>
        <p:spPr bwMode="auto">
          <a:xfrm flipH="1" flipV="1">
            <a:off x="4970570" y="4783860"/>
            <a:ext cx="1524000" cy="609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7">
            <a:extLst>
              <a:ext uri="{FF2B5EF4-FFF2-40B4-BE49-F238E27FC236}">
                <a16:creationId xmlns:a16="http://schemas.microsoft.com/office/drawing/2014/main" id="{0BE84B4D-FE0C-D627-9552-160F2C2B561D}"/>
              </a:ext>
            </a:extLst>
          </p:cNvPr>
          <p:cNvSpPr>
            <a:spLocks noChangeShapeType="1"/>
          </p:cNvSpPr>
          <p:nvPr/>
        </p:nvSpPr>
        <p:spPr bwMode="auto">
          <a:xfrm flipH="1" flipV="1">
            <a:off x="4894370" y="5088660"/>
            <a:ext cx="17526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1" name="Line 5">
            <a:extLst>
              <a:ext uri="{FF2B5EF4-FFF2-40B4-BE49-F238E27FC236}">
                <a16:creationId xmlns:a16="http://schemas.microsoft.com/office/drawing/2014/main" id="{80F90EBB-6EB3-98DF-BA69-BB6DA6CC2032}"/>
              </a:ext>
            </a:extLst>
          </p:cNvPr>
          <p:cNvSpPr>
            <a:spLocks noChangeShapeType="1"/>
          </p:cNvSpPr>
          <p:nvPr/>
        </p:nvSpPr>
        <p:spPr bwMode="auto">
          <a:xfrm flipH="1" flipV="1">
            <a:off x="5046770" y="4479060"/>
            <a:ext cx="1143000" cy="304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9" name="Line 3">
            <a:extLst>
              <a:ext uri="{FF2B5EF4-FFF2-40B4-BE49-F238E27FC236}">
                <a16:creationId xmlns:a16="http://schemas.microsoft.com/office/drawing/2014/main" id="{8AAFAAFE-C782-9487-8260-28CAA220D013}"/>
              </a:ext>
            </a:extLst>
          </p:cNvPr>
          <p:cNvSpPr>
            <a:spLocks noChangeShapeType="1"/>
          </p:cNvSpPr>
          <p:nvPr/>
        </p:nvSpPr>
        <p:spPr bwMode="auto">
          <a:xfrm flipH="1">
            <a:off x="4970570" y="2040660"/>
            <a:ext cx="15240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0" name="Line 4">
            <a:extLst>
              <a:ext uri="{FF2B5EF4-FFF2-40B4-BE49-F238E27FC236}">
                <a16:creationId xmlns:a16="http://schemas.microsoft.com/office/drawing/2014/main" id="{32699959-628B-A258-43F7-83D63BFC3E1E}"/>
              </a:ext>
            </a:extLst>
          </p:cNvPr>
          <p:cNvSpPr>
            <a:spLocks noChangeShapeType="1"/>
          </p:cNvSpPr>
          <p:nvPr/>
        </p:nvSpPr>
        <p:spPr bwMode="auto">
          <a:xfrm flipH="1">
            <a:off x="4970570" y="2650260"/>
            <a:ext cx="121920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Text Box 25">
            <a:extLst>
              <a:ext uri="{FF2B5EF4-FFF2-40B4-BE49-F238E27FC236}">
                <a16:creationId xmlns:a16="http://schemas.microsoft.com/office/drawing/2014/main" id="{2A62036B-1650-CD64-BCF4-442338C3DC79}"/>
              </a:ext>
            </a:extLst>
          </p:cNvPr>
          <p:cNvSpPr txBox="1">
            <a:spLocks noChangeArrowheads="1"/>
          </p:cNvSpPr>
          <p:nvPr/>
        </p:nvSpPr>
        <p:spPr bwMode="auto">
          <a:xfrm>
            <a:off x="741470" y="1284194"/>
            <a:ext cx="411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0000"/>
              </a:lnSpc>
            </a:pPr>
            <a:r>
              <a:rPr lang="en-US" alt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NUNCA</a:t>
            </a:r>
          </a:p>
          <a:p>
            <a:pPr algn="ctr" eaLnBrk="1" hangingPunct="1">
              <a:lnSpc>
                <a:spcPct val="80000"/>
              </a:lnSpc>
            </a:pPr>
            <a:r>
              <a:rPr lang="en-US" altLang="en-US" sz="6000" dirty="0">
                <a:solidFill>
                  <a:schemeClr val="bg1"/>
                </a:solidFill>
                <a:latin typeface="Tahoma" panose="020B0604030504040204" pitchFamily="34" charset="0"/>
                <a:ea typeface="Tahoma" panose="020B0604030504040204" pitchFamily="34" charset="0"/>
                <a:cs typeface="Tahoma" panose="020B0604030504040204" pitchFamily="34" charset="0"/>
              </a:rPr>
              <a:t>OLVIDES</a:t>
            </a:r>
          </a:p>
        </p:txBody>
      </p:sp>
      <p:pic>
        <p:nvPicPr>
          <p:cNvPr id="2" name="Picture 1" descr="Cartoon of two people holding hands&#10;&#10;Description automatically generated">
            <a:extLst>
              <a:ext uri="{FF2B5EF4-FFF2-40B4-BE49-F238E27FC236}">
                <a16:creationId xmlns:a16="http://schemas.microsoft.com/office/drawing/2014/main" id="{B6713C20-ABA6-3FFE-5530-A5F114B8B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895600"/>
            <a:ext cx="2227369" cy="3503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8" fill="hold"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ppt_x</p:attrName>
                                        </p:attrNameLst>
                                      </p:cBhvr>
                                      <p:tavLst>
                                        <p:tav tm="0">
                                          <p:val>
                                            <p:strVal val="#ppt_x-#ppt_w/2"/>
                                          </p:val>
                                        </p:tav>
                                        <p:tav tm="100000">
                                          <p:val>
                                            <p:strVal val="#ppt_x"/>
                                          </p:val>
                                        </p:tav>
                                      </p:tavLst>
                                    </p:anim>
                                    <p:anim calcmode="lin" valueType="num">
                                      <p:cBhvr>
                                        <p:cTn id="8" dur="500" fill="hold"/>
                                        <p:tgtEl>
                                          <p:spTgt spid="80898"/>
                                        </p:tgtEl>
                                        <p:attrNameLst>
                                          <p:attrName>ppt_y</p:attrName>
                                        </p:attrNameLst>
                                      </p:cBhvr>
                                      <p:tavLst>
                                        <p:tav tm="0">
                                          <p:val>
                                            <p:strVal val="#ppt_y"/>
                                          </p:val>
                                        </p:tav>
                                        <p:tav tm="100000">
                                          <p:val>
                                            <p:strVal val="#ppt_y"/>
                                          </p:val>
                                        </p:tav>
                                      </p:tavLst>
                                    </p:anim>
                                    <p:anim calcmode="lin" valueType="num">
                                      <p:cBhvr>
                                        <p:cTn id="9" dur="500" fill="hold"/>
                                        <p:tgtEl>
                                          <p:spTgt spid="80898"/>
                                        </p:tgtEl>
                                        <p:attrNameLst>
                                          <p:attrName>ppt_w</p:attrName>
                                        </p:attrNameLst>
                                      </p:cBhvr>
                                      <p:tavLst>
                                        <p:tav tm="0">
                                          <p:val>
                                            <p:fltVal val="0"/>
                                          </p:val>
                                        </p:tav>
                                        <p:tav tm="100000">
                                          <p:val>
                                            <p:strVal val="#ppt_w"/>
                                          </p:val>
                                        </p:tav>
                                      </p:tavLst>
                                    </p:anim>
                                    <p:anim calcmode="lin" valueType="num">
                                      <p:cBhvr>
                                        <p:cTn id="10" dur="500" fill="hold"/>
                                        <p:tgtEl>
                                          <p:spTgt spid="80898"/>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80899"/>
                                        </p:tgtEl>
                                        <p:attrNameLst>
                                          <p:attrName>style.visibility</p:attrName>
                                        </p:attrNameLst>
                                      </p:cBhvr>
                                      <p:to>
                                        <p:strVal val="visible"/>
                                      </p:to>
                                    </p:set>
                                    <p:anim calcmode="lin" valueType="num">
                                      <p:cBhvr>
                                        <p:cTn id="13" dur="2000" fill="hold"/>
                                        <p:tgtEl>
                                          <p:spTgt spid="80899"/>
                                        </p:tgtEl>
                                        <p:attrNameLst>
                                          <p:attrName>ppt_x</p:attrName>
                                        </p:attrNameLst>
                                      </p:cBhvr>
                                      <p:tavLst>
                                        <p:tav tm="0">
                                          <p:val>
                                            <p:strVal val="#ppt_x-#ppt_w/2"/>
                                          </p:val>
                                        </p:tav>
                                        <p:tav tm="100000">
                                          <p:val>
                                            <p:strVal val="#ppt_x"/>
                                          </p:val>
                                        </p:tav>
                                      </p:tavLst>
                                    </p:anim>
                                    <p:anim calcmode="lin" valueType="num">
                                      <p:cBhvr>
                                        <p:cTn id="14" dur="2000" fill="hold"/>
                                        <p:tgtEl>
                                          <p:spTgt spid="80899"/>
                                        </p:tgtEl>
                                        <p:attrNameLst>
                                          <p:attrName>ppt_y</p:attrName>
                                        </p:attrNameLst>
                                      </p:cBhvr>
                                      <p:tavLst>
                                        <p:tav tm="0">
                                          <p:val>
                                            <p:strVal val="#ppt_y"/>
                                          </p:val>
                                        </p:tav>
                                        <p:tav tm="100000">
                                          <p:val>
                                            <p:strVal val="#ppt_y"/>
                                          </p:val>
                                        </p:tav>
                                      </p:tavLst>
                                    </p:anim>
                                    <p:anim calcmode="lin" valueType="num">
                                      <p:cBhvr>
                                        <p:cTn id="15" dur="2000" fill="hold"/>
                                        <p:tgtEl>
                                          <p:spTgt spid="80899"/>
                                        </p:tgtEl>
                                        <p:attrNameLst>
                                          <p:attrName>ppt_w</p:attrName>
                                        </p:attrNameLst>
                                      </p:cBhvr>
                                      <p:tavLst>
                                        <p:tav tm="0">
                                          <p:val>
                                            <p:fltVal val="0"/>
                                          </p:val>
                                        </p:tav>
                                        <p:tav tm="100000">
                                          <p:val>
                                            <p:strVal val="#ppt_w"/>
                                          </p:val>
                                        </p:tav>
                                      </p:tavLst>
                                    </p:anim>
                                    <p:anim calcmode="lin" valueType="num">
                                      <p:cBhvr>
                                        <p:cTn id="16" dur="2000" fill="hold"/>
                                        <p:tgtEl>
                                          <p:spTgt spid="80899"/>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80900"/>
                                        </p:tgtEl>
                                        <p:attrNameLst>
                                          <p:attrName>style.visibility</p:attrName>
                                        </p:attrNameLst>
                                      </p:cBhvr>
                                      <p:to>
                                        <p:strVal val="visible"/>
                                      </p:to>
                                    </p:set>
                                    <p:anim calcmode="lin" valueType="num">
                                      <p:cBhvr>
                                        <p:cTn id="19" dur="2000" fill="hold"/>
                                        <p:tgtEl>
                                          <p:spTgt spid="80900"/>
                                        </p:tgtEl>
                                        <p:attrNameLst>
                                          <p:attrName>ppt_x</p:attrName>
                                        </p:attrNameLst>
                                      </p:cBhvr>
                                      <p:tavLst>
                                        <p:tav tm="0">
                                          <p:val>
                                            <p:strVal val="#ppt_x-#ppt_w/2"/>
                                          </p:val>
                                        </p:tav>
                                        <p:tav tm="100000">
                                          <p:val>
                                            <p:strVal val="#ppt_x"/>
                                          </p:val>
                                        </p:tav>
                                      </p:tavLst>
                                    </p:anim>
                                    <p:anim calcmode="lin" valueType="num">
                                      <p:cBhvr>
                                        <p:cTn id="20" dur="2000" fill="hold"/>
                                        <p:tgtEl>
                                          <p:spTgt spid="80900"/>
                                        </p:tgtEl>
                                        <p:attrNameLst>
                                          <p:attrName>ppt_y</p:attrName>
                                        </p:attrNameLst>
                                      </p:cBhvr>
                                      <p:tavLst>
                                        <p:tav tm="0">
                                          <p:val>
                                            <p:strVal val="#ppt_y"/>
                                          </p:val>
                                        </p:tav>
                                        <p:tav tm="100000">
                                          <p:val>
                                            <p:strVal val="#ppt_y"/>
                                          </p:val>
                                        </p:tav>
                                      </p:tavLst>
                                    </p:anim>
                                    <p:anim calcmode="lin" valueType="num">
                                      <p:cBhvr>
                                        <p:cTn id="21" dur="2000" fill="hold"/>
                                        <p:tgtEl>
                                          <p:spTgt spid="80900"/>
                                        </p:tgtEl>
                                        <p:attrNameLst>
                                          <p:attrName>ppt_w</p:attrName>
                                        </p:attrNameLst>
                                      </p:cBhvr>
                                      <p:tavLst>
                                        <p:tav tm="0">
                                          <p:val>
                                            <p:fltVal val="0"/>
                                          </p:val>
                                        </p:tav>
                                        <p:tav tm="100000">
                                          <p:val>
                                            <p:strVal val="#ppt_w"/>
                                          </p:val>
                                        </p:tav>
                                      </p:tavLst>
                                    </p:anim>
                                    <p:anim calcmode="lin" valueType="num">
                                      <p:cBhvr>
                                        <p:cTn id="22" dur="2000" fill="hold"/>
                                        <p:tgtEl>
                                          <p:spTgt spid="80900"/>
                                        </p:tgtEl>
                                        <p:attrNameLst>
                                          <p:attrName>ppt_h</p:attrName>
                                        </p:attrNameLst>
                                      </p:cBhvr>
                                      <p:tavLst>
                                        <p:tav tm="0">
                                          <p:val>
                                            <p:strVal val="#ppt_h"/>
                                          </p:val>
                                        </p:tav>
                                        <p:tav tm="100000">
                                          <p:val>
                                            <p:strVal val="#ppt_h"/>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80914"/>
                                        </p:tgtEl>
                                        <p:attrNameLst>
                                          <p:attrName>style.visibility</p:attrName>
                                        </p:attrNameLst>
                                      </p:cBhvr>
                                      <p:to>
                                        <p:strVal val="visible"/>
                                      </p:to>
                                    </p:set>
                                    <p:animEffect transition="in" filter="wipe(left)">
                                      <p:cBhvr>
                                        <p:cTn id="25" dur="500"/>
                                        <p:tgtEl>
                                          <p:spTgt spid="80914"/>
                                        </p:tgtEl>
                                      </p:cBhvr>
                                    </p:animEffect>
                                  </p:childTnLst>
                                </p:cTn>
                              </p:par>
                              <p:par>
                                <p:cTn id="26" presetID="17" presetClass="entr" presetSubtype="8" fill="hold" nodeType="withEffect">
                                  <p:stCondLst>
                                    <p:cond delay="0"/>
                                  </p:stCondLst>
                                  <p:childTnLst>
                                    <p:set>
                                      <p:cBhvr>
                                        <p:cTn id="27" dur="1" fill="hold">
                                          <p:stCondLst>
                                            <p:cond delay="0"/>
                                          </p:stCondLst>
                                        </p:cTn>
                                        <p:tgtEl>
                                          <p:spTgt spid="80904"/>
                                        </p:tgtEl>
                                        <p:attrNameLst>
                                          <p:attrName>style.visibility</p:attrName>
                                        </p:attrNameLst>
                                      </p:cBhvr>
                                      <p:to>
                                        <p:strVal val="visible"/>
                                      </p:to>
                                    </p:set>
                                    <p:anim calcmode="lin" valueType="num">
                                      <p:cBhvr>
                                        <p:cTn id="28" dur="2000" fill="hold"/>
                                        <p:tgtEl>
                                          <p:spTgt spid="80904"/>
                                        </p:tgtEl>
                                        <p:attrNameLst>
                                          <p:attrName>ppt_x</p:attrName>
                                        </p:attrNameLst>
                                      </p:cBhvr>
                                      <p:tavLst>
                                        <p:tav tm="0">
                                          <p:val>
                                            <p:strVal val="#ppt_x-#ppt_w/2"/>
                                          </p:val>
                                        </p:tav>
                                        <p:tav tm="100000">
                                          <p:val>
                                            <p:strVal val="#ppt_x"/>
                                          </p:val>
                                        </p:tav>
                                      </p:tavLst>
                                    </p:anim>
                                    <p:anim calcmode="lin" valueType="num">
                                      <p:cBhvr>
                                        <p:cTn id="29" dur="2000" fill="hold"/>
                                        <p:tgtEl>
                                          <p:spTgt spid="80904"/>
                                        </p:tgtEl>
                                        <p:attrNameLst>
                                          <p:attrName>ppt_y</p:attrName>
                                        </p:attrNameLst>
                                      </p:cBhvr>
                                      <p:tavLst>
                                        <p:tav tm="0">
                                          <p:val>
                                            <p:strVal val="#ppt_y"/>
                                          </p:val>
                                        </p:tav>
                                        <p:tav tm="100000">
                                          <p:val>
                                            <p:strVal val="#ppt_y"/>
                                          </p:val>
                                        </p:tav>
                                      </p:tavLst>
                                    </p:anim>
                                    <p:anim calcmode="lin" valueType="num">
                                      <p:cBhvr>
                                        <p:cTn id="30" dur="2000" fill="hold"/>
                                        <p:tgtEl>
                                          <p:spTgt spid="80904"/>
                                        </p:tgtEl>
                                        <p:attrNameLst>
                                          <p:attrName>ppt_w</p:attrName>
                                        </p:attrNameLst>
                                      </p:cBhvr>
                                      <p:tavLst>
                                        <p:tav tm="0">
                                          <p:val>
                                            <p:fltVal val="0"/>
                                          </p:val>
                                        </p:tav>
                                        <p:tav tm="100000">
                                          <p:val>
                                            <p:strVal val="#ppt_w"/>
                                          </p:val>
                                        </p:tav>
                                      </p:tavLst>
                                    </p:anim>
                                    <p:anim calcmode="lin" valueType="num">
                                      <p:cBhvr>
                                        <p:cTn id="31" dur="2000" fill="hold"/>
                                        <p:tgtEl>
                                          <p:spTgt spid="80904"/>
                                        </p:tgtEl>
                                        <p:attrNameLst>
                                          <p:attrName>ppt_h</p:attrName>
                                        </p:attrNameLst>
                                      </p:cBhvr>
                                      <p:tavLst>
                                        <p:tav tm="0">
                                          <p:val>
                                            <p:strVal val="#ppt_h"/>
                                          </p:val>
                                        </p:tav>
                                        <p:tav tm="100000">
                                          <p:val>
                                            <p:strVal val="#ppt_h"/>
                                          </p:val>
                                        </p:tav>
                                      </p:tavLst>
                                    </p:anim>
                                  </p:childTnLst>
                                </p:cTn>
                              </p:par>
                              <p:par>
                                <p:cTn id="32" presetID="17" presetClass="entr" presetSubtype="8" fill="hold" nodeType="withEffect">
                                  <p:stCondLst>
                                    <p:cond delay="0"/>
                                  </p:stCondLst>
                                  <p:childTnLst>
                                    <p:set>
                                      <p:cBhvr>
                                        <p:cTn id="33" dur="1" fill="hold">
                                          <p:stCondLst>
                                            <p:cond delay="0"/>
                                          </p:stCondLst>
                                        </p:cTn>
                                        <p:tgtEl>
                                          <p:spTgt spid="80901"/>
                                        </p:tgtEl>
                                        <p:attrNameLst>
                                          <p:attrName>style.visibility</p:attrName>
                                        </p:attrNameLst>
                                      </p:cBhvr>
                                      <p:to>
                                        <p:strVal val="visible"/>
                                      </p:to>
                                    </p:set>
                                    <p:anim calcmode="lin" valueType="num">
                                      <p:cBhvr>
                                        <p:cTn id="34" dur="2000" fill="hold"/>
                                        <p:tgtEl>
                                          <p:spTgt spid="80901"/>
                                        </p:tgtEl>
                                        <p:attrNameLst>
                                          <p:attrName>ppt_x</p:attrName>
                                        </p:attrNameLst>
                                      </p:cBhvr>
                                      <p:tavLst>
                                        <p:tav tm="0">
                                          <p:val>
                                            <p:strVal val="#ppt_x-#ppt_w/2"/>
                                          </p:val>
                                        </p:tav>
                                        <p:tav tm="100000">
                                          <p:val>
                                            <p:strVal val="#ppt_x"/>
                                          </p:val>
                                        </p:tav>
                                      </p:tavLst>
                                    </p:anim>
                                    <p:anim calcmode="lin" valueType="num">
                                      <p:cBhvr>
                                        <p:cTn id="35" dur="2000" fill="hold"/>
                                        <p:tgtEl>
                                          <p:spTgt spid="80901"/>
                                        </p:tgtEl>
                                        <p:attrNameLst>
                                          <p:attrName>ppt_y</p:attrName>
                                        </p:attrNameLst>
                                      </p:cBhvr>
                                      <p:tavLst>
                                        <p:tav tm="0">
                                          <p:val>
                                            <p:strVal val="#ppt_y"/>
                                          </p:val>
                                        </p:tav>
                                        <p:tav tm="100000">
                                          <p:val>
                                            <p:strVal val="#ppt_y"/>
                                          </p:val>
                                        </p:tav>
                                      </p:tavLst>
                                    </p:anim>
                                    <p:anim calcmode="lin" valueType="num">
                                      <p:cBhvr>
                                        <p:cTn id="36" dur="2000" fill="hold"/>
                                        <p:tgtEl>
                                          <p:spTgt spid="80901"/>
                                        </p:tgtEl>
                                        <p:attrNameLst>
                                          <p:attrName>ppt_w</p:attrName>
                                        </p:attrNameLst>
                                      </p:cBhvr>
                                      <p:tavLst>
                                        <p:tav tm="0">
                                          <p:val>
                                            <p:fltVal val="0"/>
                                          </p:val>
                                        </p:tav>
                                        <p:tav tm="100000">
                                          <p:val>
                                            <p:strVal val="#ppt_w"/>
                                          </p:val>
                                        </p:tav>
                                      </p:tavLst>
                                    </p:anim>
                                    <p:anim calcmode="lin" valueType="num">
                                      <p:cBhvr>
                                        <p:cTn id="37" dur="2000" fill="hold"/>
                                        <p:tgtEl>
                                          <p:spTgt spid="80901"/>
                                        </p:tgtEl>
                                        <p:attrNameLst>
                                          <p:attrName>ppt_h</p:attrName>
                                        </p:attrNameLst>
                                      </p:cBhvr>
                                      <p:tavLst>
                                        <p:tav tm="0">
                                          <p:val>
                                            <p:strVal val="#ppt_h"/>
                                          </p:val>
                                        </p:tav>
                                        <p:tav tm="100000">
                                          <p:val>
                                            <p:strVal val="#ppt_h"/>
                                          </p:val>
                                        </p:tav>
                                      </p:tavLst>
                                    </p:anim>
                                  </p:childTnLst>
                                </p:cTn>
                              </p:par>
                              <p:par>
                                <p:cTn id="38" presetID="17" presetClass="entr" presetSubtype="8" fill="hold" nodeType="withEffect">
                                  <p:stCondLst>
                                    <p:cond delay="0"/>
                                  </p:stCondLst>
                                  <p:childTnLst>
                                    <p:set>
                                      <p:cBhvr>
                                        <p:cTn id="39" dur="1" fill="hold">
                                          <p:stCondLst>
                                            <p:cond delay="0"/>
                                          </p:stCondLst>
                                        </p:cTn>
                                        <p:tgtEl>
                                          <p:spTgt spid="80902"/>
                                        </p:tgtEl>
                                        <p:attrNameLst>
                                          <p:attrName>style.visibility</p:attrName>
                                        </p:attrNameLst>
                                      </p:cBhvr>
                                      <p:to>
                                        <p:strVal val="visible"/>
                                      </p:to>
                                    </p:set>
                                    <p:anim calcmode="lin" valueType="num">
                                      <p:cBhvr>
                                        <p:cTn id="40" dur="2000" fill="hold"/>
                                        <p:tgtEl>
                                          <p:spTgt spid="80902"/>
                                        </p:tgtEl>
                                        <p:attrNameLst>
                                          <p:attrName>ppt_x</p:attrName>
                                        </p:attrNameLst>
                                      </p:cBhvr>
                                      <p:tavLst>
                                        <p:tav tm="0">
                                          <p:val>
                                            <p:strVal val="#ppt_x-#ppt_w/2"/>
                                          </p:val>
                                        </p:tav>
                                        <p:tav tm="100000">
                                          <p:val>
                                            <p:strVal val="#ppt_x"/>
                                          </p:val>
                                        </p:tav>
                                      </p:tavLst>
                                    </p:anim>
                                    <p:anim calcmode="lin" valueType="num">
                                      <p:cBhvr>
                                        <p:cTn id="41" dur="2000" fill="hold"/>
                                        <p:tgtEl>
                                          <p:spTgt spid="80902"/>
                                        </p:tgtEl>
                                        <p:attrNameLst>
                                          <p:attrName>ppt_y</p:attrName>
                                        </p:attrNameLst>
                                      </p:cBhvr>
                                      <p:tavLst>
                                        <p:tav tm="0">
                                          <p:val>
                                            <p:strVal val="#ppt_y"/>
                                          </p:val>
                                        </p:tav>
                                        <p:tav tm="100000">
                                          <p:val>
                                            <p:strVal val="#ppt_y"/>
                                          </p:val>
                                        </p:tav>
                                      </p:tavLst>
                                    </p:anim>
                                    <p:anim calcmode="lin" valueType="num">
                                      <p:cBhvr>
                                        <p:cTn id="42" dur="2000" fill="hold"/>
                                        <p:tgtEl>
                                          <p:spTgt spid="80902"/>
                                        </p:tgtEl>
                                        <p:attrNameLst>
                                          <p:attrName>ppt_w</p:attrName>
                                        </p:attrNameLst>
                                      </p:cBhvr>
                                      <p:tavLst>
                                        <p:tav tm="0">
                                          <p:val>
                                            <p:fltVal val="0"/>
                                          </p:val>
                                        </p:tav>
                                        <p:tav tm="100000">
                                          <p:val>
                                            <p:strVal val="#ppt_w"/>
                                          </p:val>
                                        </p:tav>
                                      </p:tavLst>
                                    </p:anim>
                                    <p:anim calcmode="lin" valueType="num">
                                      <p:cBhvr>
                                        <p:cTn id="43" dur="2000" fill="hold"/>
                                        <p:tgtEl>
                                          <p:spTgt spid="80902"/>
                                        </p:tgtEl>
                                        <p:attrNameLst>
                                          <p:attrName>ppt_h</p:attrName>
                                        </p:attrNameLst>
                                      </p:cBhvr>
                                      <p:tavLst>
                                        <p:tav tm="0">
                                          <p:val>
                                            <p:strVal val="#ppt_h"/>
                                          </p:val>
                                        </p:tav>
                                        <p:tav tm="100000">
                                          <p:val>
                                            <p:strVal val="#ppt_h"/>
                                          </p:val>
                                        </p:tav>
                                      </p:tavLst>
                                    </p:anim>
                                  </p:childTnLst>
                                </p:cTn>
                              </p:par>
                              <p:par>
                                <p:cTn id="44" presetID="17" presetClass="entr" presetSubtype="8" fill="hold" nodeType="withEffect">
                                  <p:stCondLst>
                                    <p:cond delay="0"/>
                                  </p:stCondLst>
                                  <p:childTnLst>
                                    <p:set>
                                      <p:cBhvr>
                                        <p:cTn id="45" dur="1" fill="hold">
                                          <p:stCondLst>
                                            <p:cond delay="0"/>
                                          </p:stCondLst>
                                        </p:cTn>
                                        <p:tgtEl>
                                          <p:spTgt spid="80903"/>
                                        </p:tgtEl>
                                        <p:attrNameLst>
                                          <p:attrName>style.visibility</p:attrName>
                                        </p:attrNameLst>
                                      </p:cBhvr>
                                      <p:to>
                                        <p:strVal val="visible"/>
                                      </p:to>
                                    </p:set>
                                    <p:anim calcmode="lin" valueType="num">
                                      <p:cBhvr>
                                        <p:cTn id="46" dur="2000" fill="hold"/>
                                        <p:tgtEl>
                                          <p:spTgt spid="80903"/>
                                        </p:tgtEl>
                                        <p:attrNameLst>
                                          <p:attrName>ppt_x</p:attrName>
                                        </p:attrNameLst>
                                      </p:cBhvr>
                                      <p:tavLst>
                                        <p:tav tm="0">
                                          <p:val>
                                            <p:strVal val="#ppt_x-#ppt_w/2"/>
                                          </p:val>
                                        </p:tav>
                                        <p:tav tm="100000">
                                          <p:val>
                                            <p:strVal val="#ppt_x"/>
                                          </p:val>
                                        </p:tav>
                                      </p:tavLst>
                                    </p:anim>
                                    <p:anim calcmode="lin" valueType="num">
                                      <p:cBhvr>
                                        <p:cTn id="47" dur="2000" fill="hold"/>
                                        <p:tgtEl>
                                          <p:spTgt spid="80903"/>
                                        </p:tgtEl>
                                        <p:attrNameLst>
                                          <p:attrName>ppt_y</p:attrName>
                                        </p:attrNameLst>
                                      </p:cBhvr>
                                      <p:tavLst>
                                        <p:tav tm="0">
                                          <p:val>
                                            <p:strVal val="#ppt_y"/>
                                          </p:val>
                                        </p:tav>
                                        <p:tav tm="100000">
                                          <p:val>
                                            <p:strVal val="#ppt_y"/>
                                          </p:val>
                                        </p:tav>
                                      </p:tavLst>
                                    </p:anim>
                                    <p:anim calcmode="lin" valueType="num">
                                      <p:cBhvr>
                                        <p:cTn id="48" dur="2000" fill="hold"/>
                                        <p:tgtEl>
                                          <p:spTgt spid="80903"/>
                                        </p:tgtEl>
                                        <p:attrNameLst>
                                          <p:attrName>ppt_w</p:attrName>
                                        </p:attrNameLst>
                                      </p:cBhvr>
                                      <p:tavLst>
                                        <p:tav tm="0">
                                          <p:val>
                                            <p:fltVal val="0"/>
                                          </p:val>
                                        </p:tav>
                                        <p:tav tm="100000">
                                          <p:val>
                                            <p:strVal val="#ppt_w"/>
                                          </p:val>
                                        </p:tav>
                                      </p:tavLst>
                                    </p:anim>
                                    <p:anim calcmode="lin" valueType="num">
                                      <p:cBhvr>
                                        <p:cTn id="49" dur="2000" fill="hold"/>
                                        <p:tgtEl>
                                          <p:spTgt spid="80903"/>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32" presetClass="emph" presetSubtype="0" repeatCount="indefinite" fill="hold" nodeType="afterEffect">
                                  <p:stCondLst>
                                    <p:cond delay="0"/>
                                  </p:stCondLst>
                                  <p:childTnLst>
                                    <p:animClr clrSpc="rgb" dir="cw">
                                      <p:cBhvr override="childStyle">
                                        <p:cTn id="52" dur="1" fill="hold"/>
                                        <p:tgtEl>
                                          <p:spTgt spid="80898"/>
                                        </p:tgtEl>
                                        <p:attrNameLst>
                                          <p:attrName>style.color</p:attrName>
                                        </p:attrNameLst>
                                      </p:cBhvr>
                                      <p:to>
                                        <a:schemeClr val="accent2"/>
                                      </p:to>
                                    </p:animClr>
                                    <p:animClr clrSpc="rgb" dir="cw">
                                      <p:cBhvr>
                                        <p:cTn id="53" dur="1" fill="hold"/>
                                        <p:tgtEl>
                                          <p:spTgt spid="80898"/>
                                        </p:tgtEl>
                                        <p:attrNameLst>
                                          <p:attrName>fillcolor</p:attrName>
                                        </p:attrNameLst>
                                      </p:cBhvr>
                                      <p:to>
                                        <a:schemeClr val="accent2"/>
                                      </p:to>
                                    </p:animClr>
                                    <p:set>
                                      <p:cBhvr>
                                        <p:cTn id="54" dur="1" fill="hold"/>
                                        <p:tgtEl>
                                          <p:spTgt spid="80898"/>
                                        </p:tgtEl>
                                        <p:attrNameLst>
                                          <p:attrName>fill.type</p:attrName>
                                        </p:attrNameLst>
                                      </p:cBhvr>
                                      <p:to>
                                        <p:strVal val="solid"/>
                                      </p:to>
                                    </p:set>
                                    <p:set>
                                      <p:cBhvr>
                                        <p:cTn id="55" dur="1" fill="hold"/>
                                        <p:tgtEl>
                                          <p:spTgt spid="80898"/>
                                        </p:tgtEl>
                                        <p:attrNameLst>
                                          <p:attrName>fill.on</p:attrName>
                                        </p:attrNameLst>
                                      </p:cBhvr>
                                      <p:to>
                                        <p:strVal val="true"/>
                                      </p:to>
                                    </p:set>
                                    <p:animRot by="120000">
                                      <p:cBhvr>
                                        <p:cTn id="56" dur="1" fill="hold">
                                          <p:stCondLst>
                                            <p:cond delay="0"/>
                                          </p:stCondLst>
                                        </p:cTn>
                                        <p:tgtEl>
                                          <p:spTgt spid="80898"/>
                                        </p:tgtEl>
                                        <p:attrNameLst>
                                          <p:attrName>r</p:attrName>
                                        </p:attrNameLst>
                                      </p:cBhvr>
                                    </p:animRot>
                                    <p:animRot by="-240000">
                                      <p:cBhvr>
                                        <p:cTn id="57" dur="2" fill="hold">
                                          <p:stCondLst>
                                            <p:cond delay="100"/>
                                          </p:stCondLst>
                                        </p:cTn>
                                        <p:tgtEl>
                                          <p:spTgt spid="80898"/>
                                        </p:tgtEl>
                                        <p:attrNameLst>
                                          <p:attrName>r</p:attrName>
                                        </p:attrNameLst>
                                      </p:cBhvr>
                                    </p:animRot>
                                    <p:animRot by="240000">
                                      <p:cBhvr>
                                        <p:cTn id="58" dur="2" fill="hold">
                                          <p:stCondLst>
                                            <p:cond delay="199"/>
                                          </p:stCondLst>
                                        </p:cTn>
                                        <p:tgtEl>
                                          <p:spTgt spid="80898"/>
                                        </p:tgtEl>
                                        <p:attrNameLst>
                                          <p:attrName>r</p:attrName>
                                        </p:attrNameLst>
                                      </p:cBhvr>
                                    </p:animRot>
                                    <p:animRot by="-240000">
                                      <p:cBhvr>
                                        <p:cTn id="59" dur="2" fill="hold">
                                          <p:stCondLst>
                                            <p:cond delay="299"/>
                                          </p:stCondLst>
                                        </p:cTn>
                                        <p:tgtEl>
                                          <p:spTgt spid="80898"/>
                                        </p:tgtEl>
                                        <p:attrNameLst>
                                          <p:attrName>r</p:attrName>
                                        </p:attrNameLst>
                                      </p:cBhvr>
                                    </p:animRot>
                                    <p:animRot by="120000">
                                      <p:cBhvr>
                                        <p:cTn id="60" dur="2" fill="hold">
                                          <p:stCondLst>
                                            <p:cond delay="499"/>
                                          </p:stCondLst>
                                        </p:cTn>
                                        <p:tgtEl>
                                          <p:spTgt spid="80898"/>
                                        </p:tgtEl>
                                        <p:attrNameLst>
                                          <p:attrName>r</p:attrName>
                                        </p:attrNameLst>
                                      </p:cBhvr>
                                    </p:animRot>
                                  </p:childTnLst>
                                </p:cTn>
                              </p:par>
                              <p:par>
                                <p:cTn id="61" presetID="32" presetClass="emph" presetSubtype="0" repeatCount="indefinite" fill="hold" nodeType="withEffect">
                                  <p:stCondLst>
                                    <p:cond delay="0"/>
                                  </p:stCondLst>
                                  <p:childTnLst>
                                    <p:animClr clrSpc="rgb" dir="cw">
                                      <p:cBhvr override="childStyle">
                                        <p:cTn id="62" dur="50" fill="hold"/>
                                        <p:tgtEl>
                                          <p:spTgt spid="80899"/>
                                        </p:tgtEl>
                                        <p:attrNameLst>
                                          <p:attrName>style.color</p:attrName>
                                        </p:attrNameLst>
                                      </p:cBhvr>
                                      <p:to>
                                        <a:schemeClr val="accent2"/>
                                      </p:to>
                                    </p:animClr>
                                    <p:animClr clrSpc="rgb" dir="cw">
                                      <p:cBhvr>
                                        <p:cTn id="63" dur="50" fill="hold"/>
                                        <p:tgtEl>
                                          <p:spTgt spid="80899"/>
                                        </p:tgtEl>
                                        <p:attrNameLst>
                                          <p:attrName>fillcolor</p:attrName>
                                        </p:attrNameLst>
                                      </p:cBhvr>
                                      <p:to>
                                        <a:schemeClr val="accent2"/>
                                      </p:to>
                                    </p:animClr>
                                    <p:set>
                                      <p:cBhvr>
                                        <p:cTn id="64" dur="50" fill="hold"/>
                                        <p:tgtEl>
                                          <p:spTgt spid="80899"/>
                                        </p:tgtEl>
                                        <p:attrNameLst>
                                          <p:attrName>fill.type</p:attrName>
                                        </p:attrNameLst>
                                      </p:cBhvr>
                                      <p:to>
                                        <p:strVal val="solid"/>
                                      </p:to>
                                    </p:set>
                                    <p:set>
                                      <p:cBhvr>
                                        <p:cTn id="65" dur="50" fill="hold"/>
                                        <p:tgtEl>
                                          <p:spTgt spid="80899"/>
                                        </p:tgtEl>
                                        <p:attrNameLst>
                                          <p:attrName>fill.on</p:attrName>
                                        </p:attrNameLst>
                                      </p:cBhvr>
                                      <p:to>
                                        <p:strVal val="true"/>
                                      </p:to>
                                    </p:set>
                                    <p:animRot by="120000">
                                      <p:cBhvr>
                                        <p:cTn id="66" dur="50" fill="hold">
                                          <p:stCondLst>
                                            <p:cond delay="0"/>
                                          </p:stCondLst>
                                        </p:cTn>
                                        <p:tgtEl>
                                          <p:spTgt spid="80899"/>
                                        </p:tgtEl>
                                        <p:attrNameLst>
                                          <p:attrName>r</p:attrName>
                                        </p:attrNameLst>
                                      </p:cBhvr>
                                    </p:animRot>
                                    <p:animRot by="-240000">
                                      <p:cBhvr>
                                        <p:cTn id="67" dur="100" fill="hold">
                                          <p:stCondLst>
                                            <p:cond delay="100"/>
                                          </p:stCondLst>
                                        </p:cTn>
                                        <p:tgtEl>
                                          <p:spTgt spid="80899"/>
                                        </p:tgtEl>
                                        <p:attrNameLst>
                                          <p:attrName>r</p:attrName>
                                        </p:attrNameLst>
                                      </p:cBhvr>
                                    </p:animRot>
                                    <p:animRot by="240000">
                                      <p:cBhvr>
                                        <p:cTn id="68" dur="100" fill="hold">
                                          <p:stCondLst>
                                            <p:cond delay="200"/>
                                          </p:stCondLst>
                                        </p:cTn>
                                        <p:tgtEl>
                                          <p:spTgt spid="80899"/>
                                        </p:tgtEl>
                                        <p:attrNameLst>
                                          <p:attrName>r</p:attrName>
                                        </p:attrNameLst>
                                      </p:cBhvr>
                                    </p:animRot>
                                    <p:animRot by="-240000">
                                      <p:cBhvr>
                                        <p:cTn id="69" dur="100" fill="hold">
                                          <p:stCondLst>
                                            <p:cond delay="300"/>
                                          </p:stCondLst>
                                        </p:cTn>
                                        <p:tgtEl>
                                          <p:spTgt spid="80899"/>
                                        </p:tgtEl>
                                        <p:attrNameLst>
                                          <p:attrName>r</p:attrName>
                                        </p:attrNameLst>
                                      </p:cBhvr>
                                    </p:animRot>
                                    <p:animRot by="120000">
                                      <p:cBhvr>
                                        <p:cTn id="70" dur="100" fill="hold">
                                          <p:stCondLst>
                                            <p:cond delay="400"/>
                                          </p:stCondLst>
                                        </p:cTn>
                                        <p:tgtEl>
                                          <p:spTgt spid="80899"/>
                                        </p:tgtEl>
                                        <p:attrNameLst>
                                          <p:attrName>r</p:attrName>
                                        </p:attrNameLst>
                                      </p:cBhvr>
                                    </p:animRot>
                                  </p:childTnLst>
                                </p:cTn>
                              </p:par>
                              <p:par>
                                <p:cTn id="71" presetID="32" presetClass="emph" presetSubtype="0" repeatCount="indefinite" fill="hold" nodeType="withEffect">
                                  <p:stCondLst>
                                    <p:cond delay="0"/>
                                  </p:stCondLst>
                                  <p:childTnLst>
                                    <p:animClr clrSpc="rgb" dir="cw">
                                      <p:cBhvr override="childStyle">
                                        <p:cTn id="72" dur="50" fill="hold"/>
                                        <p:tgtEl>
                                          <p:spTgt spid="80900"/>
                                        </p:tgtEl>
                                        <p:attrNameLst>
                                          <p:attrName>style.color</p:attrName>
                                        </p:attrNameLst>
                                      </p:cBhvr>
                                      <p:to>
                                        <a:schemeClr val="accent2"/>
                                      </p:to>
                                    </p:animClr>
                                    <p:animClr clrSpc="rgb" dir="cw">
                                      <p:cBhvr>
                                        <p:cTn id="73" dur="50" fill="hold"/>
                                        <p:tgtEl>
                                          <p:spTgt spid="80900"/>
                                        </p:tgtEl>
                                        <p:attrNameLst>
                                          <p:attrName>fillcolor</p:attrName>
                                        </p:attrNameLst>
                                      </p:cBhvr>
                                      <p:to>
                                        <a:schemeClr val="accent2"/>
                                      </p:to>
                                    </p:animClr>
                                    <p:set>
                                      <p:cBhvr>
                                        <p:cTn id="74" dur="50" fill="hold"/>
                                        <p:tgtEl>
                                          <p:spTgt spid="80900"/>
                                        </p:tgtEl>
                                        <p:attrNameLst>
                                          <p:attrName>fill.type</p:attrName>
                                        </p:attrNameLst>
                                      </p:cBhvr>
                                      <p:to>
                                        <p:strVal val="solid"/>
                                      </p:to>
                                    </p:set>
                                    <p:set>
                                      <p:cBhvr>
                                        <p:cTn id="75" dur="50" fill="hold"/>
                                        <p:tgtEl>
                                          <p:spTgt spid="80900"/>
                                        </p:tgtEl>
                                        <p:attrNameLst>
                                          <p:attrName>fill.on</p:attrName>
                                        </p:attrNameLst>
                                      </p:cBhvr>
                                      <p:to>
                                        <p:strVal val="true"/>
                                      </p:to>
                                    </p:set>
                                    <p:animRot by="120000">
                                      <p:cBhvr>
                                        <p:cTn id="76" dur="50" fill="hold">
                                          <p:stCondLst>
                                            <p:cond delay="0"/>
                                          </p:stCondLst>
                                        </p:cTn>
                                        <p:tgtEl>
                                          <p:spTgt spid="80900"/>
                                        </p:tgtEl>
                                        <p:attrNameLst>
                                          <p:attrName>r</p:attrName>
                                        </p:attrNameLst>
                                      </p:cBhvr>
                                    </p:animRot>
                                    <p:animRot by="-240000">
                                      <p:cBhvr>
                                        <p:cTn id="77" dur="100" fill="hold">
                                          <p:stCondLst>
                                            <p:cond delay="100"/>
                                          </p:stCondLst>
                                        </p:cTn>
                                        <p:tgtEl>
                                          <p:spTgt spid="80900"/>
                                        </p:tgtEl>
                                        <p:attrNameLst>
                                          <p:attrName>r</p:attrName>
                                        </p:attrNameLst>
                                      </p:cBhvr>
                                    </p:animRot>
                                    <p:animRot by="240000">
                                      <p:cBhvr>
                                        <p:cTn id="78" dur="100" fill="hold">
                                          <p:stCondLst>
                                            <p:cond delay="200"/>
                                          </p:stCondLst>
                                        </p:cTn>
                                        <p:tgtEl>
                                          <p:spTgt spid="80900"/>
                                        </p:tgtEl>
                                        <p:attrNameLst>
                                          <p:attrName>r</p:attrName>
                                        </p:attrNameLst>
                                      </p:cBhvr>
                                    </p:animRot>
                                    <p:animRot by="-240000">
                                      <p:cBhvr>
                                        <p:cTn id="79" dur="100" fill="hold">
                                          <p:stCondLst>
                                            <p:cond delay="300"/>
                                          </p:stCondLst>
                                        </p:cTn>
                                        <p:tgtEl>
                                          <p:spTgt spid="80900"/>
                                        </p:tgtEl>
                                        <p:attrNameLst>
                                          <p:attrName>r</p:attrName>
                                        </p:attrNameLst>
                                      </p:cBhvr>
                                    </p:animRot>
                                    <p:animRot by="120000">
                                      <p:cBhvr>
                                        <p:cTn id="80" dur="100" fill="hold">
                                          <p:stCondLst>
                                            <p:cond delay="400"/>
                                          </p:stCondLst>
                                        </p:cTn>
                                        <p:tgtEl>
                                          <p:spTgt spid="80900"/>
                                        </p:tgtEl>
                                        <p:attrNameLst>
                                          <p:attrName>r</p:attrName>
                                        </p:attrNameLst>
                                      </p:cBhvr>
                                    </p:animRot>
                                  </p:childTnLst>
                                </p:cTn>
                              </p:par>
                              <p:par>
                                <p:cTn id="81" presetID="32" presetClass="emph" presetSubtype="0" repeatCount="indefinite" fill="hold" nodeType="withEffect">
                                  <p:stCondLst>
                                    <p:cond delay="0"/>
                                  </p:stCondLst>
                                  <p:childTnLst>
                                    <p:animClr clrSpc="rgb" dir="cw">
                                      <p:cBhvr override="childStyle">
                                        <p:cTn id="82" dur="50" fill="hold"/>
                                        <p:tgtEl>
                                          <p:spTgt spid="80904"/>
                                        </p:tgtEl>
                                        <p:attrNameLst>
                                          <p:attrName>style.color</p:attrName>
                                        </p:attrNameLst>
                                      </p:cBhvr>
                                      <p:to>
                                        <a:schemeClr val="accent2"/>
                                      </p:to>
                                    </p:animClr>
                                    <p:animClr clrSpc="rgb" dir="cw">
                                      <p:cBhvr>
                                        <p:cTn id="83" dur="50" fill="hold"/>
                                        <p:tgtEl>
                                          <p:spTgt spid="80904"/>
                                        </p:tgtEl>
                                        <p:attrNameLst>
                                          <p:attrName>fillcolor</p:attrName>
                                        </p:attrNameLst>
                                      </p:cBhvr>
                                      <p:to>
                                        <a:schemeClr val="accent2"/>
                                      </p:to>
                                    </p:animClr>
                                    <p:set>
                                      <p:cBhvr>
                                        <p:cTn id="84" dur="50" fill="hold"/>
                                        <p:tgtEl>
                                          <p:spTgt spid="80904"/>
                                        </p:tgtEl>
                                        <p:attrNameLst>
                                          <p:attrName>fill.type</p:attrName>
                                        </p:attrNameLst>
                                      </p:cBhvr>
                                      <p:to>
                                        <p:strVal val="solid"/>
                                      </p:to>
                                    </p:set>
                                    <p:set>
                                      <p:cBhvr>
                                        <p:cTn id="85" dur="50" fill="hold"/>
                                        <p:tgtEl>
                                          <p:spTgt spid="80904"/>
                                        </p:tgtEl>
                                        <p:attrNameLst>
                                          <p:attrName>fill.on</p:attrName>
                                        </p:attrNameLst>
                                      </p:cBhvr>
                                      <p:to>
                                        <p:strVal val="true"/>
                                      </p:to>
                                    </p:set>
                                    <p:animRot by="120000">
                                      <p:cBhvr>
                                        <p:cTn id="86" dur="50" fill="hold">
                                          <p:stCondLst>
                                            <p:cond delay="0"/>
                                          </p:stCondLst>
                                        </p:cTn>
                                        <p:tgtEl>
                                          <p:spTgt spid="80904"/>
                                        </p:tgtEl>
                                        <p:attrNameLst>
                                          <p:attrName>r</p:attrName>
                                        </p:attrNameLst>
                                      </p:cBhvr>
                                    </p:animRot>
                                    <p:animRot by="-240000">
                                      <p:cBhvr>
                                        <p:cTn id="87" dur="100" fill="hold">
                                          <p:stCondLst>
                                            <p:cond delay="100"/>
                                          </p:stCondLst>
                                        </p:cTn>
                                        <p:tgtEl>
                                          <p:spTgt spid="80904"/>
                                        </p:tgtEl>
                                        <p:attrNameLst>
                                          <p:attrName>r</p:attrName>
                                        </p:attrNameLst>
                                      </p:cBhvr>
                                    </p:animRot>
                                    <p:animRot by="240000">
                                      <p:cBhvr>
                                        <p:cTn id="88" dur="100" fill="hold">
                                          <p:stCondLst>
                                            <p:cond delay="200"/>
                                          </p:stCondLst>
                                        </p:cTn>
                                        <p:tgtEl>
                                          <p:spTgt spid="80904"/>
                                        </p:tgtEl>
                                        <p:attrNameLst>
                                          <p:attrName>r</p:attrName>
                                        </p:attrNameLst>
                                      </p:cBhvr>
                                    </p:animRot>
                                    <p:animRot by="-240000">
                                      <p:cBhvr>
                                        <p:cTn id="89" dur="100" fill="hold">
                                          <p:stCondLst>
                                            <p:cond delay="300"/>
                                          </p:stCondLst>
                                        </p:cTn>
                                        <p:tgtEl>
                                          <p:spTgt spid="80904"/>
                                        </p:tgtEl>
                                        <p:attrNameLst>
                                          <p:attrName>r</p:attrName>
                                        </p:attrNameLst>
                                      </p:cBhvr>
                                    </p:animRot>
                                    <p:animRot by="120000">
                                      <p:cBhvr>
                                        <p:cTn id="90" dur="100" fill="hold">
                                          <p:stCondLst>
                                            <p:cond delay="400"/>
                                          </p:stCondLst>
                                        </p:cTn>
                                        <p:tgtEl>
                                          <p:spTgt spid="80904"/>
                                        </p:tgtEl>
                                        <p:attrNameLst>
                                          <p:attrName>r</p:attrName>
                                        </p:attrNameLst>
                                      </p:cBhvr>
                                    </p:animRot>
                                  </p:childTnLst>
                                </p:cTn>
                              </p:par>
                              <p:par>
                                <p:cTn id="91" presetID="32" presetClass="emph" presetSubtype="0" repeatCount="indefinite" fill="hold" nodeType="withEffect">
                                  <p:stCondLst>
                                    <p:cond delay="0"/>
                                  </p:stCondLst>
                                  <p:childTnLst>
                                    <p:animClr clrSpc="rgb" dir="cw">
                                      <p:cBhvr override="childStyle">
                                        <p:cTn id="92" dur="50" fill="hold"/>
                                        <p:tgtEl>
                                          <p:spTgt spid="80901"/>
                                        </p:tgtEl>
                                        <p:attrNameLst>
                                          <p:attrName>style.color</p:attrName>
                                        </p:attrNameLst>
                                      </p:cBhvr>
                                      <p:to>
                                        <a:schemeClr val="accent2"/>
                                      </p:to>
                                    </p:animClr>
                                    <p:animClr clrSpc="rgb" dir="cw">
                                      <p:cBhvr>
                                        <p:cTn id="93" dur="50" fill="hold"/>
                                        <p:tgtEl>
                                          <p:spTgt spid="80901"/>
                                        </p:tgtEl>
                                        <p:attrNameLst>
                                          <p:attrName>fillcolor</p:attrName>
                                        </p:attrNameLst>
                                      </p:cBhvr>
                                      <p:to>
                                        <a:schemeClr val="accent2"/>
                                      </p:to>
                                    </p:animClr>
                                    <p:set>
                                      <p:cBhvr>
                                        <p:cTn id="94" dur="50" fill="hold"/>
                                        <p:tgtEl>
                                          <p:spTgt spid="80901"/>
                                        </p:tgtEl>
                                        <p:attrNameLst>
                                          <p:attrName>fill.type</p:attrName>
                                        </p:attrNameLst>
                                      </p:cBhvr>
                                      <p:to>
                                        <p:strVal val="solid"/>
                                      </p:to>
                                    </p:set>
                                    <p:set>
                                      <p:cBhvr>
                                        <p:cTn id="95" dur="50" fill="hold"/>
                                        <p:tgtEl>
                                          <p:spTgt spid="80901"/>
                                        </p:tgtEl>
                                        <p:attrNameLst>
                                          <p:attrName>fill.on</p:attrName>
                                        </p:attrNameLst>
                                      </p:cBhvr>
                                      <p:to>
                                        <p:strVal val="true"/>
                                      </p:to>
                                    </p:set>
                                    <p:animRot by="120000">
                                      <p:cBhvr>
                                        <p:cTn id="96" dur="50" fill="hold">
                                          <p:stCondLst>
                                            <p:cond delay="0"/>
                                          </p:stCondLst>
                                        </p:cTn>
                                        <p:tgtEl>
                                          <p:spTgt spid="80901"/>
                                        </p:tgtEl>
                                        <p:attrNameLst>
                                          <p:attrName>r</p:attrName>
                                        </p:attrNameLst>
                                      </p:cBhvr>
                                    </p:animRot>
                                    <p:animRot by="-240000">
                                      <p:cBhvr>
                                        <p:cTn id="97" dur="100" fill="hold">
                                          <p:stCondLst>
                                            <p:cond delay="100"/>
                                          </p:stCondLst>
                                        </p:cTn>
                                        <p:tgtEl>
                                          <p:spTgt spid="80901"/>
                                        </p:tgtEl>
                                        <p:attrNameLst>
                                          <p:attrName>r</p:attrName>
                                        </p:attrNameLst>
                                      </p:cBhvr>
                                    </p:animRot>
                                    <p:animRot by="240000">
                                      <p:cBhvr>
                                        <p:cTn id="98" dur="100" fill="hold">
                                          <p:stCondLst>
                                            <p:cond delay="200"/>
                                          </p:stCondLst>
                                        </p:cTn>
                                        <p:tgtEl>
                                          <p:spTgt spid="80901"/>
                                        </p:tgtEl>
                                        <p:attrNameLst>
                                          <p:attrName>r</p:attrName>
                                        </p:attrNameLst>
                                      </p:cBhvr>
                                    </p:animRot>
                                    <p:animRot by="-240000">
                                      <p:cBhvr>
                                        <p:cTn id="99" dur="100" fill="hold">
                                          <p:stCondLst>
                                            <p:cond delay="300"/>
                                          </p:stCondLst>
                                        </p:cTn>
                                        <p:tgtEl>
                                          <p:spTgt spid="80901"/>
                                        </p:tgtEl>
                                        <p:attrNameLst>
                                          <p:attrName>r</p:attrName>
                                        </p:attrNameLst>
                                      </p:cBhvr>
                                    </p:animRot>
                                    <p:animRot by="120000">
                                      <p:cBhvr>
                                        <p:cTn id="100" dur="100" fill="hold">
                                          <p:stCondLst>
                                            <p:cond delay="400"/>
                                          </p:stCondLst>
                                        </p:cTn>
                                        <p:tgtEl>
                                          <p:spTgt spid="80901"/>
                                        </p:tgtEl>
                                        <p:attrNameLst>
                                          <p:attrName>r</p:attrName>
                                        </p:attrNameLst>
                                      </p:cBhvr>
                                    </p:animRot>
                                  </p:childTnLst>
                                </p:cTn>
                              </p:par>
                              <p:par>
                                <p:cTn id="101" presetID="32" presetClass="emph" presetSubtype="0" repeatCount="indefinite" fill="hold" nodeType="withEffect">
                                  <p:stCondLst>
                                    <p:cond delay="0"/>
                                  </p:stCondLst>
                                  <p:childTnLst>
                                    <p:animClr clrSpc="rgb" dir="cw">
                                      <p:cBhvr override="childStyle">
                                        <p:cTn id="102" dur="50" fill="hold"/>
                                        <p:tgtEl>
                                          <p:spTgt spid="80902"/>
                                        </p:tgtEl>
                                        <p:attrNameLst>
                                          <p:attrName>style.color</p:attrName>
                                        </p:attrNameLst>
                                      </p:cBhvr>
                                      <p:to>
                                        <a:schemeClr val="accent2"/>
                                      </p:to>
                                    </p:animClr>
                                    <p:animClr clrSpc="rgb" dir="cw">
                                      <p:cBhvr>
                                        <p:cTn id="103" dur="50" fill="hold"/>
                                        <p:tgtEl>
                                          <p:spTgt spid="80902"/>
                                        </p:tgtEl>
                                        <p:attrNameLst>
                                          <p:attrName>fillcolor</p:attrName>
                                        </p:attrNameLst>
                                      </p:cBhvr>
                                      <p:to>
                                        <a:schemeClr val="accent2"/>
                                      </p:to>
                                    </p:animClr>
                                    <p:set>
                                      <p:cBhvr>
                                        <p:cTn id="104" dur="50" fill="hold"/>
                                        <p:tgtEl>
                                          <p:spTgt spid="80902"/>
                                        </p:tgtEl>
                                        <p:attrNameLst>
                                          <p:attrName>fill.type</p:attrName>
                                        </p:attrNameLst>
                                      </p:cBhvr>
                                      <p:to>
                                        <p:strVal val="solid"/>
                                      </p:to>
                                    </p:set>
                                    <p:set>
                                      <p:cBhvr>
                                        <p:cTn id="105" dur="50" fill="hold"/>
                                        <p:tgtEl>
                                          <p:spTgt spid="80902"/>
                                        </p:tgtEl>
                                        <p:attrNameLst>
                                          <p:attrName>fill.on</p:attrName>
                                        </p:attrNameLst>
                                      </p:cBhvr>
                                      <p:to>
                                        <p:strVal val="true"/>
                                      </p:to>
                                    </p:set>
                                    <p:animRot by="120000">
                                      <p:cBhvr>
                                        <p:cTn id="106" dur="50" fill="hold">
                                          <p:stCondLst>
                                            <p:cond delay="0"/>
                                          </p:stCondLst>
                                        </p:cTn>
                                        <p:tgtEl>
                                          <p:spTgt spid="80902"/>
                                        </p:tgtEl>
                                        <p:attrNameLst>
                                          <p:attrName>r</p:attrName>
                                        </p:attrNameLst>
                                      </p:cBhvr>
                                    </p:animRot>
                                    <p:animRot by="-240000">
                                      <p:cBhvr>
                                        <p:cTn id="107" dur="100" fill="hold">
                                          <p:stCondLst>
                                            <p:cond delay="100"/>
                                          </p:stCondLst>
                                        </p:cTn>
                                        <p:tgtEl>
                                          <p:spTgt spid="80902"/>
                                        </p:tgtEl>
                                        <p:attrNameLst>
                                          <p:attrName>r</p:attrName>
                                        </p:attrNameLst>
                                      </p:cBhvr>
                                    </p:animRot>
                                    <p:animRot by="240000">
                                      <p:cBhvr>
                                        <p:cTn id="108" dur="100" fill="hold">
                                          <p:stCondLst>
                                            <p:cond delay="200"/>
                                          </p:stCondLst>
                                        </p:cTn>
                                        <p:tgtEl>
                                          <p:spTgt spid="80902"/>
                                        </p:tgtEl>
                                        <p:attrNameLst>
                                          <p:attrName>r</p:attrName>
                                        </p:attrNameLst>
                                      </p:cBhvr>
                                    </p:animRot>
                                    <p:animRot by="-240000">
                                      <p:cBhvr>
                                        <p:cTn id="109" dur="100" fill="hold">
                                          <p:stCondLst>
                                            <p:cond delay="300"/>
                                          </p:stCondLst>
                                        </p:cTn>
                                        <p:tgtEl>
                                          <p:spTgt spid="80902"/>
                                        </p:tgtEl>
                                        <p:attrNameLst>
                                          <p:attrName>r</p:attrName>
                                        </p:attrNameLst>
                                      </p:cBhvr>
                                    </p:animRot>
                                    <p:animRot by="120000">
                                      <p:cBhvr>
                                        <p:cTn id="110" dur="100" fill="hold">
                                          <p:stCondLst>
                                            <p:cond delay="400"/>
                                          </p:stCondLst>
                                        </p:cTn>
                                        <p:tgtEl>
                                          <p:spTgt spid="80902"/>
                                        </p:tgtEl>
                                        <p:attrNameLst>
                                          <p:attrName>r</p:attrName>
                                        </p:attrNameLst>
                                      </p:cBhvr>
                                    </p:animRot>
                                  </p:childTnLst>
                                </p:cTn>
                              </p:par>
                              <p:par>
                                <p:cTn id="111" presetID="32" presetClass="emph" presetSubtype="0" repeatCount="indefinite" fill="hold" nodeType="withEffect">
                                  <p:stCondLst>
                                    <p:cond delay="0"/>
                                  </p:stCondLst>
                                  <p:childTnLst>
                                    <p:animClr clrSpc="rgb" dir="cw">
                                      <p:cBhvr override="childStyle">
                                        <p:cTn id="112" dur="50" fill="hold"/>
                                        <p:tgtEl>
                                          <p:spTgt spid="80903"/>
                                        </p:tgtEl>
                                        <p:attrNameLst>
                                          <p:attrName>style.color</p:attrName>
                                        </p:attrNameLst>
                                      </p:cBhvr>
                                      <p:to>
                                        <a:schemeClr val="accent2"/>
                                      </p:to>
                                    </p:animClr>
                                    <p:animClr clrSpc="rgb" dir="cw">
                                      <p:cBhvr>
                                        <p:cTn id="113" dur="50" fill="hold"/>
                                        <p:tgtEl>
                                          <p:spTgt spid="80903"/>
                                        </p:tgtEl>
                                        <p:attrNameLst>
                                          <p:attrName>fillcolor</p:attrName>
                                        </p:attrNameLst>
                                      </p:cBhvr>
                                      <p:to>
                                        <a:schemeClr val="accent2"/>
                                      </p:to>
                                    </p:animClr>
                                    <p:set>
                                      <p:cBhvr>
                                        <p:cTn id="114" dur="50" fill="hold"/>
                                        <p:tgtEl>
                                          <p:spTgt spid="80903"/>
                                        </p:tgtEl>
                                        <p:attrNameLst>
                                          <p:attrName>fill.type</p:attrName>
                                        </p:attrNameLst>
                                      </p:cBhvr>
                                      <p:to>
                                        <p:strVal val="solid"/>
                                      </p:to>
                                    </p:set>
                                    <p:set>
                                      <p:cBhvr>
                                        <p:cTn id="115" dur="50" fill="hold"/>
                                        <p:tgtEl>
                                          <p:spTgt spid="80903"/>
                                        </p:tgtEl>
                                        <p:attrNameLst>
                                          <p:attrName>fill.on</p:attrName>
                                        </p:attrNameLst>
                                      </p:cBhvr>
                                      <p:to>
                                        <p:strVal val="true"/>
                                      </p:to>
                                    </p:set>
                                    <p:animRot by="120000">
                                      <p:cBhvr>
                                        <p:cTn id="116" dur="50" fill="hold">
                                          <p:stCondLst>
                                            <p:cond delay="0"/>
                                          </p:stCondLst>
                                        </p:cTn>
                                        <p:tgtEl>
                                          <p:spTgt spid="80903"/>
                                        </p:tgtEl>
                                        <p:attrNameLst>
                                          <p:attrName>r</p:attrName>
                                        </p:attrNameLst>
                                      </p:cBhvr>
                                    </p:animRot>
                                    <p:animRot by="-240000">
                                      <p:cBhvr>
                                        <p:cTn id="117" dur="100" fill="hold">
                                          <p:stCondLst>
                                            <p:cond delay="100"/>
                                          </p:stCondLst>
                                        </p:cTn>
                                        <p:tgtEl>
                                          <p:spTgt spid="80903"/>
                                        </p:tgtEl>
                                        <p:attrNameLst>
                                          <p:attrName>r</p:attrName>
                                        </p:attrNameLst>
                                      </p:cBhvr>
                                    </p:animRot>
                                    <p:animRot by="240000">
                                      <p:cBhvr>
                                        <p:cTn id="118" dur="100" fill="hold">
                                          <p:stCondLst>
                                            <p:cond delay="200"/>
                                          </p:stCondLst>
                                        </p:cTn>
                                        <p:tgtEl>
                                          <p:spTgt spid="80903"/>
                                        </p:tgtEl>
                                        <p:attrNameLst>
                                          <p:attrName>r</p:attrName>
                                        </p:attrNameLst>
                                      </p:cBhvr>
                                    </p:animRot>
                                    <p:animRot by="-240000">
                                      <p:cBhvr>
                                        <p:cTn id="119" dur="100" fill="hold">
                                          <p:stCondLst>
                                            <p:cond delay="300"/>
                                          </p:stCondLst>
                                        </p:cTn>
                                        <p:tgtEl>
                                          <p:spTgt spid="80903"/>
                                        </p:tgtEl>
                                        <p:attrNameLst>
                                          <p:attrName>r</p:attrName>
                                        </p:attrNameLst>
                                      </p:cBhvr>
                                    </p:animRot>
                                    <p:animRot by="120000">
                                      <p:cBhvr>
                                        <p:cTn id="120" dur="100" fill="hold">
                                          <p:stCondLst>
                                            <p:cond delay="400"/>
                                          </p:stCondLst>
                                        </p:cTn>
                                        <p:tgtEl>
                                          <p:spTgt spid="80903"/>
                                        </p:tgtEl>
                                        <p:attrNameLst>
                                          <p:attrName>r</p:attrName>
                                        </p:attrNameLst>
                                      </p:cBhvr>
                                    </p:animRot>
                                  </p:childTnLst>
                                </p:cTn>
                              </p:par>
                              <p:par>
                                <p:cTn id="121" presetID="32" presetClass="emph" presetSubtype="0" fill="hold" grpId="1" nodeType="withEffect">
                                  <p:stCondLst>
                                    <p:cond delay="0"/>
                                  </p:stCondLst>
                                  <p:childTnLst>
                                    <p:animRot by="120000">
                                      <p:cBhvr>
                                        <p:cTn id="122" dur="100" fill="hold">
                                          <p:stCondLst>
                                            <p:cond delay="0"/>
                                          </p:stCondLst>
                                        </p:cTn>
                                        <p:tgtEl>
                                          <p:spTgt spid="80914"/>
                                        </p:tgtEl>
                                        <p:attrNameLst>
                                          <p:attrName>r</p:attrName>
                                        </p:attrNameLst>
                                      </p:cBhvr>
                                    </p:animRot>
                                    <p:animRot by="-240000">
                                      <p:cBhvr>
                                        <p:cTn id="123" dur="200" fill="hold">
                                          <p:stCondLst>
                                            <p:cond delay="200"/>
                                          </p:stCondLst>
                                        </p:cTn>
                                        <p:tgtEl>
                                          <p:spTgt spid="80914"/>
                                        </p:tgtEl>
                                        <p:attrNameLst>
                                          <p:attrName>r</p:attrName>
                                        </p:attrNameLst>
                                      </p:cBhvr>
                                    </p:animRot>
                                    <p:animRot by="240000">
                                      <p:cBhvr>
                                        <p:cTn id="124" dur="200" fill="hold">
                                          <p:stCondLst>
                                            <p:cond delay="400"/>
                                          </p:stCondLst>
                                        </p:cTn>
                                        <p:tgtEl>
                                          <p:spTgt spid="80914"/>
                                        </p:tgtEl>
                                        <p:attrNameLst>
                                          <p:attrName>r</p:attrName>
                                        </p:attrNameLst>
                                      </p:cBhvr>
                                    </p:animRot>
                                    <p:animRot by="-240000">
                                      <p:cBhvr>
                                        <p:cTn id="125" dur="200" fill="hold">
                                          <p:stCondLst>
                                            <p:cond delay="600"/>
                                          </p:stCondLst>
                                        </p:cTn>
                                        <p:tgtEl>
                                          <p:spTgt spid="80914"/>
                                        </p:tgtEl>
                                        <p:attrNameLst>
                                          <p:attrName>r</p:attrName>
                                        </p:attrNameLst>
                                      </p:cBhvr>
                                    </p:animRot>
                                    <p:animRot by="120000">
                                      <p:cBhvr>
                                        <p:cTn id="126" dur="200" fill="hold">
                                          <p:stCondLst>
                                            <p:cond delay="800"/>
                                          </p:stCondLst>
                                        </p:cTn>
                                        <p:tgtEl>
                                          <p:spTgt spid="80914"/>
                                        </p:tgtEl>
                                        <p:attrNameLst>
                                          <p:attrName>r</p:attrName>
                                        </p:attrNameLst>
                                      </p:cBhvr>
                                    </p:animRot>
                                  </p:childTnLst>
                                </p:cTn>
                              </p:par>
                              <p:par>
                                <p:cTn id="127" presetID="9" presetClass="entr" presetSubtype="0" fill="hold" nodeType="withEffect">
                                  <p:stCondLst>
                                    <p:cond delay="0"/>
                                  </p:stCondLst>
                                  <p:childTnLst>
                                    <p:set>
                                      <p:cBhvr>
                                        <p:cTn id="128" dur="1" fill="hold">
                                          <p:stCondLst>
                                            <p:cond delay="0"/>
                                          </p:stCondLst>
                                        </p:cTn>
                                        <p:tgtEl>
                                          <p:spTgt spid="80915"/>
                                        </p:tgtEl>
                                        <p:attrNameLst>
                                          <p:attrName>style.visibility</p:attrName>
                                        </p:attrNameLst>
                                      </p:cBhvr>
                                      <p:to>
                                        <p:strVal val="visible"/>
                                      </p:to>
                                    </p:set>
                                    <p:animEffect transition="in" filter="dissolve">
                                      <p:cBhvr>
                                        <p:cTn id="129" dur="1000"/>
                                        <p:tgtEl>
                                          <p:spTgt spid="80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4" grpId="0" animBg="1"/>
      <p:bldP spid="80914" grpId="1" animBg="1"/>
      <p:bldP spid="80915" grpId="0"/>
      <p:bldP spid="809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Line 2">
            <a:extLst>
              <a:ext uri="{FF2B5EF4-FFF2-40B4-BE49-F238E27FC236}">
                <a16:creationId xmlns:a16="http://schemas.microsoft.com/office/drawing/2014/main" id="{DF8C1222-DC0E-0BF2-4699-8CA06F31690D}"/>
              </a:ext>
            </a:extLst>
          </p:cNvPr>
          <p:cNvSpPr>
            <a:spLocks noChangeShapeType="1"/>
          </p:cNvSpPr>
          <p:nvPr/>
        </p:nvSpPr>
        <p:spPr bwMode="auto">
          <a:xfrm flipH="1">
            <a:off x="3921853" y="1752600"/>
            <a:ext cx="1828800" cy="914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7" name="Line 3">
            <a:extLst>
              <a:ext uri="{FF2B5EF4-FFF2-40B4-BE49-F238E27FC236}">
                <a16:creationId xmlns:a16="http://schemas.microsoft.com/office/drawing/2014/main" id="{24B864C8-4E56-E9DC-38A3-8D6F032B45F1}"/>
              </a:ext>
            </a:extLst>
          </p:cNvPr>
          <p:cNvSpPr>
            <a:spLocks noChangeShapeType="1"/>
          </p:cNvSpPr>
          <p:nvPr/>
        </p:nvSpPr>
        <p:spPr bwMode="auto">
          <a:xfrm flipH="1">
            <a:off x="3998053" y="2286000"/>
            <a:ext cx="15240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8" name="Line 4">
            <a:extLst>
              <a:ext uri="{FF2B5EF4-FFF2-40B4-BE49-F238E27FC236}">
                <a16:creationId xmlns:a16="http://schemas.microsoft.com/office/drawing/2014/main" id="{284FBDFD-E67F-2B72-0D03-B8F0518B22C5}"/>
              </a:ext>
            </a:extLst>
          </p:cNvPr>
          <p:cNvSpPr>
            <a:spLocks noChangeShapeType="1"/>
          </p:cNvSpPr>
          <p:nvPr/>
        </p:nvSpPr>
        <p:spPr bwMode="auto">
          <a:xfrm flipH="1">
            <a:off x="3998053" y="2895600"/>
            <a:ext cx="121920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9" name="Line 5">
            <a:extLst>
              <a:ext uri="{FF2B5EF4-FFF2-40B4-BE49-F238E27FC236}">
                <a16:creationId xmlns:a16="http://schemas.microsoft.com/office/drawing/2014/main" id="{F925D52E-E4EE-78A6-11B2-4DA22469852A}"/>
              </a:ext>
            </a:extLst>
          </p:cNvPr>
          <p:cNvSpPr>
            <a:spLocks noChangeShapeType="1"/>
          </p:cNvSpPr>
          <p:nvPr/>
        </p:nvSpPr>
        <p:spPr bwMode="auto">
          <a:xfrm flipH="1" flipV="1">
            <a:off x="4074253" y="4724400"/>
            <a:ext cx="1143000" cy="304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0" name="Line 6">
            <a:extLst>
              <a:ext uri="{FF2B5EF4-FFF2-40B4-BE49-F238E27FC236}">
                <a16:creationId xmlns:a16="http://schemas.microsoft.com/office/drawing/2014/main" id="{2AA67D28-03FB-A2E1-8602-D68D3D73565B}"/>
              </a:ext>
            </a:extLst>
          </p:cNvPr>
          <p:cNvSpPr>
            <a:spLocks noChangeShapeType="1"/>
          </p:cNvSpPr>
          <p:nvPr/>
        </p:nvSpPr>
        <p:spPr bwMode="auto">
          <a:xfrm flipH="1" flipV="1">
            <a:off x="3998053" y="5029200"/>
            <a:ext cx="1524000" cy="609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Line 7">
            <a:extLst>
              <a:ext uri="{FF2B5EF4-FFF2-40B4-BE49-F238E27FC236}">
                <a16:creationId xmlns:a16="http://schemas.microsoft.com/office/drawing/2014/main" id="{9BA80141-7003-4BBD-EEED-AD5ADDDDBB8D}"/>
              </a:ext>
            </a:extLst>
          </p:cNvPr>
          <p:cNvSpPr>
            <a:spLocks noChangeShapeType="1"/>
          </p:cNvSpPr>
          <p:nvPr/>
        </p:nvSpPr>
        <p:spPr bwMode="auto">
          <a:xfrm flipH="1" flipV="1">
            <a:off x="3921853" y="5334000"/>
            <a:ext cx="17526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2" name="Line 8">
            <a:extLst>
              <a:ext uri="{FF2B5EF4-FFF2-40B4-BE49-F238E27FC236}">
                <a16:creationId xmlns:a16="http://schemas.microsoft.com/office/drawing/2014/main" id="{01F75B7D-4E33-49DA-B81C-654EDC916B7A}"/>
              </a:ext>
            </a:extLst>
          </p:cNvPr>
          <p:cNvSpPr>
            <a:spLocks noChangeShapeType="1"/>
          </p:cNvSpPr>
          <p:nvPr/>
        </p:nvSpPr>
        <p:spPr bwMode="auto">
          <a:xfrm flipH="1">
            <a:off x="4074253" y="3429000"/>
            <a:ext cx="9906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3" name="Line 9">
            <a:extLst>
              <a:ext uri="{FF2B5EF4-FFF2-40B4-BE49-F238E27FC236}">
                <a16:creationId xmlns:a16="http://schemas.microsoft.com/office/drawing/2014/main" id="{41738240-AE47-EAEB-B241-DF1772C830AD}"/>
              </a:ext>
            </a:extLst>
          </p:cNvPr>
          <p:cNvSpPr>
            <a:spLocks noChangeShapeType="1"/>
          </p:cNvSpPr>
          <p:nvPr/>
        </p:nvSpPr>
        <p:spPr bwMode="auto">
          <a:xfrm flipH="1" flipV="1">
            <a:off x="4074253" y="4343400"/>
            <a:ext cx="914400" cy="152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955" name="Picture 11">
            <a:extLst>
              <a:ext uri="{FF2B5EF4-FFF2-40B4-BE49-F238E27FC236}">
                <a16:creationId xmlns:a16="http://schemas.microsoft.com/office/drawing/2014/main" id="{71863085-A73E-2986-FFCD-23FBBCDD9E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57799" y="1219201"/>
            <a:ext cx="5902309" cy="54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Rectangle 13">
            <a:extLst>
              <a:ext uri="{FF2B5EF4-FFF2-40B4-BE49-F238E27FC236}">
                <a16:creationId xmlns:a16="http://schemas.microsoft.com/office/drawing/2014/main" id="{A103D381-856D-0FE9-7DE0-E41C793C3F81}"/>
              </a:ext>
            </a:extLst>
          </p:cNvPr>
          <p:cNvSpPr>
            <a:spLocks noChangeArrowheads="1"/>
          </p:cNvSpPr>
          <p:nvPr/>
        </p:nvSpPr>
        <p:spPr bwMode="auto">
          <a:xfrm>
            <a:off x="0" y="0"/>
            <a:ext cx="12192000" cy="772519"/>
          </a:xfrm>
          <a:prstGeom prst="rect">
            <a:avLst/>
          </a:prstGeom>
          <a:solidFill>
            <a:srgbClr val="F7F7D5"/>
          </a:solidFill>
          <a:ln>
            <a:noFill/>
          </a:ln>
          <a:effectLst>
            <a:outerShdw dist="35921" dir="2700000" algn="ctr" rotWithShape="0">
              <a:schemeClr val="tx1"/>
            </a:outerShdw>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s-ES" altLang="en-US" sz="2600" i="1" dirty="0">
                <a:latin typeface="Tahoma" panose="020B0604030504040204" pitchFamily="34" charset="0"/>
                <a:ea typeface="Tahoma" panose="020B0604030504040204" pitchFamily="34" charset="0"/>
                <a:cs typeface="Tahoma" panose="020B0604030504040204" pitchFamily="34" charset="0"/>
              </a:rPr>
              <a:t>Así alumbre vuestra luz delante de los hombres, para que vean vuestras buenas obras, y glorifiquen a vuestro Padre que está en los cielos.</a:t>
            </a:r>
            <a:endParaRPr lang="en-US" altLang="en-US" sz="2600" i="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Cartoon of two people holding hands&#10;&#10;Description automatically generated">
            <a:extLst>
              <a:ext uri="{FF2B5EF4-FFF2-40B4-BE49-F238E27FC236}">
                <a16:creationId xmlns:a16="http://schemas.microsoft.com/office/drawing/2014/main" id="{CD3320C7-3F86-9914-4DEF-1E93956E8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537" y="2209800"/>
            <a:ext cx="2227369" cy="3503450"/>
          </a:xfrm>
          <a:prstGeom prst="rect">
            <a:avLst/>
          </a:prstGeom>
        </p:spPr>
      </p:pic>
      <p:sp>
        <p:nvSpPr>
          <p:cNvPr id="82956" name="Oval 12">
            <a:extLst>
              <a:ext uri="{FF2B5EF4-FFF2-40B4-BE49-F238E27FC236}">
                <a16:creationId xmlns:a16="http://schemas.microsoft.com/office/drawing/2014/main" id="{D1B96FE8-5941-D1CC-A9E6-DBD21349B539}"/>
              </a:ext>
            </a:extLst>
          </p:cNvPr>
          <p:cNvSpPr>
            <a:spLocks noChangeArrowheads="1"/>
          </p:cNvSpPr>
          <p:nvPr/>
        </p:nvSpPr>
        <p:spPr bwMode="auto">
          <a:xfrm>
            <a:off x="5714999" y="1561225"/>
            <a:ext cx="4876800" cy="4800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7" presetClass="entr" presetSubtype="8"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2000" fill="hold"/>
                                        <p:tgtEl>
                                          <p:spTgt spid="82946"/>
                                        </p:tgtEl>
                                        <p:attrNameLst>
                                          <p:attrName>ppt_x</p:attrName>
                                        </p:attrNameLst>
                                      </p:cBhvr>
                                      <p:tavLst>
                                        <p:tav tm="0">
                                          <p:val>
                                            <p:strVal val="#ppt_x-#ppt_w/2"/>
                                          </p:val>
                                        </p:tav>
                                        <p:tav tm="100000">
                                          <p:val>
                                            <p:strVal val="#ppt_x"/>
                                          </p:val>
                                        </p:tav>
                                      </p:tavLst>
                                    </p:anim>
                                    <p:anim calcmode="lin" valueType="num">
                                      <p:cBhvr>
                                        <p:cTn id="8" dur="2000" fill="hold"/>
                                        <p:tgtEl>
                                          <p:spTgt spid="82946"/>
                                        </p:tgtEl>
                                        <p:attrNameLst>
                                          <p:attrName>ppt_y</p:attrName>
                                        </p:attrNameLst>
                                      </p:cBhvr>
                                      <p:tavLst>
                                        <p:tav tm="0">
                                          <p:val>
                                            <p:strVal val="#ppt_y"/>
                                          </p:val>
                                        </p:tav>
                                        <p:tav tm="100000">
                                          <p:val>
                                            <p:strVal val="#ppt_y"/>
                                          </p:val>
                                        </p:tav>
                                      </p:tavLst>
                                    </p:anim>
                                    <p:anim calcmode="lin" valueType="num">
                                      <p:cBhvr>
                                        <p:cTn id="9" dur="2000" fill="hold"/>
                                        <p:tgtEl>
                                          <p:spTgt spid="82946"/>
                                        </p:tgtEl>
                                        <p:attrNameLst>
                                          <p:attrName>ppt_w</p:attrName>
                                        </p:attrNameLst>
                                      </p:cBhvr>
                                      <p:tavLst>
                                        <p:tav tm="0">
                                          <p:val>
                                            <p:fltVal val="0"/>
                                          </p:val>
                                        </p:tav>
                                        <p:tav tm="100000">
                                          <p:val>
                                            <p:strVal val="#ppt_w"/>
                                          </p:val>
                                        </p:tav>
                                      </p:tavLst>
                                    </p:anim>
                                    <p:anim calcmode="lin" valueType="num">
                                      <p:cBhvr>
                                        <p:cTn id="10" dur="2000" fill="hold"/>
                                        <p:tgtEl>
                                          <p:spTgt spid="82946"/>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82947"/>
                                        </p:tgtEl>
                                        <p:attrNameLst>
                                          <p:attrName>style.visibility</p:attrName>
                                        </p:attrNameLst>
                                      </p:cBhvr>
                                      <p:to>
                                        <p:strVal val="visible"/>
                                      </p:to>
                                    </p:set>
                                    <p:anim calcmode="lin" valueType="num">
                                      <p:cBhvr>
                                        <p:cTn id="13" dur="2000" fill="hold"/>
                                        <p:tgtEl>
                                          <p:spTgt spid="82947"/>
                                        </p:tgtEl>
                                        <p:attrNameLst>
                                          <p:attrName>ppt_x</p:attrName>
                                        </p:attrNameLst>
                                      </p:cBhvr>
                                      <p:tavLst>
                                        <p:tav tm="0">
                                          <p:val>
                                            <p:strVal val="#ppt_x-#ppt_w/2"/>
                                          </p:val>
                                        </p:tav>
                                        <p:tav tm="100000">
                                          <p:val>
                                            <p:strVal val="#ppt_x"/>
                                          </p:val>
                                        </p:tav>
                                      </p:tavLst>
                                    </p:anim>
                                    <p:anim calcmode="lin" valueType="num">
                                      <p:cBhvr>
                                        <p:cTn id="14" dur="2000" fill="hold"/>
                                        <p:tgtEl>
                                          <p:spTgt spid="82947"/>
                                        </p:tgtEl>
                                        <p:attrNameLst>
                                          <p:attrName>ppt_y</p:attrName>
                                        </p:attrNameLst>
                                      </p:cBhvr>
                                      <p:tavLst>
                                        <p:tav tm="0">
                                          <p:val>
                                            <p:strVal val="#ppt_y"/>
                                          </p:val>
                                        </p:tav>
                                        <p:tav tm="100000">
                                          <p:val>
                                            <p:strVal val="#ppt_y"/>
                                          </p:val>
                                        </p:tav>
                                      </p:tavLst>
                                    </p:anim>
                                    <p:anim calcmode="lin" valueType="num">
                                      <p:cBhvr>
                                        <p:cTn id="15" dur="2000" fill="hold"/>
                                        <p:tgtEl>
                                          <p:spTgt spid="82947"/>
                                        </p:tgtEl>
                                        <p:attrNameLst>
                                          <p:attrName>ppt_w</p:attrName>
                                        </p:attrNameLst>
                                      </p:cBhvr>
                                      <p:tavLst>
                                        <p:tav tm="0">
                                          <p:val>
                                            <p:fltVal val="0"/>
                                          </p:val>
                                        </p:tav>
                                        <p:tav tm="100000">
                                          <p:val>
                                            <p:strVal val="#ppt_w"/>
                                          </p:val>
                                        </p:tav>
                                      </p:tavLst>
                                    </p:anim>
                                    <p:anim calcmode="lin" valueType="num">
                                      <p:cBhvr>
                                        <p:cTn id="16" dur="2000" fill="hold"/>
                                        <p:tgtEl>
                                          <p:spTgt spid="82947"/>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82948"/>
                                        </p:tgtEl>
                                        <p:attrNameLst>
                                          <p:attrName>style.visibility</p:attrName>
                                        </p:attrNameLst>
                                      </p:cBhvr>
                                      <p:to>
                                        <p:strVal val="visible"/>
                                      </p:to>
                                    </p:set>
                                    <p:anim calcmode="lin" valueType="num">
                                      <p:cBhvr>
                                        <p:cTn id="19" dur="2000" fill="hold"/>
                                        <p:tgtEl>
                                          <p:spTgt spid="82948"/>
                                        </p:tgtEl>
                                        <p:attrNameLst>
                                          <p:attrName>ppt_x</p:attrName>
                                        </p:attrNameLst>
                                      </p:cBhvr>
                                      <p:tavLst>
                                        <p:tav tm="0">
                                          <p:val>
                                            <p:strVal val="#ppt_x-#ppt_w/2"/>
                                          </p:val>
                                        </p:tav>
                                        <p:tav tm="100000">
                                          <p:val>
                                            <p:strVal val="#ppt_x"/>
                                          </p:val>
                                        </p:tav>
                                      </p:tavLst>
                                    </p:anim>
                                    <p:anim calcmode="lin" valueType="num">
                                      <p:cBhvr>
                                        <p:cTn id="20" dur="2000" fill="hold"/>
                                        <p:tgtEl>
                                          <p:spTgt spid="82948"/>
                                        </p:tgtEl>
                                        <p:attrNameLst>
                                          <p:attrName>ppt_y</p:attrName>
                                        </p:attrNameLst>
                                      </p:cBhvr>
                                      <p:tavLst>
                                        <p:tav tm="0">
                                          <p:val>
                                            <p:strVal val="#ppt_y"/>
                                          </p:val>
                                        </p:tav>
                                        <p:tav tm="100000">
                                          <p:val>
                                            <p:strVal val="#ppt_y"/>
                                          </p:val>
                                        </p:tav>
                                      </p:tavLst>
                                    </p:anim>
                                    <p:anim calcmode="lin" valueType="num">
                                      <p:cBhvr>
                                        <p:cTn id="21" dur="2000" fill="hold"/>
                                        <p:tgtEl>
                                          <p:spTgt spid="82948"/>
                                        </p:tgtEl>
                                        <p:attrNameLst>
                                          <p:attrName>ppt_w</p:attrName>
                                        </p:attrNameLst>
                                      </p:cBhvr>
                                      <p:tavLst>
                                        <p:tav tm="0">
                                          <p:val>
                                            <p:fltVal val="0"/>
                                          </p:val>
                                        </p:tav>
                                        <p:tav tm="100000">
                                          <p:val>
                                            <p:strVal val="#ppt_w"/>
                                          </p:val>
                                        </p:tav>
                                      </p:tavLst>
                                    </p:anim>
                                    <p:anim calcmode="lin" valueType="num">
                                      <p:cBhvr>
                                        <p:cTn id="22" dur="2000" fill="hold"/>
                                        <p:tgtEl>
                                          <p:spTgt spid="82948"/>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82952"/>
                                        </p:tgtEl>
                                        <p:attrNameLst>
                                          <p:attrName>style.visibility</p:attrName>
                                        </p:attrNameLst>
                                      </p:cBhvr>
                                      <p:to>
                                        <p:strVal val="visible"/>
                                      </p:to>
                                    </p:set>
                                    <p:anim calcmode="lin" valueType="num">
                                      <p:cBhvr>
                                        <p:cTn id="25" dur="2000" fill="hold"/>
                                        <p:tgtEl>
                                          <p:spTgt spid="82952"/>
                                        </p:tgtEl>
                                        <p:attrNameLst>
                                          <p:attrName>ppt_x</p:attrName>
                                        </p:attrNameLst>
                                      </p:cBhvr>
                                      <p:tavLst>
                                        <p:tav tm="0">
                                          <p:val>
                                            <p:strVal val="#ppt_x-#ppt_w/2"/>
                                          </p:val>
                                        </p:tav>
                                        <p:tav tm="100000">
                                          <p:val>
                                            <p:strVal val="#ppt_x"/>
                                          </p:val>
                                        </p:tav>
                                      </p:tavLst>
                                    </p:anim>
                                    <p:anim calcmode="lin" valueType="num">
                                      <p:cBhvr>
                                        <p:cTn id="26" dur="2000" fill="hold"/>
                                        <p:tgtEl>
                                          <p:spTgt spid="82952"/>
                                        </p:tgtEl>
                                        <p:attrNameLst>
                                          <p:attrName>ppt_y</p:attrName>
                                        </p:attrNameLst>
                                      </p:cBhvr>
                                      <p:tavLst>
                                        <p:tav tm="0">
                                          <p:val>
                                            <p:strVal val="#ppt_y"/>
                                          </p:val>
                                        </p:tav>
                                        <p:tav tm="100000">
                                          <p:val>
                                            <p:strVal val="#ppt_y"/>
                                          </p:val>
                                        </p:tav>
                                      </p:tavLst>
                                    </p:anim>
                                    <p:anim calcmode="lin" valueType="num">
                                      <p:cBhvr>
                                        <p:cTn id="27" dur="2000" fill="hold"/>
                                        <p:tgtEl>
                                          <p:spTgt spid="82952"/>
                                        </p:tgtEl>
                                        <p:attrNameLst>
                                          <p:attrName>ppt_w</p:attrName>
                                        </p:attrNameLst>
                                      </p:cBhvr>
                                      <p:tavLst>
                                        <p:tav tm="0">
                                          <p:val>
                                            <p:fltVal val="0"/>
                                          </p:val>
                                        </p:tav>
                                        <p:tav tm="100000">
                                          <p:val>
                                            <p:strVal val="#ppt_w"/>
                                          </p:val>
                                        </p:tav>
                                      </p:tavLst>
                                    </p:anim>
                                    <p:anim calcmode="lin" valueType="num">
                                      <p:cBhvr>
                                        <p:cTn id="28" dur="2000" fill="hold"/>
                                        <p:tgtEl>
                                          <p:spTgt spid="82952"/>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82953"/>
                                        </p:tgtEl>
                                        <p:attrNameLst>
                                          <p:attrName>style.visibility</p:attrName>
                                        </p:attrNameLst>
                                      </p:cBhvr>
                                      <p:to>
                                        <p:strVal val="visible"/>
                                      </p:to>
                                    </p:set>
                                    <p:anim calcmode="lin" valueType="num">
                                      <p:cBhvr>
                                        <p:cTn id="31" dur="2000" fill="hold"/>
                                        <p:tgtEl>
                                          <p:spTgt spid="82953"/>
                                        </p:tgtEl>
                                        <p:attrNameLst>
                                          <p:attrName>ppt_x</p:attrName>
                                        </p:attrNameLst>
                                      </p:cBhvr>
                                      <p:tavLst>
                                        <p:tav tm="0">
                                          <p:val>
                                            <p:strVal val="#ppt_x-#ppt_w/2"/>
                                          </p:val>
                                        </p:tav>
                                        <p:tav tm="100000">
                                          <p:val>
                                            <p:strVal val="#ppt_x"/>
                                          </p:val>
                                        </p:tav>
                                      </p:tavLst>
                                    </p:anim>
                                    <p:anim calcmode="lin" valueType="num">
                                      <p:cBhvr>
                                        <p:cTn id="32" dur="2000" fill="hold"/>
                                        <p:tgtEl>
                                          <p:spTgt spid="82953"/>
                                        </p:tgtEl>
                                        <p:attrNameLst>
                                          <p:attrName>ppt_y</p:attrName>
                                        </p:attrNameLst>
                                      </p:cBhvr>
                                      <p:tavLst>
                                        <p:tav tm="0">
                                          <p:val>
                                            <p:strVal val="#ppt_y"/>
                                          </p:val>
                                        </p:tav>
                                        <p:tav tm="100000">
                                          <p:val>
                                            <p:strVal val="#ppt_y"/>
                                          </p:val>
                                        </p:tav>
                                      </p:tavLst>
                                    </p:anim>
                                    <p:anim calcmode="lin" valueType="num">
                                      <p:cBhvr>
                                        <p:cTn id="33" dur="2000" fill="hold"/>
                                        <p:tgtEl>
                                          <p:spTgt spid="82953"/>
                                        </p:tgtEl>
                                        <p:attrNameLst>
                                          <p:attrName>ppt_w</p:attrName>
                                        </p:attrNameLst>
                                      </p:cBhvr>
                                      <p:tavLst>
                                        <p:tav tm="0">
                                          <p:val>
                                            <p:fltVal val="0"/>
                                          </p:val>
                                        </p:tav>
                                        <p:tav tm="100000">
                                          <p:val>
                                            <p:strVal val="#ppt_w"/>
                                          </p:val>
                                        </p:tav>
                                      </p:tavLst>
                                    </p:anim>
                                    <p:anim calcmode="lin" valueType="num">
                                      <p:cBhvr>
                                        <p:cTn id="34" dur="2000" fill="hold"/>
                                        <p:tgtEl>
                                          <p:spTgt spid="82953"/>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82949"/>
                                        </p:tgtEl>
                                        <p:attrNameLst>
                                          <p:attrName>style.visibility</p:attrName>
                                        </p:attrNameLst>
                                      </p:cBhvr>
                                      <p:to>
                                        <p:strVal val="visible"/>
                                      </p:to>
                                    </p:set>
                                    <p:anim calcmode="lin" valueType="num">
                                      <p:cBhvr>
                                        <p:cTn id="37" dur="2000" fill="hold"/>
                                        <p:tgtEl>
                                          <p:spTgt spid="82949"/>
                                        </p:tgtEl>
                                        <p:attrNameLst>
                                          <p:attrName>ppt_x</p:attrName>
                                        </p:attrNameLst>
                                      </p:cBhvr>
                                      <p:tavLst>
                                        <p:tav tm="0">
                                          <p:val>
                                            <p:strVal val="#ppt_x-#ppt_w/2"/>
                                          </p:val>
                                        </p:tav>
                                        <p:tav tm="100000">
                                          <p:val>
                                            <p:strVal val="#ppt_x"/>
                                          </p:val>
                                        </p:tav>
                                      </p:tavLst>
                                    </p:anim>
                                    <p:anim calcmode="lin" valueType="num">
                                      <p:cBhvr>
                                        <p:cTn id="38" dur="2000" fill="hold"/>
                                        <p:tgtEl>
                                          <p:spTgt spid="82949"/>
                                        </p:tgtEl>
                                        <p:attrNameLst>
                                          <p:attrName>ppt_y</p:attrName>
                                        </p:attrNameLst>
                                      </p:cBhvr>
                                      <p:tavLst>
                                        <p:tav tm="0">
                                          <p:val>
                                            <p:strVal val="#ppt_y"/>
                                          </p:val>
                                        </p:tav>
                                        <p:tav tm="100000">
                                          <p:val>
                                            <p:strVal val="#ppt_y"/>
                                          </p:val>
                                        </p:tav>
                                      </p:tavLst>
                                    </p:anim>
                                    <p:anim calcmode="lin" valueType="num">
                                      <p:cBhvr>
                                        <p:cTn id="39" dur="2000" fill="hold"/>
                                        <p:tgtEl>
                                          <p:spTgt spid="82949"/>
                                        </p:tgtEl>
                                        <p:attrNameLst>
                                          <p:attrName>ppt_w</p:attrName>
                                        </p:attrNameLst>
                                      </p:cBhvr>
                                      <p:tavLst>
                                        <p:tav tm="0">
                                          <p:val>
                                            <p:fltVal val="0"/>
                                          </p:val>
                                        </p:tav>
                                        <p:tav tm="100000">
                                          <p:val>
                                            <p:strVal val="#ppt_w"/>
                                          </p:val>
                                        </p:tav>
                                      </p:tavLst>
                                    </p:anim>
                                    <p:anim calcmode="lin" valueType="num">
                                      <p:cBhvr>
                                        <p:cTn id="40" dur="2000" fill="hold"/>
                                        <p:tgtEl>
                                          <p:spTgt spid="82949"/>
                                        </p:tgtEl>
                                        <p:attrNameLst>
                                          <p:attrName>ppt_h</p:attrName>
                                        </p:attrNameLst>
                                      </p:cBhvr>
                                      <p:tavLst>
                                        <p:tav tm="0">
                                          <p:val>
                                            <p:strVal val="#ppt_h"/>
                                          </p:val>
                                        </p:tav>
                                        <p:tav tm="100000">
                                          <p:val>
                                            <p:strVal val="#ppt_h"/>
                                          </p:val>
                                        </p:tav>
                                      </p:tavLst>
                                    </p:anim>
                                  </p:childTnLst>
                                </p:cTn>
                              </p:par>
                              <p:par>
                                <p:cTn id="41" presetID="17" presetClass="entr" presetSubtype="8" fill="hold" nodeType="withEffect">
                                  <p:stCondLst>
                                    <p:cond delay="0"/>
                                  </p:stCondLst>
                                  <p:childTnLst>
                                    <p:set>
                                      <p:cBhvr>
                                        <p:cTn id="42" dur="1" fill="hold">
                                          <p:stCondLst>
                                            <p:cond delay="0"/>
                                          </p:stCondLst>
                                        </p:cTn>
                                        <p:tgtEl>
                                          <p:spTgt spid="82950"/>
                                        </p:tgtEl>
                                        <p:attrNameLst>
                                          <p:attrName>style.visibility</p:attrName>
                                        </p:attrNameLst>
                                      </p:cBhvr>
                                      <p:to>
                                        <p:strVal val="visible"/>
                                      </p:to>
                                    </p:set>
                                    <p:anim calcmode="lin" valueType="num">
                                      <p:cBhvr>
                                        <p:cTn id="43" dur="2000" fill="hold"/>
                                        <p:tgtEl>
                                          <p:spTgt spid="82950"/>
                                        </p:tgtEl>
                                        <p:attrNameLst>
                                          <p:attrName>ppt_x</p:attrName>
                                        </p:attrNameLst>
                                      </p:cBhvr>
                                      <p:tavLst>
                                        <p:tav tm="0">
                                          <p:val>
                                            <p:strVal val="#ppt_x-#ppt_w/2"/>
                                          </p:val>
                                        </p:tav>
                                        <p:tav tm="100000">
                                          <p:val>
                                            <p:strVal val="#ppt_x"/>
                                          </p:val>
                                        </p:tav>
                                      </p:tavLst>
                                    </p:anim>
                                    <p:anim calcmode="lin" valueType="num">
                                      <p:cBhvr>
                                        <p:cTn id="44" dur="2000" fill="hold"/>
                                        <p:tgtEl>
                                          <p:spTgt spid="82950"/>
                                        </p:tgtEl>
                                        <p:attrNameLst>
                                          <p:attrName>ppt_y</p:attrName>
                                        </p:attrNameLst>
                                      </p:cBhvr>
                                      <p:tavLst>
                                        <p:tav tm="0">
                                          <p:val>
                                            <p:strVal val="#ppt_y"/>
                                          </p:val>
                                        </p:tav>
                                        <p:tav tm="100000">
                                          <p:val>
                                            <p:strVal val="#ppt_y"/>
                                          </p:val>
                                        </p:tav>
                                      </p:tavLst>
                                    </p:anim>
                                    <p:anim calcmode="lin" valueType="num">
                                      <p:cBhvr>
                                        <p:cTn id="45" dur="2000" fill="hold"/>
                                        <p:tgtEl>
                                          <p:spTgt spid="82950"/>
                                        </p:tgtEl>
                                        <p:attrNameLst>
                                          <p:attrName>ppt_w</p:attrName>
                                        </p:attrNameLst>
                                      </p:cBhvr>
                                      <p:tavLst>
                                        <p:tav tm="0">
                                          <p:val>
                                            <p:fltVal val="0"/>
                                          </p:val>
                                        </p:tav>
                                        <p:tav tm="100000">
                                          <p:val>
                                            <p:strVal val="#ppt_w"/>
                                          </p:val>
                                        </p:tav>
                                      </p:tavLst>
                                    </p:anim>
                                    <p:anim calcmode="lin" valueType="num">
                                      <p:cBhvr>
                                        <p:cTn id="46" dur="2000" fill="hold"/>
                                        <p:tgtEl>
                                          <p:spTgt spid="82950"/>
                                        </p:tgtEl>
                                        <p:attrNameLst>
                                          <p:attrName>ppt_h</p:attrName>
                                        </p:attrNameLst>
                                      </p:cBhvr>
                                      <p:tavLst>
                                        <p:tav tm="0">
                                          <p:val>
                                            <p:strVal val="#ppt_h"/>
                                          </p:val>
                                        </p:tav>
                                        <p:tav tm="100000">
                                          <p:val>
                                            <p:strVal val="#ppt_h"/>
                                          </p:val>
                                        </p:tav>
                                      </p:tavLst>
                                    </p:anim>
                                  </p:childTnLst>
                                </p:cTn>
                              </p:par>
                              <p:par>
                                <p:cTn id="47" presetID="17" presetClass="entr" presetSubtype="8" fill="hold" nodeType="withEffect">
                                  <p:stCondLst>
                                    <p:cond delay="0"/>
                                  </p:stCondLst>
                                  <p:childTnLst>
                                    <p:set>
                                      <p:cBhvr>
                                        <p:cTn id="48" dur="1" fill="hold">
                                          <p:stCondLst>
                                            <p:cond delay="0"/>
                                          </p:stCondLst>
                                        </p:cTn>
                                        <p:tgtEl>
                                          <p:spTgt spid="82951"/>
                                        </p:tgtEl>
                                        <p:attrNameLst>
                                          <p:attrName>style.visibility</p:attrName>
                                        </p:attrNameLst>
                                      </p:cBhvr>
                                      <p:to>
                                        <p:strVal val="visible"/>
                                      </p:to>
                                    </p:set>
                                    <p:anim calcmode="lin" valueType="num">
                                      <p:cBhvr>
                                        <p:cTn id="49" dur="2000" fill="hold"/>
                                        <p:tgtEl>
                                          <p:spTgt spid="82951"/>
                                        </p:tgtEl>
                                        <p:attrNameLst>
                                          <p:attrName>ppt_x</p:attrName>
                                        </p:attrNameLst>
                                      </p:cBhvr>
                                      <p:tavLst>
                                        <p:tav tm="0">
                                          <p:val>
                                            <p:strVal val="#ppt_x-#ppt_w/2"/>
                                          </p:val>
                                        </p:tav>
                                        <p:tav tm="100000">
                                          <p:val>
                                            <p:strVal val="#ppt_x"/>
                                          </p:val>
                                        </p:tav>
                                      </p:tavLst>
                                    </p:anim>
                                    <p:anim calcmode="lin" valueType="num">
                                      <p:cBhvr>
                                        <p:cTn id="50" dur="2000" fill="hold"/>
                                        <p:tgtEl>
                                          <p:spTgt spid="82951"/>
                                        </p:tgtEl>
                                        <p:attrNameLst>
                                          <p:attrName>ppt_y</p:attrName>
                                        </p:attrNameLst>
                                      </p:cBhvr>
                                      <p:tavLst>
                                        <p:tav tm="0">
                                          <p:val>
                                            <p:strVal val="#ppt_y"/>
                                          </p:val>
                                        </p:tav>
                                        <p:tav tm="100000">
                                          <p:val>
                                            <p:strVal val="#ppt_y"/>
                                          </p:val>
                                        </p:tav>
                                      </p:tavLst>
                                    </p:anim>
                                    <p:anim calcmode="lin" valueType="num">
                                      <p:cBhvr>
                                        <p:cTn id="51" dur="2000" fill="hold"/>
                                        <p:tgtEl>
                                          <p:spTgt spid="82951"/>
                                        </p:tgtEl>
                                        <p:attrNameLst>
                                          <p:attrName>ppt_w</p:attrName>
                                        </p:attrNameLst>
                                      </p:cBhvr>
                                      <p:tavLst>
                                        <p:tav tm="0">
                                          <p:val>
                                            <p:fltVal val="0"/>
                                          </p:val>
                                        </p:tav>
                                        <p:tav tm="100000">
                                          <p:val>
                                            <p:strVal val="#ppt_w"/>
                                          </p:val>
                                        </p:tav>
                                      </p:tavLst>
                                    </p:anim>
                                    <p:anim calcmode="lin" valueType="num">
                                      <p:cBhvr>
                                        <p:cTn id="52" dur="2000" fill="hold"/>
                                        <p:tgtEl>
                                          <p:spTgt spid="82951"/>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000"/>
                            </p:stCondLst>
                            <p:childTnLst>
                              <p:par>
                                <p:cTn id="54" presetID="32" presetClass="emph" presetSubtype="0" repeatCount="indefinite" fill="hold" nodeType="afterEffect">
                                  <p:stCondLst>
                                    <p:cond delay="0"/>
                                  </p:stCondLst>
                                  <p:childTnLst>
                                    <p:animClr clrSpc="rgb" dir="cw">
                                      <p:cBhvr override="childStyle">
                                        <p:cTn id="55" dur="50" fill="hold"/>
                                        <p:tgtEl>
                                          <p:spTgt spid="82946"/>
                                        </p:tgtEl>
                                        <p:attrNameLst>
                                          <p:attrName>style.color</p:attrName>
                                        </p:attrNameLst>
                                      </p:cBhvr>
                                      <p:to>
                                        <a:schemeClr val="accent2"/>
                                      </p:to>
                                    </p:animClr>
                                    <p:animClr clrSpc="rgb" dir="cw">
                                      <p:cBhvr>
                                        <p:cTn id="56" dur="50" fill="hold"/>
                                        <p:tgtEl>
                                          <p:spTgt spid="82946"/>
                                        </p:tgtEl>
                                        <p:attrNameLst>
                                          <p:attrName>fillcolor</p:attrName>
                                        </p:attrNameLst>
                                      </p:cBhvr>
                                      <p:to>
                                        <a:schemeClr val="accent2"/>
                                      </p:to>
                                    </p:animClr>
                                    <p:set>
                                      <p:cBhvr>
                                        <p:cTn id="57" dur="50" fill="hold"/>
                                        <p:tgtEl>
                                          <p:spTgt spid="82946"/>
                                        </p:tgtEl>
                                        <p:attrNameLst>
                                          <p:attrName>fill.type</p:attrName>
                                        </p:attrNameLst>
                                      </p:cBhvr>
                                      <p:to>
                                        <p:strVal val="solid"/>
                                      </p:to>
                                    </p:set>
                                    <p:set>
                                      <p:cBhvr>
                                        <p:cTn id="58" dur="50" fill="hold"/>
                                        <p:tgtEl>
                                          <p:spTgt spid="82946"/>
                                        </p:tgtEl>
                                        <p:attrNameLst>
                                          <p:attrName>fill.on</p:attrName>
                                        </p:attrNameLst>
                                      </p:cBhvr>
                                      <p:to>
                                        <p:strVal val="true"/>
                                      </p:to>
                                    </p:set>
                                    <p:animRot by="120000">
                                      <p:cBhvr>
                                        <p:cTn id="59" dur="50" fill="hold">
                                          <p:stCondLst>
                                            <p:cond delay="0"/>
                                          </p:stCondLst>
                                        </p:cTn>
                                        <p:tgtEl>
                                          <p:spTgt spid="82946"/>
                                        </p:tgtEl>
                                        <p:attrNameLst>
                                          <p:attrName>r</p:attrName>
                                        </p:attrNameLst>
                                      </p:cBhvr>
                                    </p:animRot>
                                    <p:animRot by="-240000">
                                      <p:cBhvr>
                                        <p:cTn id="60" dur="100" fill="hold">
                                          <p:stCondLst>
                                            <p:cond delay="100"/>
                                          </p:stCondLst>
                                        </p:cTn>
                                        <p:tgtEl>
                                          <p:spTgt spid="82946"/>
                                        </p:tgtEl>
                                        <p:attrNameLst>
                                          <p:attrName>r</p:attrName>
                                        </p:attrNameLst>
                                      </p:cBhvr>
                                    </p:animRot>
                                    <p:animRot by="240000">
                                      <p:cBhvr>
                                        <p:cTn id="61" dur="100" fill="hold">
                                          <p:stCondLst>
                                            <p:cond delay="200"/>
                                          </p:stCondLst>
                                        </p:cTn>
                                        <p:tgtEl>
                                          <p:spTgt spid="82946"/>
                                        </p:tgtEl>
                                        <p:attrNameLst>
                                          <p:attrName>r</p:attrName>
                                        </p:attrNameLst>
                                      </p:cBhvr>
                                    </p:animRot>
                                    <p:animRot by="-240000">
                                      <p:cBhvr>
                                        <p:cTn id="62" dur="100" fill="hold">
                                          <p:stCondLst>
                                            <p:cond delay="300"/>
                                          </p:stCondLst>
                                        </p:cTn>
                                        <p:tgtEl>
                                          <p:spTgt spid="82946"/>
                                        </p:tgtEl>
                                        <p:attrNameLst>
                                          <p:attrName>r</p:attrName>
                                        </p:attrNameLst>
                                      </p:cBhvr>
                                    </p:animRot>
                                    <p:animRot by="120000">
                                      <p:cBhvr>
                                        <p:cTn id="63" dur="100" fill="hold">
                                          <p:stCondLst>
                                            <p:cond delay="400"/>
                                          </p:stCondLst>
                                        </p:cTn>
                                        <p:tgtEl>
                                          <p:spTgt spid="82946"/>
                                        </p:tgtEl>
                                        <p:attrNameLst>
                                          <p:attrName>r</p:attrName>
                                        </p:attrNameLst>
                                      </p:cBhvr>
                                    </p:animRot>
                                  </p:childTnLst>
                                </p:cTn>
                              </p:par>
                              <p:par>
                                <p:cTn id="64" presetID="32" presetClass="emph" presetSubtype="0" repeatCount="indefinite" fill="hold" nodeType="withEffect">
                                  <p:stCondLst>
                                    <p:cond delay="0"/>
                                  </p:stCondLst>
                                  <p:childTnLst>
                                    <p:animClr clrSpc="rgb" dir="cw">
                                      <p:cBhvr override="childStyle">
                                        <p:cTn id="65" dur="50" fill="hold"/>
                                        <p:tgtEl>
                                          <p:spTgt spid="82947"/>
                                        </p:tgtEl>
                                        <p:attrNameLst>
                                          <p:attrName>style.color</p:attrName>
                                        </p:attrNameLst>
                                      </p:cBhvr>
                                      <p:to>
                                        <a:schemeClr val="accent2"/>
                                      </p:to>
                                    </p:animClr>
                                    <p:animClr clrSpc="rgb" dir="cw">
                                      <p:cBhvr>
                                        <p:cTn id="66" dur="50" fill="hold"/>
                                        <p:tgtEl>
                                          <p:spTgt spid="82947"/>
                                        </p:tgtEl>
                                        <p:attrNameLst>
                                          <p:attrName>fillcolor</p:attrName>
                                        </p:attrNameLst>
                                      </p:cBhvr>
                                      <p:to>
                                        <a:schemeClr val="accent2"/>
                                      </p:to>
                                    </p:animClr>
                                    <p:set>
                                      <p:cBhvr>
                                        <p:cTn id="67" dur="50" fill="hold"/>
                                        <p:tgtEl>
                                          <p:spTgt spid="82947"/>
                                        </p:tgtEl>
                                        <p:attrNameLst>
                                          <p:attrName>fill.type</p:attrName>
                                        </p:attrNameLst>
                                      </p:cBhvr>
                                      <p:to>
                                        <p:strVal val="solid"/>
                                      </p:to>
                                    </p:set>
                                    <p:set>
                                      <p:cBhvr>
                                        <p:cTn id="68" dur="50" fill="hold"/>
                                        <p:tgtEl>
                                          <p:spTgt spid="82947"/>
                                        </p:tgtEl>
                                        <p:attrNameLst>
                                          <p:attrName>fill.on</p:attrName>
                                        </p:attrNameLst>
                                      </p:cBhvr>
                                      <p:to>
                                        <p:strVal val="true"/>
                                      </p:to>
                                    </p:set>
                                    <p:animRot by="120000">
                                      <p:cBhvr>
                                        <p:cTn id="69" dur="50" fill="hold">
                                          <p:stCondLst>
                                            <p:cond delay="0"/>
                                          </p:stCondLst>
                                        </p:cTn>
                                        <p:tgtEl>
                                          <p:spTgt spid="82947"/>
                                        </p:tgtEl>
                                        <p:attrNameLst>
                                          <p:attrName>r</p:attrName>
                                        </p:attrNameLst>
                                      </p:cBhvr>
                                    </p:animRot>
                                    <p:animRot by="-240000">
                                      <p:cBhvr>
                                        <p:cTn id="70" dur="100" fill="hold">
                                          <p:stCondLst>
                                            <p:cond delay="100"/>
                                          </p:stCondLst>
                                        </p:cTn>
                                        <p:tgtEl>
                                          <p:spTgt spid="82947"/>
                                        </p:tgtEl>
                                        <p:attrNameLst>
                                          <p:attrName>r</p:attrName>
                                        </p:attrNameLst>
                                      </p:cBhvr>
                                    </p:animRot>
                                    <p:animRot by="240000">
                                      <p:cBhvr>
                                        <p:cTn id="71" dur="100" fill="hold">
                                          <p:stCondLst>
                                            <p:cond delay="200"/>
                                          </p:stCondLst>
                                        </p:cTn>
                                        <p:tgtEl>
                                          <p:spTgt spid="82947"/>
                                        </p:tgtEl>
                                        <p:attrNameLst>
                                          <p:attrName>r</p:attrName>
                                        </p:attrNameLst>
                                      </p:cBhvr>
                                    </p:animRot>
                                    <p:animRot by="-240000">
                                      <p:cBhvr>
                                        <p:cTn id="72" dur="100" fill="hold">
                                          <p:stCondLst>
                                            <p:cond delay="300"/>
                                          </p:stCondLst>
                                        </p:cTn>
                                        <p:tgtEl>
                                          <p:spTgt spid="82947"/>
                                        </p:tgtEl>
                                        <p:attrNameLst>
                                          <p:attrName>r</p:attrName>
                                        </p:attrNameLst>
                                      </p:cBhvr>
                                    </p:animRot>
                                    <p:animRot by="120000">
                                      <p:cBhvr>
                                        <p:cTn id="73" dur="100" fill="hold">
                                          <p:stCondLst>
                                            <p:cond delay="400"/>
                                          </p:stCondLst>
                                        </p:cTn>
                                        <p:tgtEl>
                                          <p:spTgt spid="82947"/>
                                        </p:tgtEl>
                                        <p:attrNameLst>
                                          <p:attrName>r</p:attrName>
                                        </p:attrNameLst>
                                      </p:cBhvr>
                                    </p:animRot>
                                  </p:childTnLst>
                                </p:cTn>
                              </p:par>
                              <p:par>
                                <p:cTn id="74" presetID="32" presetClass="emph" presetSubtype="0" repeatCount="indefinite" fill="hold" nodeType="withEffect">
                                  <p:stCondLst>
                                    <p:cond delay="0"/>
                                  </p:stCondLst>
                                  <p:childTnLst>
                                    <p:animClr clrSpc="rgb" dir="cw">
                                      <p:cBhvr override="childStyle">
                                        <p:cTn id="75" dur="50" fill="hold"/>
                                        <p:tgtEl>
                                          <p:spTgt spid="82948"/>
                                        </p:tgtEl>
                                        <p:attrNameLst>
                                          <p:attrName>style.color</p:attrName>
                                        </p:attrNameLst>
                                      </p:cBhvr>
                                      <p:to>
                                        <a:schemeClr val="accent2"/>
                                      </p:to>
                                    </p:animClr>
                                    <p:animClr clrSpc="rgb" dir="cw">
                                      <p:cBhvr>
                                        <p:cTn id="76" dur="50" fill="hold"/>
                                        <p:tgtEl>
                                          <p:spTgt spid="82948"/>
                                        </p:tgtEl>
                                        <p:attrNameLst>
                                          <p:attrName>fillcolor</p:attrName>
                                        </p:attrNameLst>
                                      </p:cBhvr>
                                      <p:to>
                                        <a:schemeClr val="accent2"/>
                                      </p:to>
                                    </p:animClr>
                                    <p:set>
                                      <p:cBhvr>
                                        <p:cTn id="77" dur="50" fill="hold"/>
                                        <p:tgtEl>
                                          <p:spTgt spid="82948"/>
                                        </p:tgtEl>
                                        <p:attrNameLst>
                                          <p:attrName>fill.type</p:attrName>
                                        </p:attrNameLst>
                                      </p:cBhvr>
                                      <p:to>
                                        <p:strVal val="solid"/>
                                      </p:to>
                                    </p:set>
                                    <p:set>
                                      <p:cBhvr>
                                        <p:cTn id="78" dur="50" fill="hold"/>
                                        <p:tgtEl>
                                          <p:spTgt spid="82948"/>
                                        </p:tgtEl>
                                        <p:attrNameLst>
                                          <p:attrName>fill.on</p:attrName>
                                        </p:attrNameLst>
                                      </p:cBhvr>
                                      <p:to>
                                        <p:strVal val="true"/>
                                      </p:to>
                                    </p:set>
                                    <p:animRot by="120000">
                                      <p:cBhvr>
                                        <p:cTn id="79" dur="50" fill="hold">
                                          <p:stCondLst>
                                            <p:cond delay="0"/>
                                          </p:stCondLst>
                                        </p:cTn>
                                        <p:tgtEl>
                                          <p:spTgt spid="82948"/>
                                        </p:tgtEl>
                                        <p:attrNameLst>
                                          <p:attrName>r</p:attrName>
                                        </p:attrNameLst>
                                      </p:cBhvr>
                                    </p:animRot>
                                    <p:animRot by="-240000">
                                      <p:cBhvr>
                                        <p:cTn id="80" dur="100" fill="hold">
                                          <p:stCondLst>
                                            <p:cond delay="100"/>
                                          </p:stCondLst>
                                        </p:cTn>
                                        <p:tgtEl>
                                          <p:spTgt spid="82948"/>
                                        </p:tgtEl>
                                        <p:attrNameLst>
                                          <p:attrName>r</p:attrName>
                                        </p:attrNameLst>
                                      </p:cBhvr>
                                    </p:animRot>
                                    <p:animRot by="240000">
                                      <p:cBhvr>
                                        <p:cTn id="81" dur="100" fill="hold">
                                          <p:stCondLst>
                                            <p:cond delay="200"/>
                                          </p:stCondLst>
                                        </p:cTn>
                                        <p:tgtEl>
                                          <p:spTgt spid="82948"/>
                                        </p:tgtEl>
                                        <p:attrNameLst>
                                          <p:attrName>r</p:attrName>
                                        </p:attrNameLst>
                                      </p:cBhvr>
                                    </p:animRot>
                                    <p:animRot by="-240000">
                                      <p:cBhvr>
                                        <p:cTn id="82" dur="100" fill="hold">
                                          <p:stCondLst>
                                            <p:cond delay="300"/>
                                          </p:stCondLst>
                                        </p:cTn>
                                        <p:tgtEl>
                                          <p:spTgt spid="82948"/>
                                        </p:tgtEl>
                                        <p:attrNameLst>
                                          <p:attrName>r</p:attrName>
                                        </p:attrNameLst>
                                      </p:cBhvr>
                                    </p:animRot>
                                    <p:animRot by="120000">
                                      <p:cBhvr>
                                        <p:cTn id="83" dur="100" fill="hold">
                                          <p:stCondLst>
                                            <p:cond delay="400"/>
                                          </p:stCondLst>
                                        </p:cTn>
                                        <p:tgtEl>
                                          <p:spTgt spid="82948"/>
                                        </p:tgtEl>
                                        <p:attrNameLst>
                                          <p:attrName>r</p:attrName>
                                        </p:attrNameLst>
                                      </p:cBhvr>
                                    </p:animRot>
                                  </p:childTnLst>
                                </p:cTn>
                              </p:par>
                              <p:par>
                                <p:cTn id="84" presetID="32" presetClass="emph" presetSubtype="0" repeatCount="indefinite" fill="hold" nodeType="withEffect">
                                  <p:stCondLst>
                                    <p:cond delay="0"/>
                                  </p:stCondLst>
                                  <p:childTnLst>
                                    <p:animClr clrSpc="rgb" dir="cw">
                                      <p:cBhvr override="childStyle">
                                        <p:cTn id="85" dur="50" fill="hold"/>
                                        <p:tgtEl>
                                          <p:spTgt spid="82952"/>
                                        </p:tgtEl>
                                        <p:attrNameLst>
                                          <p:attrName>style.color</p:attrName>
                                        </p:attrNameLst>
                                      </p:cBhvr>
                                      <p:to>
                                        <a:schemeClr val="accent2"/>
                                      </p:to>
                                    </p:animClr>
                                    <p:animClr clrSpc="rgb" dir="cw">
                                      <p:cBhvr>
                                        <p:cTn id="86" dur="50" fill="hold"/>
                                        <p:tgtEl>
                                          <p:spTgt spid="82952"/>
                                        </p:tgtEl>
                                        <p:attrNameLst>
                                          <p:attrName>fillcolor</p:attrName>
                                        </p:attrNameLst>
                                      </p:cBhvr>
                                      <p:to>
                                        <a:schemeClr val="accent2"/>
                                      </p:to>
                                    </p:animClr>
                                    <p:set>
                                      <p:cBhvr>
                                        <p:cTn id="87" dur="50" fill="hold"/>
                                        <p:tgtEl>
                                          <p:spTgt spid="82952"/>
                                        </p:tgtEl>
                                        <p:attrNameLst>
                                          <p:attrName>fill.type</p:attrName>
                                        </p:attrNameLst>
                                      </p:cBhvr>
                                      <p:to>
                                        <p:strVal val="solid"/>
                                      </p:to>
                                    </p:set>
                                    <p:set>
                                      <p:cBhvr>
                                        <p:cTn id="88" dur="50" fill="hold"/>
                                        <p:tgtEl>
                                          <p:spTgt spid="82952"/>
                                        </p:tgtEl>
                                        <p:attrNameLst>
                                          <p:attrName>fill.on</p:attrName>
                                        </p:attrNameLst>
                                      </p:cBhvr>
                                      <p:to>
                                        <p:strVal val="true"/>
                                      </p:to>
                                    </p:set>
                                    <p:animRot by="120000">
                                      <p:cBhvr>
                                        <p:cTn id="89" dur="50" fill="hold">
                                          <p:stCondLst>
                                            <p:cond delay="0"/>
                                          </p:stCondLst>
                                        </p:cTn>
                                        <p:tgtEl>
                                          <p:spTgt spid="82952"/>
                                        </p:tgtEl>
                                        <p:attrNameLst>
                                          <p:attrName>r</p:attrName>
                                        </p:attrNameLst>
                                      </p:cBhvr>
                                    </p:animRot>
                                    <p:animRot by="-240000">
                                      <p:cBhvr>
                                        <p:cTn id="90" dur="100" fill="hold">
                                          <p:stCondLst>
                                            <p:cond delay="100"/>
                                          </p:stCondLst>
                                        </p:cTn>
                                        <p:tgtEl>
                                          <p:spTgt spid="82952"/>
                                        </p:tgtEl>
                                        <p:attrNameLst>
                                          <p:attrName>r</p:attrName>
                                        </p:attrNameLst>
                                      </p:cBhvr>
                                    </p:animRot>
                                    <p:animRot by="240000">
                                      <p:cBhvr>
                                        <p:cTn id="91" dur="100" fill="hold">
                                          <p:stCondLst>
                                            <p:cond delay="200"/>
                                          </p:stCondLst>
                                        </p:cTn>
                                        <p:tgtEl>
                                          <p:spTgt spid="82952"/>
                                        </p:tgtEl>
                                        <p:attrNameLst>
                                          <p:attrName>r</p:attrName>
                                        </p:attrNameLst>
                                      </p:cBhvr>
                                    </p:animRot>
                                    <p:animRot by="-240000">
                                      <p:cBhvr>
                                        <p:cTn id="92" dur="100" fill="hold">
                                          <p:stCondLst>
                                            <p:cond delay="300"/>
                                          </p:stCondLst>
                                        </p:cTn>
                                        <p:tgtEl>
                                          <p:spTgt spid="82952"/>
                                        </p:tgtEl>
                                        <p:attrNameLst>
                                          <p:attrName>r</p:attrName>
                                        </p:attrNameLst>
                                      </p:cBhvr>
                                    </p:animRot>
                                    <p:animRot by="120000">
                                      <p:cBhvr>
                                        <p:cTn id="93" dur="100" fill="hold">
                                          <p:stCondLst>
                                            <p:cond delay="400"/>
                                          </p:stCondLst>
                                        </p:cTn>
                                        <p:tgtEl>
                                          <p:spTgt spid="82952"/>
                                        </p:tgtEl>
                                        <p:attrNameLst>
                                          <p:attrName>r</p:attrName>
                                        </p:attrNameLst>
                                      </p:cBhvr>
                                    </p:animRot>
                                  </p:childTnLst>
                                </p:cTn>
                              </p:par>
                              <p:par>
                                <p:cTn id="94" presetID="32" presetClass="emph" presetSubtype="0" repeatCount="indefinite" fill="hold" nodeType="withEffect">
                                  <p:stCondLst>
                                    <p:cond delay="0"/>
                                  </p:stCondLst>
                                  <p:childTnLst>
                                    <p:animClr clrSpc="rgb" dir="cw">
                                      <p:cBhvr override="childStyle">
                                        <p:cTn id="95" dur="50" fill="hold"/>
                                        <p:tgtEl>
                                          <p:spTgt spid="82951"/>
                                        </p:tgtEl>
                                        <p:attrNameLst>
                                          <p:attrName>style.color</p:attrName>
                                        </p:attrNameLst>
                                      </p:cBhvr>
                                      <p:to>
                                        <a:schemeClr val="accent2"/>
                                      </p:to>
                                    </p:animClr>
                                    <p:animClr clrSpc="rgb" dir="cw">
                                      <p:cBhvr>
                                        <p:cTn id="96" dur="50" fill="hold"/>
                                        <p:tgtEl>
                                          <p:spTgt spid="82951"/>
                                        </p:tgtEl>
                                        <p:attrNameLst>
                                          <p:attrName>fillcolor</p:attrName>
                                        </p:attrNameLst>
                                      </p:cBhvr>
                                      <p:to>
                                        <a:schemeClr val="accent2"/>
                                      </p:to>
                                    </p:animClr>
                                    <p:set>
                                      <p:cBhvr>
                                        <p:cTn id="97" dur="50" fill="hold"/>
                                        <p:tgtEl>
                                          <p:spTgt spid="82951"/>
                                        </p:tgtEl>
                                        <p:attrNameLst>
                                          <p:attrName>fill.type</p:attrName>
                                        </p:attrNameLst>
                                      </p:cBhvr>
                                      <p:to>
                                        <p:strVal val="solid"/>
                                      </p:to>
                                    </p:set>
                                    <p:set>
                                      <p:cBhvr>
                                        <p:cTn id="98" dur="50" fill="hold"/>
                                        <p:tgtEl>
                                          <p:spTgt spid="82951"/>
                                        </p:tgtEl>
                                        <p:attrNameLst>
                                          <p:attrName>fill.on</p:attrName>
                                        </p:attrNameLst>
                                      </p:cBhvr>
                                      <p:to>
                                        <p:strVal val="true"/>
                                      </p:to>
                                    </p:set>
                                    <p:animRot by="120000">
                                      <p:cBhvr>
                                        <p:cTn id="99" dur="50" fill="hold">
                                          <p:stCondLst>
                                            <p:cond delay="0"/>
                                          </p:stCondLst>
                                        </p:cTn>
                                        <p:tgtEl>
                                          <p:spTgt spid="82951"/>
                                        </p:tgtEl>
                                        <p:attrNameLst>
                                          <p:attrName>r</p:attrName>
                                        </p:attrNameLst>
                                      </p:cBhvr>
                                    </p:animRot>
                                    <p:animRot by="-240000">
                                      <p:cBhvr>
                                        <p:cTn id="100" dur="100" fill="hold">
                                          <p:stCondLst>
                                            <p:cond delay="100"/>
                                          </p:stCondLst>
                                        </p:cTn>
                                        <p:tgtEl>
                                          <p:spTgt spid="82951"/>
                                        </p:tgtEl>
                                        <p:attrNameLst>
                                          <p:attrName>r</p:attrName>
                                        </p:attrNameLst>
                                      </p:cBhvr>
                                    </p:animRot>
                                    <p:animRot by="240000">
                                      <p:cBhvr>
                                        <p:cTn id="101" dur="100" fill="hold">
                                          <p:stCondLst>
                                            <p:cond delay="200"/>
                                          </p:stCondLst>
                                        </p:cTn>
                                        <p:tgtEl>
                                          <p:spTgt spid="82951"/>
                                        </p:tgtEl>
                                        <p:attrNameLst>
                                          <p:attrName>r</p:attrName>
                                        </p:attrNameLst>
                                      </p:cBhvr>
                                    </p:animRot>
                                    <p:animRot by="-240000">
                                      <p:cBhvr>
                                        <p:cTn id="102" dur="100" fill="hold">
                                          <p:stCondLst>
                                            <p:cond delay="300"/>
                                          </p:stCondLst>
                                        </p:cTn>
                                        <p:tgtEl>
                                          <p:spTgt spid="82951"/>
                                        </p:tgtEl>
                                        <p:attrNameLst>
                                          <p:attrName>r</p:attrName>
                                        </p:attrNameLst>
                                      </p:cBhvr>
                                    </p:animRot>
                                    <p:animRot by="120000">
                                      <p:cBhvr>
                                        <p:cTn id="103" dur="100" fill="hold">
                                          <p:stCondLst>
                                            <p:cond delay="400"/>
                                          </p:stCondLst>
                                        </p:cTn>
                                        <p:tgtEl>
                                          <p:spTgt spid="82951"/>
                                        </p:tgtEl>
                                        <p:attrNameLst>
                                          <p:attrName>r</p:attrName>
                                        </p:attrNameLst>
                                      </p:cBhvr>
                                    </p:animRot>
                                  </p:childTnLst>
                                </p:cTn>
                              </p:par>
                              <p:par>
                                <p:cTn id="104" presetID="32" presetClass="emph" presetSubtype="0" repeatCount="indefinite" fill="hold" nodeType="withEffect">
                                  <p:stCondLst>
                                    <p:cond delay="0"/>
                                  </p:stCondLst>
                                  <p:childTnLst>
                                    <p:animClr clrSpc="rgb" dir="cw">
                                      <p:cBhvr override="childStyle">
                                        <p:cTn id="105" dur="50" fill="hold"/>
                                        <p:tgtEl>
                                          <p:spTgt spid="82950"/>
                                        </p:tgtEl>
                                        <p:attrNameLst>
                                          <p:attrName>style.color</p:attrName>
                                        </p:attrNameLst>
                                      </p:cBhvr>
                                      <p:to>
                                        <a:schemeClr val="accent2"/>
                                      </p:to>
                                    </p:animClr>
                                    <p:animClr clrSpc="rgb" dir="cw">
                                      <p:cBhvr>
                                        <p:cTn id="106" dur="50" fill="hold"/>
                                        <p:tgtEl>
                                          <p:spTgt spid="82950"/>
                                        </p:tgtEl>
                                        <p:attrNameLst>
                                          <p:attrName>fillcolor</p:attrName>
                                        </p:attrNameLst>
                                      </p:cBhvr>
                                      <p:to>
                                        <a:schemeClr val="accent2"/>
                                      </p:to>
                                    </p:animClr>
                                    <p:set>
                                      <p:cBhvr>
                                        <p:cTn id="107" dur="50" fill="hold"/>
                                        <p:tgtEl>
                                          <p:spTgt spid="82950"/>
                                        </p:tgtEl>
                                        <p:attrNameLst>
                                          <p:attrName>fill.type</p:attrName>
                                        </p:attrNameLst>
                                      </p:cBhvr>
                                      <p:to>
                                        <p:strVal val="solid"/>
                                      </p:to>
                                    </p:set>
                                    <p:set>
                                      <p:cBhvr>
                                        <p:cTn id="108" dur="50" fill="hold"/>
                                        <p:tgtEl>
                                          <p:spTgt spid="82950"/>
                                        </p:tgtEl>
                                        <p:attrNameLst>
                                          <p:attrName>fill.on</p:attrName>
                                        </p:attrNameLst>
                                      </p:cBhvr>
                                      <p:to>
                                        <p:strVal val="true"/>
                                      </p:to>
                                    </p:set>
                                    <p:animRot by="120000">
                                      <p:cBhvr>
                                        <p:cTn id="109" dur="50" fill="hold">
                                          <p:stCondLst>
                                            <p:cond delay="0"/>
                                          </p:stCondLst>
                                        </p:cTn>
                                        <p:tgtEl>
                                          <p:spTgt spid="82950"/>
                                        </p:tgtEl>
                                        <p:attrNameLst>
                                          <p:attrName>r</p:attrName>
                                        </p:attrNameLst>
                                      </p:cBhvr>
                                    </p:animRot>
                                    <p:animRot by="-240000">
                                      <p:cBhvr>
                                        <p:cTn id="110" dur="100" fill="hold">
                                          <p:stCondLst>
                                            <p:cond delay="100"/>
                                          </p:stCondLst>
                                        </p:cTn>
                                        <p:tgtEl>
                                          <p:spTgt spid="82950"/>
                                        </p:tgtEl>
                                        <p:attrNameLst>
                                          <p:attrName>r</p:attrName>
                                        </p:attrNameLst>
                                      </p:cBhvr>
                                    </p:animRot>
                                    <p:animRot by="240000">
                                      <p:cBhvr>
                                        <p:cTn id="111" dur="100" fill="hold">
                                          <p:stCondLst>
                                            <p:cond delay="200"/>
                                          </p:stCondLst>
                                        </p:cTn>
                                        <p:tgtEl>
                                          <p:spTgt spid="82950"/>
                                        </p:tgtEl>
                                        <p:attrNameLst>
                                          <p:attrName>r</p:attrName>
                                        </p:attrNameLst>
                                      </p:cBhvr>
                                    </p:animRot>
                                    <p:animRot by="-240000">
                                      <p:cBhvr>
                                        <p:cTn id="112" dur="100" fill="hold">
                                          <p:stCondLst>
                                            <p:cond delay="300"/>
                                          </p:stCondLst>
                                        </p:cTn>
                                        <p:tgtEl>
                                          <p:spTgt spid="82950"/>
                                        </p:tgtEl>
                                        <p:attrNameLst>
                                          <p:attrName>r</p:attrName>
                                        </p:attrNameLst>
                                      </p:cBhvr>
                                    </p:animRot>
                                    <p:animRot by="120000">
                                      <p:cBhvr>
                                        <p:cTn id="113" dur="100" fill="hold">
                                          <p:stCondLst>
                                            <p:cond delay="400"/>
                                          </p:stCondLst>
                                        </p:cTn>
                                        <p:tgtEl>
                                          <p:spTgt spid="82950"/>
                                        </p:tgtEl>
                                        <p:attrNameLst>
                                          <p:attrName>r</p:attrName>
                                        </p:attrNameLst>
                                      </p:cBhvr>
                                    </p:animRot>
                                  </p:childTnLst>
                                </p:cTn>
                              </p:par>
                              <p:par>
                                <p:cTn id="114" presetID="32" presetClass="emph" presetSubtype="0" repeatCount="indefinite" fill="hold" nodeType="withEffect">
                                  <p:stCondLst>
                                    <p:cond delay="0"/>
                                  </p:stCondLst>
                                  <p:childTnLst>
                                    <p:animClr clrSpc="rgb" dir="cw">
                                      <p:cBhvr override="childStyle">
                                        <p:cTn id="115" dur="50" fill="hold"/>
                                        <p:tgtEl>
                                          <p:spTgt spid="82949"/>
                                        </p:tgtEl>
                                        <p:attrNameLst>
                                          <p:attrName>style.color</p:attrName>
                                        </p:attrNameLst>
                                      </p:cBhvr>
                                      <p:to>
                                        <a:schemeClr val="accent2"/>
                                      </p:to>
                                    </p:animClr>
                                    <p:animClr clrSpc="rgb" dir="cw">
                                      <p:cBhvr>
                                        <p:cTn id="116" dur="50" fill="hold"/>
                                        <p:tgtEl>
                                          <p:spTgt spid="82949"/>
                                        </p:tgtEl>
                                        <p:attrNameLst>
                                          <p:attrName>fillcolor</p:attrName>
                                        </p:attrNameLst>
                                      </p:cBhvr>
                                      <p:to>
                                        <a:schemeClr val="accent2"/>
                                      </p:to>
                                    </p:animClr>
                                    <p:set>
                                      <p:cBhvr>
                                        <p:cTn id="117" dur="50" fill="hold"/>
                                        <p:tgtEl>
                                          <p:spTgt spid="82949"/>
                                        </p:tgtEl>
                                        <p:attrNameLst>
                                          <p:attrName>fill.type</p:attrName>
                                        </p:attrNameLst>
                                      </p:cBhvr>
                                      <p:to>
                                        <p:strVal val="solid"/>
                                      </p:to>
                                    </p:set>
                                    <p:set>
                                      <p:cBhvr>
                                        <p:cTn id="118" dur="50" fill="hold"/>
                                        <p:tgtEl>
                                          <p:spTgt spid="82949"/>
                                        </p:tgtEl>
                                        <p:attrNameLst>
                                          <p:attrName>fill.on</p:attrName>
                                        </p:attrNameLst>
                                      </p:cBhvr>
                                      <p:to>
                                        <p:strVal val="true"/>
                                      </p:to>
                                    </p:set>
                                    <p:animRot by="120000">
                                      <p:cBhvr>
                                        <p:cTn id="119" dur="50" fill="hold">
                                          <p:stCondLst>
                                            <p:cond delay="0"/>
                                          </p:stCondLst>
                                        </p:cTn>
                                        <p:tgtEl>
                                          <p:spTgt spid="82949"/>
                                        </p:tgtEl>
                                        <p:attrNameLst>
                                          <p:attrName>r</p:attrName>
                                        </p:attrNameLst>
                                      </p:cBhvr>
                                    </p:animRot>
                                    <p:animRot by="-240000">
                                      <p:cBhvr>
                                        <p:cTn id="120" dur="100" fill="hold">
                                          <p:stCondLst>
                                            <p:cond delay="100"/>
                                          </p:stCondLst>
                                        </p:cTn>
                                        <p:tgtEl>
                                          <p:spTgt spid="82949"/>
                                        </p:tgtEl>
                                        <p:attrNameLst>
                                          <p:attrName>r</p:attrName>
                                        </p:attrNameLst>
                                      </p:cBhvr>
                                    </p:animRot>
                                    <p:animRot by="240000">
                                      <p:cBhvr>
                                        <p:cTn id="121" dur="100" fill="hold">
                                          <p:stCondLst>
                                            <p:cond delay="200"/>
                                          </p:stCondLst>
                                        </p:cTn>
                                        <p:tgtEl>
                                          <p:spTgt spid="82949"/>
                                        </p:tgtEl>
                                        <p:attrNameLst>
                                          <p:attrName>r</p:attrName>
                                        </p:attrNameLst>
                                      </p:cBhvr>
                                    </p:animRot>
                                    <p:animRot by="-240000">
                                      <p:cBhvr>
                                        <p:cTn id="122" dur="100" fill="hold">
                                          <p:stCondLst>
                                            <p:cond delay="300"/>
                                          </p:stCondLst>
                                        </p:cTn>
                                        <p:tgtEl>
                                          <p:spTgt spid="82949"/>
                                        </p:tgtEl>
                                        <p:attrNameLst>
                                          <p:attrName>r</p:attrName>
                                        </p:attrNameLst>
                                      </p:cBhvr>
                                    </p:animRot>
                                    <p:animRot by="120000">
                                      <p:cBhvr>
                                        <p:cTn id="123" dur="100" fill="hold">
                                          <p:stCondLst>
                                            <p:cond delay="400"/>
                                          </p:stCondLst>
                                        </p:cTn>
                                        <p:tgtEl>
                                          <p:spTgt spid="82949"/>
                                        </p:tgtEl>
                                        <p:attrNameLst>
                                          <p:attrName>r</p:attrName>
                                        </p:attrNameLst>
                                      </p:cBhvr>
                                    </p:animRot>
                                  </p:childTnLst>
                                </p:cTn>
                              </p:par>
                              <p:par>
                                <p:cTn id="124" presetID="32" presetClass="emph" presetSubtype="0" repeatCount="indefinite" fill="hold" nodeType="withEffect">
                                  <p:stCondLst>
                                    <p:cond delay="0"/>
                                  </p:stCondLst>
                                  <p:childTnLst>
                                    <p:animClr clrSpc="rgb" dir="cw">
                                      <p:cBhvr override="childStyle">
                                        <p:cTn id="125" dur="50" fill="hold"/>
                                        <p:tgtEl>
                                          <p:spTgt spid="82953"/>
                                        </p:tgtEl>
                                        <p:attrNameLst>
                                          <p:attrName>style.color</p:attrName>
                                        </p:attrNameLst>
                                      </p:cBhvr>
                                      <p:to>
                                        <a:schemeClr val="accent2"/>
                                      </p:to>
                                    </p:animClr>
                                    <p:animClr clrSpc="rgb" dir="cw">
                                      <p:cBhvr>
                                        <p:cTn id="126" dur="50" fill="hold"/>
                                        <p:tgtEl>
                                          <p:spTgt spid="82953"/>
                                        </p:tgtEl>
                                        <p:attrNameLst>
                                          <p:attrName>fillcolor</p:attrName>
                                        </p:attrNameLst>
                                      </p:cBhvr>
                                      <p:to>
                                        <a:schemeClr val="accent2"/>
                                      </p:to>
                                    </p:animClr>
                                    <p:set>
                                      <p:cBhvr>
                                        <p:cTn id="127" dur="50" fill="hold"/>
                                        <p:tgtEl>
                                          <p:spTgt spid="82953"/>
                                        </p:tgtEl>
                                        <p:attrNameLst>
                                          <p:attrName>fill.type</p:attrName>
                                        </p:attrNameLst>
                                      </p:cBhvr>
                                      <p:to>
                                        <p:strVal val="solid"/>
                                      </p:to>
                                    </p:set>
                                    <p:set>
                                      <p:cBhvr>
                                        <p:cTn id="128" dur="50" fill="hold"/>
                                        <p:tgtEl>
                                          <p:spTgt spid="82953"/>
                                        </p:tgtEl>
                                        <p:attrNameLst>
                                          <p:attrName>fill.on</p:attrName>
                                        </p:attrNameLst>
                                      </p:cBhvr>
                                      <p:to>
                                        <p:strVal val="true"/>
                                      </p:to>
                                    </p:set>
                                    <p:animRot by="120000">
                                      <p:cBhvr>
                                        <p:cTn id="129" dur="50" fill="hold">
                                          <p:stCondLst>
                                            <p:cond delay="0"/>
                                          </p:stCondLst>
                                        </p:cTn>
                                        <p:tgtEl>
                                          <p:spTgt spid="82953"/>
                                        </p:tgtEl>
                                        <p:attrNameLst>
                                          <p:attrName>r</p:attrName>
                                        </p:attrNameLst>
                                      </p:cBhvr>
                                    </p:animRot>
                                    <p:animRot by="-240000">
                                      <p:cBhvr>
                                        <p:cTn id="130" dur="100" fill="hold">
                                          <p:stCondLst>
                                            <p:cond delay="100"/>
                                          </p:stCondLst>
                                        </p:cTn>
                                        <p:tgtEl>
                                          <p:spTgt spid="82953"/>
                                        </p:tgtEl>
                                        <p:attrNameLst>
                                          <p:attrName>r</p:attrName>
                                        </p:attrNameLst>
                                      </p:cBhvr>
                                    </p:animRot>
                                    <p:animRot by="240000">
                                      <p:cBhvr>
                                        <p:cTn id="131" dur="100" fill="hold">
                                          <p:stCondLst>
                                            <p:cond delay="200"/>
                                          </p:stCondLst>
                                        </p:cTn>
                                        <p:tgtEl>
                                          <p:spTgt spid="82953"/>
                                        </p:tgtEl>
                                        <p:attrNameLst>
                                          <p:attrName>r</p:attrName>
                                        </p:attrNameLst>
                                      </p:cBhvr>
                                    </p:animRot>
                                    <p:animRot by="-240000">
                                      <p:cBhvr>
                                        <p:cTn id="132" dur="100" fill="hold">
                                          <p:stCondLst>
                                            <p:cond delay="300"/>
                                          </p:stCondLst>
                                        </p:cTn>
                                        <p:tgtEl>
                                          <p:spTgt spid="82953"/>
                                        </p:tgtEl>
                                        <p:attrNameLst>
                                          <p:attrName>r</p:attrName>
                                        </p:attrNameLst>
                                      </p:cBhvr>
                                    </p:animRot>
                                    <p:animRot by="120000">
                                      <p:cBhvr>
                                        <p:cTn id="133" dur="100" fill="hold">
                                          <p:stCondLst>
                                            <p:cond delay="400"/>
                                          </p:stCondLst>
                                        </p:cTn>
                                        <p:tgtEl>
                                          <p:spTgt spid="82953"/>
                                        </p:tgtEl>
                                        <p:attrNameLst>
                                          <p:attrName>r</p:attrName>
                                        </p:attrNameLst>
                                      </p:cBhvr>
                                    </p:animRot>
                                  </p:childTnLst>
                                </p:cTn>
                              </p:par>
                            </p:childTnLst>
                          </p:cTn>
                        </p:par>
                        <p:par>
                          <p:cTn id="134" fill="hold" nodeType="afterGroup">
                            <p:stCondLst>
                              <p:cond delay="2500"/>
                            </p:stCondLst>
                            <p:childTnLst>
                              <p:par>
                                <p:cTn id="135" presetID="9" presetClass="exit" presetSubtype="0" fill="hold" nodeType="afterEffect">
                                  <p:stCondLst>
                                    <p:cond delay="1000"/>
                                  </p:stCondLst>
                                  <p:childTnLst>
                                    <p:animEffect transition="out" filter="dissolve">
                                      <p:cBhvr>
                                        <p:cTn id="136" dur="3000"/>
                                        <p:tgtEl>
                                          <p:spTgt spid="82956"/>
                                        </p:tgtEl>
                                      </p:cBhvr>
                                    </p:animEffect>
                                    <p:set>
                                      <p:cBhvr>
                                        <p:cTn id="137" dur="1" fill="hold">
                                          <p:stCondLst>
                                            <p:cond delay="2999"/>
                                          </p:stCondLst>
                                        </p:cTn>
                                        <p:tgtEl>
                                          <p:spTgt spid="829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8" name="Picture 10" descr="New Testament Refutes Traditional Belief | Tomorrow's World">
            <a:extLst>
              <a:ext uri="{FF2B5EF4-FFF2-40B4-BE49-F238E27FC236}">
                <a16:creationId xmlns:a16="http://schemas.microsoft.com/office/drawing/2014/main" id="{43CF3EF2-4F0D-333F-13F2-52DE8B76B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5200" r="16667" b="7334"/>
          <a:stretch/>
        </p:blipFill>
        <p:spPr bwMode="auto">
          <a:xfrm rot="808583">
            <a:off x="2574250" y="1539267"/>
            <a:ext cx="7802961" cy="4049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artoon a cartoon of a hand with a thumb sticking out of the water&#10;&#10;Description automatically generated">
            <a:extLst>
              <a:ext uri="{FF2B5EF4-FFF2-40B4-BE49-F238E27FC236}">
                <a16:creationId xmlns:a16="http://schemas.microsoft.com/office/drawing/2014/main" id="{6C09AA3B-EBCD-3D42-9AF8-CC29E86F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6147" name="Text Box 3">
            <a:extLst>
              <a:ext uri="{FF2B5EF4-FFF2-40B4-BE49-F238E27FC236}">
                <a16:creationId xmlns:a16="http://schemas.microsoft.com/office/drawing/2014/main" id="{4C29B7F2-5F08-F983-092A-633AF31CF6C1}"/>
              </a:ext>
            </a:extLst>
          </p:cNvPr>
          <p:cNvSpPr txBox="1">
            <a:spLocks noChangeArrowheads="1"/>
          </p:cNvSpPr>
          <p:nvPr/>
        </p:nvSpPr>
        <p:spPr bwMode="auto">
          <a:xfrm rot="20652456">
            <a:off x="242780" y="4018603"/>
            <a:ext cx="4654323"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8000" b="0" dirty="0">
                <a:solidFill>
                  <a:srgbClr val="FFFF00"/>
                </a:solidFill>
                <a:latin typeface="Forte" panose="03060902040502070203" pitchFamily="66" charset="0"/>
              </a:rPr>
              <a:t>lo que es </a:t>
            </a:r>
            <a:r>
              <a:rPr lang="es-CO" altLang="en-US" sz="8000" b="0" dirty="0">
                <a:solidFill>
                  <a:srgbClr val="FFFF00"/>
                </a:solidFill>
                <a:latin typeface="Forte" panose="03060902040502070203" pitchFamily="66" charset="0"/>
              </a:rPr>
              <a:t>verdad</a:t>
            </a:r>
            <a:endParaRPr lang="en-US" altLang="en-US" sz="8000" b="0" dirty="0">
              <a:solidFill>
                <a:srgbClr val="FFFF00"/>
              </a:solidFill>
              <a:latin typeface="Forte" panose="03060902040502070203" pitchFamily="66" charset="0"/>
            </a:endParaRPr>
          </a:p>
        </p:txBody>
      </p:sp>
      <p:sp>
        <p:nvSpPr>
          <p:cNvPr id="6154" name="AutoShape 10">
            <a:extLst>
              <a:ext uri="{FF2B5EF4-FFF2-40B4-BE49-F238E27FC236}">
                <a16:creationId xmlns:a16="http://schemas.microsoft.com/office/drawing/2014/main" id="{E09F6B43-9956-56CF-B1B4-7F9370B405A7}"/>
              </a:ext>
            </a:extLst>
          </p:cNvPr>
          <p:cNvSpPr>
            <a:spLocks noChangeArrowheads="1"/>
          </p:cNvSpPr>
          <p:nvPr/>
        </p:nvSpPr>
        <p:spPr bwMode="auto">
          <a:xfrm>
            <a:off x="3711450" y="12676"/>
            <a:ext cx="6499350" cy="977924"/>
          </a:xfrm>
          <a:prstGeom prst="wedgeRoundRectCallout">
            <a:avLst>
              <a:gd name="adj1" fmla="val -86862"/>
              <a:gd name="adj2" fmla="val -42858"/>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pic>
        <p:nvPicPr>
          <p:cNvPr id="5" name="Picture 4" descr="A cartoon of a person with his hand on his chin&#10;&#10;Description automatically generated">
            <a:extLst>
              <a:ext uri="{FF2B5EF4-FFF2-40B4-BE49-F238E27FC236}">
                <a16:creationId xmlns:a16="http://schemas.microsoft.com/office/drawing/2014/main" id="{5486F0E1-105A-FA4C-35AE-B13BB180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8206" y="3044804"/>
            <a:ext cx="3200400" cy="3850888"/>
          </a:xfrm>
          <a:prstGeom prst="rect">
            <a:avLst/>
          </a:prstGeom>
        </p:spPr>
      </p:pic>
    </p:spTree>
    <p:extLst>
      <p:ext uri="{BB962C8B-B14F-4D97-AF65-F5344CB8AC3E}">
        <p14:creationId xmlns:p14="http://schemas.microsoft.com/office/powerpoint/2010/main" val="2885591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earching for Truth: Knowledge, Wisdom, and Understanding – Edge of Us">
            <a:extLst>
              <a:ext uri="{FF2B5EF4-FFF2-40B4-BE49-F238E27FC236}">
                <a16:creationId xmlns:a16="http://schemas.microsoft.com/office/drawing/2014/main" id="{E9A0ADE5-2167-6B35-DB1C-3251155B2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4" r="11970"/>
          <a:stretch/>
        </p:blipFill>
        <p:spPr bwMode="auto">
          <a:xfrm rot="514407">
            <a:off x="4596279" y="2065525"/>
            <a:ext cx="7226145" cy="42621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6268C6DC-A816-859A-2C8E-D28840A3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3567" name="Text Box 15">
            <a:extLst>
              <a:ext uri="{FF2B5EF4-FFF2-40B4-BE49-F238E27FC236}">
                <a16:creationId xmlns:a16="http://schemas.microsoft.com/office/drawing/2014/main" id="{4ECBD7B7-87DA-B1DF-76ED-90772A8EBE08}"/>
              </a:ext>
            </a:extLst>
          </p:cNvPr>
          <p:cNvSpPr txBox="1">
            <a:spLocks noChangeArrowheads="1"/>
          </p:cNvSpPr>
          <p:nvPr/>
        </p:nvSpPr>
        <p:spPr bwMode="auto">
          <a:xfrm rot="21163704">
            <a:off x="-12844" y="3563751"/>
            <a:ext cx="4719216" cy="2862322"/>
          </a:xfrm>
          <a:prstGeom prst="rect">
            <a:avLst/>
          </a:prstGeom>
          <a:noFill/>
          <a:ln>
            <a:noFill/>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Dónde</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encontrar</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endPar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559" name="AutoShape 7">
            <a:extLst>
              <a:ext uri="{FF2B5EF4-FFF2-40B4-BE49-F238E27FC236}">
                <a16:creationId xmlns:a16="http://schemas.microsoft.com/office/drawing/2014/main" id="{FB4264FB-532E-E739-1A85-633DF40E4C35}"/>
              </a:ext>
            </a:extLst>
          </p:cNvPr>
          <p:cNvSpPr>
            <a:spLocks noChangeArrowheads="1"/>
          </p:cNvSpPr>
          <p:nvPr/>
        </p:nvSpPr>
        <p:spPr bwMode="auto">
          <a:xfrm>
            <a:off x="4876800" y="0"/>
            <a:ext cx="7315200" cy="1447800"/>
          </a:xfrm>
          <a:prstGeom prst="wedgeRoundRectCallout">
            <a:avLst>
              <a:gd name="adj1" fmla="val -97708"/>
              <a:gd name="adj2" fmla="val -44115"/>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endPar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 . .</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41428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artoon a cartoon of a hand with a thumb sticking out of the water&#10;&#10;Description automatically generated">
            <a:extLst>
              <a:ext uri="{FF2B5EF4-FFF2-40B4-BE49-F238E27FC236}">
                <a16:creationId xmlns:a16="http://schemas.microsoft.com/office/drawing/2014/main" id="{577E933B-8E80-B6C1-E272-45551D16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4582" name="AutoShape 6">
            <a:extLst>
              <a:ext uri="{FF2B5EF4-FFF2-40B4-BE49-F238E27FC236}">
                <a16:creationId xmlns:a16="http://schemas.microsoft.com/office/drawing/2014/main" id="{0A70B976-4180-15BA-F747-AD6777B5B968}"/>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
        <p:nvSpPr>
          <p:cNvPr id="24581" name="Text Box 5">
            <a:extLst>
              <a:ext uri="{FF2B5EF4-FFF2-40B4-BE49-F238E27FC236}">
                <a16:creationId xmlns:a16="http://schemas.microsoft.com/office/drawing/2014/main" id="{2F1CF9B5-781F-A6F9-BB81-A5B16D4FC013}"/>
              </a:ext>
            </a:extLst>
          </p:cNvPr>
          <p:cNvSpPr txBox="1">
            <a:spLocks noChangeArrowheads="1"/>
          </p:cNvSpPr>
          <p:nvPr/>
        </p:nvSpPr>
        <p:spPr bwMode="auto">
          <a:xfrm rot="20652456">
            <a:off x="1180958" y="3504557"/>
            <a:ext cx="5715000" cy="2751522"/>
          </a:xfrm>
          <a:prstGeom prst="rect">
            <a:avLst/>
          </a:prstGeom>
          <a:noFill/>
          <a:ln>
            <a:noFill/>
          </a:ln>
          <a:effectLst>
            <a:outerShdw dist="71842" dir="2700000" algn="ctr" rotWithShape="0">
              <a:srgbClr val="99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ct val="90000"/>
              </a:lnSpc>
            </a:pPr>
            <a:r>
              <a:rPr lang="en-US" altLang="en-US" sz="9600" b="1" i="1" dirty="0" err="1">
                <a:solidFill>
                  <a:srgbClr val="66FF33"/>
                </a:solidFill>
                <a:latin typeface="Tahoma" panose="020B0604030504040204" pitchFamily="34" charset="0"/>
                <a:ea typeface="Tahoma" panose="020B0604030504040204" pitchFamily="34" charset="0"/>
                <a:cs typeface="Tahoma" panose="020B0604030504040204" pitchFamily="34" charset="0"/>
              </a:rPr>
              <a:t>quién</a:t>
            </a:r>
            <a:r>
              <a:rPr lang="en-US" altLang="en-US" sz="9600" b="1" i="1" dirty="0">
                <a:solidFill>
                  <a:srgbClr val="66FF33"/>
                </a:solidFill>
                <a:latin typeface="Tahoma" panose="020B0604030504040204" pitchFamily="34" charset="0"/>
                <a:ea typeface="Tahoma" panose="020B0604030504040204" pitchFamily="34" charset="0"/>
                <a:cs typeface="Tahoma" panose="020B0604030504040204" pitchFamily="34" charset="0"/>
              </a:rPr>
              <a:t> </a:t>
            </a:r>
          </a:p>
          <a:p>
            <a:pPr algn="ctr" eaLnBrk="1" hangingPunct="1">
              <a:lnSpc>
                <a:spcPct val="90000"/>
              </a:lnSpc>
            </a:pPr>
            <a:r>
              <a:rPr lang="en-US" altLang="en-US" sz="9600" b="1" i="1" dirty="0" err="1">
                <a:solidFill>
                  <a:srgbClr val="66FF33"/>
                </a:solidFill>
                <a:latin typeface="Tahoma" panose="020B0604030504040204" pitchFamily="34" charset="0"/>
                <a:ea typeface="Tahoma" panose="020B0604030504040204" pitchFamily="34" charset="0"/>
                <a:cs typeface="Tahoma" panose="020B0604030504040204" pitchFamily="34" charset="0"/>
              </a:rPr>
              <a:t>eres</a:t>
            </a:r>
            <a:endParaRPr lang="en-US" altLang="en-US" sz="9600" b="1" i="1" dirty="0">
              <a:solidFill>
                <a:srgbClr val="66FF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artoon of a family&#10;&#10;Description automatically generated">
            <a:extLst>
              <a:ext uri="{FF2B5EF4-FFF2-40B4-BE49-F238E27FC236}">
                <a16:creationId xmlns:a16="http://schemas.microsoft.com/office/drawing/2014/main" id="{0AA03D53-EFFC-A5E9-315E-104057777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43000"/>
            <a:ext cx="4019550" cy="5610225"/>
          </a:xfrm>
          <a:prstGeom prst="rect">
            <a:avLst/>
          </a:prstGeom>
        </p:spPr>
      </p:pic>
    </p:spTree>
    <p:extLst>
      <p:ext uri="{BB962C8B-B14F-4D97-AF65-F5344CB8AC3E}">
        <p14:creationId xmlns:p14="http://schemas.microsoft.com/office/powerpoint/2010/main" val="130615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11" descr="We Bow Down - Reflections">
            <a:extLst>
              <a:ext uri="{FF2B5EF4-FFF2-40B4-BE49-F238E27FC236}">
                <a16:creationId xmlns:a16="http://schemas.microsoft.com/office/drawing/2014/main" id="{0C359BE1-1630-C4FC-CE89-D6C02245E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701" y="4724400"/>
            <a:ext cx="2797852" cy="2095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Drake Bow Down GIF by Billboard Music Awards - Find &amp; Share on GIPHY">
            <a:extLst>
              <a:ext uri="{FF2B5EF4-FFF2-40B4-BE49-F238E27FC236}">
                <a16:creationId xmlns:a16="http://schemas.microsoft.com/office/drawing/2014/main" id="{7811E80B-764D-D243-D3A8-0EA7462A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25816" y="4191000"/>
            <a:ext cx="4778376" cy="2667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8C78C103-4DB3-A20E-FEAC-F6FF7E5D0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1509" name="Cloud">
            <a:extLst>
              <a:ext uri="{FF2B5EF4-FFF2-40B4-BE49-F238E27FC236}">
                <a16:creationId xmlns:a16="http://schemas.microsoft.com/office/drawing/2014/main" id="{F365127B-5CEE-E0E9-19BB-35D7CB6969A0}"/>
              </a:ext>
            </a:extLst>
          </p:cNvPr>
          <p:cNvSpPr>
            <a:spLocks noChangeAspect="1" noEditPoints="1" noChangeArrowheads="1"/>
          </p:cNvSpPr>
          <p:nvPr/>
        </p:nvSpPr>
        <p:spPr bwMode="auto">
          <a:xfrm rot="20700295">
            <a:off x="2116480" y="1940977"/>
            <a:ext cx="6732588" cy="4287837"/>
          </a:xfrm>
          <a:custGeom>
            <a:avLst/>
            <a:gdLst>
              <a:gd name="T0" fmla="*/ 6509103 w 21600"/>
              <a:gd name="T1" fmla="*/ 425591445 h 21600"/>
              <a:gd name="T2" fmla="*/ 1049253268 w 21600"/>
              <a:gd name="T3" fmla="*/ 850276291 h 21600"/>
              <a:gd name="T4" fmla="*/ 2096757933 w 21600"/>
              <a:gd name="T5" fmla="*/ 425591445 h 21600"/>
              <a:gd name="T6" fmla="*/ 1049253268 w 21600"/>
              <a:gd name="T7" fmla="*/ 4866714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33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0422" name="Text Box 6">
            <a:extLst>
              <a:ext uri="{FF2B5EF4-FFF2-40B4-BE49-F238E27FC236}">
                <a16:creationId xmlns:a16="http://schemas.microsoft.com/office/drawing/2014/main" id="{EC13DE05-2961-251B-A502-2DC359596D18}"/>
              </a:ext>
            </a:extLst>
          </p:cNvPr>
          <p:cNvSpPr txBox="1">
            <a:spLocks noChangeArrowheads="1"/>
          </p:cNvSpPr>
          <p:nvPr/>
        </p:nvSpPr>
        <p:spPr bwMode="auto">
          <a:xfrm rot="19971096">
            <a:off x="3561105" y="2254755"/>
            <a:ext cx="3962400" cy="3231654"/>
          </a:xfrm>
          <a:prstGeom prst="rect">
            <a:avLst/>
          </a:prstGeom>
          <a:noFill/>
          <a:ln>
            <a:noFill/>
          </a:ln>
          <a:effectLst>
            <a:outerShdw dist="53882"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8000" dirty="0">
                <a:solidFill>
                  <a:srgbClr val="FFFF00"/>
                </a:solidFill>
                <a:latin typeface="Forte" panose="03060902040502070203" pitchFamily="66" charset="0"/>
              </a:rPr>
              <a:t>¡</a:t>
            </a:r>
            <a:r>
              <a:rPr lang="en-US" altLang="en-US" sz="8000" dirty="0" err="1">
                <a:solidFill>
                  <a:srgbClr val="FFFF00"/>
                </a:solidFill>
                <a:latin typeface="Forte" panose="03060902040502070203" pitchFamily="66" charset="0"/>
              </a:rPr>
              <a:t>Quién</a:t>
            </a:r>
            <a:r>
              <a:rPr lang="en-US" altLang="en-US" sz="8000" dirty="0">
                <a:solidFill>
                  <a:srgbClr val="FFFF00"/>
                </a:solidFill>
                <a:latin typeface="Forte" panose="03060902040502070203" pitchFamily="66" charset="0"/>
              </a:rPr>
              <a:t> es </a:t>
            </a:r>
            <a:r>
              <a:rPr lang="en-US" altLang="en-US" sz="8000" dirty="0" err="1">
                <a:solidFill>
                  <a:srgbClr val="FFFF00"/>
                </a:solidFill>
                <a:latin typeface="Forte" panose="03060902040502070203" pitchFamily="66" charset="0"/>
              </a:rPr>
              <a:t>tu</a:t>
            </a:r>
            <a:r>
              <a:rPr lang="en-US" altLang="en-US" sz="8000" dirty="0">
                <a:solidFill>
                  <a:srgbClr val="FFFF00"/>
                </a:solidFill>
                <a:latin typeface="Forte" panose="03060902040502070203" pitchFamily="66" charset="0"/>
              </a:rPr>
              <a:t> </a:t>
            </a:r>
            <a:r>
              <a:rPr lang="en-US" altLang="en-US" sz="8000" dirty="0" err="1">
                <a:solidFill>
                  <a:srgbClr val="FFFF00"/>
                </a:solidFill>
                <a:latin typeface="Forte" panose="03060902040502070203" pitchFamily="66" charset="0"/>
              </a:rPr>
              <a:t>Señor</a:t>
            </a:r>
            <a:r>
              <a:rPr lang="en-US" altLang="en-US" sz="8000" dirty="0">
                <a:solidFill>
                  <a:srgbClr val="FFFF00"/>
                </a:solidFill>
                <a:latin typeface="Forte" panose="03060902040502070203" pitchFamily="66" charset="0"/>
              </a:rPr>
              <a:t>!</a:t>
            </a:r>
          </a:p>
        </p:txBody>
      </p:sp>
      <p:sp>
        <p:nvSpPr>
          <p:cNvPr id="3" name="AutoShape 6">
            <a:extLst>
              <a:ext uri="{FF2B5EF4-FFF2-40B4-BE49-F238E27FC236}">
                <a16:creationId xmlns:a16="http://schemas.microsoft.com/office/drawing/2014/main" id="{82CB34AE-0333-758C-3485-518EB0525931}"/>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#4: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2000" fill="hold"/>
                                        <p:tgtEl>
                                          <p:spTgt spid="60422"/>
                                        </p:tgtEl>
                                        <p:attrNameLst>
                                          <p:attrName>ppt_w</p:attrName>
                                        </p:attrNameLst>
                                      </p:cBhvr>
                                      <p:tavLst>
                                        <p:tav tm="0">
                                          <p:val>
                                            <p:fltVal val="0"/>
                                          </p:val>
                                        </p:tav>
                                        <p:tav tm="100000">
                                          <p:val>
                                            <p:strVal val="#ppt_w"/>
                                          </p:val>
                                        </p:tav>
                                      </p:tavLst>
                                    </p:anim>
                                    <p:anim calcmode="lin" valueType="num">
                                      <p:cBhvr>
                                        <p:cTn id="8" dur="2000" fill="hold"/>
                                        <p:tgtEl>
                                          <p:spTgt spid="60422"/>
                                        </p:tgtEl>
                                        <p:attrNameLst>
                                          <p:attrName>ppt_h</p:attrName>
                                        </p:attrNameLst>
                                      </p:cBhvr>
                                      <p:tavLst>
                                        <p:tav tm="0">
                                          <p:val>
                                            <p:fltVal val="0"/>
                                          </p:val>
                                        </p:tav>
                                        <p:tav tm="100000">
                                          <p:val>
                                            <p:strVal val="#ppt_h"/>
                                          </p:val>
                                        </p:tav>
                                      </p:tavLst>
                                    </p:anim>
                                    <p:anim calcmode="lin" valueType="num">
                                      <p:cBhvr>
                                        <p:cTn id="9" dur="2000" fill="hold"/>
                                        <p:tgtEl>
                                          <p:spTgt spid="60422"/>
                                        </p:tgtEl>
                                        <p:attrNameLst>
                                          <p:attrName>ppt_x</p:attrName>
                                        </p:attrNameLst>
                                      </p:cBhvr>
                                      <p:tavLst>
                                        <p:tav tm="0">
                                          <p:val>
                                            <p:fltVal val="0.5"/>
                                          </p:val>
                                        </p:tav>
                                        <p:tav tm="100000">
                                          <p:val>
                                            <p:strVal val="#ppt_x"/>
                                          </p:val>
                                        </p:tav>
                                      </p:tavLst>
                                    </p:anim>
                                    <p:anim calcmode="lin" valueType="num">
                                      <p:cBhvr>
                                        <p:cTn id="10" dur="2000" fill="hold"/>
                                        <p:tgtEl>
                                          <p:spTgt spid="604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6" name="Picture 4">
            <a:extLst>
              <a:ext uri="{FF2B5EF4-FFF2-40B4-BE49-F238E27FC236}">
                <a16:creationId xmlns:a16="http://schemas.microsoft.com/office/drawing/2014/main" id="{8BC8E6AF-87FC-2619-FD62-51350720574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6400" y="2041526"/>
            <a:ext cx="5181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Oval 5">
            <a:extLst>
              <a:ext uri="{FF2B5EF4-FFF2-40B4-BE49-F238E27FC236}">
                <a16:creationId xmlns:a16="http://schemas.microsoft.com/office/drawing/2014/main" id="{5AE75407-838F-BE6E-1E50-CDCDB79FE97C}"/>
              </a:ext>
            </a:extLst>
          </p:cNvPr>
          <p:cNvSpPr>
            <a:spLocks noChangeArrowheads="1"/>
          </p:cNvSpPr>
          <p:nvPr/>
        </p:nvSpPr>
        <p:spPr bwMode="auto">
          <a:xfrm>
            <a:off x="5943600" y="2346325"/>
            <a:ext cx="4267200" cy="4191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64519" name="Text Box 7">
            <a:extLst>
              <a:ext uri="{FF2B5EF4-FFF2-40B4-BE49-F238E27FC236}">
                <a16:creationId xmlns:a16="http://schemas.microsoft.com/office/drawing/2014/main" id="{F7116CA1-E874-2A54-C135-07A817DA552D}"/>
              </a:ext>
            </a:extLst>
          </p:cNvPr>
          <p:cNvSpPr txBox="1">
            <a:spLocks noChangeArrowheads="1"/>
          </p:cNvSpPr>
          <p:nvPr/>
        </p:nvSpPr>
        <p:spPr bwMode="auto">
          <a:xfrm rot="20846249">
            <a:off x="1507773" y="3512558"/>
            <a:ext cx="673540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6000" dirty="0" err="1">
                <a:solidFill>
                  <a:srgbClr val="FFFF00"/>
                </a:solidFill>
                <a:latin typeface="Verdana" panose="020B0604030504040204" pitchFamily="34" charset="0"/>
              </a:rPr>
              <a:t>Cómo</a:t>
            </a:r>
            <a:r>
              <a:rPr lang="en-US" altLang="en-US" sz="6000" dirty="0">
                <a:solidFill>
                  <a:srgbClr val="FFFF00"/>
                </a:solidFill>
                <a:latin typeface="Verdana" panose="020B0604030504040204" pitchFamily="34" charset="0"/>
              </a:rPr>
              <a:t> </a:t>
            </a:r>
            <a:r>
              <a:rPr lang="en-US" altLang="en-US" sz="6000" dirty="0" err="1">
                <a:solidFill>
                  <a:srgbClr val="FFFF00"/>
                </a:solidFill>
                <a:latin typeface="Verdana" panose="020B0604030504040204" pitchFamily="34" charset="0"/>
              </a:rPr>
              <a:t>iluminar</a:t>
            </a:r>
            <a:endParaRPr lang="en-US" altLang="en-US" sz="6000" dirty="0">
              <a:solidFill>
                <a:srgbClr val="FFFF00"/>
              </a:solidFill>
              <a:latin typeface="Verdana" panose="020B0604030504040204" pitchFamily="34" charset="0"/>
            </a:endParaRPr>
          </a:p>
          <a:p>
            <a:pPr algn="ctr" eaLnBrk="1" hangingPunct="1">
              <a:lnSpc>
                <a:spcPct val="85000"/>
              </a:lnSpc>
            </a:pPr>
            <a:r>
              <a:rPr lang="en-US" altLang="en-US" sz="6000" dirty="0" err="1">
                <a:solidFill>
                  <a:srgbClr val="FFFF00"/>
                </a:solidFill>
                <a:latin typeface="Verdana" panose="020B0604030504040204" pitchFamily="34" charset="0"/>
              </a:rPr>
              <a:t>nuestro</a:t>
            </a:r>
            <a:r>
              <a:rPr lang="en-US" altLang="en-US" sz="6000" dirty="0">
                <a:solidFill>
                  <a:srgbClr val="FFFF00"/>
                </a:solidFill>
                <a:latin typeface="Verdana" panose="020B0604030504040204" pitchFamily="34" charset="0"/>
              </a:rPr>
              <a:t> </a:t>
            </a:r>
            <a:r>
              <a:rPr lang="en-US" altLang="en-US" sz="6000" dirty="0" err="1">
                <a:solidFill>
                  <a:srgbClr val="FFFF00"/>
                </a:solidFill>
                <a:latin typeface="Verdana" panose="020B0604030504040204" pitchFamily="34" charset="0"/>
              </a:rPr>
              <a:t>mundo</a:t>
            </a:r>
            <a:r>
              <a:rPr lang="en-US" altLang="en-US" sz="6000" dirty="0">
                <a:solidFill>
                  <a:srgbClr val="FFFF00"/>
                </a:solidFill>
                <a:latin typeface="Verdana" panose="020B0604030504040204" pitchFamily="34" charset="0"/>
              </a:rPr>
              <a:t> </a:t>
            </a:r>
            <a:r>
              <a:rPr lang="en-US" altLang="en-US" sz="6000" dirty="0" err="1">
                <a:solidFill>
                  <a:srgbClr val="FFFF00"/>
                </a:solidFill>
                <a:latin typeface="Verdana" panose="020B0604030504040204" pitchFamily="34" charset="0"/>
              </a:rPr>
              <a:t>oscuro</a:t>
            </a:r>
            <a:endParaRPr lang="en-US" altLang="en-US" sz="6000" dirty="0">
              <a:solidFill>
                <a:srgbClr val="FFFF00"/>
              </a:solidFill>
              <a:latin typeface="Verdana" panose="020B0604030504040204" pitchFamily="34" charset="0"/>
            </a:endParaRPr>
          </a:p>
        </p:txBody>
      </p:sp>
      <p:pic>
        <p:nvPicPr>
          <p:cNvPr id="2" name="Picture 1" descr="Cartoon a cartoon of a hand with a thumb sticking out of the water&#10;&#10;Description automatically generated">
            <a:extLst>
              <a:ext uri="{FF2B5EF4-FFF2-40B4-BE49-F238E27FC236}">
                <a16:creationId xmlns:a16="http://schemas.microsoft.com/office/drawing/2014/main" id="{B49CBB1C-FF61-1139-F25C-21CE61042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3" name="AutoShape 6">
            <a:extLst>
              <a:ext uri="{FF2B5EF4-FFF2-40B4-BE49-F238E27FC236}">
                <a16:creationId xmlns:a16="http://schemas.microsoft.com/office/drawing/2014/main" id="{95FC2AE4-D935-FF7B-A909-7F53A670C920}"/>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#5: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2000" fill="hold"/>
                                        <p:tgtEl>
                                          <p:spTgt spid="64516"/>
                                        </p:tgtEl>
                                        <p:attrNameLst>
                                          <p:attrName>ppt_w</p:attrName>
                                        </p:attrNameLst>
                                      </p:cBhvr>
                                      <p:tavLst>
                                        <p:tav tm="0">
                                          <p:val>
                                            <p:fltVal val="0"/>
                                          </p:val>
                                        </p:tav>
                                        <p:tav tm="100000">
                                          <p:val>
                                            <p:strVal val="#ppt_w"/>
                                          </p:val>
                                        </p:tav>
                                      </p:tavLst>
                                    </p:anim>
                                    <p:anim calcmode="lin" valueType="num">
                                      <p:cBhvr>
                                        <p:cTn id="8" dur="2000" fill="hold"/>
                                        <p:tgtEl>
                                          <p:spTgt spid="6451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9" presetClass="exit" presetSubtype="0" fill="hold" nodeType="afterEffect">
                                  <p:stCondLst>
                                    <p:cond delay="1500"/>
                                  </p:stCondLst>
                                  <p:childTnLst>
                                    <p:animEffect transition="out" filter="dissolve">
                                      <p:cBhvr>
                                        <p:cTn id="11" dur="2000"/>
                                        <p:tgtEl>
                                          <p:spTgt spid="64517"/>
                                        </p:tgtEl>
                                      </p:cBhvr>
                                    </p:animEffect>
                                    <p:set>
                                      <p:cBhvr>
                                        <p:cTn id="12" dur="1" fill="hold">
                                          <p:stCondLst>
                                            <p:cond delay="1999"/>
                                          </p:stCondLst>
                                        </p:cTn>
                                        <p:tgtEl>
                                          <p:spTgt spid="64517"/>
                                        </p:tgtEl>
                                        <p:attrNameLst>
                                          <p:attrName>style.visibility</p:attrName>
                                        </p:attrNameLst>
                                      </p:cBhvr>
                                      <p:to>
                                        <p:strVal val="hidden"/>
                                      </p:to>
                                    </p:set>
                                  </p:childTnLst>
                                </p:cTn>
                              </p:par>
                              <p:par>
                                <p:cTn id="13" presetID="23" presetClass="entr" presetSubtype="528" fill="hold" nodeType="withEffect">
                                  <p:stCondLst>
                                    <p:cond delay="0"/>
                                  </p:stCondLst>
                                  <p:childTnLst>
                                    <p:set>
                                      <p:cBhvr>
                                        <p:cTn id="14" dur="1" fill="hold">
                                          <p:stCondLst>
                                            <p:cond delay="0"/>
                                          </p:stCondLst>
                                        </p:cTn>
                                        <p:tgtEl>
                                          <p:spTgt spid="64519"/>
                                        </p:tgtEl>
                                        <p:attrNameLst>
                                          <p:attrName>style.visibility</p:attrName>
                                        </p:attrNameLst>
                                      </p:cBhvr>
                                      <p:to>
                                        <p:strVal val="visible"/>
                                      </p:to>
                                    </p:set>
                                    <p:anim calcmode="lin" valueType="num">
                                      <p:cBhvr>
                                        <p:cTn id="15" dur="1000" fill="hold"/>
                                        <p:tgtEl>
                                          <p:spTgt spid="64519"/>
                                        </p:tgtEl>
                                        <p:attrNameLst>
                                          <p:attrName>ppt_w</p:attrName>
                                        </p:attrNameLst>
                                      </p:cBhvr>
                                      <p:tavLst>
                                        <p:tav tm="0">
                                          <p:val>
                                            <p:fltVal val="0"/>
                                          </p:val>
                                        </p:tav>
                                        <p:tav tm="100000">
                                          <p:val>
                                            <p:strVal val="#ppt_w"/>
                                          </p:val>
                                        </p:tav>
                                      </p:tavLst>
                                    </p:anim>
                                    <p:anim calcmode="lin" valueType="num">
                                      <p:cBhvr>
                                        <p:cTn id="16" dur="1000" fill="hold"/>
                                        <p:tgtEl>
                                          <p:spTgt spid="64519"/>
                                        </p:tgtEl>
                                        <p:attrNameLst>
                                          <p:attrName>ppt_h</p:attrName>
                                        </p:attrNameLst>
                                      </p:cBhvr>
                                      <p:tavLst>
                                        <p:tav tm="0">
                                          <p:val>
                                            <p:fltVal val="0"/>
                                          </p:val>
                                        </p:tav>
                                        <p:tav tm="100000">
                                          <p:val>
                                            <p:strVal val="#ppt_h"/>
                                          </p:val>
                                        </p:tav>
                                      </p:tavLst>
                                    </p:anim>
                                    <p:anim calcmode="lin" valueType="num">
                                      <p:cBhvr>
                                        <p:cTn id="17" dur="1000" fill="hold"/>
                                        <p:tgtEl>
                                          <p:spTgt spid="64519"/>
                                        </p:tgtEl>
                                        <p:attrNameLst>
                                          <p:attrName>ppt_x</p:attrName>
                                        </p:attrNameLst>
                                      </p:cBhvr>
                                      <p:tavLst>
                                        <p:tav tm="0">
                                          <p:val>
                                            <p:fltVal val="0.5"/>
                                          </p:val>
                                        </p:tav>
                                        <p:tav tm="100000">
                                          <p:val>
                                            <p:strVal val="#ppt_x"/>
                                          </p:val>
                                        </p:tav>
                                      </p:tavLst>
                                    </p:anim>
                                    <p:anim calcmode="lin" valueType="num">
                                      <p:cBhvr>
                                        <p:cTn id="18" dur="1000" fill="hold"/>
                                        <p:tgtEl>
                                          <p:spTgt spid="645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Searching for Truth: Knowledge, Wisdom, and Understanding – Edge of Us">
            <a:extLst>
              <a:ext uri="{FF2B5EF4-FFF2-40B4-BE49-F238E27FC236}">
                <a16:creationId xmlns:a16="http://schemas.microsoft.com/office/drawing/2014/main" id="{E9A0ADE5-2167-6B35-DB1C-3251155B2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4" r="11970"/>
          <a:stretch/>
        </p:blipFill>
        <p:spPr bwMode="auto">
          <a:xfrm rot="514407">
            <a:off x="4596279" y="2065525"/>
            <a:ext cx="7226145" cy="42621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6268C6DC-A816-859A-2C8E-D28840A3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3567" name="Text Box 15">
            <a:extLst>
              <a:ext uri="{FF2B5EF4-FFF2-40B4-BE49-F238E27FC236}">
                <a16:creationId xmlns:a16="http://schemas.microsoft.com/office/drawing/2014/main" id="{4ECBD7B7-87DA-B1DF-76ED-90772A8EBE08}"/>
              </a:ext>
            </a:extLst>
          </p:cNvPr>
          <p:cNvSpPr txBox="1">
            <a:spLocks noChangeArrowheads="1"/>
          </p:cNvSpPr>
          <p:nvPr/>
        </p:nvSpPr>
        <p:spPr bwMode="auto">
          <a:xfrm rot="21163704">
            <a:off x="-12844" y="3563751"/>
            <a:ext cx="4719216" cy="2862322"/>
          </a:xfrm>
          <a:prstGeom prst="rect">
            <a:avLst/>
          </a:prstGeom>
          <a:noFill/>
          <a:ln>
            <a:noFill/>
          </a:ln>
          <a:effec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Dónde</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encontrar</a:t>
            </a:r>
            <a:r>
              <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rPr>
              <a:t> la </a:t>
            </a:r>
            <a:r>
              <a:rPr lang="en-US" altLang="en-US" sz="6000" i="1" dirty="0" err="1">
                <a:solidFill>
                  <a:schemeClr val="bg1"/>
                </a:solidFill>
                <a:latin typeface="Tahoma" panose="020B0604030504040204" pitchFamily="34" charset="0"/>
                <a:ea typeface="Tahoma" panose="020B0604030504040204" pitchFamily="34" charset="0"/>
                <a:cs typeface="Tahoma" panose="020B0604030504040204" pitchFamily="34" charset="0"/>
              </a:rPr>
              <a:t>sabiduría</a:t>
            </a:r>
            <a:endParaRPr lang="en-US" altLang="en-US" sz="6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559" name="AutoShape 7">
            <a:extLst>
              <a:ext uri="{FF2B5EF4-FFF2-40B4-BE49-F238E27FC236}">
                <a16:creationId xmlns:a16="http://schemas.microsoft.com/office/drawing/2014/main" id="{FB4264FB-532E-E739-1A85-633DF40E4C35}"/>
              </a:ext>
            </a:extLst>
          </p:cNvPr>
          <p:cNvSpPr>
            <a:spLocks noChangeArrowheads="1"/>
          </p:cNvSpPr>
          <p:nvPr/>
        </p:nvSpPr>
        <p:spPr bwMode="auto">
          <a:xfrm>
            <a:off x="4876800" y="0"/>
            <a:ext cx="7315200" cy="1447800"/>
          </a:xfrm>
          <a:prstGeom prst="wedgeRoundRectCallout">
            <a:avLst>
              <a:gd name="adj1" fmla="val -97708"/>
              <a:gd name="adj2" fmla="val -44115"/>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endPar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altLang="en-US" sz="4400"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dirty="0">
                <a:solidFill>
                  <a:srgbClr val="FFFF00"/>
                </a:solidFill>
                <a:latin typeface="Tahoma" panose="020B0604030504040204" pitchFamily="34" charset="0"/>
                <a:ea typeface="Tahoma" panose="020B0604030504040204" pitchFamily="34" charset="0"/>
                <a:cs typeface="Tahoma" panose="020B0604030504040204" pitchFamily="34" charset="0"/>
              </a:rPr>
              <a:t> . . .</a:t>
            </a:r>
            <a:r>
              <a:rPr lang="en-US" alt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7492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artoon a cartoon of a hand with a thumb sticking out of the water&#10;&#10;Description automatically generated">
            <a:extLst>
              <a:ext uri="{FF2B5EF4-FFF2-40B4-BE49-F238E27FC236}">
                <a16:creationId xmlns:a16="http://schemas.microsoft.com/office/drawing/2014/main" id="{577E933B-8E80-B6C1-E272-45551D16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4582" name="AutoShape 6">
            <a:extLst>
              <a:ext uri="{FF2B5EF4-FFF2-40B4-BE49-F238E27FC236}">
                <a16:creationId xmlns:a16="http://schemas.microsoft.com/office/drawing/2014/main" id="{0A70B976-4180-15BA-F747-AD6777B5B968}"/>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
        <p:nvSpPr>
          <p:cNvPr id="24581" name="Text Box 5">
            <a:extLst>
              <a:ext uri="{FF2B5EF4-FFF2-40B4-BE49-F238E27FC236}">
                <a16:creationId xmlns:a16="http://schemas.microsoft.com/office/drawing/2014/main" id="{2F1CF9B5-781F-A6F9-BB81-A5B16D4FC013}"/>
              </a:ext>
            </a:extLst>
          </p:cNvPr>
          <p:cNvSpPr txBox="1">
            <a:spLocks noChangeArrowheads="1"/>
          </p:cNvSpPr>
          <p:nvPr/>
        </p:nvSpPr>
        <p:spPr bwMode="auto">
          <a:xfrm rot="20652456">
            <a:off x="1180958" y="3504557"/>
            <a:ext cx="5715000" cy="2751522"/>
          </a:xfrm>
          <a:prstGeom prst="rect">
            <a:avLst/>
          </a:prstGeom>
          <a:noFill/>
          <a:ln>
            <a:noFill/>
          </a:ln>
          <a:effectLst>
            <a:outerShdw dist="71842" dir="2700000" algn="ctr" rotWithShape="0">
              <a:srgbClr val="99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ct val="90000"/>
              </a:lnSpc>
            </a:pPr>
            <a:r>
              <a:rPr lang="en-US" altLang="en-US" sz="9600" b="1" i="1" dirty="0" err="1">
                <a:solidFill>
                  <a:srgbClr val="66FF33"/>
                </a:solidFill>
                <a:latin typeface="Tahoma" panose="020B0604030504040204" pitchFamily="34" charset="0"/>
                <a:ea typeface="Tahoma" panose="020B0604030504040204" pitchFamily="34" charset="0"/>
                <a:cs typeface="Tahoma" panose="020B0604030504040204" pitchFamily="34" charset="0"/>
              </a:rPr>
              <a:t>quién</a:t>
            </a:r>
            <a:r>
              <a:rPr lang="en-US" altLang="en-US" sz="9600" b="1" i="1" dirty="0">
                <a:solidFill>
                  <a:srgbClr val="66FF33"/>
                </a:solidFill>
                <a:latin typeface="Tahoma" panose="020B0604030504040204" pitchFamily="34" charset="0"/>
                <a:ea typeface="Tahoma" panose="020B0604030504040204" pitchFamily="34" charset="0"/>
                <a:cs typeface="Tahoma" panose="020B0604030504040204" pitchFamily="34" charset="0"/>
              </a:rPr>
              <a:t> </a:t>
            </a:r>
          </a:p>
          <a:p>
            <a:pPr algn="ctr" eaLnBrk="1" hangingPunct="1">
              <a:lnSpc>
                <a:spcPct val="90000"/>
              </a:lnSpc>
            </a:pPr>
            <a:r>
              <a:rPr lang="en-US" altLang="en-US" sz="9600" b="1" i="1" dirty="0" err="1">
                <a:solidFill>
                  <a:srgbClr val="66FF33"/>
                </a:solidFill>
                <a:latin typeface="Tahoma" panose="020B0604030504040204" pitchFamily="34" charset="0"/>
                <a:ea typeface="Tahoma" panose="020B0604030504040204" pitchFamily="34" charset="0"/>
                <a:cs typeface="Tahoma" panose="020B0604030504040204" pitchFamily="34" charset="0"/>
              </a:rPr>
              <a:t>eres</a:t>
            </a:r>
            <a:endParaRPr lang="en-US" altLang="en-US" sz="9600" b="1" i="1" dirty="0">
              <a:solidFill>
                <a:srgbClr val="66FF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artoon of a family&#10;&#10;Description automatically generated">
            <a:extLst>
              <a:ext uri="{FF2B5EF4-FFF2-40B4-BE49-F238E27FC236}">
                <a16:creationId xmlns:a16="http://schemas.microsoft.com/office/drawing/2014/main" id="{0AA03D53-EFFC-A5E9-315E-104057777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43000"/>
            <a:ext cx="4019550" cy="5610225"/>
          </a:xfrm>
          <a:prstGeom prst="rect">
            <a:avLst/>
          </a:prstGeom>
        </p:spPr>
      </p:pic>
    </p:spTree>
    <p:extLst>
      <p:ext uri="{BB962C8B-B14F-4D97-AF65-F5344CB8AC3E}">
        <p14:creationId xmlns:p14="http://schemas.microsoft.com/office/powerpoint/2010/main" val="1291017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11" descr="We Bow Down - Reflections">
            <a:extLst>
              <a:ext uri="{FF2B5EF4-FFF2-40B4-BE49-F238E27FC236}">
                <a16:creationId xmlns:a16="http://schemas.microsoft.com/office/drawing/2014/main" id="{0C359BE1-1630-C4FC-CE89-D6C02245E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701" y="4724400"/>
            <a:ext cx="2797852" cy="2095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Drake Bow Down GIF by Billboard Music Awards - Find &amp; Share on GIPHY">
            <a:extLst>
              <a:ext uri="{FF2B5EF4-FFF2-40B4-BE49-F238E27FC236}">
                <a16:creationId xmlns:a16="http://schemas.microsoft.com/office/drawing/2014/main" id="{7811E80B-764D-D243-D3A8-0EA7462A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25816" y="4191000"/>
            <a:ext cx="4778376" cy="2667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artoon a cartoon of a hand with a thumb sticking out of the water&#10;&#10;Description automatically generated">
            <a:extLst>
              <a:ext uri="{FF2B5EF4-FFF2-40B4-BE49-F238E27FC236}">
                <a16:creationId xmlns:a16="http://schemas.microsoft.com/office/drawing/2014/main" id="{8C78C103-4DB3-A20E-FEAC-F6FF7E5D0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 y="0"/>
            <a:ext cx="4895324" cy="2895600"/>
          </a:xfrm>
          <a:prstGeom prst="rect">
            <a:avLst/>
          </a:prstGeom>
        </p:spPr>
      </p:pic>
      <p:sp>
        <p:nvSpPr>
          <p:cNvPr id="21509" name="Cloud">
            <a:extLst>
              <a:ext uri="{FF2B5EF4-FFF2-40B4-BE49-F238E27FC236}">
                <a16:creationId xmlns:a16="http://schemas.microsoft.com/office/drawing/2014/main" id="{F365127B-5CEE-E0E9-19BB-35D7CB6969A0}"/>
              </a:ext>
            </a:extLst>
          </p:cNvPr>
          <p:cNvSpPr>
            <a:spLocks noChangeAspect="1" noEditPoints="1" noChangeArrowheads="1"/>
          </p:cNvSpPr>
          <p:nvPr/>
        </p:nvSpPr>
        <p:spPr bwMode="auto">
          <a:xfrm rot="20700295">
            <a:off x="2116480" y="1940977"/>
            <a:ext cx="6732588" cy="4287837"/>
          </a:xfrm>
          <a:custGeom>
            <a:avLst/>
            <a:gdLst>
              <a:gd name="T0" fmla="*/ 6509103 w 21600"/>
              <a:gd name="T1" fmla="*/ 425591445 h 21600"/>
              <a:gd name="T2" fmla="*/ 1049253268 w 21600"/>
              <a:gd name="T3" fmla="*/ 850276291 h 21600"/>
              <a:gd name="T4" fmla="*/ 2096757933 w 21600"/>
              <a:gd name="T5" fmla="*/ 425591445 h 21600"/>
              <a:gd name="T6" fmla="*/ 1049253268 w 21600"/>
              <a:gd name="T7" fmla="*/ 4866714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33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0422" name="Text Box 6">
            <a:extLst>
              <a:ext uri="{FF2B5EF4-FFF2-40B4-BE49-F238E27FC236}">
                <a16:creationId xmlns:a16="http://schemas.microsoft.com/office/drawing/2014/main" id="{EC13DE05-2961-251B-A502-2DC359596D18}"/>
              </a:ext>
            </a:extLst>
          </p:cNvPr>
          <p:cNvSpPr txBox="1">
            <a:spLocks noChangeArrowheads="1"/>
          </p:cNvSpPr>
          <p:nvPr/>
        </p:nvSpPr>
        <p:spPr bwMode="auto">
          <a:xfrm rot="19971096">
            <a:off x="3561105" y="2254755"/>
            <a:ext cx="3962400" cy="3231654"/>
          </a:xfrm>
          <a:prstGeom prst="rect">
            <a:avLst/>
          </a:prstGeom>
          <a:noFill/>
          <a:ln>
            <a:noFill/>
          </a:ln>
          <a:effectLst>
            <a:outerShdw dist="53882" dir="2700000" algn="ctr" rotWithShape="0">
              <a:srgbClr val="CC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8000" dirty="0">
                <a:solidFill>
                  <a:srgbClr val="FFFF00"/>
                </a:solidFill>
                <a:latin typeface="Forte" panose="03060902040502070203" pitchFamily="66" charset="0"/>
              </a:rPr>
              <a:t>¡</a:t>
            </a:r>
            <a:r>
              <a:rPr lang="en-US" altLang="en-US" sz="8000" dirty="0" err="1">
                <a:solidFill>
                  <a:srgbClr val="FFFF00"/>
                </a:solidFill>
                <a:latin typeface="Forte" panose="03060902040502070203" pitchFamily="66" charset="0"/>
              </a:rPr>
              <a:t>Quién</a:t>
            </a:r>
            <a:r>
              <a:rPr lang="en-US" altLang="en-US" sz="8000" dirty="0">
                <a:solidFill>
                  <a:srgbClr val="FFFF00"/>
                </a:solidFill>
                <a:latin typeface="Forte" panose="03060902040502070203" pitchFamily="66" charset="0"/>
              </a:rPr>
              <a:t> es </a:t>
            </a:r>
            <a:r>
              <a:rPr lang="en-US" altLang="en-US" sz="8000" dirty="0" err="1">
                <a:solidFill>
                  <a:srgbClr val="FFFF00"/>
                </a:solidFill>
                <a:latin typeface="Forte" panose="03060902040502070203" pitchFamily="66" charset="0"/>
              </a:rPr>
              <a:t>tu</a:t>
            </a:r>
            <a:r>
              <a:rPr lang="en-US" altLang="en-US" sz="8000" dirty="0">
                <a:solidFill>
                  <a:srgbClr val="FFFF00"/>
                </a:solidFill>
                <a:latin typeface="Forte" panose="03060902040502070203" pitchFamily="66" charset="0"/>
              </a:rPr>
              <a:t> </a:t>
            </a:r>
            <a:r>
              <a:rPr lang="en-US" altLang="en-US" sz="8000" dirty="0" err="1">
                <a:solidFill>
                  <a:srgbClr val="FFFF00"/>
                </a:solidFill>
                <a:latin typeface="Forte" panose="03060902040502070203" pitchFamily="66" charset="0"/>
              </a:rPr>
              <a:t>Señor</a:t>
            </a:r>
            <a:r>
              <a:rPr lang="en-US" altLang="en-US" sz="8000" dirty="0">
                <a:solidFill>
                  <a:srgbClr val="FFFF00"/>
                </a:solidFill>
                <a:latin typeface="Forte" panose="03060902040502070203" pitchFamily="66" charset="0"/>
              </a:rPr>
              <a:t>!</a:t>
            </a:r>
          </a:p>
        </p:txBody>
      </p:sp>
      <p:sp>
        <p:nvSpPr>
          <p:cNvPr id="3" name="AutoShape 6">
            <a:extLst>
              <a:ext uri="{FF2B5EF4-FFF2-40B4-BE49-F238E27FC236}">
                <a16:creationId xmlns:a16="http://schemas.microsoft.com/office/drawing/2014/main" id="{82CB34AE-0333-758C-3485-518EB0525931}"/>
              </a:ext>
            </a:extLst>
          </p:cNvPr>
          <p:cNvSpPr>
            <a:spLocks noChangeArrowheads="1"/>
          </p:cNvSpPr>
          <p:nvPr/>
        </p:nvSpPr>
        <p:spPr bwMode="auto">
          <a:xfrm>
            <a:off x="4889877" y="0"/>
            <a:ext cx="6311523" cy="914400"/>
          </a:xfrm>
          <a:prstGeom prst="wedgeRoundRectCallout">
            <a:avLst>
              <a:gd name="adj1" fmla="val -109286"/>
              <a:gd name="adj2" fmla="val -36769"/>
              <a:gd name="adj3" fmla="val 16667"/>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#4: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Nunca</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FF00"/>
                </a:solidFill>
                <a:latin typeface="Tahoma" panose="020B0604030504040204" pitchFamily="34" charset="0"/>
                <a:ea typeface="Tahoma" panose="020B0604030504040204" pitchFamily="34" charset="0"/>
                <a:cs typeface="Tahoma" panose="020B0604030504040204" pitchFamily="34" charset="0"/>
              </a:rPr>
              <a:t>olvides</a:t>
            </a:r>
            <a:r>
              <a:rPr lang="en-US" altLang="en-US" sz="4400" b="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b="1"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2000" fill="hold"/>
                                        <p:tgtEl>
                                          <p:spTgt spid="60422"/>
                                        </p:tgtEl>
                                        <p:attrNameLst>
                                          <p:attrName>ppt_w</p:attrName>
                                        </p:attrNameLst>
                                      </p:cBhvr>
                                      <p:tavLst>
                                        <p:tav tm="0">
                                          <p:val>
                                            <p:fltVal val="0"/>
                                          </p:val>
                                        </p:tav>
                                        <p:tav tm="100000">
                                          <p:val>
                                            <p:strVal val="#ppt_w"/>
                                          </p:val>
                                        </p:tav>
                                      </p:tavLst>
                                    </p:anim>
                                    <p:anim calcmode="lin" valueType="num">
                                      <p:cBhvr>
                                        <p:cTn id="8" dur="2000" fill="hold"/>
                                        <p:tgtEl>
                                          <p:spTgt spid="60422"/>
                                        </p:tgtEl>
                                        <p:attrNameLst>
                                          <p:attrName>ppt_h</p:attrName>
                                        </p:attrNameLst>
                                      </p:cBhvr>
                                      <p:tavLst>
                                        <p:tav tm="0">
                                          <p:val>
                                            <p:fltVal val="0"/>
                                          </p:val>
                                        </p:tav>
                                        <p:tav tm="100000">
                                          <p:val>
                                            <p:strVal val="#ppt_h"/>
                                          </p:val>
                                        </p:tav>
                                      </p:tavLst>
                                    </p:anim>
                                    <p:anim calcmode="lin" valueType="num">
                                      <p:cBhvr>
                                        <p:cTn id="9" dur="2000" fill="hold"/>
                                        <p:tgtEl>
                                          <p:spTgt spid="60422"/>
                                        </p:tgtEl>
                                        <p:attrNameLst>
                                          <p:attrName>ppt_x</p:attrName>
                                        </p:attrNameLst>
                                      </p:cBhvr>
                                      <p:tavLst>
                                        <p:tav tm="0">
                                          <p:val>
                                            <p:fltVal val="0.5"/>
                                          </p:val>
                                        </p:tav>
                                        <p:tav tm="100000">
                                          <p:val>
                                            <p:strVal val="#ppt_x"/>
                                          </p:val>
                                        </p:tav>
                                      </p:tavLst>
                                    </p:anim>
                                    <p:anim calcmode="lin" valueType="num">
                                      <p:cBhvr>
                                        <p:cTn id="10" dur="2000" fill="hold"/>
                                        <p:tgtEl>
                                          <p:spTgt spid="604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48">
            <a:extLst>
              <a:ext uri="{FF2B5EF4-FFF2-40B4-BE49-F238E27FC236}">
                <a16:creationId xmlns:a16="http://schemas.microsoft.com/office/drawing/2014/main" id="{2B83D8F3-073F-1A74-0723-191639718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572000" cy="681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9">
            <a:extLst>
              <a:ext uri="{FF2B5EF4-FFF2-40B4-BE49-F238E27FC236}">
                <a16:creationId xmlns:a16="http://schemas.microsoft.com/office/drawing/2014/main" id="{A2B9FB15-DB3A-EA03-7FF9-E345643BB84D}"/>
              </a:ext>
            </a:extLst>
          </p:cNvPr>
          <p:cNvSpPr>
            <a:spLocks noChangeArrowheads="1"/>
          </p:cNvSpPr>
          <p:nvPr/>
        </p:nvSpPr>
        <p:spPr bwMode="auto">
          <a:xfrm>
            <a:off x="4267202" y="22098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sz="4000" dirty="0" err="1">
                <a:solidFill>
                  <a:srgbClr val="FFFF00"/>
                </a:solidFill>
                <a:latin typeface="Tahoma" panose="020B0604030504040204" pitchFamily="34" charset="0"/>
                <a:ea typeface="Tahoma" panose="020B0604030504040204" pitchFamily="34" charset="0"/>
                <a:cs typeface="Tahoma" panose="020B0604030504040204" pitchFamily="34" charset="0"/>
              </a:rPr>
              <a:t>Cómo</a:t>
            </a: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4000" dirty="0" err="1">
                <a:solidFill>
                  <a:srgbClr val="FFFF00"/>
                </a:solidFill>
                <a:latin typeface="Tahoma" panose="020B0604030504040204" pitchFamily="34" charset="0"/>
                <a:ea typeface="Tahoma" panose="020B0604030504040204" pitchFamily="34" charset="0"/>
                <a:cs typeface="Tahoma" panose="020B0604030504040204" pitchFamily="34" charset="0"/>
              </a:rPr>
              <a:t>brilla</a:t>
            </a: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 la </a:t>
            </a:r>
            <a:r>
              <a:rPr lang="en-US" altLang="en-US" sz="4000" dirty="0" err="1">
                <a:solidFill>
                  <a:srgbClr val="FFFF00"/>
                </a:solidFill>
                <a:latin typeface="Tahoma" panose="020B0604030504040204" pitchFamily="34" charset="0"/>
                <a:ea typeface="Tahoma" panose="020B0604030504040204" pitchFamily="34" charset="0"/>
                <a:cs typeface="Tahoma" panose="020B0604030504040204" pitchFamily="34" charset="0"/>
              </a:rPr>
              <a:t>luna</a:t>
            </a: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a:t>
            </a:r>
          </a:p>
        </p:txBody>
      </p:sp>
      <p:sp>
        <p:nvSpPr>
          <p:cNvPr id="2098" name="Rectangle 50">
            <a:extLst>
              <a:ext uri="{FF2B5EF4-FFF2-40B4-BE49-F238E27FC236}">
                <a16:creationId xmlns:a16="http://schemas.microsoft.com/office/drawing/2014/main" id="{68606ECF-017A-6E5A-2E81-5F7F06E899C2}"/>
              </a:ext>
            </a:extLst>
          </p:cNvPr>
          <p:cNvSpPr>
            <a:spLocks noChangeArrowheads="1"/>
          </p:cNvSpPr>
          <p:nvPr/>
        </p:nvSpPr>
        <p:spPr bwMode="auto">
          <a:xfrm>
            <a:off x="5181600" y="3276600"/>
            <a:ext cx="457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s-ES" alt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La luz que vemos de la luna es la luz del sol que se está reflejando en la superficie de la luna.</a:t>
            </a:r>
            <a:endParaRPr lang="en-US" alt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98"/>
                                        </p:tgtEl>
                                        <p:attrNameLst>
                                          <p:attrName>style.visibility</p:attrName>
                                        </p:attrNameLst>
                                      </p:cBhvr>
                                      <p:to>
                                        <p:strVal val="visible"/>
                                      </p:to>
                                    </p:set>
                                    <p:anim calcmode="lin" valueType="num">
                                      <p:cBhvr>
                                        <p:cTn id="7" dur="1000" fill="hold"/>
                                        <p:tgtEl>
                                          <p:spTgt spid="2098"/>
                                        </p:tgtEl>
                                        <p:attrNameLst>
                                          <p:attrName>ppt_w</p:attrName>
                                        </p:attrNameLst>
                                      </p:cBhvr>
                                      <p:tavLst>
                                        <p:tav tm="0">
                                          <p:val>
                                            <p:fltVal val="0"/>
                                          </p:val>
                                        </p:tav>
                                        <p:tav tm="100000">
                                          <p:val>
                                            <p:strVal val="#ppt_w"/>
                                          </p:val>
                                        </p:tav>
                                      </p:tavLst>
                                    </p:anim>
                                    <p:anim calcmode="lin" valueType="num">
                                      <p:cBhvr>
                                        <p:cTn id="8" dur="1000" fill="hold"/>
                                        <p:tgtEl>
                                          <p:spTgt spid="2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79" name="Picture 27">
            <a:extLst>
              <a:ext uri="{FF2B5EF4-FFF2-40B4-BE49-F238E27FC236}">
                <a16:creationId xmlns:a16="http://schemas.microsoft.com/office/drawing/2014/main" id="{782E857E-6B0A-5C22-0C67-74EC2457F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35"/>
          <a:stretch>
            <a:fillRect/>
          </a:stretch>
        </p:blipFill>
        <p:spPr bwMode="auto">
          <a:xfrm>
            <a:off x="457200" y="1752600"/>
            <a:ext cx="5867400" cy="4487863"/>
          </a:xfrm>
          <a:prstGeom prst="rect">
            <a:avLst/>
          </a:prstGeom>
          <a:noFill/>
          <a:extLst>
            <a:ext uri="{909E8E84-426E-40DD-AFC4-6F175D3DCCD1}">
              <a14:hiddenFill xmlns:a14="http://schemas.microsoft.com/office/drawing/2010/main">
                <a:solidFill>
                  <a:srgbClr val="FFFFFF"/>
                </a:solidFill>
              </a14:hiddenFill>
            </a:ext>
          </a:extLst>
        </p:spPr>
      </p:pic>
      <p:sp>
        <p:nvSpPr>
          <p:cNvPr id="49158" name="Rectangle 6">
            <a:extLst>
              <a:ext uri="{FF2B5EF4-FFF2-40B4-BE49-F238E27FC236}">
                <a16:creationId xmlns:a16="http://schemas.microsoft.com/office/drawing/2014/main" id="{EA46057E-21B0-7B13-00DA-5E76FDA37728}"/>
              </a:ext>
            </a:extLst>
          </p:cNvPr>
          <p:cNvSpPr>
            <a:spLocks noChangeArrowheads="1"/>
          </p:cNvSpPr>
          <p:nvPr/>
        </p:nvSpPr>
        <p:spPr bwMode="auto">
          <a:xfrm>
            <a:off x="7048500" y="3080128"/>
            <a:ext cx="4343400" cy="34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85000"/>
              </a:lnSpc>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La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luna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no produce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ninguna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luz - solo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brilla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porque</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refleja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la luz del sol. La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luna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actúa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como</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un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espejo</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brillando</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la luz del sol de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vuelta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err="1">
                <a:solidFill>
                  <a:srgbClr val="FFFF00"/>
                </a:solidFill>
                <a:latin typeface="Tahoma" panose="020B0604030504040204" pitchFamily="34" charset="0"/>
                <a:ea typeface="Tahoma" panose="020B0604030504040204" pitchFamily="34" charset="0"/>
                <a:cs typeface="Tahoma" panose="020B0604030504040204" pitchFamily="34" charset="0"/>
              </a:rPr>
              <a:t>hacia</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la tierra.</a:t>
            </a:r>
            <a:endParaRPr lang="en-US" alt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9163" name="Rectangle 11">
            <a:extLst>
              <a:ext uri="{FF2B5EF4-FFF2-40B4-BE49-F238E27FC236}">
                <a16:creationId xmlns:a16="http://schemas.microsoft.com/office/drawing/2014/main" id="{07DB49E4-E751-5777-1F44-AF7C3A62C94A}"/>
              </a:ext>
            </a:extLst>
          </p:cNvPr>
          <p:cNvSpPr>
            <a:spLocks noChangeArrowheads="1"/>
          </p:cNvSpPr>
          <p:nvPr/>
        </p:nvSpPr>
        <p:spPr bwMode="auto">
          <a:xfrm>
            <a:off x="2286000" y="3352799"/>
            <a:ext cx="3810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4" name="Rectangle 12">
            <a:extLst>
              <a:ext uri="{FF2B5EF4-FFF2-40B4-BE49-F238E27FC236}">
                <a16:creationId xmlns:a16="http://schemas.microsoft.com/office/drawing/2014/main" id="{E466365E-1274-439E-831B-093A78B62DAC}"/>
              </a:ext>
            </a:extLst>
          </p:cNvPr>
          <p:cNvSpPr>
            <a:spLocks noChangeArrowheads="1"/>
          </p:cNvSpPr>
          <p:nvPr/>
        </p:nvSpPr>
        <p:spPr bwMode="auto">
          <a:xfrm>
            <a:off x="4572000" y="3733799"/>
            <a:ext cx="457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5" name="Rectangle 13">
            <a:extLst>
              <a:ext uri="{FF2B5EF4-FFF2-40B4-BE49-F238E27FC236}">
                <a16:creationId xmlns:a16="http://schemas.microsoft.com/office/drawing/2014/main" id="{79420B4B-C698-3E3E-5709-0F5CDB70C644}"/>
              </a:ext>
            </a:extLst>
          </p:cNvPr>
          <p:cNvSpPr>
            <a:spLocks noChangeArrowheads="1"/>
          </p:cNvSpPr>
          <p:nvPr/>
        </p:nvSpPr>
        <p:spPr bwMode="auto">
          <a:xfrm>
            <a:off x="838200" y="3428999"/>
            <a:ext cx="533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Rectangle 14">
            <a:extLst>
              <a:ext uri="{FF2B5EF4-FFF2-40B4-BE49-F238E27FC236}">
                <a16:creationId xmlns:a16="http://schemas.microsoft.com/office/drawing/2014/main" id="{2A0534A6-7955-035D-2764-C9F536E3E3EE}"/>
              </a:ext>
            </a:extLst>
          </p:cNvPr>
          <p:cNvSpPr>
            <a:spLocks noChangeArrowheads="1"/>
          </p:cNvSpPr>
          <p:nvPr/>
        </p:nvSpPr>
        <p:spPr bwMode="auto">
          <a:xfrm>
            <a:off x="5410200" y="2895599"/>
            <a:ext cx="838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9167" name="Rectangle 15">
            <a:extLst>
              <a:ext uri="{FF2B5EF4-FFF2-40B4-BE49-F238E27FC236}">
                <a16:creationId xmlns:a16="http://schemas.microsoft.com/office/drawing/2014/main" id="{6BDC3923-9BAD-DA39-B9BF-89FB713AFF39}"/>
              </a:ext>
            </a:extLst>
          </p:cNvPr>
          <p:cNvSpPr>
            <a:spLocks noChangeArrowheads="1"/>
          </p:cNvSpPr>
          <p:nvPr/>
        </p:nvSpPr>
        <p:spPr bwMode="auto">
          <a:xfrm>
            <a:off x="2133600" y="6019799"/>
            <a:ext cx="533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8" name="Rectangle 16">
            <a:extLst>
              <a:ext uri="{FF2B5EF4-FFF2-40B4-BE49-F238E27FC236}">
                <a16:creationId xmlns:a16="http://schemas.microsoft.com/office/drawing/2014/main" id="{069B15D8-3D3A-97E6-37D2-76C2CE3A17B6}"/>
              </a:ext>
            </a:extLst>
          </p:cNvPr>
          <p:cNvSpPr>
            <a:spLocks noChangeArrowheads="1"/>
          </p:cNvSpPr>
          <p:nvPr/>
        </p:nvSpPr>
        <p:spPr bwMode="auto">
          <a:xfrm>
            <a:off x="2133600" y="1752599"/>
            <a:ext cx="457200" cy="152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2" name="Rectangle 20">
            <a:extLst>
              <a:ext uri="{FF2B5EF4-FFF2-40B4-BE49-F238E27FC236}">
                <a16:creationId xmlns:a16="http://schemas.microsoft.com/office/drawing/2014/main" id="{C8667FCF-88EC-C979-C533-756B972C7168}"/>
              </a:ext>
            </a:extLst>
          </p:cNvPr>
          <p:cNvSpPr>
            <a:spLocks noChangeArrowheads="1"/>
          </p:cNvSpPr>
          <p:nvPr/>
        </p:nvSpPr>
        <p:spPr bwMode="auto">
          <a:xfrm>
            <a:off x="5257800" y="3276599"/>
            <a:ext cx="1143000" cy="1524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9" name="Oval 17">
            <a:extLst>
              <a:ext uri="{FF2B5EF4-FFF2-40B4-BE49-F238E27FC236}">
                <a16:creationId xmlns:a16="http://schemas.microsoft.com/office/drawing/2014/main" id="{9F4CACA8-CA0E-054F-A409-CE28759DBC6E}"/>
              </a:ext>
            </a:extLst>
          </p:cNvPr>
          <p:cNvSpPr>
            <a:spLocks noChangeArrowheads="1"/>
          </p:cNvSpPr>
          <p:nvPr/>
        </p:nvSpPr>
        <p:spPr bwMode="auto">
          <a:xfrm>
            <a:off x="5791200" y="3657598"/>
            <a:ext cx="838200" cy="761993"/>
          </a:xfrm>
          <a:prstGeom prst="ellipse">
            <a:avLst/>
          </a:prstGeom>
          <a:solidFill>
            <a:srgbClr val="FFFF00"/>
          </a:solidFill>
          <a:ln w="1270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3" name="Line 21">
            <a:extLst>
              <a:ext uri="{FF2B5EF4-FFF2-40B4-BE49-F238E27FC236}">
                <a16:creationId xmlns:a16="http://schemas.microsoft.com/office/drawing/2014/main" id="{421AD832-A78E-08C5-612B-9652447670EA}"/>
              </a:ext>
            </a:extLst>
          </p:cNvPr>
          <p:cNvSpPr>
            <a:spLocks noChangeShapeType="1"/>
          </p:cNvSpPr>
          <p:nvPr/>
        </p:nvSpPr>
        <p:spPr bwMode="auto">
          <a:xfrm flipH="1" flipV="1">
            <a:off x="5318820" y="3823852"/>
            <a:ext cx="533400" cy="4337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4" name="Line 22">
            <a:extLst>
              <a:ext uri="{FF2B5EF4-FFF2-40B4-BE49-F238E27FC236}">
                <a16:creationId xmlns:a16="http://schemas.microsoft.com/office/drawing/2014/main" id="{3B58C2EE-85BD-5196-DE78-CA16A7A61EBC}"/>
              </a:ext>
            </a:extLst>
          </p:cNvPr>
          <p:cNvSpPr>
            <a:spLocks noChangeShapeType="1"/>
          </p:cNvSpPr>
          <p:nvPr/>
        </p:nvSpPr>
        <p:spPr bwMode="auto">
          <a:xfrm flipH="1">
            <a:off x="5295900" y="4008436"/>
            <a:ext cx="5334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Line 23">
            <a:extLst>
              <a:ext uri="{FF2B5EF4-FFF2-40B4-BE49-F238E27FC236}">
                <a16:creationId xmlns:a16="http://schemas.microsoft.com/office/drawing/2014/main" id="{DA62411D-B1B7-1E7F-8EB7-E62E5DA64505}"/>
              </a:ext>
            </a:extLst>
          </p:cNvPr>
          <p:cNvSpPr>
            <a:spLocks noChangeShapeType="1"/>
          </p:cNvSpPr>
          <p:nvPr/>
        </p:nvSpPr>
        <p:spPr bwMode="auto">
          <a:xfrm flipH="1">
            <a:off x="5295900" y="4190999"/>
            <a:ext cx="5334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Text Box 24">
            <a:extLst>
              <a:ext uri="{FF2B5EF4-FFF2-40B4-BE49-F238E27FC236}">
                <a16:creationId xmlns:a16="http://schemas.microsoft.com/office/drawing/2014/main" id="{2BCB9968-257E-3C11-1AFD-50F9B5771A84}"/>
              </a:ext>
            </a:extLst>
          </p:cNvPr>
          <p:cNvSpPr txBox="1">
            <a:spLocks noChangeArrowheads="1"/>
          </p:cNvSpPr>
          <p:nvPr/>
        </p:nvSpPr>
        <p:spPr bwMode="auto">
          <a:xfrm>
            <a:off x="5886450" y="3837543"/>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latin typeface="Tahoma" panose="020B0604030504040204" pitchFamily="34" charset="0"/>
                <a:ea typeface="Tahoma" panose="020B0604030504040204" pitchFamily="34" charset="0"/>
                <a:cs typeface="Tahoma" panose="020B0604030504040204" pitchFamily="34" charset="0"/>
              </a:rPr>
              <a:t>SOL</a:t>
            </a:r>
          </a:p>
        </p:txBody>
      </p:sp>
      <p:sp>
        <p:nvSpPr>
          <p:cNvPr id="49177" name="Text Box 25">
            <a:extLst>
              <a:ext uri="{FF2B5EF4-FFF2-40B4-BE49-F238E27FC236}">
                <a16:creationId xmlns:a16="http://schemas.microsoft.com/office/drawing/2014/main" id="{20ACDA7D-8764-E9E0-24A6-B44F8245FA5B}"/>
              </a:ext>
            </a:extLst>
          </p:cNvPr>
          <p:cNvSpPr txBox="1">
            <a:spLocks noChangeArrowheads="1"/>
          </p:cNvSpPr>
          <p:nvPr/>
        </p:nvSpPr>
        <p:spPr bwMode="auto">
          <a:xfrm>
            <a:off x="3962401" y="4190999"/>
            <a:ext cx="671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Verdana" panose="020B0604030504040204" pitchFamily="34" charset="0"/>
              </a:rPr>
              <a:t>LUNA</a:t>
            </a:r>
          </a:p>
        </p:txBody>
      </p:sp>
      <p:sp>
        <p:nvSpPr>
          <p:cNvPr id="49178" name="Text Box 26">
            <a:extLst>
              <a:ext uri="{FF2B5EF4-FFF2-40B4-BE49-F238E27FC236}">
                <a16:creationId xmlns:a16="http://schemas.microsoft.com/office/drawing/2014/main" id="{17ABFA56-5D9E-4531-F946-D2CD829410FF}"/>
              </a:ext>
            </a:extLst>
          </p:cNvPr>
          <p:cNvSpPr txBox="1">
            <a:spLocks noChangeArrowheads="1"/>
          </p:cNvSpPr>
          <p:nvPr/>
        </p:nvSpPr>
        <p:spPr bwMode="auto">
          <a:xfrm>
            <a:off x="2057400" y="3810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a:solidFill>
                  <a:schemeClr val="bg1"/>
                </a:solidFill>
                <a:latin typeface="Verdana" panose="020B0604030504040204" pitchFamily="34" charset="0"/>
              </a:rPr>
              <a:t>LA</a:t>
            </a:r>
          </a:p>
          <a:p>
            <a:pPr algn="ctr"/>
            <a:r>
              <a:rPr lang="en-US" altLang="en-US" sz="1000">
                <a:solidFill>
                  <a:schemeClr val="bg1"/>
                </a:solidFill>
                <a:latin typeface="Verdana" panose="020B0604030504040204" pitchFamily="34" charset="0"/>
              </a:rPr>
              <a:t>TIERRA</a:t>
            </a:r>
          </a:p>
        </p:txBody>
      </p:sp>
      <p:sp>
        <p:nvSpPr>
          <p:cNvPr id="49180" name="Rectangle 28">
            <a:extLst>
              <a:ext uri="{FF2B5EF4-FFF2-40B4-BE49-F238E27FC236}">
                <a16:creationId xmlns:a16="http://schemas.microsoft.com/office/drawing/2014/main" id="{B83C570D-D49B-9AEF-1D55-22ECEF0D0AEA}"/>
              </a:ext>
            </a:extLst>
          </p:cNvPr>
          <p:cNvSpPr>
            <a:spLocks noChangeArrowheads="1"/>
          </p:cNvSpPr>
          <p:nvPr/>
        </p:nvSpPr>
        <p:spPr bwMode="auto">
          <a:xfrm>
            <a:off x="6172200" y="4648199"/>
            <a:ext cx="304800" cy="1676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1" name="Rectangle 29">
            <a:extLst>
              <a:ext uri="{FF2B5EF4-FFF2-40B4-BE49-F238E27FC236}">
                <a16:creationId xmlns:a16="http://schemas.microsoft.com/office/drawing/2014/main" id="{0D9E358B-E2B7-B9A8-244E-F5AEAF56844F}"/>
              </a:ext>
            </a:extLst>
          </p:cNvPr>
          <p:cNvSpPr>
            <a:spLocks noChangeArrowheads="1"/>
          </p:cNvSpPr>
          <p:nvPr/>
        </p:nvSpPr>
        <p:spPr bwMode="auto">
          <a:xfrm>
            <a:off x="1066800" y="3809999"/>
            <a:ext cx="1524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2" name="Rectangle 30">
            <a:extLst>
              <a:ext uri="{FF2B5EF4-FFF2-40B4-BE49-F238E27FC236}">
                <a16:creationId xmlns:a16="http://schemas.microsoft.com/office/drawing/2014/main" id="{F7A30A42-15EF-2685-270C-85939F085EEC}"/>
              </a:ext>
            </a:extLst>
          </p:cNvPr>
          <p:cNvSpPr>
            <a:spLocks noChangeArrowheads="1"/>
          </p:cNvSpPr>
          <p:nvPr/>
        </p:nvSpPr>
        <p:spPr bwMode="auto">
          <a:xfrm>
            <a:off x="1371600" y="4648199"/>
            <a:ext cx="1524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3" name="Rectangle 31">
            <a:extLst>
              <a:ext uri="{FF2B5EF4-FFF2-40B4-BE49-F238E27FC236}">
                <a16:creationId xmlns:a16="http://schemas.microsoft.com/office/drawing/2014/main" id="{88514BF9-DB0D-4848-F93E-87FE460672A1}"/>
              </a:ext>
            </a:extLst>
          </p:cNvPr>
          <p:cNvSpPr>
            <a:spLocks noChangeArrowheads="1"/>
          </p:cNvSpPr>
          <p:nvPr/>
        </p:nvSpPr>
        <p:spPr bwMode="auto">
          <a:xfrm>
            <a:off x="2362200" y="5181599"/>
            <a:ext cx="2286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4" name="Rectangle 32">
            <a:extLst>
              <a:ext uri="{FF2B5EF4-FFF2-40B4-BE49-F238E27FC236}">
                <a16:creationId xmlns:a16="http://schemas.microsoft.com/office/drawing/2014/main" id="{6AFBF28A-7D51-66EF-B677-CEB4D906D740}"/>
              </a:ext>
            </a:extLst>
          </p:cNvPr>
          <p:cNvSpPr>
            <a:spLocks noChangeArrowheads="1"/>
          </p:cNvSpPr>
          <p:nvPr/>
        </p:nvSpPr>
        <p:spPr bwMode="auto">
          <a:xfrm>
            <a:off x="3200400" y="4800599"/>
            <a:ext cx="3048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5" name="Rectangle 33">
            <a:extLst>
              <a:ext uri="{FF2B5EF4-FFF2-40B4-BE49-F238E27FC236}">
                <a16:creationId xmlns:a16="http://schemas.microsoft.com/office/drawing/2014/main" id="{8D70EA3F-A9FD-26F1-99E0-EB3A66428C36}"/>
              </a:ext>
            </a:extLst>
          </p:cNvPr>
          <p:cNvSpPr>
            <a:spLocks noChangeArrowheads="1"/>
          </p:cNvSpPr>
          <p:nvPr/>
        </p:nvSpPr>
        <p:spPr bwMode="auto">
          <a:xfrm>
            <a:off x="3505200" y="3809999"/>
            <a:ext cx="457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6" name="Rectangle 34">
            <a:extLst>
              <a:ext uri="{FF2B5EF4-FFF2-40B4-BE49-F238E27FC236}">
                <a16:creationId xmlns:a16="http://schemas.microsoft.com/office/drawing/2014/main" id="{C045F3BF-475A-22F5-2543-57A89133EDBB}"/>
              </a:ext>
            </a:extLst>
          </p:cNvPr>
          <p:cNvSpPr>
            <a:spLocks noChangeArrowheads="1"/>
          </p:cNvSpPr>
          <p:nvPr/>
        </p:nvSpPr>
        <p:spPr bwMode="auto">
          <a:xfrm>
            <a:off x="3200400" y="2971799"/>
            <a:ext cx="381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7" name="Rectangle 35">
            <a:extLst>
              <a:ext uri="{FF2B5EF4-FFF2-40B4-BE49-F238E27FC236}">
                <a16:creationId xmlns:a16="http://schemas.microsoft.com/office/drawing/2014/main" id="{FDD90F07-A0B5-327F-B8D9-44AD7778FF82}"/>
              </a:ext>
            </a:extLst>
          </p:cNvPr>
          <p:cNvSpPr>
            <a:spLocks noChangeArrowheads="1"/>
          </p:cNvSpPr>
          <p:nvPr/>
        </p:nvSpPr>
        <p:spPr bwMode="auto">
          <a:xfrm>
            <a:off x="2286000" y="2514599"/>
            <a:ext cx="3810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Rectangle 36">
            <a:extLst>
              <a:ext uri="{FF2B5EF4-FFF2-40B4-BE49-F238E27FC236}">
                <a16:creationId xmlns:a16="http://schemas.microsoft.com/office/drawing/2014/main" id="{516D1E37-445B-663D-926B-60D8BBEC5CA6}"/>
              </a:ext>
            </a:extLst>
          </p:cNvPr>
          <p:cNvSpPr>
            <a:spLocks noChangeArrowheads="1"/>
          </p:cNvSpPr>
          <p:nvPr/>
        </p:nvSpPr>
        <p:spPr bwMode="auto">
          <a:xfrm>
            <a:off x="1371600" y="2895599"/>
            <a:ext cx="1524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9" name="Line 37">
            <a:extLst>
              <a:ext uri="{FF2B5EF4-FFF2-40B4-BE49-F238E27FC236}">
                <a16:creationId xmlns:a16="http://schemas.microsoft.com/office/drawing/2014/main" id="{EA7D4E4E-F6FF-EA70-7DAC-8FB9DB35734B}"/>
              </a:ext>
            </a:extLst>
          </p:cNvPr>
          <p:cNvSpPr>
            <a:spLocks noChangeShapeType="1"/>
          </p:cNvSpPr>
          <p:nvPr/>
        </p:nvSpPr>
        <p:spPr bwMode="auto">
          <a:xfrm rot="951116" flipH="1">
            <a:off x="5283733" y="3682643"/>
            <a:ext cx="688276" cy="673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0" name="Line 38">
            <a:extLst>
              <a:ext uri="{FF2B5EF4-FFF2-40B4-BE49-F238E27FC236}">
                <a16:creationId xmlns:a16="http://schemas.microsoft.com/office/drawing/2014/main" id="{D6258974-AC96-A004-B4D1-E469FD19496D}"/>
              </a:ext>
            </a:extLst>
          </p:cNvPr>
          <p:cNvSpPr>
            <a:spLocks noChangeShapeType="1"/>
          </p:cNvSpPr>
          <p:nvPr/>
        </p:nvSpPr>
        <p:spPr bwMode="auto">
          <a:xfrm rot="20941460" flipH="1">
            <a:off x="5310638" y="4334415"/>
            <a:ext cx="626860" cy="25731"/>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1000"/>
                                  </p:stCondLst>
                                  <p:childTnLst>
                                    <p:set>
                                      <p:cBhvr>
                                        <p:cTn id="6" dur="1" fill="hold">
                                          <p:stCondLst>
                                            <p:cond delay="0"/>
                                          </p:stCondLst>
                                        </p:cTn>
                                        <p:tgtEl>
                                          <p:spTgt spid="49158"/>
                                        </p:tgtEl>
                                        <p:attrNameLst>
                                          <p:attrName>style.visibility</p:attrName>
                                        </p:attrNameLst>
                                      </p:cBhvr>
                                      <p:to>
                                        <p:strVal val="visible"/>
                                      </p:to>
                                    </p:set>
                                    <p:anim calcmode="lin" valueType="num">
                                      <p:cBhvr>
                                        <p:cTn id="7" dur="1000" fill="hold"/>
                                        <p:tgtEl>
                                          <p:spTgt spid="49158"/>
                                        </p:tgtEl>
                                        <p:attrNameLst>
                                          <p:attrName>ppt_x</p:attrName>
                                        </p:attrNameLst>
                                      </p:cBhvr>
                                      <p:tavLst>
                                        <p:tav tm="0">
                                          <p:val>
                                            <p:strVal val="#ppt_x-#ppt_w/2"/>
                                          </p:val>
                                        </p:tav>
                                        <p:tav tm="100000">
                                          <p:val>
                                            <p:strVal val="#ppt_x"/>
                                          </p:val>
                                        </p:tav>
                                      </p:tavLst>
                                    </p:anim>
                                    <p:anim calcmode="lin" valueType="num">
                                      <p:cBhvr>
                                        <p:cTn id="8" dur="1000" fill="hold"/>
                                        <p:tgtEl>
                                          <p:spTgt spid="49158"/>
                                        </p:tgtEl>
                                        <p:attrNameLst>
                                          <p:attrName>ppt_y</p:attrName>
                                        </p:attrNameLst>
                                      </p:cBhvr>
                                      <p:tavLst>
                                        <p:tav tm="0">
                                          <p:val>
                                            <p:strVal val="#ppt_y"/>
                                          </p:val>
                                        </p:tav>
                                        <p:tav tm="100000">
                                          <p:val>
                                            <p:strVal val="#ppt_y"/>
                                          </p:val>
                                        </p:tav>
                                      </p:tavLst>
                                    </p:anim>
                                    <p:anim calcmode="lin" valueType="num">
                                      <p:cBhvr>
                                        <p:cTn id="9" dur="1000" fill="hold"/>
                                        <p:tgtEl>
                                          <p:spTgt spid="49158"/>
                                        </p:tgtEl>
                                        <p:attrNameLst>
                                          <p:attrName>ppt_w</p:attrName>
                                        </p:attrNameLst>
                                      </p:cBhvr>
                                      <p:tavLst>
                                        <p:tav tm="0">
                                          <p:val>
                                            <p:fltVal val="0"/>
                                          </p:val>
                                        </p:tav>
                                        <p:tav tm="100000">
                                          <p:val>
                                            <p:strVal val="#ppt_w"/>
                                          </p:val>
                                        </p:tav>
                                      </p:tavLst>
                                    </p:anim>
                                    <p:anim calcmode="lin" valueType="num">
                                      <p:cBhvr>
                                        <p:cTn id="10" dur="1000" fill="hold"/>
                                        <p:tgtEl>
                                          <p:spTgt spid="49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487A7CD5-215A-D4F9-299F-32B91F5019FF}"/>
              </a:ext>
            </a:extLst>
          </p:cNvPr>
          <p:cNvSpPr>
            <a:spLocks noChangeArrowheads="1"/>
          </p:cNvSpPr>
          <p:nvPr/>
        </p:nvSpPr>
        <p:spPr bwMode="auto">
          <a:xfrm>
            <a:off x="2286000" y="-43651488"/>
            <a:ext cx="6740948" cy="400109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2100">
                <a:solidFill>
                  <a:srgbClr val="0000FF"/>
                </a:solidFill>
                <a:latin typeface="Arial" panose="020B0604020202020204" pitchFamily="34" charset="0"/>
              </a:rPr>
              <a:t>The Moon for Southern Hemisphere Beginners</a:t>
            </a:r>
            <a:br>
              <a:rPr lang="en-US" altLang="en-US" sz="2100">
                <a:solidFill>
                  <a:srgbClr val="0000FF"/>
                </a:solidFill>
                <a:latin typeface="Arial" panose="020B0604020202020204" pitchFamily="34" charset="0"/>
              </a:rPr>
            </a:br>
            <a:endParaRPr lang="en-US" altLang="en-US" sz="2100">
              <a:solidFill>
                <a:srgbClr val="0000FF"/>
              </a:solidFill>
              <a:latin typeface="Arial" panose="020B0604020202020204" pitchFamily="34" charset="0"/>
            </a:endParaRPr>
          </a:p>
          <a:p>
            <a:r>
              <a:rPr lang="en-US" altLang="en-US" sz="1400">
                <a:latin typeface="Arial" panose="020B0604020202020204" pitchFamily="34" charset="0"/>
              </a:rPr>
              <a:t>.....Answering those Tantalising Questions..... </a:t>
            </a:r>
            <a:endParaRPr lang="en-US" altLang="en-US" sz="1800">
              <a:latin typeface="Arial" panose="020B0604020202020204" pitchFamily="34" charset="0"/>
            </a:endParaRPr>
          </a:p>
          <a:p>
            <a:r>
              <a:rPr lang="en-US" altLang="en-US" sz="1800">
                <a:solidFill>
                  <a:srgbClr val="FF0000"/>
                </a:solidFill>
                <a:latin typeface="Arial" panose="020B0604020202020204" pitchFamily="34" charset="0"/>
                <a:hlinkClick r:id="" action="ppaction://noaction"/>
              </a:rPr>
              <a:t>• What are the Moon Phases?</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Why does only one side of the Moon face the Earth?</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How is the Moon lit up at Full Moon?</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What is a Lunar Eclipse?</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What is on the "Dark Side" of the Moon?</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Why is the Moon in the Northern Hemisphere upside down</a:t>
            </a:r>
            <a:br>
              <a:rPr lang="en-US" altLang="en-US" sz="1800">
                <a:solidFill>
                  <a:srgbClr val="FF0000"/>
                </a:solidFill>
                <a:latin typeface="Arial" panose="020B0604020202020204" pitchFamily="34" charset="0"/>
                <a:hlinkClick r:id="" action="ppaction://noaction"/>
              </a:rPr>
            </a:br>
            <a:r>
              <a:rPr lang="en-US" altLang="en-US" sz="1800">
                <a:solidFill>
                  <a:srgbClr val="FF0000"/>
                </a:solidFill>
                <a:latin typeface="Arial" panose="020B0604020202020204" pitchFamily="34" charset="0"/>
                <a:hlinkClick r:id="" action="ppaction://noaction"/>
              </a:rPr>
              <a:t>from how it looks here in the Southern Hemisphere?</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What is Apogee and Perigee?</a:t>
            </a:r>
            <a:br>
              <a:rPr lang="en-US" altLang="en-US" sz="1800">
                <a:solidFill>
                  <a:srgbClr val="FF0000"/>
                </a:solidFill>
                <a:latin typeface="Arial" panose="020B0604020202020204" pitchFamily="34" charset="0"/>
              </a:rPr>
            </a:br>
            <a:r>
              <a:rPr lang="en-US" altLang="en-US" sz="1800">
                <a:solidFill>
                  <a:srgbClr val="FF0000"/>
                </a:solidFill>
                <a:latin typeface="Arial" panose="020B0604020202020204" pitchFamily="34" charset="0"/>
                <a:hlinkClick r:id="" action="ppaction://noaction"/>
              </a:rPr>
              <a:t>• Did Humans really land on the Moon?</a:t>
            </a:r>
            <a:br>
              <a:rPr lang="en-US" altLang="en-US" sz="1800">
                <a:solidFill>
                  <a:srgbClr val="FF0000"/>
                </a:solidFill>
                <a:latin typeface="Arial" panose="020B0604020202020204" pitchFamily="34" charset="0"/>
              </a:rPr>
            </a:br>
            <a:endParaRPr lang="en-US" altLang="en-US" sz="1800">
              <a:solidFill>
                <a:srgbClr val="FF0000"/>
              </a:solidFill>
              <a:latin typeface="Arial" panose="020B0604020202020204" pitchFamily="34" charset="0"/>
            </a:endParaRPr>
          </a:p>
          <a:p>
            <a:endParaRPr lang="en-US" altLang="en-US" sz="1800" b="0">
              <a:latin typeface="Arial" panose="020B0604020202020204" pitchFamily="34" charset="0"/>
            </a:endParaRPr>
          </a:p>
        </p:txBody>
      </p:sp>
      <p:sp>
        <p:nvSpPr>
          <p:cNvPr id="4099" name="Rectangle 7">
            <a:extLst>
              <a:ext uri="{FF2B5EF4-FFF2-40B4-BE49-F238E27FC236}">
                <a16:creationId xmlns:a16="http://schemas.microsoft.com/office/drawing/2014/main" id="{1C1CC6D4-06C8-EB2C-CB08-CB7BC334B953}"/>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graphicFrame>
        <p:nvGraphicFramePr>
          <p:cNvPr id="50197" name="Group 21">
            <a:extLst>
              <a:ext uri="{FF2B5EF4-FFF2-40B4-BE49-F238E27FC236}">
                <a16:creationId xmlns:a16="http://schemas.microsoft.com/office/drawing/2014/main" id="{1509F2E1-9E4D-98A7-69D3-EF7E473ABA1F}"/>
              </a:ext>
            </a:extLst>
          </p:cNvPr>
          <p:cNvGraphicFramePr>
            <a:graphicFrameLocks noGrp="1"/>
          </p:cNvGraphicFramePr>
          <p:nvPr>
            <p:extLst>
              <p:ext uri="{D42A27DB-BD31-4B8C-83A1-F6EECF244321}">
                <p14:modId xmlns:p14="http://schemas.microsoft.com/office/powerpoint/2010/main" val="3169766964"/>
              </p:ext>
            </p:extLst>
          </p:nvPr>
        </p:nvGraphicFramePr>
        <p:xfrm>
          <a:off x="2286000" y="-43651488"/>
          <a:ext cx="9144000" cy="2087866"/>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2087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hlinkMouseOver r:id="rId3"/>
                        </a:rPr>
                        <a:t>  </a:t>
                      </a:r>
                      <a:r>
                        <a:rPr kumimoji="0" lang="en-US" altLang="en-US" sz="19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1" i="0" u="none" strike="noStrike" cap="none" normalizeH="0" baseline="0">
                          <a:ln>
                            <a:noFill/>
                          </a:ln>
                          <a:solidFill>
                            <a:schemeClr val="tx1"/>
                          </a:solidFill>
                          <a:effectLst/>
                          <a:latin typeface="Arial" panose="020B0604020202020204" pitchFamily="34" charset="0"/>
                        </a:rPr>
                        <a:t>B</a:t>
                      </a:r>
                      <a:r>
                        <a:rPr kumimoji="0" lang="en-US" altLang="en-US" sz="1800" b="1" i="0" u="none" strike="noStrike" cap="none" normalizeH="0" baseline="0">
                          <a:ln>
                            <a:noFill/>
                          </a:ln>
                          <a:solidFill>
                            <a:schemeClr val="tx1"/>
                          </a:solidFill>
                          <a:effectLst/>
                          <a:latin typeface="Arial" panose="020B0604020202020204" pitchFamily="34" charset="0"/>
                          <a:hlinkClick r:id="rId2"/>
                          <a:hlinkMouseOver r:id="rId3"/>
                        </a:rPr>
                        <a:t>ack to Astronomy Page</a:t>
                      </a:r>
                      <a:r>
                        <a:rPr kumimoji="0" lang="en-US" altLang="en-US" sz="1800" b="1"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3" marB="45713"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T="45713" marB="45713" horzOverflow="overflow">
                    <a:lnL>
                      <a:noFill/>
                    </a:lnL>
                    <a:lnR>
                      <a:noFill/>
                    </a:lnR>
                    <a:lnT cap="flat">
                      <a:noFill/>
                    </a:lnT>
                    <a:lnB cap="flat">
                      <a:noFill/>
                    </a:lnB>
                    <a:lnTlToBr>
                      <a:noFill/>
                    </a:lnTlToBr>
                    <a:lnBlToTr>
                      <a:noFill/>
                    </a:lnBlToTr>
                    <a:solidFill>
                      <a:srgbClr val="0000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4"/>
                          <a:hlinkMouseOver r:id="rId5"/>
                        </a:rPr>
                        <a:t>  </a:t>
                      </a:r>
                      <a:r>
                        <a:rPr kumimoji="0" lang="en-US" altLang="en-US" sz="59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1" i="0" u="none" strike="noStrike" cap="none" normalizeH="0" baseline="0">
                          <a:ln>
                            <a:noFill/>
                          </a:ln>
                          <a:solidFill>
                            <a:schemeClr val="tx1"/>
                          </a:solidFill>
                          <a:effectLst/>
                          <a:latin typeface="Arial" panose="020B0604020202020204" pitchFamily="34" charset="0"/>
                        </a:rPr>
                        <a:t>M</a:t>
                      </a:r>
                      <a:r>
                        <a:rPr kumimoji="0" lang="en-US" altLang="en-US" sz="1800" b="1" i="0" u="none" strike="noStrike" cap="none" normalizeH="0" baseline="0">
                          <a:ln>
                            <a:noFill/>
                          </a:ln>
                          <a:solidFill>
                            <a:schemeClr val="tx1"/>
                          </a:solidFill>
                          <a:effectLst/>
                          <a:latin typeface="Arial" panose="020B0604020202020204" pitchFamily="34" charset="0"/>
                          <a:hlinkClick r:id="rId4"/>
                          <a:hlinkMouseOver r:id="rId5"/>
                        </a:rPr>
                        <a:t>oon Map</a:t>
                      </a:r>
                      <a:br>
                        <a:rPr kumimoji="0" lang="en-US" altLang="en-US" sz="1800" b="1" i="0" u="none" strike="noStrike" cap="none" normalizeH="0" baseline="0">
                          <a:ln>
                            <a:noFill/>
                          </a:ln>
                          <a:solidFill>
                            <a:schemeClr val="tx1"/>
                          </a:solidFill>
                          <a:effectLst/>
                          <a:latin typeface="Arial" panose="020B0604020202020204" pitchFamily="34" charset="0"/>
                          <a:hlinkClick r:id="rId4"/>
                          <a:hlinkMouseOver r:id="rId5"/>
                        </a:rPr>
                      </a:br>
                      <a:r>
                        <a:rPr kumimoji="0" lang="en-US" altLang="en-US" sz="1800" b="1" i="0" u="none" strike="noStrike" cap="none" normalizeH="0" baseline="0">
                          <a:ln>
                            <a:noFill/>
                          </a:ln>
                          <a:solidFill>
                            <a:schemeClr val="tx1"/>
                          </a:solidFill>
                          <a:effectLst/>
                          <a:latin typeface="Arial" panose="020B0604020202020204" pitchFamily="34" charset="0"/>
                          <a:hlinkClick r:id="rId4"/>
                          <a:hlinkMouseOver r:id="rId5"/>
                        </a:rPr>
                        <a:t>Here</a:t>
                      </a:r>
                      <a:r>
                        <a:rPr kumimoji="0" lang="en-US" altLang="en-US" sz="1800" b="1"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3" marB="4571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104" name="Rectangle 29">
            <a:extLst>
              <a:ext uri="{FF2B5EF4-FFF2-40B4-BE49-F238E27FC236}">
                <a16:creationId xmlns:a16="http://schemas.microsoft.com/office/drawing/2014/main" id="{BB597ED9-7BDD-A936-FB44-DFC814E79EE7}"/>
              </a:ext>
            </a:extLst>
          </p:cNvPr>
          <p:cNvSpPr>
            <a:spLocks noChangeArrowheads="1"/>
          </p:cNvSpPr>
          <p:nvPr/>
        </p:nvSpPr>
        <p:spPr bwMode="auto">
          <a:xfrm>
            <a:off x="2286000" y="-44944149"/>
            <a:ext cx="89090094" cy="258532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800" b="0">
                <a:latin typeface="Arial" panose="020B0604020202020204" pitchFamily="34" charset="0"/>
              </a:rPr>
              <a:t>The diagram above-left shows the Moon Phases (how the Moon's light appears to us as we view it from Earth). </a:t>
            </a:r>
            <a:r>
              <a:rPr lang="en-US" altLang="en-US" sz="1800">
                <a:latin typeface="Arial" panose="020B0604020202020204" pitchFamily="34" charset="0"/>
              </a:rPr>
              <a:t>It shows the Sun and how it shines on the Moon and the Earth, as viewed from the Southern Hemisphere. Imagine that the Earth is "tipped on its end" so that you are looking at the South Pole directly in the centre of the Earth. The monthly chart at right shows which side of the Moon is alight at each different quarter, viewed from New Zealand (the dates may be one day out from other places because we are near the dateline). Both the northern and southern hemispheres of the Earth can see the Moon. However, the southern hemisphere sees the Moon "upside down" from how the northern hemisphere sees it. You can see how New Zealand views the moon when you view the movie "Lord of the Rings"! </a:t>
            </a:r>
            <a:endParaRPr lang="en-US" altLang="en-US" sz="1800" b="0">
              <a:latin typeface="Arial" panose="020B0604020202020204" pitchFamily="34" charset="0"/>
            </a:endParaRPr>
          </a:p>
          <a:p>
            <a:r>
              <a:rPr lang="en-US" altLang="en-US" sz="1800" b="0">
                <a:latin typeface="Arial" panose="020B0604020202020204" pitchFamily="34" charset="0"/>
              </a:rPr>
              <a:t>The Moon's appearance changes from being a "New Moon" to a "First Quarter Moon" then to a "Full Moon" and on to "Third Quarter Moon", as it makes a full circle in its rotation around the Earth. It takes approximately 27.3 days (called a "sidereal month") to orbit the Earth but because the Earth is constantly moving in its own orbit around the Sun, it takes approximately 29.5 days to go through a full set of Moon phases (called a "synodic month"). The light of the Moon is only the reflection of the Sun's light upon it, as it has no light of its own. </a:t>
            </a:r>
          </a:p>
          <a:p>
            <a:r>
              <a:rPr lang="en-US" altLang="en-US" sz="1800" b="0">
                <a:latin typeface="Arial" panose="020B0604020202020204" pitchFamily="34" charset="0"/>
              </a:rPr>
              <a:t>The Moon travels eastward around the Earth. However, as it does so, it keeps only one side (and always the same side, of course) facing the Earth. So, although we see the Moon go into increasing shadow as it turns away from the Sun during it's cycle of phases (which takes 29.5 days), we are still seeing the same side of the Moon. </a:t>
            </a:r>
          </a:p>
          <a:p>
            <a:r>
              <a:rPr lang="en-US" altLang="en-US" sz="1800" b="0">
                <a:latin typeface="Arial" panose="020B0604020202020204" pitchFamily="34" charset="0"/>
              </a:rPr>
              <a:t>When it is a "New Moon" phase, we on Earth cannot see the Moon because the Sun is shining only on the other side of it (see the diagram above). </a:t>
            </a:r>
          </a:p>
          <a:p>
            <a:r>
              <a:rPr lang="en-US" altLang="en-US" sz="1800" b="0">
                <a:latin typeface="Arial" panose="020B0604020202020204" pitchFamily="34" charset="0"/>
              </a:rPr>
              <a:t>Apart from the main Moon phases, the Moon is referred to as in "waxing crescent" which is when it is approaching from New Moon to First Quarter and "waning crescent" which is when it is phasing from Last Quarter to New Moon. It is in "waxing gibbous" between First Quarter and Full Moon and "waxing gibbous" when it is between Full Moon and Third Quarter. </a:t>
            </a:r>
          </a:p>
          <a:p>
            <a:r>
              <a:rPr lang="en-US" altLang="en-US" sz="1800" b="0">
                <a:latin typeface="Arial" panose="020B0604020202020204" pitchFamily="34" charset="0"/>
              </a:rPr>
              <a:t>That is The Acorn Tree Oracle's explanation of what causes the "Moon Phases". (Now, isn't that clear as mud?!)</a:t>
            </a:r>
            <a:br>
              <a:rPr lang="en-US" altLang="en-US" sz="1800" b="0">
                <a:latin typeface="Arial" panose="020B0604020202020204" pitchFamily="34" charset="0"/>
              </a:rPr>
            </a:br>
            <a:endParaRPr lang="en-US" altLang="en-US" sz="1800" b="0">
              <a:latin typeface="Arial" panose="020B0604020202020204" pitchFamily="34" charset="0"/>
            </a:endParaRPr>
          </a:p>
          <a:p>
            <a:r>
              <a:rPr lang="en-US" altLang="en-US" sz="1800" b="0">
                <a:latin typeface="Arial" panose="020B0604020202020204" pitchFamily="34" charset="0"/>
              </a:rPr>
              <a:t>Ask the Acorn Tree Oracle a Question about the Moon!</a:t>
            </a:r>
          </a:p>
          <a:p>
            <a:endParaRPr lang="en-US" altLang="en-US" sz="1800" b="0">
              <a:latin typeface="Arial" panose="020B0604020202020204" pitchFamily="34" charset="0"/>
            </a:endParaRPr>
          </a:p>
        </p:txBody>
      </p:sp>
      <p:sp>
        <p:nvSpPr>
          <p:cNvPr id="4105" name="Rectangle 30">
            <a:extLst>
              <a:ext uri="{FF2B5EF4-FFF2-40B4-BE49-F238E27FC236}">
                <a16:creationId xmlns:a16="http://schemas.microsoft.com/office/drawing/2014/main" id="{5C267975-69F8-8E15-070F-6E02A73FDD2D}"/>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06" name="Rectangle 31">
            <a:extLst>
              <a:ext uri="{FF2B5EF4-FFF2-40B4-BE49-F238E27FC236}">
                <a16:creationId xmlns:a16="http://schemas.microsoft.com/office/drawing/2014/main" id="{F529F097-9034-F210-FA31-6FDEA1D1B650}"/>
              </a:ext>
            </a:extLst>
          </p:cNvPr>
          <p:cNvSpPr>
            <a:spLocks noChangeArrowheads="1"/>
          </p:cNvSpPr>
          <p:nvPr/>
        </p:nvSpPr>
        <p:spPr bwMode="auto">
          <a:xfrm>
            <a:off x="1655763" y="-46066740"/>
            <a:ext cx="47473317" cy="483209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Why does only one side of the Moon face the Earth?</a:t>
            </a:r>
          </a:p>
          <a:p>
            <a:r>
              <a:rPr lang="en-US" altLang="en-US" sz="1400">
                <a:latin typeface="Arial" panose="020B0604020202020204" pitchFamily="34" charset="0"/>
              </a:rPr>
              <a:t>The best way to understand this is to see what would happen if the Moon did NOT rotate. Here is a diagram to illustrate it:</a:t>
            </a:r>
            <a:br>
              <a:rPr lang="en-US" altLang="en-US" sz="1400">
                <a:latin typeface="Arial" panose="020B0604020202020204" pitchFamily="34" charset="0"/>
              </a:rPr>
            </a:br>
            <a:r>
              <a:rPr lang="en-US" altLang="en-US" sz="1000">
                <a:latin typeface="Arial" panose="020B0604020202020204" pitchFamily="34" charset="0"/>
              </a:rPr>
              <a:t>(don't get it mixed up with the phases diagram above, which is simply showing the Sun shining on the moon)</a:t>
            </a:r>
            <a:r>
              <a:rPr lang="en-US" altLang="en-US" sz="1400" b="0">
                <a:latin typeface="Arial" panose="020B0604020202020204" pitchFamily="34" charset="0"/>
              </a:rPr>
              <a:t> </a:t>
            </a:r>
            <a:endParaRPr lang="en-US" altLang="en-US" sz="1800" b="0">
              <a:latin typeface="Arial" panose="020B0604020202020204" pitchFamily="34" charset="0"/>
            </a:endParaRPr>
          </a:p>
          <a:p>
            <a:r>
              <a:rPr lang="en-US" altLang="en-US" sz="1800" b="0">
                <a:latin typeface="Arial" panose="020B0604020202020204" pitchFamily="34" charset="0"/>
              </a:rPr>
              <a:t>  </a:t>
            </a:r>
            <a:r>
              <a:rPr lang="en-US" altLang="en-US" sz="19200" b="0">
                <a:latin typeface="Arial" panose="020B0604020202020204" pitchFamily="34" charset="0"/>
              </a:rPr>
              <a:t> </a:t>
            </a:r>
            <a:r>
              <a:rPr lang="en-US" altLang="en-US" sz="1800" b="0">
                <a:latin typeface="Arial" panose="020B0604020202020204" pitchFamily="34" charset="0"/>
              </a:rPr>
              <a:t>                                                                                                                                                           </a:t>
            </a:r>
          </a:p>
          <a:p>
            <a:r>
              <a:rPr lang="en-US" altLang="en-US" sz="1800" b="0">
                <a:latin typeface="Arial" panose="020B0604020202020204" pitchFamily="34" charset="0"/>
              </a:rPr>
              <a:t>Both the Moon and the Earth turn anti-clockwise. </a:t>
            </a:r>
          </a:p>
          <a:p>
            <a:r>
              <a:rPr lang="en-US" altLang="en-US" sz="1800" b="0">
                <a:latin typeface="Arial" panose="020B0604020202020204" pitchFamily="34" charset="0"/>
              </a:rPr>
              <a:t>The Moon revolves around the earth in the same direction and same amount of time, that it also takes for it to rotate (27.3 days). This results in the Moon always keeping the same side turned toward the Earth and the other side turned away from the Earth. It is called </a:t>
            </a:r>
            <a:r>
              <a:rPr lang="en-US" altLang="en-US" sz="1800">
                <a:latin typeface="Arial" panose="020B0604020202020204" pitchFamily="34" charset="0"/>
              </a:rPr>
              <a:t>"synchronous rotation". The side turned away from the earth is called the moon’s "dark side", even though it is actually lit up for half of the time. It's just that we can't see it from here. </a:t>
            </a:r>
            <a:endParaRPr lang="en-US" altLang="en-US" sz="1800" b="0">
              <a:latin typeface="Arial" panose="020B0604020202020204" pitchFamily="34" charset="0"/>
            </a:endParaRPr>
          </a:p>
          <a:p>
            <a:r>
              <a:rPr lang="en-US" altLang="en-US" sz="1800" b="0">
                <a:latin typeface="Arial" panose="020B0604020202020204" pitchFamily="34" charset="0"/>
              </a:rPr>
              <a:t>If the Moon did </a:t>
            </a:r>
            <a:r>
              <a:rPr lang="en-US" altLang="en-US" sz="1800">
                <a:latin typeface="Arial" panose="020B0604020202020204" pitchFamily="34" charset="0"/>
              </a:rPr>
              <a:t>NOT rotate, we would be able to see all its sides, gradually, as we proceeded through the month. </a:t>
            </a:r>
            <a:endParaRPr lang="en-US" altLang="en-US" sz="1800" b="0">
              <a:latin typeface="Arial" panose="020B0604020202020204" pitchFamily="34" charset="0"/>
            </a:endParaRPr>
          </a:p>
          <a:p>
            <a:endParaRPr lang="en-US" altLang="en-US" sz="1800" b="0">
              <a:latin typeface="Arial" panose="020B0604020202020204" pitchFamily="34" charset="0"/>
            </a:endParaRPr>
          </a:p>
        </p:txBody>
      </p:sp>
      <p:sp>
        <p:nvSpPr>
          <p:cNvPr id="4107" name="Rectangle 33">
            <a:extLst>
              <a:ext uri="{FF2B5EF4-FFF2-40B4-BE49-F238E27FC236}">
                <a16:creationId xmlns:a16="http://schemas.microsoft.com/office/drawing/2014/main" id="{1CDAE5A3-7D71-D6B3-A87A-68FA2468609E}"/>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08" name="Rectangle 34">
            <a:extLst>
              <a:ext uri="{FF2B5EF4-FFF2-40B4-BE49-F238E27FC236}">
                <a16:creationId xmlns:a16="http://schemas.microsoft.com/office/drawing/2014/main" id="{DC3ACDC7-9688-6C76-D935-1480673B817F}"/>
              </a:ext>
            </a:extLst>
          </p:cNvPr>
          <p:cNvSpPr>
            <a:spLocks noChangeArrowheads="1"/>
          </p:cNvSpPr>
          <p:nvPr/>
        </p:nvSpPr>
        <p:spPr bwMode="auto">
          <a:xfrm>
            <a:off x="2286000" y="-44097764"/>
            <a:ext cx="38305102" cy="89255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How is the Moon lit up at Full Moon?:</a:t>
            </a:r>
          </a:p>
          <a:p>
            <a:r>
              <a:rPr lang="en-US" altLang="en-US" sz="1400">
                <a:latin typeface="Arial" panose="020B0604020202020204" pitchFamily="34" charset="0"/>
              </a:rPr>
              <a:t>It would be understandable to wonder how the Moon can be lit up by the Sun when the Sun and Moon are on opposite sides of the Earth (the time when Full Moon happens - </a:t>
            </a:r>
            <a:r>
              <a:rPr lang="en-US" altLang="en-US" sz="1800" b="0" i="1">
                <a:latin typeface="Arial" panose="020B0604020202020204" pitchFamily="34" charset="0"/>
                <a:hlinkClick r:id="" action="ppaction://noaction"/>
              </a:rPr>
              <a:t>see Moon Phases diagram above</a:t>
            </a:r>
            <a:r>
              <a:rPr lang="en-US" altLang="en-US" sz="1800" b="0">
                <a:latin typeface="Arial" panose="020B0604020202020204" pitchFamily="34" charset="0"/>
                <a:hlinkClick r:id="" action="ppaction://noaction"/>
              </a:rPr>
              <a:t>)</a:t>
            </a:r>
            <a:r>
              <a:rPr lang="en-US" altLang="en-US" sz="1800" b="0">
                <a:latin typeface="Arial" panose="020B0604020202020204" pitchFamily="34" charset="0"/>
              </a:rPr>
              <a:t>.</a:t>
            </a:r>
            <a:r>
              <a:rPr lang="en-US" altLang="en-US" sz="600" b="0" i="1">
                <a:latin typeface="Arial" panose="020B0604020202020204" pitchFamily="34" charset="0"/>
              </a:rPr>
              <a:t>[note: click your back button on your browser to return to this spot.]</a:t>
            </a:r>
            <a:r>
              <a:rPr lang="en-US" altLang="en-US" sz="1400" b="0">
                <a:latin typeface="Arial" panose="020B0604020202020204" pitchFamily="34" charset="0"/>
              </a:rPr>
              <a:t> This is able to happen because the Moon orbits at a slight angle from the Earth's orbit around the Sun. Consequently, the Sun's rays can zoom past the Earth and shine on the Moon!:) ... except during an eclipse of course! </a:t>
            </a:r>
            <a:endParaRPr lang="en-US" altLang="en-US" sz="1800" b="0">
              <a:latin typeface="Arial" panose="020B0604020202020204" pitchFamily="34" charset="0"/>
            </a:endParaRPr>
          </a:p>
          <a:p>
            <a:endParaRPr lang="en-US" altLang="en-US" sz="1800" b="0">
              <a:latin typeface="Arial" panose="020B0604020202020204" pitchFamily="34" charset="0"/>
            </a:endParaRPr>
          </a:p>
        </p:txBody>
      </p:sp>
      <p:sp>
        <p:nvSpPr>
          <p:cNvPr id="4109" name="Rectangle 35">
            <a:extLst>
              <a:ext uri="{FF2B5EF4-FFF2-40B4-BE49-F238E27FC236}">
                <a16:creationId xmlns:a16="http://schemas.microsoft.com/office/drawing/2014/main" id="{BEAA1935-6B05-B499-A0A7-1F6EB9767129}"/>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10" name="Rectangle 36">
            <a:extLst>
              <a:ext uri="{FF2B5EF4-FFF2-40B4-BE49-F238E27FC236}">
                <a16:creationId xmlns:a16="http://schemas.microsoft.com/office/drawing/2014/main" id="{4BE70266-8E7A-39C8-FE52-3673A0C344CE}"/>
              </a:ext>
            </a:extLst>
          </p:cNvPr>
          <p:cNvSpPr>
            <a:spLocks noChangeArrowheads="1"/>
          </p:cNvSpPr>
          <p:nvPr/>
        </p:nvSpPr>
        <p:spPr bwMode="auto">
          <a:xfrm>
            <a:off x="2286000" y="-44374763"/>
            <a:ext cx="31514396" cy="144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What is a Lunar Eclipse?:</a:t>
            </a:r>
          </a:p>
          <a:p>
            <a:r>
              <a:rPr lang="en-US" altLang="en-US" sz="1400">
                <a:latin typeface="Arial" panose="020B0604020202020204" pitchFamily="34" charset="0"/>
              </a:rPr>
              <a:t>A Lunar Eclipse is when the Earth comes between the Sun and the Moon, so it casts a shadow over the Moon. It doesn't happen very often (maybe once or twice a year at most) but when it does, it's quite eerie, especially if it is a </a:t>
            </a:r>
            <a:r>
              <a:rPr lang="en-US" altLang="en-US" sz="1800" b="0" i="1">
                <a:latin typeface="Arial" panose="020B0604020202020204" pitchFamily="34" charset="0"/>
              </a:rPr>
              <a:t>Total</a:t>
            </a:r>
            <a:r>
              <a:rPr lang="en-US" altLang="en-US" sz="1800" b="0">
                <a:latin typeface="Arial" panose="020B0604020202020204" pitchFamily="34" charset="0"/>
              </a:rPr>
              <a:t> Eclipse. </a:t>
            </a:r>
          </a:p>
          <a:p>
            <a:r>
              <a:rPr lang="en-US" altLang="en-US" sz="1800" b="0">
                <a:latin typeface="Arial" panose="020B0604020202020204" pitchFamily="34" charset="0"/>
              </a:rPr>
              <a:t>A Total Lunar Eclipse is when the Moon is completely overshadowed and it becomes very dark or blood-like in colour. Partial eclipses, when the Moon is not so completely in the shadow of the Earth, may not be so obvious. The next Total Lunar Eclipse, visible from New Zealand, is on the 28th August, 2007. </a:t>
            </a:r>
          </a:p>
          <a:p>
            <a:r>
              <a:rPr lang="en-US" altLang="en-US" sz="1800" b="0">
                <a:latin typeface="Arial" panose="020B0604020202020204" pitchFamily="34" charset="0"/>
              </a:rPr>
              <a:t>In the Bible, there is reference to when the </a:t>
            </a:r>
            <a:r>
              <a:rPr lang="en-US" altLang="en-US" sz="1800" b="0">
                <a:latin typeface="Arial" panose="020B0604020202020204" pitchFamily="34" charset="0"/>
                <a:hlinkClick r:id="rId6"/>
              </a:rPr>
              <a:t>Moon will become like blood</a:t>
            </a:r>
            <a:r>
              <a:rPr lang="en-US" altLang="en-US" sz="1800" b="0">
                <a:latin typeface="Arial" panose="020B0604020202020204" pitchFamily="34" charset="0"/>
              </a:rPr>
              <a:t>. This could possibly refer to a Total Eclipse of the Moon when the events which are described in this Bible passage, happen. </a:t>
            </a:r>
          </a:p>
          <a:p>
            <a:endParaRPr lang="en-US" altLang="en-US" sz="1800" b="0">
              <a:latin typeface="Arial" panose="020B0604020202020204" pitchFamily="34" charset="0"/>
            </a:endParaRPr>
          </a:p>
        </p:txBody>
      </p:sp>
      <p:sp>
        <p:nvSpPr>
          <p:cNvPr id="4111" name="Rectangle 37">
            <a:extLst>
              <a:ext uri="{FF2B5EF4-FFF2-40B4-BE49-F238E27FC236}">
                <a16:creationId xmlns:a16="http://schemas.microsoft.com/office/drawing/2014/main" id="{FFF88AA9-258D-6045-0047-8DAA4902317E}"/>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12" name="Rectangle 38">
            <a:extLst>
              <a:ext uri="{FF2B5EF4-FFF2-40B4-BE49-F238E27FC236}">
                <a16:creationId xmlns:a16="http://schemas.microsoft.com/office/drawing/2014/main" id="{651BAEBA-B624-298C-1AE3-9E39A65C362D}"/>
              </a:ext>
            </a:extLst>
          </p:cNvPr>
          <p:cNvSpPr>
            <a:spLocks noChangeArrowheads="1"/>
          </p:cNvSpPr>
          <p:nvPr/>
        </p:nvSpPr>
        <p:spPr bwMode="auto">
          <a:xfrm>
            <a:off x="2286000" y="-44236263"/>
            <a:ext cx="42717784" cy="1169551"/>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What's On the Dark Side of the Moon?:</a:t>
            </a:r>
          </a:p>
          <a:p>
            <a:r>
              <a:rPr lang="en-US" altLang="en-US" sz="1400">
                <a:latin typeface="Arial" panose="020B0604020202020204" pitchFamily="34" charset="0"/>
              </a:rPr>
              <a:t>The dark side of the moon is heavily cratered. It seems that it's taken a lot of battering over the years! But the Dark Side is not really always dark. It would be better if we called it the Far Side of the moon, being the side which always faces away from us (apart from a slight nodding movement called </a:t>
            </a:r>
            <a:r>
              <a:rPr lang="en-US" altLang="en-US" sz="1800" b="0" i="1">
                <a:latin typeface="Arial" panose="020B0604020202020204" pitchFamily="34" charset="0"/>
              </a:rPr>
              <a:t>"libration"</a:t>
            </a:r>
            <a:r>
              <a:rPr lang="en-US" altLang="en-US" sz="1800" b="0">
                <a:latin typeface="Arial" panose="020B0604020202020204" pitchFamily="34" charset="0"/>
              </a:rPr>
              <a:t>). The Far Side ("Dark Side") of the moon is in total bright sunlight when it is in our "new moon" phase, because that is when that side completely faces the sun.</a:t>
            </a:r>
            <a:br>
              <a:rPr lang="en-US" altLang="en-US" sz="1800" b="0">
                <a:latin typeface="Arial" panose="020B0604020202020204" pitchFamily="34" charset="0"/>
              </a:rPr>
            </a:br>
            <a:r>
              <a:rPr lang="en-US" altLang="en-US" sz="1800" b="0">
                <a:latin typeface="Arial" panose="020B0604020202020204" pitchFamily="34" charset="0"/>
              </a:rPr>
              <a:t>You want to see a pic? OK, have a look at the NASA photo taken during the Apollo 16 mission, </a:t>
            </a:r>
            <a:r>
              <a:rPr lang="en-US" altLang="en-US" sz="1800" b="0">
                <a:latin typeface="Arial" panose="020B0604020202020204" pitchFamily="34" charset="0"/>
                <a:hlinkClick r:id="rId7"/>
              </a:rPr>
              <a:t>here</a:t>
            </a:r>
            <a:r>
              <a:rPr lang="en-US" altLang="en-US" sz="1800" b="0">
                <a:latin typeface="Arial" panose="020B0604020202020204" pitchFamily="34" charset="0"/>
              </a:rPr>
              <a:t>. </a:t>
            </a:r>
          </a:p>
          <a:p>
            <a:endParaRPr lang="en-US" altLang="en-US" sz="1800" b="0">
              <a:latin typeface="Arial" panose="020B0604020202020204" pitchFamily="34" charset="0"/>
            </a:endParaRPr>
          </a:p>
        </p:txBody>
      </p:sp>
      <p:sp>
        <p:nvSpPr>
          <p:cNvPr id="4113" name="Rectangle 39">
            <a:extLst>
              <a:ext uri="{FF2B5EF4-FFF2-40B4-BE49-F238E27FC236}">
                <a16:creationId xmlns:a16="http://schemas.microsoft.com/office/drawing/2014/main" id="{C4DB14EE-DB7F-2729-6F20-7668F1B2317D}"/>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14" name="Rectangle 40">
            <a:extLst>
              <a:ext uri="{FF2B5EF4-FFF2-40B4-BE49-F238E27FC236}">
                <a16:creationId xmlns:a16="http://schemas.microsoft.com/office/drawing/2014/main" id="{7D6EF496-9822-2516-C5A7-0728EA80D960}"/>
              </a:ext>
            </a:extLst>
          </p:cNvPr>
          <p:cNvSpPr>
            <a:spLocks noChangeArrowheads="1"/>
          </p:cNvSpPr>
          <p:nvPr/>
        </p:nvSpPr>
        <p:spPr bwMode="auto">
          <a:xfrm>
            <a:off x="2286000" y="-44066986"/>
            <a:ext cx="33196908" cy="830997"/>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Why is the Moon in the Northern Hemisphere upside down from how it looks here in the Southern Hemisphere?:</a:t>
            </a:r>
          </a:p>
          <a:p>
            <a:r>
              <a:rPr lang="en-US" altLang="en-US" sz="1400">
                <a:latin typeface="Arial" panose="020B0604020202020204" pitchFamily="34" charset="0"/>
              </a:rPr>
              <a:t>The Moon orbits near the equator of the Earth. In the southern hemisphere, we're standing on the opposite side of the globe from the "northerners", so we are "upside down" from each other! So we see the Moon from a completely different vantage point (ie "upside down"!). In fact, we in the southern hemisphere view most of the stars quite differently than from the northern hemisphere. </a:t>
            </a:r>
            <a:endParaRPr lang="en-US" altLang="en-US" sz="1800" b="0">
              <a:latin typeface="Arial" panose="020B0604020202020204" pitchFamily="34" charset="0"/>
            </a:endParaRPr>
          </a:p>
          <a:p>
            <a:endParaRPr lang="en-US" altLang="en-US" sz="1800" b="0">
              <a:latin typeface="Arial" panose="020B0604020202020204" pitchFamily="34" charset="0"/>
            </a:endParaRPr>
          </a:p>
        </p:txBody>
      </p:sp>
      <p:sp>
        <p:nvSpPr>
          <p:cNvPr id="4115" name="Rectangle 41">
            <a:extLst>
              <a:ext uri="{FF2B5EF4-FFF2-40B4-BE49-F238E27FC236}">
                <a16:creationId xmlns:a16="http://schemas.microsoft.com/office/drawing/2014/main" id="{D4557B71-BBB7-DF54-1DA6-32D76ECE30C8}"/>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16" name="Rectangle 42">
            <a:extLst>
              <a:ext uri="{FF2B5EF4-FFF2-40B4-BE49-F238E27FC236}">
                <a16:creationId xmlns:a16="http://schemas.microsoft.com/office/drawing/2014/main" id="{7D1FC519-D36A-7171-5E52-DA01A954F35C}"/>
              </a:ext>
            </a:extLst>
          </p:cNvPr>
          <p:cNvSpPr>
            <a:spLocks noChangeArrowheads="1"/>
          </p:cNvSpPr>
          <p:nvPr/>
        </p:nvSpPr>
        <p:spPr bwMode="auto">
          <a:xfrm>
            <a:off x="2286000" y="-44759483"/>
            <a:ext cx="41416338" cy="2215991"/>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What is Apogee and Perigee?:</a:t>
            </a:r>
          </a:p>
          <a:p>
            <a:r>
              <a:rPr lang="en-US" altLang="en-US" sz="1400">
                <a:latin typeface="Arial" panose="020B0604020202020204" pitchFamily="34" charset="0"/>
              </a:rPr>
              <a:t>Lunar apogee is when the moon's orbit is at its most distant from the earth and perigee is when it is nearest to the earth. This happens at different times for each month and for each year, and at different distances. For example, this year (2002), the most distant apogee was on March 14 at about 1pm (NZ time of course!) when it was 406,704 km away from earth. The nearest perigee this year occurred on Feb 28 at about 8.30am when it was 356,897 km away. Every month it is different. </a:t>
            </a:r>
            <a:br>
              <a:rPr lang="en-US" altLang="en-US" sz="1800" b="0">
                <a:latin typeface="Arial" panose="020B0604020202020204" pitchFamily="34" charset="0"/>
              </a:rPr>
            </a:br>
            <a:r>
              <a:rPr lang="en-US" altLang="en-US" sz="1800" b="0">
                <a:latin typeface="Arial" panose="020B0604020202020204" pitchFamily="34" charset="0"/>
              </a:rPr>
              <a:t>Does this mean that the moon looks smaller if it is farther away? Yes, it does. A full moon near perigee looks a lot bigger and brighter than a full moon near apogee. Anything which is closer looks larger and that is how it is with the moon. </a:t>
            </a:r>
          </a:p>
          <a:p>
            <a:r>
              <a:rPr lang="en-US" altLang="en-US" sz="1800">
                <a:latin typeface="Arial" panose="020B0604020202020204" pitchFamily="34" charset="0"/>
              </a:rPr>
              <a:t>Apogee and perigee for the month of July 2002, for example, was as follows: </a:t>
            </a:r>
            <a:endParaRPr lang="en-US" altLang="en-US" sz="1800" b="0">
              <a:latin typeface="Arial" panose="020B0604020202020204" pitchFamily="34" charset="0"/>
            </a:endParaRPr>
          </a:p>
          <a:p>
            <a:r>
              <a:rPr lang="en-US" altLang="en-US" sz="1800">
                <a:latin typeface="Arial" panose="020B0604020202020204" pitchFamily="34" charset="0"/>
              </a:rPr>
              <a:t>Perigee: July 15, 0146hrs (1.46am) : 367,851 km away from earth.</a:t>
            </a:r>
            <a:br>
              <a:rPr lang="en-US" altLang="en-US" sz="1800">
                <a:latin typeface="Arial" panose="020B0604020202020204" pitchFamily="34" charset="0"/>
              </a:rPr>
            </a:br>
            <a:r>
              <a:rPr lang="en-US" altLang="en-US" sz="1800">
                <a:latin typeface="Arial" panose="020B0604020202020204" pitchFamily="34" charset="0"/>
              </a:rPr>
              <a:t>Apogee: July 2, 1936hrs (7.36pm): 404,210 km away from earth. </a:t>
            </a:r>
            <a:endParaRPr lang="en-US" altLang="en-US" sz="1800" b="0">
              <a:latin typeface="Arial" panose="020B0604020202020204" pitchFamily="34" charset="0"/>
            </a:endParaRPr>
          </a:p>
          <a:p>
            <a:r>
              <a:rPr lang="en-US" altLang="en-US" sz="1800" b="0">
                <a:latin typeface="Arial" panose="020B0604020202020204" pitchFamily="34" charset="0"/>
              </a:rPr>
              <a:t>In 2002, the moon was at its closest perigee for the year on February 28th. It was at 356,897 kms. </a:t>
            </a:r>
          </a:p>
          <a:p>
            <a:endParaRPr lang="en-US" altLang="en-US" sz="1800" b="0">
              <a:latin typeface="Arial" panose="020B0604020202020204" pitchFamily="34" charset="0"/>
            </a:endParaRPr>
          </a:p>
        </p:txBody>
      </p:sp>
      <p:sp>
        <p:nvSpPr>
          <p:cNvPr id="4117" name="Rectangle 43">
            <a:extLst>
              <a:ext uri="{FF2B5EF4-FFF2-40B4-BE49-F238E27FC236}">
                <a16:creationId xmlns:a16="http://schemas.microsoft.com/office/drawing/2014/main" id="{5F70CD89-29DF-2884-4F86-88D777B1A6BE}"/>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18" name="Rectangle 44">
            <a:extLst>
              <a:ext uri="{FF2B5EF4-FFF2-40B4-BE49-F238E27FC236}">
                <a16:creationId xmlns:a16="http://schemas.microsoft.com/office/drawing/2014/main" id="{55084EAE-0BD1-781F-A3B8-7134FC42E9A8}"/>
              </a:ext>
            </a:extLst>
          </p:cNvPr>
          <p:cNvSpPr>
            <a:spLocks noChangeArrowheads="1"/>
          </p:cNvSpPr>
          <p:nvPr/>
        </p:nvSpPr>
        <p:spPr bwMode="auto">
          <a:xfrm>
            <a:off x="2286001" y="-44236263"/>
            <a:ext cx="45573245" cy="1169551"/>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r>
              <a:rPr lang="en-US" altLang="en-US" sz="1600">
                <a:solidFill>
                  <a:srgbClr val="0000FF"/>
                </a:solidFill>
                <a:latin typeface="Arial" panose="020B0604020202020204" pitchFamily="34" charset="0"/>
              </a:rPr>
              <a:t>Did Humans really land on the Moon?</a:t>
            </a:r>
          </a:p>
          <a:p>
            <a:r>
              <a:rPr lang="en-US" altLang="en-US" sz="1400">
                <a:latin typeface="Arial" panose="020B0604020202020204" pitchFamily="34" charset="0"/>
              </a:rPr>
              <a:t>If there had been no Apollo landings on the moon, it would be possible but VERY difficult to keep it a secret. There are some reasons to believe we really did get to the Moon, </a:t>
            </a:r>
            <a:r>
              <a:rPr lang="en-US" altLang="en-US" sz="1800" b="0">
                <a:latin typeface="Arial" panose="020B0604020202020204" pitchFamily="34" charset="0"/>
                <a:hlinkClick r:id="rId8"/>
              </a:rPr>
              <a:t>here, at NASA's Thursday Classroom.</a:t>
            </a:r>
            <a:r>
              <a:rPr lang="en-US" altLang="en-US" sz="1800" b="0">
                <a:latin typeface="Arial" panose="020B0604020202020204" pitchFamily="34" charset="0"/>
              </a:rPr>
              <a:t> Maybe the real test will be when we can get on board a spacecraft which will take many of us there, just like we can go to another country. But of course, that's a little way in the future yet as there are a lot of hurdles to jump first (like the </a:t>
            </a:r>
            <a:r>
              <a:rPr lang="en-US" altLang="en-US" sz="1800" b="0">
                <a:latin typeface="Arial" panose="020B0604020202020204" pitchFamily="34" charset="0"/>
                <a:hlinkClick r:id="rId9"/>
              </a:rPr>
              <a:t>Van Allen radiation belts!</a:t>
            </a:r>
            <a:r>
              <a:rPr lang="en-US" altLang="en-US" sz="1800" b="0">
                <a:latin typeface="Arial" panose="020B0604020202020204" pitchFamily="34" charset="0"/>
              </a:rPr>
              <a:t>).</a:t>
            </a:r>
            <a:br>
              <a:rPr lang="en-US" altLang="en-US" sz="1800" b="0">
                <a:latin typeface="Arial" panose="020B0604020202020204" pitchFamily="34" charset="0"/>
              </a:rPr>
            </a:br>
            <a:r>
              <a:rPr lang="en-US" altLang="en-US" sz="1800" b="0">
                <a:latin typeface="Arial" panose="020B0604020202020204" pitchFamily="34" charset="0"/>
              </a:rPr>
              <a:t>Mars is likely to be the planet next colonised by our species but the Moon could be a drop-off base also. Science fiction may come to life! </a:t>
            </a:r>
          </a:p>
          <a:p>
            <a:endParaRPr lang="en-US" altLang="en-US" sz="1800" b="0">
              <a:latin typeface="Arial" panose="020B0604020202020204" pitchFamily="34" charset="0"/>
            </a:endParaRPr>
          </a:p>
        </p:txBody>
      </p:sp>
      <p:sp>
        <p:nvSpPr>
          <p:cNvPr id="4119" name="Rectangle 45">
            <a:extLst>
              <a:ext uri="{FF2B5EF4-FFF2-40B4-BE49-F238E27FC236}">
                <a16:creationId xmlns:a16="http://schemas.microsoft.com/office/drawing/2014/main" id="{387092C8-7C92-4FFE-0907-EFE068DAA0F0}"/>
              </a:ext>
            </a:extLst>
          </p:cNvPr>
          <p:cNvSpPr>
            <a:spLocks noChangeArrowheads="1"/>
          </p:cNvSpPr>
          <p:nvPr/>
        </p:nvSpPr>
        <p:spPr bwMode="auto">
          <a:xfrm>
            <a:off x="2286001" y="-43874383"/>
            <a:ext cx="184731"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graphicFrame>
        <p:nvGraphicFramePr>
          <p:cNvPr id="50253" name="Group 77">
            <a:extLst>
              <a:ext uri="{FF2B5EF4-FFF2-40B4-BE49-F238E27FC236}">
                <a16:creationId xmlns:a16="http://schemas.microsoft.com/office/drawing/2014/main" id="{C70AA6C7-371E-AA05-83C9-22596700CC78}"/>
              </a:ext>
            </a:extLst>
          </p:cNvPr>
          <p:cNvGraphicFramePr>
            <a:graphicFrameLocks noGrp="1"/>
          </p:cNvGraphicFramePr>
          <p:nvPr>
            <p:extLst>
              <p:ext uri="{D42A27DB-BD31-4B8C-83A1-F6EECF244321}">
                <p14:modId xmlns:p14="http://schemas.microsoft.com/office/powerpoint/2010/main" val="1730969814"/>
              </p:ext>
            </p:extLst>
          </p:nvPr>
        </p:nvGraphicFramePr>
        <p:xfrm>
          <a:off x="2286000" y="48663225"/>
          <a:ext cx="2597150" cy="1600200"/>
        </p:xfrm>
        <a:graphic>
          <a:graphicData uri="http://schemas.openxmlformats.org/drawingml/2006/table">
            <a:tbl>
              <a:tblPr/>
              <a:tblGrid>
                <a:gridCol w="2597150">
                  <a:extLst>
                    <a:ext uri="{9D8B030D-6E8A-4147-A177-3AD203B41FA5}">
                      <a16:colId xmlns:a16="http://schemas.microsoft.com/office/drawing/2014/main" val="20000"/>
                    </a:ext>
                  </a:extLst>
                </a:gridCol>
              </a:tblGrid>
              <a:tr h="160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60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cap="flat">
                      <a:noFill/>
                    </a:lnL>
                    <a:lnR cap="flat">
                      <a:noFill/>
                    </a:lnR>
                    <a:lnT cap="flat">
                      <a:noFill/>
                    </a:lnT>
                    <a:lnB cap="flat">
                      <a:noFill/>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4122" name="Rectangle 78">
            <a:extLst>
              <a:ext uri="{FF2B5EF4-FFF2-40B4-BE49-F238E27FC236}">
                <a16:creationId xmlns:a16="http://schemas.microsoft.com/office/drawing/2014/main" id="{467ECD8A-95C2-F499-B6D7-ABDC0AB0A13C}"/>
              </a:ext>
            </a:extLst>
          </p:cNvPr>
          <p:cNvSpPr>
            <a:spLocks noChangeArrowheads="1"/>
          </p:cNvSpPr>
          <p:nvPr/>
        </p:nvSpPr>
        <p:spPr bwMode="auto">
          <a:xfrm>
            <a:off x="4927601" y="50263425"/>
            <a:ext cx="3859213"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br>
              <a:rPr lang="en-US" altLang="en-US" sz="1800" b="0">
                <a:latin typeface="Arial" panose="020B0604020202020204" pitchFamily="34" charset="0"/>
              </a:rPr>
            </a:br>
            <a:endParaRPr lang="en-US" altLang="en-US" sz="1800" b="0">
              <a:latin typeface="Arial" panose="020B0604020202020204" pitchFamily="34" charset="0"/>
            </a:endParaRPr>
          </a:p>
          <a:p>
            <a:pPr algn="ctr"/>
            <a:r>
              <a:rPr lang="en-US" altLang="en-US" sz="1000" b="0" i="1">
                <a:latin typeface="Arial" panose="020B0604020202020204" pitchFamily="34" charset="0"/>
              </a:rPr>
              <a:t>Copyright S Alexander 2002</a:t>
            </a:r>
            <a:br>
              <a:rPr lang="en-US" altLang="en-US" sz="1000" b="0" i="1">
                <a:latin typeface="Arial" panose="020B0604020202020204" pitchFamily="34" charset="0"/>
              </a:rPr>
            </a:br>
            <a:r>
              <a:rPr lang="en-US" altLang="en-US" sz="1000" b="0" i="1">
                <a:latin typeface="Arial" panose="020B0604020202020204" pitchFamily="34" charset="0"/>
              </a:rPr>
              <a:t>Please </a:t>
            </a:r>
            <a:r>
              <a:rPr lang="en-US" altLang="en-US" sz="1000" i="1">
                <a:latin typeface="Arial" panose="020B0604020202020204" pitchFamily="34" charset="0"/>
              </a:rPr>
              <a:t>Ask The Oracle if you wish to copy graphics etc, OK?!</a:t>
            </a:r>
            <a:br>
              <a:rPr lang="en-US" altLang="en-US" sz="1000" i="1">
                <a:latin typeface="Arial" panose="020B0604020202020204" pitchFamily="34" charset="0"/>
              </a:rPr>
            </a:br>
            <a:r>
              <a:rPr lang="en-US" altLang="en-US" sz="1000" i="1">
                <a:latin typeface="Arial" panose="020B0604020202020204" pitchFamily="34" charset="0"/>
              </a:rPr>
              <a:t>Goodonyamate!</a:t>
            </a:r>
            <a:r>
              <a:rPr lang="en-US" altLang="en-US" sz="1000" b="0">
                <a:latin typeface="Arial" panose="020B0604020202020204" pitchFamily="34" charset="0"/>
              </a:rPr>
              <a:t> </a:t>
            </a:r>
          </a:p>
          <a:p>
            <a:pPr algn="ctr"/>
            <a:r>
              <a:rPr lang="en-US" altLang="en-US" sz="1000" b="0">
                <a:latin typeface="Arial" panose="020B0604020202020204" pitchFamily="34" charset="0"/>
              </a:rPr>
              <a:t>Except animated moon which is courtesy of </a:t>
            </a:r>
            <a:r>
              <a:rPr lang="en-US" altLang="en-US" sz="1000" b="0">
                <a:latin typeface="Arial" panose="020B0604020202020204" pitchFamily="34" charset="0"/>
                <a:hlinkClick r:id="rId10"/>
              </a:rPr>
              <a:t>Jo's World</a:t>
            </a:r>
            <a:endParaRPr lang="en-US" altLang="en-US" sz="1000" b="0">
              <a:latin typeface="Arial" panose="020B0604020202020204" pitchFamily="34" charset="0"/>
            </a:endParaRPr>
          </a:p>
          <a:p>
            <a:pPr algn="ctr"/>
            <a:br>
              <a:rPr lang="en-US" altLang="en-US" sz="1000" b="0">
                <a:latin typeface="Arial" panose="020B0604020202020204" pitchFamily="34" charset="0"/>
              </a:rPr>
            </a:br>
            <a:endParaRPr lang="en-US" altLang="en-US" sz="1800" b="0">
              <a:latin typeface="Arial" panose="020B0604020202020204" pitchFamily="34" charset="0"/>
            </a:endParaRPr>
          </a:p>
        </p:txBody>
      </p:sp>
      <p:pic>
        <p:nvPicPr>
          <p:cNvPr id="4123" name="Picture 83" descr="Powered by Bravenet">
            <a:hlinkClick r:id="rId11"/>
            <a:extLst>
              <a:ext uri="{FF2B5EF4-FFF2-40B4-BE49-F238E27FC236}">
                <a16:creationId xmlns:a16="http://schemas.microsoft.com/office/drawing/2014/main" id="{1CD2E2AE-0299-70F3-12FF-EDD0AE08C3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3651488"/>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84" descr="View Statistics">
            <a:hlinkClick r:id="rId13"/>
            <a:extLst>
              <a:ext uri="{FF2B5EF4-FFF2-40B4-BE49-F238E27FC236}">
                <a16:creationId xmlns:a16="http://schemas.microsoft.com/office/drawing/2014/main" id="{ACA11462-BE5E-A76D-C83B-93B1854B67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1" y="-43651488"/>
            <a:ext cx="238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68" name="Group 92">
            <a:extLst>
              <a:ext uri="{FF2B5EF4-FFF2-40B4-BE49-F238E27FC236}">
                <a16:creationId xmlns:a16="http://schemas.microsoft.com/office/drawing/2014/main" id="{91E8934A-7E09-C48D-3417-9B43B4E500AC}"/>
              </a:ext>
            </a:extLst>
          </p:cNvPr>
          <p:cNvGraphicFramePr>
            <a:graphicFrameLocks noGrp="1"/>
          </p:cNvGraphicFramePr>
          <p:nvPr>
            <p:extLst>
              <p:ext uri="{D42A27DB-BD31-4B8C-83A1-F6EECF244321}">
                <p14:modId xmlns:p14="http://schemas.microsoft.com/office/powerpoint/2010/main" val="350169074"/>
              </p:ext>
            </p:extLst>
          </p:nvPr>
        </p:nvGraphicFramePr>
        <p:xfrm>
          <a:off x="5630864" y="51941413"/>
          <a:ext cx="2454275" cy="609600"/>
        </p:xfrm>
        <a:graphic>
          <a:graphicData uri="http://schemas.openxmlformats.org/drawingml/2006/table">
            <a:tbl>
              <a:tblPr/>
              <a:tblGrid>
                <a:gridCol w="2454275">
                  <a:extLst>
                    <a:ext uri="{9D8B030D-6E8A-4147-A177-3AD203B41FA5}">
                      <a16:colId xmlns:a16="http://schemas.microsoft.com/office/drawing/2014/main" val="20000"/>
                    </a:ext>
                  </a:extLst>
                </a:gridCol>
              </a:tblGrid>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r>
                        <a:rPr kumimoji="0" lang="en-US" altLang="en-US" sz="6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br>
                        <a:rPr kumimoji="0" lang="en-US" altLang="en-US" sz="1000" b="0" i="0" u="none" strike="noStrike" cap="none" normalizeH="0" baseline="0">
                          <a:ln>
                            <a:noFill/>
                          </a:ln>
                          <a:solidFill>
                            <a:schemeClr val="tx1"/>
                          </a:solidFill>
                          <a:effectLst/>
                          <a:latin typeface="Arial" panose="020B0604020202020204" pitchFamily="34" charset="0"/>
                        </a:rPr>
                      </a:br>
                      <a:r>
                        <a:rPr kumimoji="0" lang="en-US" altLang="en-US" sz="1000" b="0" i="0" u="none" strike="noStrike" cap="none" normalizeH="0" baseline="0">
                          <a:ln>
                            <a:noFill/>
                          </a:ln>
                          <a:solidFill>
                            <a:schemeClr val="tx1"/>
                          </a:solidFill>
                          <a:effectLst/>
                          <a:latin typeface="Arial" panose="020B0604020202020204" pitchFamily="34" charset="0"/>
                          <a:hlinkClick r:id="rId11"/>
                        </a:rPr>
                        <a:t>  </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hlinkClick r:id="rId13"/>
                        </a:rPr>
                        <a:t>  </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127" name="Rectangle 93">
            <a:extLst>
              <a:ext uri="{FF2B5EF4-FFF2-40B4-BE49-F238E27FC236}">
                <a16:creationId xmlns:a16="http://schemas.microsoft.com/office/drawing/2014/main" id="{D460FEEB-E46F-D15E-F910-70FD7BFBF112}"/>
              </a:ext>
            </a:extLst>
          </p:cNvPr>
          <p:cNvSpPr>
            <a:spLocks noChangeArrowheads="1"/>
          </p:cNvSpPr>
          <p:nvPr/>
        </p:nvSpPr>
        <p:spPr bwMode="auto">
          <a:xfrm>
            <a:off x="6765925" y="525510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sz="1000" b="0">
              <a:latin typeface="Arial" panose="020B0604020202020204" pitchFamily="34" charset="0"/>
            </a:endParaRPr>
          </a:p>
          <a:p>
            <a:endParaRPr lang="en-US" altLang="en-US" sz="1800" b="0">
              <a:latin typeface="Arial" panose="020B0604020202020204" pitchFamily="34" charset="0"/>
            </a:endParaRPr>
          </a:p>
        </p:txBody>
      </p:sp>
      <p:pic>
        <p:nvPicPr>
          <p:cNvPr id="4128" name="Picture 5" descr="Home">
            <a:hlinkClick r:id="rId2"/>
            <a:extLst>
              <a:ext uri="{FF2B5EF4-FFF2-40B4-BE49-F238E27FC236}">
                <a16:creationId xmlns:a16="http://schemas.microsoft.com/office/drawing/2014/main" id="{915A075E-A4CB-680D-21E7-56BB8D59EA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1575" y="-43605450"/>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10">
            <a:hlinkClick r:id="rId4"/>
            <a:extLst>
              <a:ext uri="{FF2B5EF4-FFF2-40B4-BE49-F238E27FC236}">
                <a16:creationId xmlns:a16="http://schemas.microsoft.com/office/drawing/2014/main" id="{9084C1D7-CBCF-32FA-D70A-281E36E9E4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67975" y="-43605450"/>
            <a:ext cx="952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23">
            <a:extLst>
              <a:ext uri="{FF2B5EF4-FFF2-40B4-BE49-F238E27FC236}">
                <a16:creationId xmlns:a16="http://schemas.microsoft.com/office/drawing/2014/main" id="{92FBC630-D253-A815-D228-00C0C24BFF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6488" y="-34948813"/>
            <a:ext cx="2952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25">
            <a:extLst>
              <a:ext uri="{FF2B5EF4-FFF2-40B4-BE49-F238E27FC236}">
                <a16:creationId xmlns:a16="http://schemas.microsoft.com/office/drawing/2014/main" id="{340E072F-442C-C772-CD6F-0358430676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9051" y="-35712400"/>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26">
            <a:extLst>
              <a:ext uri="{FF2B5EF4-FFF2-40B4-BE49-F238E27FC236}">
                <a16:creationId xmlns:a16="http://schemas.microsoft.com/office/drawing/2014/main" id="{3E41D962-6439-894C-3BA8-CCC4B245748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59051" y="-28114625"/>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27">
            <a:extLst>
              <a:ext uri="{FF2B5EF4-FFF2-40B4-BE49-F238E27FC236}">
                <a16:creationId xmlns:a16="http://schemas.microsoft.com/office/drawing/2014/main" id="{59DCE6FB-45EC-1C6F-09E3-015A2FF1970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59051" y="-19692938"/>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28">
            <a:extLst>
              <a:ext uri="{FF2B5EF4-FFF2-40B4-BE49-F238E27FC236}">
                <a16:creationId xmlns:a16="http://schemas.microsoft.com/office/drawing/2014/main" id="{83880218-AEFD-A5D6-7EF1-3CD113C8DF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9051" y="-12369800"/>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32">
            <a:extLst>
              <a:ext uri="{FF2B5EF4-FFF2-40B4-BE49-F238E27FC236}">
                <a16:creationId xmlns:a16="http://schemas.microsoft.com/office/drawing/2014/main" id="{016706AE-58CE-8F51-368C-A05CD8AAF70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11338" y="-45602525"/>
            <a:ext cx="49530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69">
            <a:extLst>
              <a:ext uri="{FF2B5EF4-FFF2-40B4-BE49-F238E27FC236}">
                <a16:creationId xmlns:a16="http://schemas.microsoft.com/office/drawing/2014/main" id="{673E8FE4-6001-5CF5-508F-636E98D86A95}"/>
              </a:ext>
            </a:extLst>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2462213" y="48709263"/>
            <a:ext cx="1143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82" descr="Bravenet Hit Counter">
            <a:extLst>
              <a:ext uri="{FF2B5EF4-FFF2-40B4-BE49-F238E27FC236}">
                <a16:creationId xmlns:a16="http://schemas.microsoft.com/office/drawing/2014/main" id="{535125C7-DFE3-30F4-EEB0-7DB5077D504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35700" y="51987450"/>
            <a:ext cx="6286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78" name="Picture 102">
            <a:extLst>
              <a:ext uri="{FF2B5EF4-FFF2-40B4-BE49-F238E27FC236}">
                <a16:creationId xmlns:a16="http://schemas.microsoft.com/office/drawing/2014/main" id="{1E4EFB09-20D5-5D51-A75E-6497CFBCC3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t="3725" b="4585"/>
          <a:stretch>
            <a:fillRect/>
          </a:stretch>
        </p:blipFill>
        <p:spPr bwMode="auto">
          <a:xfrm>
            <a:off x="762000" y="3505200"/>
            <a:ext cx="10668000" cy="3200400"/>
          </a:xfrm>
          <a:prstGeom prst="rect">
            <a:avLst/>
          </a:prstGeom>
          <a:noFill/>
          <a:ln w="5715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0280" name="Picture 104">
            <a:extLst>
              <a:ext uri="{FF2B5EF4-FFF2-40B4-BE49-F238E27FC236}">
                <a16:creationId xmlns:a16="http://schemas.microsoft.com/office/drawing/2014/main" id="{614DE342-6D6B-2363-2C22-27BC6B510AA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t="9187" r="2499" b="3540"/>
          <a:stretch>
            <a:fillRect/>
          </a:stretch>
        </p:blipFill>
        <p:spPr bwMode="auto">
          <a:xfrm>
            <a:off x="762000" y="304801"/>
            <a:ext cx="10668000" cy="2970213"/>
          </a:xfrm>
          <a:prstGeom prst="rect">
            <a:avLst/>
          </a:prstGeom>
          <a:noFill/>
          <a:ln w="571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140" name="Rectangle 106">
            <a:extLst>
              <a:ext uri="{FF2B5EF4-FFF2-40B4-BE49-F238E27FC236}">
                <a16:creationId xmlns:a16="http://schemas.microsoft.com/office/drawing/2014/main" id="{5CC58651-C7E1-A9AD-005C-5B27D065A4E2}"/>
              </a:ext>
            </a:extLst>
          </p:cNvPr>
          <p:cNvSpPr>
            <a:spLocks noChangeArrowheads="1"/>
          </p:cNvSpPr>
          <p:nvPr/>
        </p:nvSpPr>
        <p:spPr bwMode="auto">
          <a:xfrm>
            <a:off x="10820400" y="762000"/>
            <a:ext cx="609600" cy="2362200"/>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41" name="Rectangle 107">
            <a:extLst>
              <a:ext uri="{FF2B5EF4-FFF2-40B4-BE49-F238E27FC236}">
                <a16:creationId xmlns:a16="http://schemas.microsoft.com/office/drawing/2014/main" id="{86F3890E-F79F-005D-BA1A-5E4C0987B8F7}"/>
              </a:ext>
            </a:extLst>
          </p:cNvPr>
          <p:cNvSpPr>
            <a:spLocks noChangeArrowheads="1"/>
          </p:cNvSpPr>
          <p:nvPr/>
        </p:nvSpPr>
        <p:spPr bwMode="auto">
          <a:xfrm>
            <a:off x="10591800" y="3962400"/>
            <a:ext cx="838200" cy="2362200"/>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42" name="Rectangle 105">
            <a:extLst>
              <a:ext uri="{FF2B5EF4-FFF2-40B4-BE49-F238E27FC236}">
                <a16:creationId xmlns:a16="http://schemas.microsoft.com/office/drawing/2014/main" id="{EC4F1CE1-E6EA-BA16-C9AE-30801538311F}"/>
              </a:ext>
            </a:extLst>
          </p:cNvPr>
          <p:cNvSpPr>
            <a:spLocks noChangeArrowheads="1"/>
          </p:cNvSpPr>
          <p:nvPr/>
        </p:nvSpPr>
        <p:spPr bwMode="auto">
          <a:xfrm>
            <a:off x="10515600" y="838201"/>
            <a:ext cx="6858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90000"/>
              </a:lnSpc>
            </a:pPr>
            <a:r>
              <a:rPr lang="en-US" altLang="en-US" sz="4800">
                <a:solidFill>
                  <a:srgbClr val="FF0066"/>
                </a:solidFill>
                <a:latin typeface="AGaramond Bold" pitchFamily="18" charset="0"/>
              </a:rPr>
              <a:t>S</a:t>
            </a:r>
          </a:p>
          <a:p>
            <a:pPr algn="ctr" eaLnBrk="1" hangingPunct="1">
              <a:lnSpc>
                <a:spcPct val="90000"/>
              </a:lnSpc>
            </a:pPr>
            <a:r>
              <a:rPr lang="es-CO" altLang="en-US" sz="4800">
                <a:solidFill>
                  <a:srgbClr val="FF0066"/>
                </a:solidFill>
                <a:latin typeface="AGaramond Bold" pitchFamily="18" charset="0"/>
              </a:rPr>
              <a:t>O</a:t>
            </a:r>
          </a:p>
          <a:p>
            <a:pPr algn="ctr" eaLnBrk="1" hangingPunct="1">
              <a:lnSpc>
                <a:spcPct val="90000"/>
              </a:lnSpc>
            </a:pPr>
            <a:r>
              <a:rPr lang="es-CO" altLang="en-US" sz="4800">
                <a:solidFill>
                  <a:srgbClr val="FF0066"/>
                </a:solidFill>
                <a:latin typeface="AGaramond Bold" pitchFamily="18" charset="0"/>
              </a:rPr>
              <a:t>L</a:t>
            </a:r>
            <a:endParaRPr lang="en-US" altLang="en-US" sz="4800">
              <a:solidFill>
                <a:srgbClr val="FF0066"/>
              </a:solidFill>
              <a:latin typeface="AGaramond Bold" pitchFamily="18" charset="0"/>
            </a:endParaRPr>
          </a:p>
        </p:txBody>
      </p:sp>
      <p:sp>
        <p:nvSpPr>
          <p:cNvPr id="4143" name="Rectangle 108">
            <a:extLst>
              <a:ext uri="{FF2B5EF4-FFF2-40B4-BE49-F238E27FC236}">
                <a16:creationId xmlns:a16="http://schemas.microsoft.com/office/drawing/2014/main" id="{CEEE4522-F3D7-31E0-12D5-D4F31F29FA86}"/>
              </a:ext>
            </a:extLst>
          </p:cNvPr>
          <p:cNvSpPr>
            <a:spLocks noChangeArrowheads="1"/>
          </p:cNvSpPr>
          <p:nvPr/>
        </p:nvSpPr>
        <p:spPr bwMode="auto">
          <a:xfrm>
            <a:off x="10484427" y="4109243"/>
            <a:ext cx="6858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90000"/>
              </a:lnSpc>
            </a:pPr>
            <a:r>
              <a:rPr lang="en-US" altLang="en-US" sz="4800" dirty="0">
                <a:solidFill>
                  <a:srgbClr val="FF0066"/>
                </a:solidFill>
                <a:latin typeface="AGaramond Bold" pitchFamily="18" charset="0"/>
              </a:rPr>
              <a:t>S</a:t>
            </a:r>
          </a:p>
          <a:p>
            <a:pPr algn="ctr" eaLnBrk="1" hangingPunct="1">
              <a:lnSpc>
                <a:spcPct val="90000"/>
              </a:lnSpc>
            </a:pPr>
            <a:r>
              <a:rPr lang="es-CO" altLang="en-US" sz="4800" dirty="0">
                <a:solidFill>
                  <a:srgbClr val="FF0066"/>
                </a:solidFill>
                <a:latin typeface="AGaramond Bold" pitchFamily="18" charset="0"/>
              </a:rPr>
              <a:t>O</a:t>
            </a:r>
          </a:p>
          <a:p>
            <a:pPr algn="ctr" eaLnBrk="1" hangingPunct="1">
              <a:lnSpc>
                <a:spcPct val="90000"/>
              </a:lnSpc>
            </a:pPr>
            <a:r>
              <a:rPr lang="es-CO" altLang="en-US" sz="4800" dirty="0">
                <a:solidFill>
                  <a:srgbClr val="FF0066"/>
                </a:solidFill>
                <a:latin typeface="AGaramond Bold" pitchFamily="18" charset="0"/>
              </a:rPr>
              <a:t>L</a:t>
            </a:r>
            <a:endParaRPr lang="en-US" altLang="en-US" sz="4800" dirty="0">
              <a:solidFill>
                <a:srgbClr val="FF0066"/>
              </a:solidFill>
              <a:latin typeface="AGaramond Bold" pitchFamily="18" charset="0"/>
            </a:endParaRPr>
          </a:p>
        </p:txBody>
      </p:sp>
      <p:sp>
        <p:nvSpPr>
          <p:cNvPr id="4144" name="Rectangle 110">
            <a:extLst>
              <a:ext uri="{FF2B5EF4-FFF2-40B4-BE49-F238E27FC236}">
                <a16:creationId xmlns:a16="http://schemas.microsoft.com/office/drawing/2014/main" id="{28646EA1-06A9-B38F-72FF-3641A3A30DD0}"/>
              </a:ext>
            </a:extLst>
          </p:cNvPr>
          <p:cNvSpPr>
            <a:spLocks noChangeArrowheads="1"/>
          </p:cNvSpPr>
          <p:nvPr/>
        </p:nvSpPr>
        <p:spPr bwMode="auto">
          <a:xfrm>
            <a:off x="3581400" y="4648200"/>
            <a:ext cx="1371600" cy="9906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45" name="Rectangle 111">
            <a:extLst>
              <a:ext uri="{FF2B5EF4-FFF2-40B4-BE49-F238E27FC236}">
                <a16:creationId xmlns:a16="http://schemas.microsoft.com/office/drawing/2014/main" id="{1D8B9F0C-1B87-D836-F394-67EB7A34D6F7}"/>
              </a:ext>
            </a:extLst>
          </p:cNvPr>
          <p:cNvSpPr>
            <a:spLocks noChangeArrowheads="1"/>
          </p:cNvSpPr>
          <p:nvPr/>
        </p:nvSpPr>
        <p:spPr bwMode="auto">
          <a:xfrm>
            <a:off x="3124200" y="4800600"/>
            <a:ext cx="533400" cy="685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46" name="Oval 112">
            <a:extLst>
              <a:ext uri="{FF2B5EF4-FFF2-40B4-BE49-F238E27FC236}">
                <a16:creationId xmlns:a16="http://schemas.microsoft.com/office/drawing/2014/main" id="{A28BAFB0-CE98-86D8-ADCB-D5FB8EC27C30}"/>
              </a:ext>
            </a:extLst>
          </p:cNvPr>
          <p:cNvSpPr>
            <a:spLocks noChangeArrowheads="1"/>
          </p:cNvSpPr>
          <p:nvPr/>
        </p:nvSpPr>
        <p:spPr bwMode="auto">
          <a:xfrm>
            <a:off x="3124200" y="4724400"/>
            <a:ext cx="685800" cy="152400"/>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47" name="Rectangle 109">
            <a:extLst>
              <a:ext uri="{FF2B5EF4-FFF2-40B4-BE49-F238E27FC236}">
                <a16:creationId xmlns:a16="http://schemas.microsoft.com/office/drawing/2014/main" id="{6E42BEE6-3261-1CB3-1E9D-F497F01E8531}"/>
              </a:ext>
            </a:extLst>
          </p:cNvPr>
          <p:cNvSpPr>
            <a:spLocks noChangeArrowheads="1"/>
          </p:cNvSpPr>
          <p:nvPr/>
        </p:nvSpPr>
        <p:spPr bwMode="auto">
          <a:xfrm>
            <a:off x="1670917" y="4720608"/>
            <a:ext cx="3282083" cy="824008"/>
          </a:xfrm>
          <a:prstGeom prst="rect">
            <a:avLst/>
          </a:prstGeom>
          <a:solidFill>
            <a:srgbClr val="F7F7D5"/>
          </a:solidFill>
          <a:ln>
            <a:noFill/>
          </a:ln>
          <a:effectLst/>
        </p:spPr>
        <p:txBody>
          <a:bodyPr wrap="squar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125000"/>
              </a:lnSpc>
            </a:pPr>
            <a:r>
              <a:rPr lang="en-US" altLang="en-US" sz="2000" dirty="0">
                <a:solidFill>
                  <a:srgbClr val="3333CC"/>
                </a:solidFill>
                <a:latin typeface="Arial Unicode MS" pitchFamily="34" charset="-128"/>
              </a:rPr>
              <a:t>La luz de la </a:t>
            </a:r>
            <a:r>
              <a:rPr lang="en-US" altLang="en-US" sz="2000" dirty="0" err="1">
                <a:solidFill>
                  <a:srgbClr val="3333CC"/>
                </a:solidFill>
                <a:latin typeface="Arial Unicode MS" pitchFamily="34" charset="-128"/>
              </a:rPr>
              <a:t>luna</a:t>
            </a:r>
            <a:r>
              <a:rPr lang="en-US" altLang="en-US" sz="2000" dirty="0">
                <a:solidFill>
                  <a:srgbClr val="3333CC"/>
                </a:solidFill>
                <a:latin typeface="Arial Unicode MS" pitchFamily="34" charset="-128"/>
              </a:rPr>
              <a:t> </a:t>
            </a:r>
            <a:r>
              <a:rPr lang="en-US" altLang="en-US" sz="2000" dirty="0" err="1">
                <a:solidFill>
                  <a:srgbClr val="3333CC"/>
                </a:solidFill>
                <a:latin typeface="Arial Unicode MS" pitchFamily="34" charset="-128"/>
              </a:rPr>
              <a:t>reflejada</a:t>
            </a:r>
            <a:r>
              <a:rPr lang="en-US" altLang="en-US" sz="2000" dirty="0">
                <a:solidFill>
                  <a:srgbClr val="3333CC"/>
                </a:solidFill>
                <a:latin typeface="Arial Unicode MS" pitchFamily="34" charset="-128"/>
              </a:rPr>
              <a:t> </a:t>
            </a:r>
            <a:r>
              <a:rPr lang="en-US" altLang="en-US" sz="2000" dirty="0" err="1">
                <a:solidFill>
                  <a:srgbClr val="3333CC"/>
                </a:solidFill>
                <a:latin typeface="Arial Unicode MS" pitchFamily="34" charset="-128"/>
              </a:rPr>
              <a:t>sobre</a:t>
            </a:r>
            <a:r>
              <a:rPr lang="en-US" altLang="en-US" sz="2000" dirty="0">
                <a:solidFill>
                  <a:srgbClr val="3333CC"/>
                </a:solidFill>
                <a:latin typeface="Arial Unicode MS" pitchFamily="34" charset="-128"/>
              </a:rPr>
              <a:t> la tierra</a:t>
            </a:r>
          </a:p>
        </p:txBody>
      </p:sp>
      <p:sp>
        <p:nvSpPr>
          <p:cNvPr id="4150" name="Rectangle 116">
            <a:extLst>
              <a:ext uri="{FF2B5EF4-FFF2-40B4-BE49-F238E27FC236}">
                <a16:creationId xmlns:a16="http://schemas.microsoft.com/office/drawing/2014/main" id="{1D471E4C-BD9D-6AF7-E0D6-FB274E57F520}"/>
              </a:ext>
            </a:extLst>
          </p:cNvPr>
          <p:cNvSpPr>
            <a:spLocks noChangeArrowheads="1"/>
          </p:cNvSpPr>
          <p:nvPr/>
        </p:nvSpPr>
        <p:spPr bwMode="auto">
          <a:xfrm>
            <a:off x="1447800" y="1600200"/>
            <a:ext cx="3352800" cy="609600"/>
          </a:xfrm>
          <a:prstGeom prst="rect">
            <a:avLst/>
          </a:prstGeom>
          <a:solidFill>
            <a:srgbClr val="002D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4151" name="Rectangle 115">
            <a:extLst>
              <a:ext uri="{FF2B5EF4-FFF2-40B4-BE49-F238E27FC236}">
                <a16:creationId xmlns:a16="http://schemas.microsoft.com/office/drawing/2014/main" id="{A2891951-276C-2955-49BF-E33DB83E0B9F}"/>
              </a:ext>
            </a:extLst>
          </p:cNvPr>
          <p:cNvSpPr>
            <a:spLocks noChangeArrowheads="1"/>
          </p:cNvSpPr>
          <p:nvPr/>
        </p:nvSpPr>
        <p:spPr bwMode="auto">
          <a:xfrm>
            <a:off x="1130552" y="167284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r>
              <a:rPr lang="en-US" altLang="en-US" dirty="0">
                <a:solidFill>
                  <a:srgbClr val="FFFF00"/>
                </a:solidFill>
              </a:rPr>
              <a:t>Sombra de la tierra</a:t>
            </a:r>
          </a:p>
        </p:txBody>
      </p:sp>
      <p:sp>
        <p:nvSpPr>
          <p:cNvPr id="4153" name="Rectangle 118">
            <a:extLst>
              <a:ext uri="{FF2B5EF4-FFF2-40B4-BE49-F238E27FC236}">
                <a16:creationId xmlns:a16="http://schemas.microsoft.com/office/drawing/2014/main" id="{DB74411D-48E7-9D56-291C-FD6A7B14C3C7}"/>
              </a:ext>
            </a:extLst>
          </p:cNvPr>
          <p:cNvSpPr>
            <a:spLocks noChangeArrowheads="1"/>
          </p:cNvSpPr>
          <p:nvPr/>
        </p:nvSpPr>
        <p:spPr bwMode="auto">
          <a:xfrm>
            <a:off x="5326064" y="1655548"/>
            <a:ext cx="6096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2" name="TextBox 1">
            <a:extLst>
              <a:ext uri="{FF2B5EF4-FFF2-40B4-BE49-F238E27FC236}">
                <a16:creationId xmlns:a16="http://schemas.microsoft.com/office/drawing/2014/main" id="{DCE9D911-ABB0-BCCF-5ED8-AF8396F31A84}"/>
              </a:ext>
            </a:extLst>
          </p:cNvPr>
          <p:cNvSpPr txBox="1"/>
          <p:nvPr/>
        </p:nvSpPr>
        <p:spPr>
          <a:xfrm>
            <a:off x="590550" y="3454382"/>
            <a:ext cx="11290300" cy="3430587"/>
          </a:xfrm>
          <a:prstGeom prst="rect">
            <a:avLst/>
          </a:prstGeom>
          <a:solidFill>
            <a:schemeClr val="tx1"/>
          </a:solidFill>
        </p:spPr>
        <p:txBody>
          <a:bodyPr wrap="square" rtlCol="0">
            <a:spAutoFit/>
          </a:bodyPr>
          <a:lstStyle/>
          <a:p>
            <a:endParaRPr lang="en-US" dirty="0"/>
          </a:p>
        </p:txBody>
      </p:sp>
      <p:sp>
        <p:nvSpPr>
          <p:cNvPr id="4" name="Rectangle 116">
            <a:extLst>
              <a:ext uri="{FF2B5EF4-FFF2-40B4-BE49-F238E27FC236}">
                <a16:creationId xmlns:a16="http://schemas.microsoft.com/office/drawing/2014/main" id="{D2C2ADD2-320F-E282-73AD-DD419D74A916}"/>
              </a:ext>
            </a:extLst>
          </p:cNvPr>
          <p:cNvSpPr>
            <a:spLocks noChangeArrowheads="1"/>
          </p:cNvSpPr>
          <p:nvPr/>
        </p:nvSpPr>
        <p:spPr bwMode="auto">
          <a:xfrm>
            <a:off x="7226550" y="1720057"/>
            <a:ext cx="1926473" cy="304800"/>
          </a:xfrm>
          <a:prstGeom prst="rect">
            <a:avLst/>
          </a:prstGeom>
          <a:solidFill>
            <a:srgbClr val="002D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5" name="Rectangle 115">
            <a:extLst>
              <a:ext uri="{FF2B5EF4-FFF2-40B4-BE49-F238E27FC236}">
                <a16:creationId xmlns:a16="http://schemas.microsoft.com/office/drawing/2014/main" id="{B545E4A8-6F13-280D-3549-A659D7758295}"/>
              </a:ext>
            </a:extLst>
          </p:cNvPr>
          <p:cNvSpPr>
            <a:spLocks noChangeArrowheads="1"/>
          </p:cNvSpPr>
          <p:nvPr/>
        </p:nvSpPr>
        <p:spPr bwMode="auto">
          <a:xfrm>
            <a:off x="7238999" y="1668484"/>
            <a:ext cx="1914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r" eaLnBrk="1" hangingPunct="1"/>
            <a:r>
              <a:rPr lang="en-US" altLang="en-US" sz="1800" dirty="0">
                <a:solidFill>
                  <a:srgbClr val="FFFF00"/>
                </a:solidFill>
              </a:rPr>
              <a:t>Sombra de la luna</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3" name="Oval 3">
            <a:extLst>
              <a:ext uri="{FF2B5EF4-FFF2-40B4-BE49-F238E27FC236}">
                <a16:creationId xmlns:a16="http://schemas.microsoft.com/office/drawing/2014/main" id="{D43DDE31-703D-8918-75FB-56096F329308}"/>
              </a:ext>
            </a:extLst>
          </p:cNvPr>
          <p:cNvSpPr>
            <a:spLocks noChangeArrowheads="1"/>
          </p:cNvSpPr>
          <p:nvPr/>
        </p:nvSpPr>
        <p:spPr bwMode="auto">
          <a:xfrm>
            <a:off x="8915400" y="-4527"/>
            <a:ext cx="2971800" cy="685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5123" name="Rectangle 4">
            <a:extLst>
              <a:ext uri="{FF2B5EF4-FFF2-40B4-BE49-F238E27FC236}">
                <a16:creationId xmlns:a16="http://schemas.microsoft.com/office/drawing/2014/main" id="{986B7EBC-3D86-7A10-DE58-6E85B037A866}"/>
              </a:ext>
            </a:extLst>
          </p:cNvPr>
          <p:cNvSpPr>
            <a:spLocks noChangeArrowheads="1"/>
          </p:cNvSpPr>
          <p:nvPr/>
        </p:nvSpPr>
        <p:spPr bwMode="auto">
          <a:xfrm>
            <a:off x="10397837" y="7018"/>
            <a:ext cx="1535545"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sp>
        <p:nvSpPr>
          <p:cNvPr id="51205" name="Text Box 5">
            <a:extLst>
              <a:ext uri="{FF2B5EF4-FFF2-40B4-BE49-F238E27FC236}">
                <a16:creationId xmlns:a16="http://schemas.microsoft.com/office/drawing/2014/main" id="{C375638C-BBBB-907F-1146-755BBAEF115F}"/>
              </a:ext>
            </a:extLst>
          </p:cNvPr>
          <p:cNvSpPr txBox="1">
            <a:spLocks noChangeArrowheads="1"/>
          </p:cNvSpPr>
          <p:nvPr/>
        </p:nvSpPr>
        <p:spPr bwMode="auto">
          <a:xfrm>
            <a:off x="9588501" y="972218"/>
            <a:ext cx="536863" cy="440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J</a:t>
            </a: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E</a:t>
            </a: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S</a:t>
            </a:r>
          </a:p>
          <a:p>
            <a:pPr algn="ctr" eaLnBrk="1" hangingPunct="1">
              <a:lnSpc>
                <a:spcPct val="85000"/>
              </a:lnSpc>
            </a:pPr>
            <a:r>
              <a:rPr lang="es-CO" altLang="en-US" sz="6600" dirty="0">
                <a:latin typeface="Tahoma" panose="020B0604030504040204" pitchFamily="34" charset="0"/>
                <a:ea typeface="Tahoma" panose="020B0604030504040204" pitchFamily="34" charset="0"/>
                <a:cs typeface="Tahoma" panose="020B0604030504040204" pitchFamily="34" charset="0"/>
              </a:rPr>
              <a:t>Ú</a:t>
            </a:r>
            <a:endParaRPr lang="en-US" altLang="en-US" sz="66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5000"/>
              </a:lnSpc>
            </a:pPr>
            <a:r>
              <a:rPr lang="en-US" altLang="en-US" sz="6600" dirty="0">
                <a:latin typeface="Tahoma" panose="020B0604030504040204" pitchFamily="34" charset="0"/>
                <a:ea typeface="Tahoma" panose="020B0604030504040204" pitchFamily="34" charset="0"/>
                <a:cs typeface="Tahoma" panose="020B0604030504040204" pitchFamily="34" charset="0"/>
              </a:rPr>
              <a:t>S</a:t>
            </a:r>
          </a:p>
        </p:txBody>
      </p:sp>
      <p:pic>
        <p:nvPicPr>
          <p:cNvPr id="51206" name="Picture 6">
            <a:extLst>
              <a:ext uri="{FF2B5EF4-FFF2-40B4-BE49-F238E27FC236}">
                <a16:creationId xmlns:a16="http://schemas.microsoft.com/office/drawing/2014/main" id="{E1DD5518-09E5-F558-4113-27291034924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200" y="1138474"/>
            <a:ext cx="5181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Line 7">
            <a:extLst>
              <a:ext uri="{FF2B5EF4-FFF2-40B4-BE49-F238E27FC236}">
                <a16:creationId xmlns:a16="http://schemas.microsoft.com/office/drawing/2014/main" id="{16E33BAB-FA93-7C1F-1B50-1127FC22D3BC}"/>
              </a:ext>
            </a:extLst>
          </p:cNvPr>
          <p:cNvSpPr>
            <a:spLocks noChangeShapeType="1"/>
          </p:cNvSpPr>
          <p:nvPr/>
        </p:nvSpPr>
        <p:spPr bwMode="auto">
          <a:xfrm flipH="1">
            <a:off x="7924800" y="681273"/>
            <a:ext cx="1371600" cy="1219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8">
            <a:extLst>
              <a:ext uri="{FF2B5EF4-FFF2-40B4-BE49-F238E27FC236}">
                <a16:creationId xmlns:a16="http://schemas.microsoft.com/office/drawing/2014/main" id="{89A002D1-8EDD-B40A-FACE-04C9DFFC5F0D}"/>
              </a:ext>
            </a:extLst>
          </p:cNvPr>
          <p:cNvSpPr>
            <a:spLocks noChangeShapeType="1"/>
          </p:cNvSpPr>
          <p:nvPr/>
        </p:nvSpPr>
        <p:spPr bwMode="auto">
          <a:xfrm flipH="1">
            <a:off x="8001000" y="1214673"/>
            <a:ext cx="1219200" cy="1066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Line 9">
            <a:extLst>
              <a:ext uri="{FF2B5EF4-FFF2-40B4-BE49-F238E27FC236}">
                <a16:creationId xmlns:a16="http://schemas.microsoft.com/office/drawing/2014/main" id="{A2F07C2C-28E8-4F6B-F1D1-C27ADC6438CC}"/>
              </a:ext>
            </a:extLst>
          </p:cNvPr>
          <p:cNvSpPr>
            <a:spLocks noChangeShapeType="1"/>
          </p:cNvSpPr>
          <p:nvPr/>
        </p:nvSpPr>
        <p:spPr bwMode="auto">
          <a:xfrm flipH="1">
            <a:off x="8077200" y="1900473"/>
            <a:ext cx="990600" cy="838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Line 10">
            <a:extLst>
              <a:ext uri="{FF2B5EF4-FFF2-40B4-BE49-F238E27FC236}">
                <a16:creationId xmlns:a16="http://schemas.microsoft.com/office/drawing/2014/main" id="{3E5FEA90-BDBF-F782-453F-B1C682365226}"/>
              </a:ext>
            </a:extLst>
          </p:cNvPr>
          <p:cNvSpPr>
            <a:spLocks noChangeShapeType="1"/>
          </p:cNvSpPr>
          <p:nvPr/>
        </p:nvSpPr>
        <p:spPr bwMode="auto">
          <a:xfrm flipH="1" flipV="1">
            <a:off x="8153400" y="4186473"/>
            <a:ext cx="10668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1">
            <a:extLst>
              <a:ext uri="{FF2B5EF4-FFF2-40B4-BE49-F238E27FC236}">
                <a16:creationId xmlns:a16="http://schemas.microsoft.com/office/drawing/2014/main" id="{83D8D764-54E5-1AE3-F990-0627067395B7}"/>
              </a:ext>
            </a:extLst>
          </p:cNvPr>
          <p:cNvSpPr>
            <a:spLocks noChangeShapeType="1"/>
          </p:cNvSpPr>
          <p:nvPr/>
        </p:nvSpPr>
        <p:spPr bwMode="auto">
          <a:xfrm flipH="1" flipV="1">
            <a:off x="8001000" y="4415073"/>
            <a:ext cx="1219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Line 13">
            <a:extLst>
              <a:ext uri="{FF2B5EF4-FFF2-40B4-BE49-F238E27FC236}">
                <a16:creationId xmlns:a16="http://schemas.microsoft.com/office/drawing/2014/main" id="{56609641-1C59-A53E-C3B7-949DA63636C7}"/>
              </a:ext>
            </a:extLst>
          </p:cNvPr>
          <p:cNvSpPr>
            <a:spLocks noChangeShapeType="1"/>
          </p:cNvSpPr>
          <p:nvPr/>
        </p:nvSpPr>
        <p:spPr bwMode="auto">
          <a:xfrm flipH="1" flipV="1">
            <a:off x="7924800" y="4719873"/>
            <a:ext cx="1219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4" name="Line 14">
            <a:extLst>
              <a:ext uri="{FF2B5EF4-FFF2-40B4-BE49-F238E27FC236}">
                <a16:creationId xmlns:a16="http://schemas.microsoft.com/office/drawing/2014/main" id="{1F88029F-1A32-A4D5-BB7B-2B1742327BEB}"/>
              </a:ext>
            </a:extLst>
          </p:cNvPr>
          <p:cNvSpPr>
            <a:spLocks noChangeShapeType="1"/>
          </p:cNvSpPr>
          <p:nvPr/>
        </p:nvSpPr>
        <p:spPr bwMode="auto">
          <a:xfrm flipH="1">
            <a:off x="8229600" y="2662473"/>
            <a:ext cx="8382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5" name="Line 15">
            <a:extLst>
              <a:ext uri="{FF2B5EF4-FFF2-40B4-BE49-F238E27FC236}">
                <a16:creationId xmlns:a16="http://schemas.microsoft.com/office/drawing/2014/main" id="{8173DC30-71B8-BD08-000D-4AAF56B21AA8}"/>
              </a:ext>
            </a:extLst>
          </p:cNvPr>
          <p:cNvSpPr>
            <a:spLocks noChangeShapeType="1"/>
          </p:cNvSpPr>
          <p:nvPr/>
        </p:nvSpPr>
        <p:spPr bwMode="auto">
          <a:xfrm flipH="1" flipV="1">
            <a:off x="8229600" y="3805473"/>
            <a:ext cx="838200" cy="228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Oval 17">
            <a:extLst>
              <a:ext uri="{FF2B5EF4-FFF2-40B4-BE49-F238E27FC236}">
                <a16:creationId xmlns:a16="http://schemas.microsoft.com/office/drawing/2014/main" id="{3615DB96-612A-1C5C-F39A-E9CA82E0A057}"/>
              </a:ext>
            </a:extLst>
          </p:cNvPr>
          <p:cNvSpPr>
            <a:spLocks noChangeArrowheads="1"/>
          </p:cNvSpPr>
          <p:nvPr/>
        </p:nvSpPr>
        <p:spPr bwMode="auto">
          <a:xfrm>
            <a:off x="1295400" y="1443273"/>
            <a:ext cx="4267200" cy="4191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empus Sans ITC" panose="04020404030D07020202" pitchFamily="82" charset="0"/>
              </a:defRPr>
            </a:lvl1pPr>
            <a:lvl2pPr marL="742950" indent="-285750">
              <a:defRPr sz="2400" b="1">
                <a:solidFill>
                  <a:schemeClr val="tx1"/>
                </a:solidFill>
                <a:latin typeface="Tempus Sans ITC" panose="04020404030D07020202" pitchFamily="82" charset="0"/>
              </a:defRPr>
            </a:lvl2pPr>
            <a:lvl3pPr marL="1143000" indent="-228600">
              <a:defRPr sz="2400" b="1">
                <a:solidFill>
                  <a:schemeClr val="tx1"/>
                </a:solidFill>
                <a:latin typeface="Tempus Sans ITC" panose="04020404030D07020202" pitchFamily="82" charset="0"/>
              </a:defRPr>
            </a:lvl3pPr>
            <a:lvl4pPr marL="1600200" indent="-228600">
              <a:defRPr sz="2400" b="1">
                <a:solidFill>
                  <a:schemeClr val="tx1"/>
                </a:solidFill>
                <a:latin typeface="Tempus Sans ITC" panose="04020404030D07020202" pitchFamily="82" charset="0"/>
              </a:defRPr>
            </a:lvl4pPr>
            <a:lvl5pPr marL="2057400" indent="-228600">
              <a:defRPr sz="24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b="1">
                <a:solidFill>
                  <a:schemeClr val="tx1"/>
                </a:solidFill>
                <a:latin typeface="Tempus Sans ITC" panose="04020404030D07020202" pitchFamily="82" charset="0"/>
              </a:defRPr>
            </a:lvl9pPr>
          </a:lstStyle>
          <a:p>
            <a:pPr eaLnBrk="1" hangingPunct="1"/>
            <a:endParaRPr lang="en-US" altLang="en-US"/>
          </a:p>
        </p:txBody>
      </p:sp>
      <p:pic>
        <p:nvPicPr>
          <p:cNvPr id="3" name="Picture 2" descr="Cartoon of two people holding hands&#10;&#10;Description automatically generated">
            <a:extLst>
              <a:ext uri="{FF2B5EF4-FFF2-40B4-BE49-F238E27FC236}">
                <a16:creationId xmlns:a16="http://schemas.microsoft.com/office/drawing/2014/main" id="{65BA0D99-8181-11B1-0C13-EDCAFCEB5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531" y="1558448"/>
            <a:ext cx="2227369" cy="3503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51207"/>
                                        </p:tgtEl>
                                        <p:attrNameLst>
                                          <p:attrName>style.color</p:attrName>
                                        </p:attrNameLst>
                                      </p:cBhvr>
                                      <p:to>
                                        <a:schemeClr val="accent2"/>
                                      </p:to>
                                    </p:animClr>
                                    <p:animClr clrSpc="rgb" dir="cw">
                                      <p:cBhvr>
                                        <p:cTn id="7" dur="100" fill="hold"/>
                                        <p:tgtEl>
                                          <p:spTgt spid="51207"/>
                                        </p:tgtEl>
                                        <p:attrNameLst>
                                          <p:attrName>fillcolor</p:attrName>
                                        </p:attrNameLst>
                                      </p:cBhvr>
                                      <p:to>
                                        <a:schemeClr val="accent2"/>
                                      </p:to>
                                    </p:animClr>
                                    <p:set>
                                      <p:cBhvr>
                                        <p:cTn id="8" dur="100" fill="hold"/>
                                        <p:tgtEl>
                                          <p:spTgt spid="51207"/>
                                        </p:tgtEl>
                                        <p:attrNameLst>
                                          <p:attrName>fill.type</p:attrName>
                                        </p:attrNameLst>
                                      </p:cBhvr>
                                      <p:to>
                                        <p:strVal val="solid"/>
                                      </p:to>
                                    </p:set>
                                    <p:set>
                                      <p:cBhvr>
                                        <p:cTn id="9" dur="100" fill="hold"/>
                                        <p:tgtEl>
                                          <p:spTgt spid="51207"/>
                                        </p:tgtEl>
                                        <p:attrNameLst>
                                          <p:attrName>fill.on</p:attrName>
                                        </p:attrNameLst>
                                      </p:cBhvr>
                                      <p:to>
                                        <p:strVal val="true"/>
                                      </p:to>
                                    </p:set>
                                    <p:animRot by="120000">
                                      <p:cBhvr>
                                        <p:cTn id="10" dur="100" fill="hold">
                                          <p:stCondLst>
                                            <p:cond delay="0"/>
                                          </p:stCondLst>
                                        </p:cTn>
                                        <p:tgtEl>
                                          <p:spTgt spid="51207"/>
                                        </p:tgtEl>
                                        <p:attrNameLst>
                                          <p:attrName>r</p:attrName>
                                        </p:attrNameLst>
                                      </p:cBhvr>
                                    </p:animRot>
                                    <p:animRot by="-240000">
                                      <p:cBhvr>
                                        <p:cTn id="11" dur="200" fill="hold">
                                          <p:stCondLst>
                                            <p:cond delay="200"/>
                                          </p:stCondLst>
                                        </p:cTn>
                                        <p:tgtEl>
                                          <p:spTgt spid="51207"/>
                                        </p:tgtEl>
                                        <p:attrNameLst>
                                          <p:attrName>r</p:attrName>
                                        </p:attrNameLst>
                                      </p:cBhvr>
                                    </p:animRot>
                                    <p:animRot by="240000">
                                      <p:cBhvr>
                                        <p:cTn id="12" dur="200" fill="hold">
                                          <p:stCondLst>
                                            <p:cond delay="400"/>
                                          </p:stCondLst>
                                        </p:cTn>
                                        <p:tgtEl>
                                          <p:spTgt spid="51207"/>
                                        </p:tgtEl>
                                        <p:attrNameLst>
                                          <p:attrName>r</p:attrName>
                                        </p:attrNameLst>
                                      </p:cBhvr>
                                    </p:animRot>
                                    <p:animRot by="-240000">
                                      <p:cBhvr>
                                        <p:cTn id="13" dur="200" fill="hold">
                                          <p:stCondLst>
                                            <p:cond delay="600"/>
                                          </p:stCondLst>
                                        </p:cTn>
                                        <p:tgtEl>
                                          <p:spTgt spid="51207"/>
                                        </p:tgtEl>
                                        <p:attrNameLst>
                                          <p:attrName>r</p:attrName>
                                        </p:attrNameLst>
                                      </p:cBhvr>
                                    </p:animRot>
                                    <p:animRot by="120000">
                                      <p:cBhvr>
                                        <p:cTn id="14" dur="200" fill="hold">
                                          <p:stCondLst>
                                            <p:cond delay="800"/>
                                          </p:stCondLst>
                                        </p:cTn>
                                        <p:tgtEl>
                                          <p:spTgt spid="51207"/>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51208"/>
                                        </p:tgtEl>
                                        <p:attrNameLst>
                                          <p:attrName>style.color</p:attrName>
                                        </p:attrNameLst>
                                      </p:cBhvr>
                                      <p:to>
                                        <a:schemeClr val="accent2"/>
                                      </p:to>
                                    </p:animClr>
                                    <p:animClr clrSpc="rgb" dir="cw">
                                      <p:cBhvr>
                                        <p:cTn id="17" dur="100" fill="hold"/>
                                        <p:tgtEl>
                                          <p:spTgt spid="51208"/>
                                        </p:tgtEl>
                                        <p:attrNameLst>
                                          <p:attrName>fillcolor</p:attrName>
                                        </p:attrNameLst>
                                      </p:cBhvr>
                                      <p:to>
                                        <a:schemeClr val="accent2"/>
                                      </p:to>
                                    </p:animClr>
                                    <p:set>
                                      <p:cBhvr>
                                        <p:cTn id="18" dur="100" fill="hold"/>
                                        <p:tgtEl>
                                          <p:spTgt spid="51208"/>
                                        </p:tgtEl>
                                        <p:attrNameLst>
                                          <p:attrName>fill.type</p:attrName>
                                        </p:attrNameLst>
                                      </p:cBhvr>
                                      <p:to>
                                        <p:strVal val="solid"/>
                                      </p:to>
                                    </p:set>
                                    <p:set>
                                      <p:cBhvr>
                                        <p:cTn id="19" dur="100" fill="hold"/>
                                        <p:tgtEl>
                                          <p:spTgt spid="51208"/>
                                        </p:tgtEl>
                                        <p:attrNameLst>
                                          <p:attrName>fill.on</p:attrName>
                                        </p:attrNameLst>
                                      </p:cBhvr>
                                      <p:to>
                                        <p:strVal val="true"/>
                                      </p:to>
                                    </p:set>
                                    <p:animRot by="120000">
                                      <p:cBhvr>
                                        <p:cTn id="20" dur="100" fill="hold">
                                          <p:stCondLst>
                                            <p:cond delay="0"/>
                                          </p:stCondLst>
                                        </p:cTn>
                                        <p:tgtEl>
                                          <p:spTgt spid="51208"/>
                                        </p:tgtEl>
                                        <p:attrNameLst>
                                          <p:attrName>r</p:attrName>
                                        </p:attrNameLst>
                                      </p:cBhvr>
                                    </p:animRot>
                                    <p:animRot by="-240000">
                                      <p:cBhvr>
                                        <p:cTn id="21" dur="200" fill="hold">
                                          <p:stCondLst>
                                            <p:cond delay="200"/>
                                          </p:stCondLst>
                                        </p:cTn>
                                        <p:tgtEl>
                                          <p:spTgt spid="51208"/>
                                        </p:tgtEl>
                                        <p:attrNameLst>
                                          <p:attrName>r</p:attrName>
                                        </p:attrNameLst>
                                      </p:cBhvr>
                                    </p:animRot>
                                    <p:animRot by="240000">
                                      <p:cBhvr>
                                        <p:cTn id="22" dur="200" fill="hold">
                                          <p:stCondLst>
                                            <p:cond delay="400"/>
                                          </p:stCondLst>
                                        </p:cTn>
                                        <p:tgtEl>
                                          <p:spTgt spid="51208"/>
                                        </p:tgtEl>
                                        <p:attrNameLst>
                                          <p:attrName>r</p:attrName>
                                        </p:attrNameLst>
                                      </p:cBhvr>
                                    </p:animRot>
                                    <p:animRot by="-240000">
                                      <p:cBhvr>
                                        <p:cTn id="23" dur="200" fill="hold">
                                          <p:stCondLst>
                                            <p:cond delay="600"/>
                                          </p:stCondLst>
                                        </p:cTn>
                                        <p:tgtEl>
                                          <p:spTgt spid="51208"/>
                                        </p:tgtEl>
                                        <p:attrNameLst>
                                          <p:attrName>r</p:attrName>
                                        </p:attrNameLst>
                                      </p:cBhvr>
                                    </p:animRot>
                                    <p:animRot by="120000">
                                      <p:cBhvr>
                                        <p:cTn id="24" dur="200" fill="hold">
                                          <p:stCondLst>
                                            <p:cond delay="800"/>
                                          </p:stCondLst>
                                        </p:cTn>
                                        <p:tgtEl>
                                          <p:spTgt spid="51208"/>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51209"/>
                                        </p:tgtEl>
                                        <p:attrNameLst>
                                          <p:attrName>style.color</p:attrName>
                                        </p:attrNameLst>
                                      </p:cBhvr>
                                      <p:to>
                                        <a:schemeClr val="accent2"/>
                                      </p:to>
                                    </p:animClr>
                                    <p:animClr clrSpc="rgb" dir="cw">
                                      <p:cBhvr>
                                        <p:cTn id="27" dur="100" fill="hold"/>
                                        <p:tgtEl>
                                          <p:spTgt spid="51209"/>
                                        </p:tgtEl>
                                        <p:attrNameLst>
                                          <p:attrName>fillcolor</p:attrName>
                                        </p:attrNameLst>
                                      </p:cBhvr>
                                      <p:to>
                                        <a:schemeClr val="accent2"/>
                                      </p:to>
                                    </p:animClr>
                                    <p:set>
                                      <p:cBhvr>
                                        <p:cTn id="28" dur="100" fill="hold"/>
                                        <p:tgtEl>
                                          <p:spTgt spid="51209"/>
                                        </p:tgtEl>
                                        <p:attrNameLst>
                                          <p:attrName>fill.type</p:attrName>
                                        </p:attrNameLst>
                                      </p:cBhvr>
                                      <p:to>
                                        <p:strVal val="solid"/>
                                      </p:to>
                                    </p:set>
                                    <p:set>
                                      <p:cBhvr>
                                        <p:cTn id="29" dur="100" fill="hold"/>
                                        <p:tgtEl>
                                          <p:spTgt spid="51209"/>
                                        </p:tgtEl>
                                        <p:attrNameLst>
                                          <p:attrName>fill.on</p:attrName>
                                        </p:attrNameLst>
                                      </p:cBhvr>
                                      <p:to>
                                        <p:strVal val="true"/>
                                      </p:to>
                                    </p:set>
                                    <p:animRot by="120000">
                                      <p:cBhvr>
                                        <p:cTn id="30" dur="100" fill="hold">
                                          <p:stCondLst>
                                            <p:cond delay="0"/>
                                          </p:stCondLst>
                                        </p:cTn>
                                        <p:tgtEl>
                                          <p:spTgt spid="51209"/>
                                        </p:tgtEl>
                                        <p:attrNameLst>
                                          <p:attrName>r</p:attrName>
                                        </p:attrNameLst>
                                      </p:cBhvr>
                                    </p:animRot>
                                    <p:animRot by="-240000">
                                      <p:cBhvr>
                                        <p:cTn id="31" dur="200" fill="hold">
                                          <p:stCondLst>
                                            <p:cond delay="200"/>
                                          </p:stCondLst>
                                        </p:cTn>
                                        <p:tgtEl>
                                          <p:spTgt spid="51209"/>
                                        </p:tgtEl>
                                        <p:attrNameLst>
                                          <p:attrName>r</p:attrName>
                                        </p:attrNameLst>
                                      </p:cBhvr>
                                    </p:animRot>
                                    <p:animRot by="240000">
                                      <p:cBhvr>
                                        <p:cTn id="32" dur="200" fill="hold">
                                          <p:stCondLst>
                                            <p:cond delay="400"/>
                                          </p:stCondLst>
                                        </p:cTn>
                                        <p:tgtEl>
                                          <p:spTgt spid="51209"/>
                                        </p:tgtEl>
                                        <p:attrNameLst>
                                          <p:attrName>r</p:attrName>
                                        </p:attrNameLst>
                                      </p:cBhvr>
                                    </p:animRot>
                                    <p:animRot by="-240000">
                                      <p:cBhvr>
                                        <p:cTn id="33" dur="200" fill="hold">
                                          <p:stCondLst>
                                            <p:cond delay="600"/>
                                          </p:stCondLst>
                                        </p:cTn>
                                        <p:tgtEl>
                                          <p:spTgt spid="51209"/>
                                        </p:tgtEl>
                                        <p:attrNameLst>
                                          <p:attrName>r</p:attrName>
                                        </p:attrNameLst>
                                      </p:cBhvr>
                                    </p:animRot>
                                    <p:animRot by="120000">
                                      <p:cBhvr>
                                        <p:cTn id="34" dur="200" fill="hold">
                                          <p:stCondLst>
                                            <p:cond delay="800"/>
                                          </p:stCondLst>
                                        </p:cTn>
                                        <p:tgtEl>
                                          <p:spTgt spid="51209"/>
                                        </p:tgtEl>
                                        <p:attrNameLst>
                                          <p:attrName>r</p:attrName>
                                        </p:attrNameLst>
                                      </p:cBhvr>
                                    </p:animRot>
                                  </p:childTnLst>
                                </p:cTn>
                              </p:par>
                              <p:par>
                                <p:cTn id="35" presetID="32" presetClass="emph" presetSubtype="0" repeatCount="indefinite" fill="hold" nodeType="withEffect">
                                  <p:stCondLst>
                                    <p:cond delay="0"/>
                                  </p:stCondLst>
                                  <p:childTnLst>
                                    <p:animClr clrSpc="rgb" dir="cw">
                                      <p:cBhvr override="childStyle">
                                        <p:cTn id="36" dur="100" fill="hold"/>
                                        <p:tgtEl>
                                          <p:spTgt spid="51214"/>
                                        </p:tgtEl>
                                        <p:attrNameLst>
                                          <p:attrName>style.color</p:attrName>
                                        </p:attrNameLst>
                                      </p:cBhvr>
                                      <p:to>
                                        <a:schemeClr val="accent2"/>
                                      </p:to>
                                    </p:animClr>
                                    <p:animClr clrSpc="rgb" dir="cw">
                                      <p:cBhvr>
                                        <p:cTn id="37" dur="100" fill="hold"/>
                                        <p:tgtEl>
                                          <p:spTgt spid="51214"/>
                                        </p:tgtEl>
                                        <p:attrNameLst>
                                          <p:attrName>fillcolor</p:attrName>
                                        </p:attrNameLst>
                                      </p:cBhvr>
                                      <p:to>
                                        <a:schemeClr val="accent2"/>
                                      </p:to>
                                    </p:animClr>
                                    <p:set>
                                      <p:cBhvr>
                                        <p:cTn id="38" dur="100" fill="hold"/>
                                        <p:tgtEl>
                                          <p:spTgt spid="51214"/>
                                        </p:tgtEl>
                                        <p:attrNameLst>
                                          <p:attrName>fill.type</p:attrName>
                                        </p:attrNameLst>
                                      </p:cBhvr>
                                      <p:to>
                                        <p:strVal val="solid"/>
                                      </p:to>
                                    </p:set>
                                    <p:set>
                                      <p:cBhvr>
                                        <p:cTn id="39" dur="100" fill="hold"/>
                                        <p:tgtEl>
                                          <p:spTgt spid="51214"/>
                                        </p:tgtEl>
                                        <p:attrNameLst>
                                          <p:attrName>fill.on</p:attrName>
                                        </p:attrNameLst>
                                      </p:cBhvr>
                                      <p:to>
                                        <p:strVal val="true"/>
                                      </p:to>
                                    </p:set>
                                    <p:animRot by="120000">
                                      <p:cBhvr>
                                        <p:cTn id="40" dur="100" fill="hold">
                                          <p:stCondLst>
                                            <p:cond delay="0"/>
                                          </p:stCondLst>
                                        </p:cTn>
                                        <p:tgtEl>
                                          <p:spTgt spid="51214"/>
                                        </p:tgtEl>
                                        <p:attrNameLst>
                                          <p:attrName>r</p:attrName>
                                        </p:attrNameLst>
                                      </p:cBhvr>
                                    </p:animRot>
                                    <p:animRot by="-240000">
                                      <p:cBhvr>
                                        <p:cTn id="41" dur="200" fill="hold">
                                          <p:stCondLst>
                                            <p:cond delay="200"/>
                                          </p:stCondLst>
                                        </p:cTn>
                                        <p:tgtEl>
                                          <p:spTgt spid="51214"/>
                                        </p:tgtEl>
                                        <p:attrNameLst>
                                          <p:attrName>r</p:attrName>
                                        </p:attrNameLst>
                                      </p:cBhvr>
                                    </p:animRot>
                                    <p:animRot by="240000">
                                      <p:cBhvr>
                                        <p:cTn id="42" dur="200" fill="hold">
                                          <p:stCondLst>
                                            <p:cond delay="400"/>
                                          </p:stCondLst>
                                        </p:cTn>
                                        <p:tgtEl>
                                          <p:spTgt spid="51214"/>
                                        </p:tgtEl>
                                        <p:attrNameLst>
                                          <p:attrName>r</p:attrName>
                                        </p:attrNameLst>
                                      </p:cBhvr>
                                    </p:animRot>
                                    <p:animRot by="-240000">
                                      <p:cBhvr>
                                        <p:cTn id="43" dur="200" fill="hold">
                                          <p:stCondLst>
                                            <p:cond delay="600"/>
                                          </p:stCondLst>
                                        </p:cTn>
                                        <p:tgtEl>
                                          <p:spTgt spid="51214"/>
                                        </p:tgtEl>
                                        <p:attrNameLst>
                                          <p:attrName>r</p:attrName>
                                        </p:attrNameLst>
                                      </p:cBhvr>
                                    </p:animRot>
                                    <p:animRot by="120000">
                                      <p:cBhvr>
                                        <p:cTn id="44" dur="200" fill="hold">
                                          <p:stCondLst>
                                            <p:cond delay="800"/>
                                          </p:stCondLst>
                                        </p:cTn>
                                        <p:tgtEl>
                                          <p:spTgt spid="51214"/>
                                        </p:tgtEl>
                                        <p:attrNameLst>
                                          <p:attrName>r</p:attrName>
                                        </p:attrNameLst>
                                      </p:cBhvr>
                                    </p:animRot>
                                  </p:childTnLst>
                                </p:cTn>
                              </p:par>
                              <p:par>
                                <p:cTn id="45" presetID="32" presetClass="emph" presetSubtype="0" repeatCount="indefinite" fill="hold" nodeType="withEffect">
                                  <p:stCondLst>
                                    <p:cond delay="0"/>
                                  </p:stCondLst>
                                  <p:childTnLst>
                                    <p:animClr clrSpc="rgb" dir="cw">
                                      <p:cBhvr override="childStyle">
                                        <p:cTn id="46" dur="100" fill="hold"/>
                                        <p:tgtEl>
                                          <p:spTgt spid="51215"/>
                                        </p:tgtEl>
                                        <p:attrNameLst>
                                          <p:attrName>style.color</p:attrName>
                                        </p:attrNameLst>
                                      </p:cBhvr>
                                      <p:to>
                                        <a:schemeClr val="accent2"/>
                                      </p:to>
                                    </p:animClr>
                                    <p:animClr clrSpc="rgb" dir="cw">
                                      <p:cBhvr>
                                        <p:cTn id="47" dur="100" fill="hold"/>
                                        <p:tgtEl>
                                          <p:spTgt spid="51215"/>
                                        </p:tgtEl>
                                        <p:attrNameLst>
                                          <p:attrName>fillcolor</p:attrName>
                                        </p:attrNameLst>
                                      </p:cBhvr>
                                      <p:to>
                                        <a:schemeClr val="accent2"/>
                                      </p:to>
                                    </p:animClr>
                                    <p:set>
                                      <p:cBhvr>
                                        <p:cTn id="48" dur="100" fill="hold"/>
                                        <p:tgtEl>
                                          <p:spTgt spid="51215"/>
                                        </p:tgtEl>
                                        <p:attrNameLst>
                                          <p:attrName>fill.type</p:attrName>
                                        </p:attrNameLst>
                                      </p:cBhvr>
                                      <p:to>
                                        <p:strVal val="solid"/>
                                      </p:to>
                                    </p:set>
                                    <p:set>
                                      <p:cBhvr>
                                        <p:cTn id="49" dur="100" fill="hold"/>
                                        <p:tgtEl>
                                          <p:spTgt spid="51215"/>
                                        </p:tgtEl>
                                        <p:attrNameLst>
                                          <p:attrName>fill.on</p:attrName>
                                        </p:attrNameLst>
                                      </p:cBhvr>
                                      <p:to>
                                        <p:strVal val="true"/>
                                      </p:to>
                                    </p:set>
                                    <p:animRot by="120000">
                                      <p:cBhvr>
                                        <p:cTn id="50" dur="100" fill="hold">
                                          <p:stCondLst>
                                            <p:cond delay="0"/>
                                          </p:stCondLst>
                                        </p:cTn>
                                        <p:tgtEl>
                                          <p:spTgt spid="51215"/>
                                        </p:tgtEl>
                                        <p:attrNameLst>
                                          <p:attrName>r</p:attrName>
                                        </p:attrNameLst>
                                      </p:cBhvr>
                                    </p:animRot>
                                    <p:animRot by="-240000">
                                      <p:cBhvr>
                                        <p:cTn id="51" dur="200" fill="hold">
                                          <p:stCondLst>
                                            <p:cond delay="200"/>
                                          </p:stCondLst>
                                        </p:cTn>
                                        <p:tgtEl>
                                          <p:spTgt spid="51215"/>
                                        </p:tgtEl>
                                        <p:attrNameLst>
                                          <p:attrName>r</p:attrName>
                                        </p:attrNameLst>
                                      </p:cBhvr>
                                    </p:animRot>
                                    <p:animRot by="240000">
                                      <p:cBhvr>
                                        <p:cTn id="52" dur="200" fill="hold">
                                          <p:stCondLst>
                                            <p:cond delay="400"/>
                                          </p:stCondLst>
                                        </p:cTn>
                                        <p:tgtEl>
                                          <p:spTgt spid="51215"/>
                                        </p:tgtEl>
                                        <p:attrNameLst>
                                          <p:attrName>r</p:attrName>
                                        </p:attrNameLst>
                                      </p:cBhvr>
                                    </p:animRot>
                                    <p:animRot by="-240000">
                                      <p:cBhvr>
                                        <p:cTn id="53" dur="200" fill="hold">
                                          <p:stCondLst>
                                            <p:cond delay="600"/>
                                          </p:stCondLst>
                                        </p:cTn>
                                        <p:tgtEl>
                                          <p:spTgt spid="51215"/>
                                        </p:tgtEl>
                                        <p:attrNameLst>
                                          <p:attrName>r</p:attrName>
                                        </p:attrNameLst>
                                      </p:cBhvr>
                                    </p:animRot>
                                    <p:animRot by="120000">
                                      <p:cBhvr>
                                        <p:cTn id="54" dur="200" fill="hold">
                                          <p:stCondLst>
                                            <p:cond delay="800"/>
                                          </p:stCondLst>
                                        </p:cTn>
                                        <p:tgtEl>
                                          <p:spTgt spid="51215"/>
                                        </p:tgtEl>
                                        <p:attrNameLst>
                                          <p:attrName>r</p:attrName>
                                        </p:attrNameLst>
                                      </p:cBhvr>
                                    </p:animRot>
                                  </p:childTnLst>
                                </p:cTn>
                              </p:par>
                              <p:par>
                                <p:cTn id="55" presetID="32" presetClass="emph" presetSubtype="0" repeatCount="indefinite" fill="hold" nodeType="withEffect">
                                  <p:stCondLst>
                                    <p:cond delay="0"/>
                                  </p:stCondLst>
                                  <p:childTnLst>
                                    <p:animClr clrSpc="rgb" dir="cw">
                                      <p:cBhvr override="childStyle">
                                        <p:cTn id="56" dur="100" fill="hold"/>
                                        <p:tgtEl>
                                          <p:spTgt spid="51210"/>
                                        </p:tgtEl>
                                        <p:attrNameLst>
                                          <p:attrName>style.color</p:attrName>
                                        </p:attrNameLst>
                                      </p:cBhvr>
                                      <p:to>
                                        <a:schemeClr val="accent2"/>
                                      </p:to>
                                    </p:animClr>
                                    <p:animClr clrSpc="rgb" dir="cw">
                                      <p:cBhvr>
                                        <p:cTn id="57" dur="100" fill="hold"/>
                                        <p:tgtEl>
                                          <p:spTgt spid="51210"/>
                                        </p:tgtEl>
                                        <p:attrNameLst>
                                          <p:attrName>fillcolor</p:attrName>
                                        </p:attrNameLst>
                                      </p:cBhvr>
                                      <p:to>
                                        <a:schemeClr val="accent2"/>
                                      </p:to>
                                    </p:animClr>
                                    <p:set>
                                      <p:cBhvr>
                                        <p:cTn id="58" dur="100" fill="hold"/>
                                        <p:tgtEl>
                                          <p:spTgt spid="51210"/>
                                        </p:tgtEl>
                                        <p:attrNameLst>
                                          <p:attrName>fill.type</p:attrName>
                                        </p:attrNameLst>
                                      </p:cBhvr>
                                      <p:to>
                                        <p:strVal val="solid"/>
                                      </p:to>
                                    </p:set>
                                    <p:set>
                                      <p:cBhvr>
                                        <p:cTn id="59" dur="100" fill="hold"/>
                                        <p:tgtEl>
                                          <p:spTgt spid="51210"/>
                                        </p:tgtEl>
                                        <p:attrNameLst>
                                          <p:attrName>fill.on</p:attrName>
                                        </p:attrNameLst>
                                      </p:cBhvr>
                                      <p:to>
                                        <p:strVal val="true"/>
                                      </p:to>
                                    </p:set>
                                    <p:animRot by="120000">
                                      <p:cBhvr>
                                        <p:cTn id="60" dur="100" fill="hold">
                                          <p:stCondLst>
                                            <p:cond delay="0"/>
                                          </p:stCondLst>
                                        </p:cTn>
                                        <p:tgtEl>
                                          <p:spTgt spid="51210"/>
                                        </p:tgtEl>
                                        <p:attrNameLst>
                                          <p:attrName>r</p:attrName>
                                        </p:attrNameLst>
                                      </p:cBhvr>
                                    </p:animRot>
                                    <p:animRot by="-240000">
                                      <p:cBhvr>
                                        <p:cTn id="61" dur="200" fill="hold">
                                          <p:stCondLst>
                                            <p:cond delay="200"/>
                                          </p:stCondLst>
                                        </p:cTn>
                                        <p:tgtEl>
                                          <p:spTgt spid="51210"/>
                                        </p:tgtEl>
                                        <p:attrNameLst>
                                          <p:attrName>r</p:attrName>
                                        </p:attrNameLst>
                                      </p:cBhvr>
                                    </p:animRot>
                                    <p:animRot by="240000">
                                      <p:cBhvr>
                                        <p:cTn id="62" dur="200" fill="hold">
                                          <p:stCondLst>
                                            <p:cond delay="400"/>
                                          </p:stCondLst>
                                        </p:cTn>
                                        <p:tgtEl>
                                          <p:spTgt spid="51210"/>
                                        </p:tgtEl>
                                        <p:attrNameLst>
                                          <p:attrName>r</p:attrName>
                                        </p:attrNameLst>
                                      </p:cBhvr>
                                    </p:animRot>
                                    <p:animRot by="-240000">
                                      <p:cBhvr>
                                        <p:cTn id="63" dur="200" fill="hold">
                                          <p:stCondLst>
                                            <p:cond delay="600"/>
                                          </p:stCondLst>
                                        </p:cTn>
                                        <p:tgtEl>
                                          <p:spTgt spid="51210"/>
                                        </p:tgtEl>
                                        <p:attrNameLst>
                                          <p:attrName>r</p:attrName>
                                        </p:attrNameLst>
                                      </p:cBhvr>
                                    </p:animRot>
                                    <p:animRot by="120000">
                                      <p:cBhvr>
                                        <p:cTn id="64" dur="200" fill="hold">
                                          <p:stCondLst>
                                            <p:cond delay="800"/>
                                          </p:stCondLst>
                                        </p:cTn>
                                        <p:tgtEl>
                                          <p:spTgt spid="51210"/>
                                        </p:tgtEl>
                                        <p:attrNameLst>
                                          <p:attrName>r</p:attrName>
                                        </p:attrNameLst>
                                      </p:cBhvr>
                                    </p:animRot>
                                  </p:childTnLst>
                                </p:cTn>
                              </p:par>
                              <p:par>
                                <p:cTn id="65" presetID="32" presetClass="emph" presetSubtype="0" repeatCount="indefinite" fill="hold" nodeType="withEffect">
                                  <p:stCondLst>
                                    <p:cond delay="0"/>
                                  </p:stCondLst>
                                  <p:childTnLst>
                                    <p:animClr clrSpc="rgb" dir="cw">
                                      <p:cBhvr override="childStyle">
                                        <p:cTn id="66" dur="100" fill="hold"/>
                                        <p:tgtEl>
                                          <p:spTgt spid="51211"/>
                                        </p:tgtEl>
                                        <p:attrNameLst>
                                          <p:attrName>style.color</p:attrName>
                                        </p:attrNameLst>
                                      </p:cBhvr>
                                      <p:to>
                                        <a:schemeClr val="accent2"/>
                                      </p:to>
                                    </p:animClr>
                                    <p:animClr clrSpc="rgb" dir="cw">
                                      <p:cBhvr>
                                        <p:cTn id="67" dur="100" fill="hold"/>
                                        <p:tgtEl>
                                          <p:spTgt spid="51211"/>
                                        </p:tgtEl>
                                        <p:attrNameLst>
                                          <p:attrName>fillcolor</p:attrName>
                                        </p:attrNameLst>
                                      </p:cBhvr>
                                      <p:to>
                                        <a:schemeClr val="accent2"/>
                                      </p:to>
                                    </p:animClr>
                                    <p:set>
                                      <p:cBhvr>
                                        <p:cTn id="68" dur="100" fill="hold"/>
                                        <p:tgtEl>
                                          <p:spTgt spid="51211"/>
                                        </p:tgtEl>
                                        <p:attrNameLst>
                                          <p:attrName>fill.type</p:attrName>
                                        </p:attrNameLst>
                                      </p:cBhvr>
                                      <p:to>
                                        <p:strVal val="solid"/>
                                      </p:to>
                                    </p:set>
                                    <p:set>
                                      <p:cBhvr>
                                        <p:cTn id="69" dur="100" fill="hold"/>
                                        <p:tgtEl>
                                          <p:spTgt spid="51211"/>
                                        </p:tgtEl>
                                        <p:attrNameLst>
                                          <p:attrName>fill.on</p:attrName>
                                        </p:attrNameLst>
                                      </p:cBhvr>
                                      <p:to>
                                        <p:strVal val="true"/>
                                      </p:to>
                                    </p:set>
                                    <p:animRot by="120000">
                                      <p:cBhvr>
                                        <p:cTn id="70" dur="100" fill="hold">
                                          <p:stCondLst>
                                            <p:cond delay="0"/>
                                          </p:stCondLst>
                                        </p:cTn>
                                        <p:tgtEl>
                                          <p:spTgt spid="51211"/>
                                        </p:tgtEl>
                                        <p:attrNameLst>
                                          <p:attrName>r</p:attrName>
                                        </p:attrNameLst>
                                      </p:cBhvr>
                                    </p:animRot>
                                    <p:animRot by="-240000">
                                      <p:cBhvr>
                                        <p:cTn id="71" dur="200" fill="hold">
                                          <p:stCondLst>
                                            <p:cond delay="200"/>
                                          </p:stCondLst>
                                        </p:cTn>
                                        <p:tgtEl>
                                          <p:spTgt spid="51211"/>
                                        </p:tgtEl>
                                        <p:attrNameLst>
                                          <p:attrName>r</p:attrName>
                                        </p:attrNameLst>
                                      </p:cBhvr>
                                    </p:animRot>
                                    <p:animRot by="240000">
                                      <p:cBhvr>
                                        <p:cTn id="72" dur="200" fill="hold">
                                          <p:stCondLst>
                                            <p:cond delay="400"/>
                                          </p:stCondLst>
                                        </p:cTn>
                                        <p:tgtEl>
                                          <p:spTgt spid="51211"/>
                                        </p:tgtEl>
                                        <p:attrNameLst>
                                          <p:attrName>r</p:attrName>
                                        </p:attrNameLst>
                                      </p:cBhvr>
                                    </p:animRot>
                                    <p:animRot by="-240000">
                                      <p:cBhvr>
                                        <p:cTn id="73" dur="200" fill="hold">
                                          <p:stCondLst>
                                            <p:cond delay="600"/>
                                          </p:stCondLst>
                                        </p:cTn>
                                        <p:tgtEl>
                                          <p:spTgt spid="51211"/>
                                        </p:tgtEl>
                                        <p:attrNameLst>
                                          <p:attrName>r</p:attrName>
                                        </p:attrNameLst>
                                      </p:cBhvr>
                                    </p:animRot>
                                    <p:animRot by="120000">
                                      <p:cBhvr>
                                        <p:cTn id="74" dur="200" fill="hold">
                                          <p:stCondLst>
                                            <p:cond delay="800"/>
                                          </p:stCondLst>
                                        </p:cTn>
                                        <p:tgtEl>
                                          <p:spTgt spid="51211"/>
                                        </p:tgtEl>
                                        <p:attrNameLst>
                                          <p:attrName>r</p:attrName>
                                        </p:attrNameLst>
                                      </p:cBhvr>
                                    </p:animRot>
                                  </p:childTnLst>
                                </p:cTn>
                              </p:par>
                              <p:par>
                                <p:cTn id="75" presetID="32" presetClass="emph" presetSubtype="0" repeatCount="indefinite" fill="hold" nodeType="withEffect">
                                  <p:stCondLst>
                                    <p:cond delay="0"/>
                                  </p:stCondLst>
                                  <p:childTnLst>
                                    <p:animClr clrSpc="rgb" dir="cw">
                                      <p:cBhvr override="childStyle">
                                        <p:cTn id="76" dur="100" fill="hold"/>
                                        <p:tgtEl>
                                          <p:spTgt spid="51213"/>
                                        </p:tgtEl>
                                        <p:attrNameLst>
                                          <p:attrName>style.color</p:attrName>
                                        </p:attrNameLst>
                                      </p:cBhvr>
                                      <p:to>
                                        <a:schemeClr val="accent2"/>
                                      </p:to>
                                    </p:animClr>
                                    <p:animClr clrSpc="rgb" dir="cw">
                                      <p:cBhvr>
                                        <p:cTn id="77" dur="100" fill="hold"/>
                                        <p:tgtEl>
                                          <p:spTgt spid="51213"/>
                                        </p:tgtEl>
                                        <p:attrNameLst>
                                          <p:attrName>fillcolor</p:attrName>
                                        </p:attrNameLst>
                                      </p:cBhvr>
                                      <p:to>
                                        <a:schemeClr val="accent2"/>
                                      </p:to>
                                    </p:animClr>
                                    <p:set>
                                      <p:cBhvr>
                                        <p:cTn id="78" dur="100" fill="hold"/>
                                        <p:tgtEl>
                                          <p:spTgt spid="51213"/>
                                        </p:tgtEl>
                                        <p:attrNameLst>
                                          <p:attrName>fill.type</p:attrName>
                                        </p:attrNameLst>
                                      </p:cBhvr>
                                      <p:to>
                                        <p:strVal val="solid"/>
                                      </p:to>
                                    </p:set>
                                    <p:set>
                                      <p:cBhvr>
                                        <p:cTn id="79" dur="100" fill="hold"/>
                                        <p:tgtEl>
                                          <p:spTgt spid="51213"/>
                                        </p:tgtEl>
                                        <p:attrNameLst>
                                          <p:attrName>fill.on</p:attrName>
                                        </p:attrNameLst>
                                      </p:cBhvr>
                                      <p:to>
                                        <p:strVal val="true"/>
                                      </p:to>
                                    </p:set>
                                    <p:animRot by="120000">
                                      <p:cBhvr>
                                        <p:cTn id="80" dur="100" fill="hold">
                                          <p:stCondLst>
                                            <p:cond delay="0"/>
                                          </p:stCondLst>
                                        </p:cTn>
                                        <p:tgtEl>
                                          <p:spTgt spid="51213"/>
                                        </p:tgtEl>
                                        <p:attrNameLst>
                                          <p:attrName>r</p:attrName>
                                        </p:attrNameLst>
                                      </p:cBhvr>
                                    </p:animRot>
                                    <p:animRot by="-240000">
                                      <p:cBhvr>
                                        <p:cTn id="81" dur="200" fill="hold">
                                          <p:stCondLst>
                                            <p:cond delay="200"/>
                                          </p:stCondLst>
                                        </p:cTn>
                                        <p:tgtEl>
                                          <p:spTgt spid="51213"/>
                                        </p:tgtEl>
                                        <p:attrNameLst>
                                          <p:attrName>r</p:attrName>
                                        </p:attrNameLst>
                                      </p:cBhvr>
                                    </p:animRot>
                                    <p:animRot by="240000">
                                      <p:cBhvr>
                                        <p:cTn id="82" dur="200" fill="hold">
                                          <p:stCondLst>
                                            <p:cond delay="400"/>
                                          </p:stCondLst>
                                        </p:cTn>
                                        <p:tgtEl>
                                          <p:spTgt spid="51213"/>
                                        </p:tgtEl>
                                        <p:attrNameLst>
                                          <p:attrName>r</p:attrName>
                                        </p:attrNameLst>
                                      </p:cBhvr>
                                    </p:animRot>
                                    <p:animRot by="-240000">
                                      <p:cBhvr>
                                        <p:cTn id="83" dur="200" fill="hold">
                                          <p:stCondLst>
                                            <p:cond delay="600"/>
                                          </p:stCondLst>
                                        </p:cTn>
                                        <p:tgtEl>
                                          <p:spTgt spid="51213"/>
                                        </p:tgtEl>
                                        <p:attrNameLst>
                                          <p:attrName>r</p:attrName>
                                        </p:attrNameLst>
                                      </p:cBhvr>
                                    </p:animRot>
                                    <p:animRot by="120000">
                                      <p:cBhvr>
                                        <p:cTn id="84" dur="200" fill="hold">
                                          <p:stCondLst>
                                            <p:cond delay="800"/>
                                          </p:stCondLst>
                                        </p:cTn>
                                        <p:tgtEl>
                                          <p:spTgt spid="512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5038</TotalTime>
  <Words>3309</Words>
  <Application>Microsoft Office PowerPoint</Application>
  <PresentationFormat>Widescreen</PresentationFormat>
  <Paragraphs>214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AGaramond Bold</vt:lpstr>
      <vt:lpstr>Arial</vt:lpstr>
      <vt:lpstr>Arial Unicode MS</vt:lpstr>
      <vt:lpstr>Calibri</vt:lpstr>
      <vt:lpstr>Calibri Light</vt:lpstr>
      <vt:lpstr>Forte</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WOODMONT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Royce Chandler</dc:creator>
  <cp:lastModifiedBy>ROYCE CHANDLER</cp:lastModifiedBy>
  <cp:revision>423</cp:revision>
  <dcterms:created xsi:type="dcterms:W3CDTF">2004-05-22T15:24:31Z</dcterms:created>
  <dcterms:modified xsi:type="dcterms:W3CDTF">2024-10-27T23:44:14Z</dcterms:modified>
</cp:coreProperties>
</file>