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334" r:id="rId3"/>
    <p:sldId id="315" r:id="rId4"/>
    <p:sldId id="276" r:id="rId5"/>
    <p:sldId id="303" r:id="rId6"/>
    <p:sldId id="335" r:id="rId7"/>
    <p:sldId id="308" r:id="rId8"/>
    <p:sldId id="256" r:id="rId9"/>
    <p:sldId id="297" r:id="rId10"/>
    <p:sldId id="327" r:id="rId11"/>
    <p:sldId id="328" r:id="rId12"/>
    <p:sldId id="329" r:id="rId13"/>
    <p:sldId id="339" r:id="rId14"/>
    <p:sldId id="312" r:id="rId15"/>
    <p:sldId id="314" r:id="rId16"/>
    <p:sldId id="340" r:id="rId17"/>
    <p:sldId id="317" r:id="rId18"/>
    <p:sldId id="341" r:id="rId19"/>
    <p:sldId id="319" r:id="rId20"/>
    <p:sldId id="320" r:id="rId21"/>
    <p:sldId id="324" r:id="rId22"/>
    <p:sldId id="342" r:id="rId23"/>
    <p:sldId id="336" r:id="rId24"/>
    <p:sldId id="337" r:id="rId25"/>
    <p:sldId id="338" r:id="rId26"/>
    <p:sldId id="309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FF"/>
    <a:srgbClr val="FFCC00"/>
    <a:srgbClr val="FFF9E1"/>
    <a:srgbClr val="FF00FF"/>
    <a:srgbClr val="00FF00"/>
    <a:srgbClr val="3366FF"/>
    <a:srgbClr val="FF5050"/>
    <a:srgbClr val="CC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3525F-B78F-4CB0-8582-46F0A475C5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44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FC987-585C-440B-8B74-D659E390BF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87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16857-A430-44EF-8AFD-82E20E6F38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68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4925B-3C4B-41CC-B776-D857BD7A84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12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74C98-2AA6-4DF1-A407-1E361D896C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57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407A6-6D22-4610-98B0-2814FEDB1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4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1C9CD-FA8B-448E-9602-E0E5A03B1B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1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A9C4C-9C89-432E-ABC8-6C996573D6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4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4BC36-1C8C-4FD8-B0B0-53615B8873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5ADF5-6BD2-4FFE-927D-C28CA4D2B5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00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CB2D3-755A-452F-BD55-01E5A66F51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55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89C208-D59D-4AA0-9634-31FD21F262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2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hyperlink" Target="http://www.khm.at/staticE/page639.html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hyperlink" Target="http://www.khm.at/staticE/page1590.html" TargetMode="Externa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hyperlink" Target="http://www.acclaimimages.com/_gallery/_SM/0018-0402-0119-4225_SM.jpg" TargetMode="External"/><Relationship Id="rId19" Type="http://schemas.openxmlformats.org/officeDocument/2006/relationships/image" Target="../media/image31.gif"/><Relationship Id="rId4" Type="http://schemas.openxmlformats.org/officeDocument/2006/relationships/hyperlink" Target="http://www.wordiq.com/definition/Image:GoldCalf.jpg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hyperlink" Target="http://www.khm.at/staticE/page639.html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hyperlink" Target="http://www.khm.at/staticE/page1590.html" TargetMode="Externa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hyperlink" Target="http://www.acclaimimages.com/_gallery/_SM/0018-0402-0119-4225_SM.jpg" TargetMode="External"/><Relationship Id="rId4" Type="http://schemas.openxmlformats.org/officeDocument/2006/relationships/hyperlink" Target="http://www.wordiq.com/definition/Image:GoldCalf.jpg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8F307BFB-C356-4373-28EB-F3990515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78853" name="Cloud">
            <a:extLst>
              <a:ext uri="{FF2B5EF4-FFF2-40B4-BE49-F238E27FC236}">
                <a16:creationId xmlns:a16="http://schemas.microsoft.com/office/drawing/2014/main" id="{750952E9-1DB7-077C-0F46-497699A74D9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20700295">
            <a:off x="3057183" y="1407578"/>
            <a:ext cx="6732588" cy="4287837"/>
          </a:xfrm>
          <a:custGeom>
            <a:avLst/>
            <a:gdLst>
              <a:gd name="T0" fmla="*/ 6509103 w 21600"/>
              <a:gd name="T1" fmla="*/ 425591445 h 21600"/>
              <a:gd name="T2" fmla="*/ 1049253268 w 21600"/>
              <a:gd name="T3" fmla="*/ 850276291 h 21600"/>
              <a:gd name="T4" fmla="*/ 2096757933 w 21600"/>
              <a:gd name="T5" fmla="*/ 425591445 h 21600"/>
              <a:gd name="T6" fmla="*/ 1049253268 w 21600"/>
              <a:gd name="T7" fmla="*/ 486671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761482E-35CB-FD76-BE77-16B4A6D08DF9}"/>
              </a:ext>
            </a:extLst>
          </p:cNvPr>
          <p:cNvSpPr txBox="1">
            <a:spLocks noChangeArrowheads="1"/>
          </p:cNvSpPr>
          <p:nvPr/>
        </p:nvSpPr>
        <p:spPr bwMode="auto">
          <a:xfrm rot="20652456">
            <a:off x="4083163" y="2478218"/>
            <a:ext cx="46543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8000" b="0" dirty="0" err="1">
                <a:solidFill>
                  <a:srgbClr val="FFFF00"/>
                </a:solidFill>
                <a:latin typeface="Forte" panose="03060902040502070203" pitchFamily="66" charset="0"/>
              </a:rPr>
              <a:t>Quién</a:t>
            </a:r>
            <a:r>
              <a:rPr lang="en-US" altLang="en-US" sz="8000" b="0" dirty="0">
                <a:solidFill>
                  <a:srgbClr val="FFFF00"/>
                </a:solidFill>
                <a:latin typeface="Forte" panose="03060902040502070203" pitchFamily="66" charset="0"/>
              </a:rPr>
              <a:t> es </a:t>
            </a:r>
            <a:r>
              <a:rPr lang="es-CO" altLang="en-US" sz="8000" b="0" dirty="0">
                <a:solidFill>
                  <a:srgbClr val="FFFF00"/>
                </a:solidFill>
                <a:latin typeface="Forte" panose="03060902040502070203" pitchFamily="66" charset="0"/>
              </a:rPr>
              <a:t>tu Señor</a:t>
            </a:r>
            <a:endParaRPr lang="en-US" altLang="en-US" sz="8000" b="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C1D48105-DDAE-3F65-64A7-A610EA35C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50" y="12676"/>
            <a:ext cx="6499350" cy="977924"/>
          </a:xfrm>
          <a:prstGeom prst="wedgeRoundRectCallout">
            <a:avLst>
              <a:gd name="adj1" fmla="val -86862"/>
              <a:gd name="adj2" fmla="val -42858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#1: 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Picture 4" descr="A cartoon of a person with his hand on his chin&#10;&#10;Description automatically generated">
            <a:extLst>
              <a:ext uri="{FF2B5EF4-FFF2-40B4-BE49-F238E27FC236}">
                <a16:creationId xmlns:a16="http://schemas.microsoft.com/office/drawing/2014/main" id="{773454EA-07CE-E411-9ECF-EC2E1C7A2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8206" y="3044804"/>
            <a:ext cx="3200400" cy="385088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utoUpdateAnimBg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Spanish // Family | Family clipart, Family illustration, Family cartoon">
            <a:extLst>
              <a:ext uri="{FF2B5EF4-FFF2-40B4-BE49-F238E27FC236}">
                <a16:creationId xmlns:a16="http://schemas.microsoft.com/office/drawing/2014/main" id="{6DE7A191-DD3E-C993-D592-B8096FADB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4009" r="3000"/>
          <a:stretch/>
        </p:blipFill>
        <p:spPr bwMode="auto">
          <a:xfrm>
            <a:off x="0" y="0"/>
            <a:ext cx="4267200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box with arms and legs&#10;&#10;Description automatically generated">
            <a:extLst>
              <a:ext uri="{FF2B5EF4-FFF2-40B4-BE49-F238E27FC236}">
                <a16:creationId xmlns:a16="http://schemas.microsoft.com/office/drawing/2014/main" id="{A65F6C97-A732-515D-E61F-12B93120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4777" y="3660019"/>
            <a:ext cx="2517223" cy="3197981"/>
          </a:xfrm>
          <a:prstGeom prst="rect">
            <a:avLst/>
          </a:prstGeom>
        </p:spPr>
      </p:pic>
      <p:sp>
        <p:nvSpPr>
          <p:cNvPr id="79875" name="AutoShape 3">
            <a:extLst>
              <a:ext uri="{FF2B5EF4-FFF2-40B4-BE49-F238E27FC236}">
                <a16:creationId xmlns:a16="http://schemas.microsoft.com/office/drawing/2014/main" id="{CE7E006D-5EF9-FB7B-9AE5-E9F85590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52400"/>
            <a:ext cx="5410200" cy="2743200"/>
          </a:xfrm>
          <a:prstGeom prst="wedgeEllipseCallout">
            <a:avLst>
              <a:gd name="adj1" fmla="val -71477"/>
              <a:gd name="adj2" fmla="val -27486"/>
            </a:avLst>
          </a:prstGeom>
          <a:solidFill>
            <a:srgbClr val="FFF9E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¡¿Qué tipo de consejo es este?!  Sabemos quién es nuestro Señor … ¡es Jesús!</a:t>
            </a:r>
            <a:endParaRPr lang="en-U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877" name="AutoShape 5">
            <a:extLst>
              <a:ext uri="{FF2B5EF4-FFF2-40B4-BE49-F238E27FC236}">
                <a16:creationId xmlns:a16="http://schemas.microsoft.com/office/drawing/2014/main" id="{4E6ED960-F0ED-95B0-2FD1-1F9295C84166}"/>
              </a:ext>
            </a:extLst>
          </p:cNvPr>
          <p:cNvSpPr>
            <a:spLocks noChangeArrowheads="1"/>
          </p:cNvSpPr>
          <p:nvPr/>
        </p:nvSpPr>
        <p:spPr bwMode="auto">
          <a:xfrm rot="21217339">
            <a:off x="3688915" y="3657110"/>
            <a:ext cx="5638800" cy="2925333"/>
          </a:xfrm>
          <a:prstGeom prst="wedgeEllipseCallout">
            <a:avLst>
              <a:gd name="adj1" fmla="val 71877"/>
              <a:gd name="adj2" fmla="val -21534"/>
            </a:avLst>
          </a:prstGeom>
          <a:solidFill>
            <a:srgbClr val="FFF9E1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¿De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verdad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La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verdad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lo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amas y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sirves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¿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que es Jesus?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5" grpId="1" animBg="1" autoUpdateAnimBg="0"/>
      <p:bldP spid="79877" grpId="0" animBg="1"/>
      <p:bldP spid="79877" grpId="1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panish // Family | Family clipart, Family illustration, Family cartoon">
            <a:extLst>
              <a:ext uri="{FF2B5EF4-FFF2-40B4-BE49-F238E27FC236}">
                <a16:creationId xmlns:a16="http://schemas.microsoft.com/office/drawing/2014/main" id="{0A34AEA6-711C-0591-E5F6-C5E4AB3D3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4009" r="3000"/>
          <a:stretch/>
        </p:blipFill>
        <p:spPr bwMode="auto">
          <a:xfrm>
            <a:off x="0" y="0"/>
            <a:ext cx="4267200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AutoShape 3">
            <a:extLst>
              <a:ext uri="{FF2B5EF4-FFF2-40B4-BE49-F238E27FC236}">
                <a16:creationId xmlns:a16="http://schemas.microsoft.com/office/drawing/2014/main" id="{7648FA24-7370-14B9-9B40-A0E68AA1A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0"/>
            <a:ext cx="6019800" cy="4419600"/>
          </a:xfrm>
          <a:prstGeom prst="wedgeEllipseCallout">
            <a:avLst>
              <a:gd name="adj1" fmla="val -96923"/>
              <a:gd name="adj2" fmla="val -15666"/>
            </a:avLst>
          </a:prstGeom>
          <a:solidFill>
            <a:srgbClr val="FFF9E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amamos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¿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posibilidad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hay? …¡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no son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dioses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antiguos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mostró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principio!</a:t>
            </a:r>
          </a:p>
        </p:txBody>
      </p:sp>
    </p:spTree>
  </p:cSld>
  <p:clrMapOvr>
    <a:masterClrMapping/>
  </p:clrMapOvr>
  <p:transition spd="med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7">
            <a:hlinkClick r:id="rId2"/>
            <a:extLst>
              <a:ext uri="{FF2B5EF4-FFF2-40B4-BE49-F238E27FC236}">
                <a16:creationId xmlns:a16="http://schemas.microsoft.com/office/drawing/2014/main" id="{32C0438C-D4F3-24D5-DA2F-7EF63EE8B7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5123" name="AutoShape 19">
            <a:hlinkClick r:id="rId2"/>
            <a:extLst>
              <a:ext uri="{FF2B5EF4-FFF2-40B4-BE49-F238E27FC236}">
                <a16:creationId xmlns:a16="http://schemas.microsoft.com/office/drawing/2014/main" id="{B14E5356-7E8A-B078-2A9D-DB9BAEBB52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5124" name="AutoShape 21">
            <a:hlinkClick r:id="rId2"/>
            <a:extLst>
              <a:ext uri="{FF2B5EF4-FFF2-40B4-BE49-F238E27FC236}">
                <a16:creationId xmlns:a16="http://schemas.microsoft.com/office/drawing/2014/main" id="{68A9AC19-18C6-829C-0089-7ECFC9685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5125" name="AutoShape 23">
            <a:hlinkClick r:id="rId3"/>
            <a:extLst>
              <a:ext uri="{FF2B5EF4-FFF2-40B4-BE49-F238E27FC236}">
                <a16:creationId xmlns:a16="http://schemas.microsoft.com/office/drawing/2014/main" id="{5B1239D6-6D2C-4EA5-6157-40416B981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pic>
        <p:nvPicPr>
          <p:cNvPr id="2073" name="Picture 25">
            <a:hlinkClick r:id="rId4"/>
            <a:extLst>
              <a:ext uri="{FF2B5EF4-FFF2-40B4-BE49-F238E27FC236}">
                <a16:creationId xmlns:a16="http://schemas.microsoft.com/office/drawing/2014/main" id="{BA5DE9F5-A34F-72E7-DA15-A23FDB7B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19600"/>
            <a:ext cx="3581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>
            <a:extLst>
              <a:ext uri="{FF2B5EF4-FFF2-40B4-BE49-F238E27FC236}">
                <a16:creationId xmlns:a16="http://schemas.microsoft.com/office/drawing/2014/main" id="{CA0454B0-6BD2-CFEC-514A-D656FAE2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0"/>
            <a:ext cx="1600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>
            <a:extLst>
              <a:ext uri="{FF2B5EF4-FFF2-40B4-BE49-F238E27FC236}">
                <a16:creationId xmlns:a16="http://schemas.microsoft.com/office/drawing/2014/main" id="{404E81DF-EC0E-3BE0-767C-1C3A2D1F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1555906"/>
            <a:ext cx="1035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>
            <a:extLst>
              <a:ext uri="{FF2B5EF4-FFF2-40B4-BE49-F238E27FC236}">
                <a16:creationId xmlns:a16="http://schemas.microsoft.com/office/drawing/2014/main" id="{ED7EB6BE-7E5B-702E-C0B0-4A47ABD0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023360"/>
            <a:ext cx="835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>
            <a:extLst>
              <a:ext uri="{FF2B5EF4-FFF2-40B4-BE49-F238E27FC236}">
                <a16:creationId xmlns:a16="http://schemas.microsoft.com/office/drawing/2014/main" id="{AFC66AA4-962E-3CB6-8031-D63F93E0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2743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 Box 40">
            <a:extLst>
              <a:ext uri="{FF2B5EF4-FFF2-40B4-BE49-F238E27FC236}">
                <a16:creationId xmlns:a16="http://schemas.microsoft.com/office/drawing/2014/main" id="{DFB8BA32-1DBD-AAAC-61AC-16E272506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29539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Hathor</a:t>
            </a: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03499CB9-F4AC-B4DD-8707-AD711ADF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067174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El </a:t>
            </a:r>
            <a:r>
              <a:rPr lang="en-US" altLang="en-US" sz="24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becerro</a:t>
            </a: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</a:t>
            </a:r>
            <a:r>
              <a:rPr lang="en-US" altLang="en-US" sz="24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oro</a:t>
            </a:r>
            <a:endParaRPr lang="en-US" altLang="en-US" sz="2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534C0030-FFFA-7BF6-5DCC-3F014D7B7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638556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Bes</a:t>
            </a:r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53FFDD69-F48B-07DC-BD18-34127B39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599" y="1959132"/>
            <a:ext cx="304800" cy="198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O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r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s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FDD44089-A6BC-2F6B-49FD-6A739601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39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Nekhbet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46EF7464-C6CA-369A-5F9A-2A49FFF0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511807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Buddha</a:t>
            </a:r>
          </a:p>
        </p:txBody>
      </p:sp>
      <p:pic>
        <p:nvPicPr>
          <p:cNvPr id="2094" name="Picture 46" descr="Happy Buddha 1, Photo, Photos, Photographs, Picture, Pictures">
            <a:hlinkClick r:id="rId10"/>
            <a:extLst>
              <a:ext uri="{FF2B5EF4-FFF2-40B4-BE49-F238E27FC236}">
                <a16:creationId xmlns:a16="http://schemas.microsoft.com/office/drawing/2014/main" id="{19BACC07-C778-C2B5-D447-AC98D1A8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-12192"/>
            <a:ext cx="2471866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7">
            <a:extLst>
              <a:ext uri="{FF2B5EF4-FFF2-40B4-BE49-F238E27FC236}">
                <a16:creationId xmlns:a16="http://schemas.microsoft.com/office/drawing/2014/main" id="{60112CC1-725D-BC3F-2072-37F92466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67" y="53919"/>
            <a:ext cx="1811337" cy="18288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6" name="Text Box 48">
            <a:extLst>
              <a:ext uri="{FF2B5EF4-FFF2-40B4-BE49-F238E27FC236}">
                <a16:creationId xmlns:a16="http://schemas.microsoft.com/office/drawing/2014/main" id="{EAC9D192-D4F8-1EE7-259B-1577C47A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503" y="1806519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Quetzalcoatl</a:t>
            </a: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B68FBB14-E941-099C-4AB4-5A05727DF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799" y="4419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Pluto</a:t>
            </a:r>
          </a:p>
        </p:txBody>
      </p:sp>
      <p:sp>
        <p:nvSpPr>
          <p:cNvPr id="2099" name="Text Box 51">
            <a:extLst>
              <a:ext uri="{FF2B5EF4-FFF2-40B4-BE49-F238E27FC236}">
                <a16:creationId xmlns:a16="http://schemas.microsoft.com/office/drawing/2014/main" id="{5A424BAD-6D7A-F198-7A1B-06739C27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979" y="436588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Anat</a:t>
            </a:r>
          </a:p>
        </p:txBody>
      </p:sp>
      <p:pic>
        <p:nvPicPr>
          <p:cNvPr id="2100" name="Picture 52" descr="A drawing of Anat from Egypt">
            <a:extLst>
              <a:ext uri="{FF2B5EF4-FFF2-40B4-BE49-F238E27FC236}">
                <a16:creationId xmlns:a16="http://schemas.microsoft.com/office/drawing/2014/main" id="{71E6FECA-5D5C-502D-9605-0E3C6D9B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79" y="4823080"/>
            <a:ext cx="1447800" cy="19812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>
            <a:extLst>
              <a:ext uri="{FF2B5EF4-FFF2-40B4-BE49-F238E27FC236}">
                <a16:creationId xmlns:a16="http://schemas.microsoft.com/office/drawing/2014/main" id="{47EFA062-BDB1-4AB2-7DCD-19EB66B7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9" y="4709160"/>
            <a:ext cx="1479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54">
            <a:extLst>
              <a:ext uri="{FF2B5EF4-FFF2-40B4-BE49-F238E27FC236}">
                <a16:creationId xmlns:a16="http://schemas.microsoft.com/office/drawing/2014/main" id="{F7D35782-2C87-1D60-BFD5-EE54D0B7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309" y="432816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Diana</a:t>
            </a:r>
          </a:p>
        </p:txBody>
      </p:sp>
      <p:pic>
        <p:nvPicPr>
          <p:cNvPr id="2103" name="Picture 55">
            <a:extLst>
              <a:ext uri="{FF2B5EF4-FFF2-40B4-BE49-F238E27FC236}">
                <a16:creationId xmlns:a16="http://schemas.microsoft.com/office/drawing/2014/main" id="{FA236FD6-3A31-03B3-0663-67EB5503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11" y="2172841"/>
            <a:ext cx="1790700" cy="18288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4" name="Text Box 56">
            <a:extLst>
              <a:ext uri="{FF2B5EF4-FFF2-40B4-BE49-F238E27FC236}">
                <a16:creationId xmlns:a16="http://schemas.microsoft.com/office/drawing/2014/main" id="{2A88A399-0182-6DE5-7343-B4FE75E8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6161" y="2401442"/>
            <a:ext cx="838200" cy="104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D    I 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I    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O   C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S   A</a:t>
            </a:r>
          </a:p>
        </p:txBody>
      </p:sp>
      <p:pic>
        <p:nvPicPr>
          <p:cNvPr id="2105" name="Picture 57">
            <a:extLst>
              <a:ext uri="{FF2B5EF4-FFF2-40B4-BE49-F238E27FC236}">
                <a16:creationId xmlns:a16="http://schemas.microsoft.com/office/drawing/2014/main" id="{2D54121D-C90E-21CD-0716-F80248A0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914906"/>
            <a:ext cx="1323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6" name="Text Box 58">
            <a:extLst>
              <a:ext uri="{FF2B5EF4-FFF2-40B4-BE49-F238E27FC236}">
                <a16:creationId xmlns:a16="http://schemas.microsoft.com/office/drawing/2014/main" id="{C33131CB-03B5-28DA-D1BD-2B1F1B56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599" y="145770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Baal</a:t>
            </a:r>
          </a:p>
        </p:txBody>
      </p:sp>
      <p:pic>
        <p:nvPicPr>
          <p:cNvPr id="2107" name="Picture 59">
            <a:extLst>
              <a:ext uri="{FF2B5EF4-FFF2-40B4-BE49-F238E27FC236}">
                <a16:creationId xmlns:a16="http://schemas.microsoft.com/office/drawing/2014/main" id="{B9EED961-0223-A423-C63B-E9E48AC3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1244600" cy="25146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8" name="Text Box 60">
            <a:extLst>
              <a:ext uri="{FF2B5EF4-FFF2-40B4-BE49-F238E27FC236}">
                <a16:creationId xmlns:a16="http://schemas.microsoft.com/office/drawing/2014/main" id="{A2ECCBDB-42EC-619B-77F3-C1BA96AF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1"/>
            <a:ext cx="304800" cy="198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A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t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h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a</a:t>
            </a:r>
          </a:p>
        </p:txBody>
      </p:sp>
      <p:pic>
        <p:nvPicPr>
          <p:cNvPr id="5153" name="Picture 33" descr="Amazon.com: Hades Nhades (Pluto) Greek God Of The Underworld Guarded By  Cerberus His Three-Headed Serpent-Tailed Dog Line Engraving Poster Print by  (24 x 36): Posters &amp; Prints">
            <a:extLst>
              <a:ext uri="{FF2B5EF4-FFF2-40B4-BE49-F238E27FC236}">
                <a16:creationId xmlns:a16="http://schemas.microsoft.com/office/drawing/2014/main" id="{36BA7305-570D-D507-E693-B5289A7D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95" y="4876800"/>
            <a:ext cx="1655773" cy="19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32">
            <a:extLst>
              <a:ext uri="{FF2B5EF4-FFF2-40B4-BE49-F238E27FC236}">
                <a16:creationId xmlns:a16="http://schemas.microsoft.com/office/drawing/2014/main" id="{2AC3B198-C36C-8207-4AEC-CE2308053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844" y="1295400"/>
            <a:ext cx="7683756" cy="48768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08AB6040-EA81-0C18-641A-CE5F6BF5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583" y="2042632"/>
            <a:ext cx="3657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ninguno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esos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Son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señores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modernos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ustedes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podrían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estar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poniendo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alto que a Jesús.</a:t>
            </a:r>
          </a:p>
        </p:txBody>
      </p:sp>
      <p:pic>
        <p:nvPicPr>
          <p:cNvPr id="7" name="Picture 6" descr="A cartoon of a book with arms and feet&#10;&#10;Description automatically generated">
            <a:extLst>
              <a:ext uri="{FF2B5EF4-FFF2-40B4-BE49-F238E27FC236}">
                <a16:creationId xmlns:a16="http://schemas.microsoft.com/office/drawing/2014/main" id="{780B7290-879B-37FA-0A3C-3FC191A070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68" y="2587691"/>
            <a:ext cx="2851151" cy="24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D79F76-CF0E-334E-9205-0D082AC5C332}"/>
              </a:ext>
            </a:extLst>
          </p:cNvPr>
          <p:cNvSpPr txBox="1"/>
          <p:nvPr/>
        </p:nvSpPr>
        <p:spPr>
          <a:xfrm rot="20313415">
            <a:off x="3670972" y="3112688"/>
            <a:ext cx="377968" cy="36933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Altar to ancient Greek god pan found in wall of Byzantine church in Israel  raises questions">
            <a:extLst>
              <a:ext uri="{FF2B5EF4-FFF2-40B4-BE49-F238E27FC236}">
                <a16:creationId xmlns:a16="http://schemas.microsoft.com/office/drawing/2014/main" id="{F2C47C6F-3DD9-E2BB-CFE7-DA78C72F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27" y="4105022"/>
            <a:ext cx="3675367" cy="27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>
            <a:extLst>
              <a:ext uri="{FF2B5EF4-FFF2-40B4-BE49-F238E27FC236}">
                <a16:creationId xmlns:a16="http://schemas.microsoft.com/office/drawing/2014/main" id="{8B1B9959-643B-4A5A-8C96-DD09E3AB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44686"/>
            <a:ext cx="3146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Text Box 11">
            <a:extLst>
              <a:ext uri="{FF2B5EF4-FFF2-40B4-BE49-F238E27FC236}">
                <a16:creationId xmlns:a16="http://schemas.microsoft.com/office/drawing/2014/main" id="{6D800A5C-913E-6133-91DE-4059B79D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64076"/>
            <a:ext cx="3973806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comparación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Jesús, ¿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cuánto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día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sacrificas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“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”?</a:t>
            </a:r>
          </a:p>
        </p:txBody>
      </p:sp>
      <p:pic>
        <p:nvPicPr>
          <p:cNvPr id="63500" name="Picture 12">
            <a:extLst>
              <a:ext uri="{FF2B5EF4-FFF2-40B4-BE49-F238E27FC236}">
                <a16:creationId xmlns:a16="http://schemas.microsoft.com/office/drawing/2014/main" id="{63B032C3-15AE-2CA0-D028-3A215C2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5714">
            <a:off x="934335" y="2664759"/>
            <a:ext cx="3429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 Box 13">
            <a:extLst>
              <a:ext uri="{FF2B5EF4-FFF2-40B4-BE49-F238E27FC236}">
                <a16:creationId xmlns:a16="http://schemas.microsoft.com/office/drawing/2014/main" id="{62AB10F4-ED2D-5717-AB25-2FDE9271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55" y="5499637"/>
            <a:ext cx="3613478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extra, ¿lo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“http”</a:t>
            </a:r>
            <a:r>
              <a:rPr lang="es-CO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con Él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3496" name="Picture 8">
            <a:extLst>
              <a:ext uri="{FF2B5EF4-FFF2-40B4-BE49-F238E27FC236}">
                <a16:creationId xmlns:a16="http://schemas.microsoft.com/office/drawing/2014/main" id="{B31353B4-031D-DB79-D6E4-84B02FFE7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6" b="41678"/>
          <a:stretch/>
        </p:blipFill>
        <p:spPr bwMode="auto">
          <a:xfrm rot="21463344">
            <a:off x="3429681" y="1295066"/>
            <a:ext cx="3886200" cy="34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>
            <a:extLst>
              <a:ext uri="{FF2B5EF4-FFF2-40B4-BE49-F238E27FC236}">
                <a16:creationId xmlns:a16="http://schemas.microsoft.com/office/drawing/2014/main" id="{387A1B3B-EF4A-1C5E-70B3-DCCF38AC3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3061645"/>
            <a:ext cx="2550797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comparación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Jesús, ¿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cuánto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día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“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”?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2848BC2E-BDDA-BD9E-ECAA-1DAF3309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2759"/>
            <a:ext cx="405808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¿El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contenido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sus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captan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contenido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palabra de Jesús?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  <p:bldP spid="63499" grpId="1" autoUpdateAnimBg="0"/>
      <p:bldP spid="63501" grpId="0"/>
      <p:bldP spid="63501" grpId="1" autoUpdateAnimBg="0"/>
      <p:bldP spid="63495" grpId="0"/>
      <p:bldP spid="63495" grpId="1"/>
      <p:bldP spid="63495" grpId="2" autoUpdateAnimBg="0"/>
      <p:bldP spid="63497" grpId="0"/>
      <p:bldP spid="63497" grpId="1"/>
      <p:bldP spid="63497" grpId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Altar to ancient Greek god pan found in wall of Byzantine church in Israel  raises questions">
            <a:extLst>
              <a:ext uri="{FF2B5EF4-FFF2-40B4-BE49-F238E27FC236}">
                <a16:creationId xmlns:a16="http://schemas.microsoft.com/office/drawing/2014/main" id="{6B66EE49-52A5-A7BB-FBC1-772D3702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16" y="4086734"/>
            <a:ext cx="3675367" cy="27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 Box 5">
            <a:extLst>
              <a:ext uri="{FF2B5EF4-FFF2-40B4-BE49-F238E27FC236}">
                <a16:creationId xmlns:a16="http://schemas.microsoft.com/office/drawing/2014/main" id="{2FAC4F33-23C9-3FFE-D67F-2009ADEF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39" y="4038600"/>
            <a:ext cx="31236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¿Mi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un medio para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Jesús?, o ¿le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doy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Jesús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debido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mi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A8667064-33E9-A54E-8D91-F0CFD8E32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999" y="1674484"/>
            <a:ext cx="4419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estoy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cansado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no me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siento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bien, ¿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voy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mi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voy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adorar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Jesús?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2C3F4CF9-128A-BF86-40DD-B28532174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899" y="3795433"/>
            <a:ext cx="4343400" cy="92333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CC00"/>
                </a:solidFill>
                <a:latin typeface="Wide Latin" panose="020A0A07050505020404" pitchFamily="18" charset="0"/>
              </a:rPr>
              <a:t>trabajo</a:t>
            </a:r>
            <a:endParaRPr lang="en-US" altLang="en-US" sz="5400" b="1" dirty="0">
              <a:solidFill>
                <a:srgbClr val="FFCC00"/>
              </a:solidFill>
              <a:latin typeface="Wide Latin" panose="020A0A07050505020404" pitchFamily="18" charset="0"/>
            </a:endParaRP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5A44F05F-9035-3FBB-0B3C-947A550F1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57121"/>
            <a:ext cx="391820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da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placer: 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adorar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Jesús?</a:t>
            </a: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64B6DE27-308F-6B45-06BA-9AC3D30A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074" y="4101974"/>
            <a:ext cx="31525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preocupa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ser visto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empleado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débil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hermano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débil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1" grpId="1"/>
      <p:bldP spid="65543" grpId="0"/>
      <p:bldP spid="65543" grpId="1"/>
      <p:bldP spid="65552" grpId="0" animBg="1"/>
      <p:bldP spid="65552" grpId="1" animBg="1"/>
      <p:bldP spid="65554" grpId="0"/>
      <p:bldP spid="65554" grpId="1"/>
      <p:bldP spid="65555" grpId="0"/>
      <p:bldP spid="6555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Text Box 22">
            <a:extLst>
              <a:ext uri="{FF2B5EF4-FFF2-40B4-BE49-F238E27FC236}">
                <a16:creationId xmlns:a16="http://schemas.microsoft.com/office/drawing/2014/main" id="{C0072852-B3FD-64FB-9A8F-FD30EDD0B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4" y="1600200"/>
            <a:ext cx="3017519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Pienso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ocupado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las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Jesús?</a:t>
            </a:r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id="{33702CC1-3612-93EA-81C1-04031564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4" y="4833348"/>
            <a:ext cx="34480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¿Doy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$ al placer personal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semana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doy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domingo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9FD52E46-76E1-E207-D36D-D1017AE9C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780" y="1295400"/>
            <a:ext cx="297180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gastarlo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¿de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ocupo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DAFE65B8-B4C3-2352-3EFD-D39A2090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580" y="2971800"/>
            <a:ext cx="3124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¿casa?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¿comida?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coche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diversiones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educación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deudas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ahorros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¿Jesús?</a:t>
            </a:r>
          </a:p>
        </p:txBody>
      </p:sp>
      <p:pic>
        <p:nvPicPr>
          <p:cNvPr id="2" name="Picture 12" descr="Altar to ancient Greek god pan found in wall of Byzantine church in Israel  raises questions">
            <a:extLst>
              <a:ext uri="{FF2B5EF4-FFF2-40B4-BE49-F238E27FC236}">
                <a16:creationId xmlns:a16="http://schemas.microsoft.com/office/drawing/2014/main" id="{6B66EE49-52A5-A7BB-FBC1-772D3702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16" y="4086734"/>
            <a:ext cx="3675367" cy="27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0" name="Picture 24">
            <a:extLst>
              <a:ext uri="{FF2B5EF4-FFF2-40B4-BE49-F238E27FC236}">
                <a16:creationId xmlns:a16="http://schemas.microsoft.com/office/drawing/2014/main" id="{41FA3D60-B22B-3D4C-FCE0-70ED08AC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066800"/>
            <a:ext cx="457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8" grpId="0"/>
      <p:bldP spid="65558" grpId="1"/>
      <p:bldP spid="65559" grpId="0"/>
      <p:bldP spid="65559" grpId="1"/>
      <p:bldP spid="65561" grpId="0"/>
      <p:bldP spid="655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>
            <a:extLst>
              <a:ext uri="{FF2B5EF4-FFF2-40B4-BE49-F238E27FC236}">
                <a16:creationId xmlns:a16="http://schemas.microsoft.com/office/drawing/2014/main" id="{41B1B28C-058D-983E-307C-6924912C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1" y="2590800"/>
            <a:ext cx="2971800" cy="114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¿Su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8614" name="Text Box 6">
            <a:extLst>
              <a:ext uri="{FF2B5EF4-FFF2-40B4-BE49-F238E27FC236}">
                <a16:creationId xmlns:a16="http://schemas.microsoft.com/office/drawing/2014/main" id="{D548676F-C389-5339-21A6-E1BEADD70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996" y="2449368"/>
            <a:ext cx="3918203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carnales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disponibles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no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familiarizado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A675AA7D-74F0-63F9-F54E-6C799710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1" y="4795151"/>
            <a:ext cx="34378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Disfrutas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Jesús no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vería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escucharía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leería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8618" name="Text Box 10">
            <a:extLst>
              <a:ext uri="{FF2B5EF4-FFF2-40B4-BE49-F238E27FC236}">
                <a16:creationId xmlns:a16="http://schemas.microsoft.com/office/drawing/2014/main" id="{B5FDA88A-6527-B14B-3404-3800BEC5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945961"/>
            <a:ext cx="4114799" cy="175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Rom 16:19 -</a:t>
            </a:r>
            <a:endParaRPr lang="es-E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quiero que seáis sabios para el bien, e ingenuos para el mal.</a:t>
            </a:r>
          </a:p>
        </p:txBody>
      </p:sp>
      <p:pic>
        <p:nvPicPr>
          <p:cNvPr id="2" name="Picture 12" descr="Altar to ancient Greek god pan found in wall of Byzantine church in Israel  raises questions">
            <a:extLst>
              <a:ext uri="{FF2B5EF4-FFF2-40B4-BE49-F238E27FC236}">
                <a16:creationId xmlns:a16="http://schemas.microsoft.com/office/drawing/2014/main" id="{61E58648-5B6F-E1E7-DF50-FA0D2129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16" y="4086734"/>
            <a:ext cx="3675367" cy="27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8DCB-CD08-5D6E-0757-5674230EF29A}"/>
              </a:ext>
            </a:extLst>
          </p:cNvPr>
          <p:cNvSpPr txBox="1"/>
          <p:nvPr/>
        </p:nvSpPr>
        <p:spPr>
          <a:xfrm>
            <a:off x="3443606" y="2449368"/>
            <a:ext cx="4237985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O" sz="13800" b="1" dirty="0">
                <a:solidFill>
                  <a:srgbClr val="C00000"/>
                </a:solidFill>
              </a:rPr>
              <a:t>SEXO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3" grpId="1"/>
      <p:bldP spid="68614" grpId="0"/>
      <p:bldP spid="68614" grpId="1"/>
      <p:bldP spid="68617" grpId="0"/>
      <p:bldP spid="68617" grpId="1"/>
      <p:bldP spid="68618" grpId="0"/>
      <p:bldP spid="686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1" name="Text Box 13">
            <a:extLst>
              <a:ext uri="{FF2B5EF4-FFF2-40B4-BE49-F238E27FC236}">
                <a16:creationId xmlns:a16="http://schemas.microsoft.com/office/drawing/2014/main" id="{40CE412E-11AA-A7D3-C289-7046490D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9590"/>
            <a:ext cx="236220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dominado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 que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amigos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piensan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8622" name="Text Box 14">
            <a:extLst>
              <a:ext uri="{FF2B5EF4-FFF2-40B4-BE49-F238E27FC236}">
                <a16:creationId xmlns:a16="http://schemas.microsoft.com/office/drawing/2014/main" id="{569BB41C-0FDB-280D-F532-7F78206B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5282"/>
            <a:ext cx="376733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opción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amigos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mundanos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negarte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imitarlos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¿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" name="Picture 12" descr="Altar to ancient Greek god pan found in wall of Byzantine church in Israel  raises questions">
            <a:extLst>
              <a:ext uri="{FF2B5EF4-FFF2-40B4-BE49-F238E27FC236}">
                <a16:creationId xmlns:a16="http://schemas.microsoft.com/office/drawing/2014/main" id="{61E58648-5B6F-E1E7-DF50-FA0D2129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16" y="4086734"/>
            <a:ext cx="3675367" cy="27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0" name="Picture 12">
            <a:extLst>
              <a:ext uri="{FF2B5EF4-FFF2-40B4-BE49-F238E27FC236}">
                <a16:creationId xmlns:a16="http://schemas.microsoft.com/office/drawing/2014/main" id="{A81CFFDA-1669-3C6C-F5D3-1A3C3DCB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18" y="647944"/>
            <a:ext cx="290671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197E2B31-C89A-571D-12DA-DFC524DD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985" y="2957922"/>
            <a:ext cx="4114800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opción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pasar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amigos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mundanos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con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cristianos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¿con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prefieres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34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/>
      <p:bldP spid="6862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>
            <a:extLst>
              <a:ext uri="{FF2B5EF4-FFF2-40B4-BE49-F238E27FC236}">
                <a16:creationId xmlns:a16="http://schemas.microsoft.com/office/drawing/2014/main" id="{EB5253AF-1E92-13B0-609C-F0AEDB14A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198" y="4382927"/>
            <a:ext cx="39624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Pero,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podrás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saber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Jesús es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versículos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siguientes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corazón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2" name="Picture 12" descr="Altar to ancient Greek god pan found in wall of Byzantine church in Israel  raises questions">
            <a:extLst>
              <a:ext uri="{FF2B5EF4-FFF2-40B4-BE49-F238E27FC236}">
                <a16:creationId xmlns:a16="http://schemas.microsoft.com/office/drawing/2014/main" id="{780C5E17-5B60-B68A-EB82-F79F8C4F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16" y="4086734"/>
            <a:ext cx="3675367" cy="27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id="{5AB4CD9F-FFA6-3FE5-7A6C-5FB34313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76400"/>
            <a:ext cx="4267200" cy="3009900"/>
          </a:xfrm>
          <a:prstGeom prst="foldedCorner">
            <a:avLst>
              <a:gd name="adj" fmla="val 1793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DDE24DF6-0C26-B979-74A7-1E34A455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283" y="2005055"/>
            <a:ext cx="3810000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 o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lleve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ponerlo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encima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Jesús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decisions que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tomas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-- ese es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New Testament Refutes Traditional Belief | Tomorrow's World">
            <a:extLst>
              <a:ext uri="{FF2B5EF4-FFF2-40B4-BE49-F238E27FC236}">
                <a16:creationId xmlns:a16="http://schemas.microsoft.com/office/drawing/2014/main" id="{43CF3EF2-4F0D-333F-13F2-52DE8B76B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200" r="16667" b="7334"/>
          <a:stretch/>
        </p:blipFill>
        <p:spPr bwMode="auto">
          <a:xfrm rot="808583">
            <a:off x="2574250" y="1539267"/>
            <a:ext cx="7802961" cy="40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6C09AA3B-EBCD-3D42-9AF8-CC29E86F3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C29B7F2-5F08-F983-092A-633AF31CF6C1}"/>
              </a:ext>
            </a:extLst>
          </p:cNvPr>
          <p:cNvSpPr txBox="1">
            <a:spLocks noChangeArrowheads="1"/>
          </p:cNvSpPr>
          <p:nvPr/>
        </p:nvSpPr>
        <p:spPr bwMode="auto">
          <a:xfrm rot="20652456">
            <a:off x="242780" y="4018603"/>
            <a:ext cx="46543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8000" b="0" dirty="0">
                <a:solidFill>
                  <a:srgbClr val="FFFF00"/>
                </a:solidFill>
                <a:latin typeface="Forte" panose="03060902040502070203" pitchFamily="66" charset="0"/>
              </a:rPr>
              <a:t>lo que es </a:t>
            </a:r>
            <a:r>
              <a:rPr lang="es-CO" altLang="en-US" sz="8000" b="0" dirty="0">
                <a:solidFill>
                  <a:srgbClr val="FFFF00"/>
                </a:solidFill>
                <a:latin typeface="Forte" panose="03060902040502070203" pitchFamily="66" charset="0"/>
              </a:rPr>
              <a:t>verdad</a:t>
            </a:r>
            <a:endParaRPr lang="en-US" altLang="en-US" sz="8000" b="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6154" name="AutoShape 10">
            <a:extLst>
              <a:ext uri="{FF2B5EF4-FFF2-40B4-BE49-F238E27FC236}">
                <a16:creationId xmlns:a16="http://schemas.microsoft.com/office/drawing/2014/main" id="{E09F6B43-9956-56CF-B1B4-7F9370B40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50" y="12676"/>
            <a:ext cx="6499350" cy="977924"/>
          </a:xfrm>
          <a:prstGeom prst="wedgeRoundRectCallout">
            <a:avLst>
              <a:gd name="adj1" fmla="val -86862"/>
              <a:gd name="adj2" fmla="val -42858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#1: 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Picture 4" descr="A cartoon of a person with his hand on his chin&#10;&#10;Description automatically generated">
            <a:extLst>
              <a:ext uri="{FF2B5EF4-FFF2-40B4-BE49-F238E27FC236}">
                <a16:creationId xmlns:a16="http://schemas.microsoft.com/office/drawing/2014/main" id="{5486F0E1-105A-FA4C-35AE-B13BB180C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8206" y="3044804"/>
            <a:ext cx="3200400" cy="38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7" grpId="1" autoUpdateAnimBg="0"/>
      <p:bldP spid="61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6">
            <a:extLst>
              <a:ext uri="{FF2B5EF4-FFF2-40B4-BE49-F238E27FC236}">
                <a16:creationId xmlns:a16="http://schemas.microsoft.com/office/drawing/2014/main" id="{3ED881CA-ABB8-B6F8-9CDB-899054D9E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7430"/>
            <a:ext cx="49911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 3:8-9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estimo todas las cosas como pérdida por la excelencia del conocimiento de Cristo Jesús, mi Señor, por amor del cual lo he perdido todo, y lo tengo por basura, para ganar a Cristo, y ser hallado en él...</a:t>
            </a: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EF2A5A51-7758-99F3-1014-5F5A6040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" y="3626346"/>
            <a:ext cx="5791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Gál</a:t>
            </a: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2:20-21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Cristo estoy juntamente crucificado, y ya no vivo yo, mas vive Cristo en mí; y lo que ahora vivo en la carne, lo vivo en la fe del Hijo de Dios, el cual me amó y se entregó a sí mismo por mí. No desecho la gracia de Dios; pues si por la ley fuese la justicia, entonces por demás murió Cristo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0C806F07-0E0D-34D3-D2F0-B96C8B37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566" y="412063"/>
            <a:ext cx="6400800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 12:1-2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Hermanos, os ruego...que presentéis vuestros cuerpos en sacrificio vivo, santo, agradable a Dios, que es vuestro culto racional.  No os conforméis a este siglo, sino transformaos por medio de la renovación de vuestro entendimiento, para que comprobéis cuál sea la buena voluntad de Dios, agradable y perfecta.</a:t>
            </a:r>
            <a:endParaRPr lang="en-U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73B1C564-705D-C962-A829-142873652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54210"/>
            <a:ext cx="6019800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 3:1-3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Si, pues, habéis resucitado con Cristo, buscad las cosas de arriba, donde está Cristo sentado a la diestra de Dios.  Poned la mira en las cosas de arriba, no en las de la tierra.  Porque habéis muerto, y vuestra vida está escondida con Cristo en Dios.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1688" grpId="0"/>
      <p:bldP spid="71688" grpId="1"/>
      <p:bldP spid="71689" grpId="0"/>
      <p:bldP spid="71689" grpId="1"/>
      <p:bldP spid="716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face with black background&#10;&#10;Description automatically generated">
            <a:extLst>
              <a:ext uri="{FF2B5EF4-FFF2-40B4-BE49-F238E27FC236}">
                <a16:creationId xmlns:a16="http://schemas.microsoft.com/office/drawing/2014/main" id="{9EF377D0-3730-FAC4-9029-CB8E29291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3121152"/>
          </a:xfrm>
          <a:prstGeom prst="rect">
            <a:avLst/>
          </a:prstGeom>
        </p:spPr>
      </p:pic>
      <p:sp>
        <p:nvSpPr>
          <p:cNvPr id="75780" name="Rectangle 4">
            <a:extLst>
              <a:ext uri="{FF2B5EF4-FFF2-40B4-BE49-F238E27FC236}">
                <a16:creationId xmlns:a16="http://schemas.microsoft.com/office/drawing/2014/main" id="{256658C2-E811-E8CB-FDB5-713BAD50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312" y="77353"/>
            <a:ext cx="8915400" cy="111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Satán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distraer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atención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afecto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pensamiento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emoción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energía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posesiones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4D565F04-D5CB-6779-1318-1586EE9AB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4003"/>
            <a:ext cx="9086088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influencia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fuertes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tentaciones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nuestros</a:t>
            </a:r>
            <a:r>
              <a:rPr lang="en-US" altLang="en-US" sz="2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CFD8D56E-A658-AE2A-8BA7-BE23B036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48" y="1881489"/>
            <a:ext cx="419100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Apetitos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físicos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786" name="Rectangle 10">
            <a:extLst>
              <a:ext uri="{FF2B5EF4-FFF2-40B4-BE49-F238E27FC236}">
                <a16:creationId xmlns:a16="http://schemas.microsoft.com/office/drawing/2014/main" id="{3D6878E0-EB84-6CCA-B470-3E842BD21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40" y="4201727"/>
            <a:ext cx="548640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Aversión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sentirse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obligado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787" name="Rectangle 11">
            <a:extLst>
              <a:ext uri="{FF2B5EF4-FFF2-40B4-BE49-F238E27FC236}">
                <a16:creationId xmlns:a16="http://schemas.microsoft.com/office/drawing/2014/main" id="{72D2C0B0-C5BA-7CFC-4687-D336C17B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48" y="2338689"/>
            <a:ext cx="4416552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Debilidades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emocionales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788" name="Rectangle 12">
            <a:extLst>
              <a:ext uri="{FF2B5EF4-FFF2-40B4-BE49-F238E27FC236}">
                <a16:creationId xmlns:a16="http://schemas.microsoft.com/office/drawing/2014/main" id="{FCF565FD-DE64-7B49-283B-0EE83838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460" y="5204461"/>
            <a:ext cx="6537960" cy="77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Habilidad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racionalizar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desobediencia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789" name="Rectangle 13">
            <a:extLst>
              <a:ext uri="{FF2B5EF4-FFF2-40B4-BE49-F238E27FC236}">
                <a16:creationId xmlns:a16="http://schemas.microsoft.com/office/drawing/2014/main" id="{15424723-EEA3-7EC7-54CA-EBBF547A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40" y="4686919"/>
            <a:ext cx="166116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s-CO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Orgullo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790" name="Rectangle 14">
            <a:extLst>
              <a:ext uri="{FF2B5EF4-FFF2-40B4-BE49-F238E27FC236}">
                <a16:creationId xmlns:a16="http://schemas.microsoft.com/office/drawing/2014/main" id="{48E08E07-FE28-579F-A551-0EC575AC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40" y="3716535"/>
            <a:ext cx="327660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Egoísmo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5791" name="Rectangle 15">
            <a:extLst>
              <a:ext uri="{FF2B5EF4-FFF2-40B4-BE49-F238E27FC236}">
                <a16:creationId xmlns:a16="http://schemas.microsoft.com/office/drawing/2014/main" id="{677E556C-6D26-2180-4D3F-437BACE6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48" y="2795889"/>
            <a:ext cx="6245352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Atracción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cosas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prohibidas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792" name="Rectangle 16">
            <a:extLst>
              <a:ext uri="{FF2B5EF4-FFF2-40B4-BE49-F238E27FC236}">
                <a16:creationId xmlns:a16="http://schemas.microsoft.com/office/drawing/2014/main" id="{0B1BE7AF-EDDE-8F0E-AF2C-43CED2A0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40" y="3244484"/>
            <a:ext cx="7071360" cy="43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Tendencia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disfrutar</a:t>
            </a:r>
            <a:r>
              <a:rPr lang="en-US" alt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en-US" alt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sacrificar</a:t>
            </a:r>
            <a:endParaRPr lang="en-US" alt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cartoon of two people&#10;&#10;Description automatically generated">
            <a:extLst>
              <a:ext uri="{FF2B5EF4-FFF2-40B4-BE49-F238E27FC236}">
                <a16:creationId xmlns:a16="http://schemas.microsoft.com/office/drawing/2014/main" id="{95A4B9FF-9CA1-1991-C769-C708B115E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96" y="3581401"/>
            <a:ext cx="3322116" cy="324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4" grpId="0"/>
      <p:bldP spid="75785" grpId="0"/>
      <p:bldP spid="75786" grpId="0"/>
      <p:bldP spid="75787" grpId="0"/>
      <p:bldP spid="75788" grpId="0"/>
      <p:bldP spid="75789" grpId="0"/>
      <p:bldP spid="75790" grpId="0"/>
      <p:bldP spid="75791" grpId="0"/>
      <p:bldP spid="757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We Bow Down - Reflections">
            <a:extLst>
              <a:ext uri="{FF2B5EF4-FFF2-40B4-BE49-F238E27FC236}">
                <a16:creationId xmlns:a16="http://schemas.microsoft.com/office/drawing/2014/main" id="{3121A98A-8308-F41B-49CB-63374503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4655" y="259703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2" name="Text Box 38">
            <a:extLst>
              <a:ext uri="{FF2B5EF4-FFF2-40B4-BE49-F238E27FC236}">
                <a16:creationId xmlns:a16="http://schemas.microsoft.com/office/drawing/2014/main" id="{3DCAC3C2-CD53-2B64-451C-FFBB6DCF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789"/>
            <a:ext cx="4267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inclina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sea lo que sea o c</a:t>
            </a:r>
            <a:r>
              <a:rPr lang="es-CO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ómo</a:t>
            </a:r>
            <a:r>
              <a:rPr lang="es-CO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parezca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7143" name="Text Box 39">
            <a:extLst>
              <a:ext uri="{FF2B5EF4-FFF2-40B4-BE49-F238E27FC236}">
                <a16:creationId xmlns:a16="http://schemas.microsoft.com/office/drawing/2014/main" id="{6A1F5C3B-09D9-A771-B29C-499CCFAF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58" y="4656317"/>
            <a:ext cx="50461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saber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simplemente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entorno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153" name="Picture 9" descr="The best pictures of the Golden Calf – Historical articles and  illustrationsHistorical articles and illustrations | Look and Learn">
            <a:extLst>
              <a:ext uri="{FF2B5EF4-FFF2-40B4-BE49-F238E27FC236}">
                <a16:creationId xmlns:a16="http://schemas.microsoft.com/office/drawing/2014/main" id="{E15713A4-1BC9-3CF9-6029-65364961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84" y="685800"/>
            <a:ext cx="634571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rake Bow Down GIF by Billboard Music Awards - Find &amp; Share on GIPHY">
            <a:extLst>
              <a:ext uri="{FF2B5EF4-FFF2-40B4-BE49-F238E27FC236}">
                <a16:creationId xmlns:a16="http://schemas.microsoft.com/office/drawing/2014/main" id="{FFD7163F-3BE1-DECD-96FE-0F4D1D12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3" y="2572648"/>
            <a:ext cx="3310729" cy="18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2" grpId="0"/>
      <p:bldP spid="47142" grpId="1" autoUpdateAnimBg="0"/>
      <p:bldP spid="47143" grpId="0"/>
      <p:bldP spid="47143" grpId="1"/>
      <p:bldP spid="47143" grpId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New Testament Refutes Traditional Belief | Tomorrow's World">
            <a:extLst>
              <a:ext uri="{FF2B5EF4-FFF2-40B4-BE49-F238E27FC236}">
                <a16:creationId xmlns:a16="http://schemas.microsoft.com/office/drawing/2014/main" id="{43CF3EF2-4F0D-333F-13F2-52DE8B76B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200" r="16667" b="7334"/>
          <a:stretch/>
        </p:blipFill>
        <p:spPr bwMode="auto">
          <a:xfrm rot="808583">
            <a:off x="2574250" y="1539267"/>
            <a:ext cx="7802961" cy="40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6C09AA3B-EBCD-3D42-9AF8-CC29E86F3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C29B7F2-5F08-F983-092A-633AF31CF6C1}"/>
              </a:ext>
            </a:extLst>
          </p:cNvPr>
          <p:cNvSpPr txBox="1">
            <a:spLocks noChangeArrowheads="1"/>
          </p:cNvSpPr>
          <p:nvPr/>
        </p:nvSpPr>
        <p:spPr bwMode="auto">
          <a:xfrm rot="20652456">
            <a:off x="242780" y="4018603"/>
            <a:ext cx="46543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8000" b="0" dirty="0">
                <a:solidFill>
                  <a:srgbClr val="FFFF00"/>
                </a:solidFill>
                <a:latin typeface="Forte" panose="03060902040502070203" pitchFamily="66" charset="0"/>
              </a:rPr>
              <a:t>lo que es </a:t>
            </a:r>
            <a:r>
              <a:rPr lang="es-CO" altLang="en-US" sz="8000" b="0" dirty="0">
                <a:solidFill>
                  <a:srgbClr val="FFFF00"/>
                </a:solidFill>
                <a:latin typeface="Forte" panose="03060902040502070203" pitchFamily="66" charset="0"/>
              </a:rPr>
              <a:t>verdad</a:t>
            </a:r>
            <a:endParaRPr lang="en-US" altLang="en-US" sz="8000" b="0" dirty="0">
              <a:solidFill>
                <a:srgbClr val="FFFF00"/>
              </a:solidFill>
              <a:latin typeface="Forte" panose="03060902040502070203" pitchFamily="66" charset="0"/>
            </a:endParaRPr>
          </a:p>
        </p:txBody>
      </p:sp>
      <p:sp>
        <p:nvSpPr>
          <p:cNvPr id="6154" name="AutoShape 10">
            <a:extLst>
              <a:ext uri="{FF2B5EF4-FFF2-40B4-BE49-F238E27FC236}">
                <a16:creationId xmlns:a16="http://schemas.microsoft.com/office/drawing/2014/main" id="{E09F6B43-9956-56CF-B1B4-7F9370B40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50" y="12676"/>
            <a:ext cx="6499350" cy="977924"/>
          </a:xfrm>
          <a:prstGeom prst="wedgeRoundRectCallout">
            <a:avLst>
              <a:gd name="adj1" fmla="val -86862"/>
              <a:gd name="adj2" fmla="val -42858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#1: 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Picture 4" descr="A cartoon of a person with his hand on his chin&#10;&#10;Description automatically generated">
            <a:extLst>
              <a:ext uri="{FF2B5EF4-FFF2-40B4-BE49-F238E27FC236}">
                <a16:creationId xmlns:a16="http://schemas.microsoft.com/office/drawing/2014/main" id="{5486F0E1-105A-FA4C-35AE-B13BB180C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8206" y="3044804"/>
            <a:ext cx="3200400" cy="38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rching for Truth: Knowledge, Wisdom, and Understanding – Edge of Us">
            <a:extLst>
              <a:ext uri="{FF2B5EF4-FFF2-40B4-BE49-F238E27FC236}">
                <a16:creationId xmlns:a16="http://schemas.microsoft.com/office/drawing/2014/main" id="{E9A0ADE5-2167-6B35-DB1C-3251155B2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11970"/>
          <a:stretch/>
        </p:blipFill>
        <p:spPr bwMode="auto">
          <a:xfrm rot="514407">
            <a:off x="4596279" y="2065525"/>
            <a:ext cx="7226145" cy="42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6268C6DC-A816-859A-2C8E-D28840A3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23567" name="Text Box 15">
            <a:extLst>
              <a:ext uri="{FF2B5EF4-FFF2-40B4-BE49-F238E27FC236}">
                <a16:creationId xmlns:a16="http://schemas.microsoft.com/office/drawing/2014/main" id="{4ECBD7B7-87DA-B1DF-76ED-90772A8EBE08}"/>
              </a:ext>
            </a:extLst>
          </p:cNvPr>
          <p:cNvSpPr txBox="1">
            <a:spLocks noChangeArrowheads="1"/>
          </p:cNvSpPr>
          <p:nvPr/>
        </p:nvSpPr>
        <p:spPr bwMode="auto">
          <a:xfrm rot="21163704">
            <a:off x="-12844" y="3563751"/>
            <a:ext cx="4719216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6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Dónde</a:t>
            </a:r>
            <a:r>
              <a:rPr lang="en-US" altLang="en-US" sz="6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altLang="en-US" sz="6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6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sabiduría</a:t>
            </a:r>
            <a:endParaRPr lang="en-US" altLang="en-US" sz="6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FB4264FB-532E-E739-1A85-633DF40E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0"/>
            <a:ext cx="7315200" cy="1447800"/>
          </a:xfrm>
          <a:prstGeom prst="wedgeRoundRectCallout">
            <a:avLst>
              <a:gd name="adj1" fmla="val -97708"/>
              <a:gd name="adj2" fmla="val -44115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#2: 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endParaRPr lang="en-US" altLang="en-US" sz="4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. .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92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577E933B-8E80-B6C1-E272-45551D16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24582" name="AutoShape 6">
            <a:extLst>
              <a:ext uri="{FF2B5EF4-FFF2-40B4-BE49-F238E27FC236}">
                <a16:creationId xmlns:a16="http://schemas.microsoft.com/office/drawing/2014/main" id="{0A70B976-4180-15BA-F747-AD6777B5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877" y="0"/>
            <a:ext cx="6311523" cy="914400"/>
          </a:xfrm>
          <a:prstGeom prst="wedgeRoundRectCallout">
            <a:avLst>
              <a:gd name="adj1" fmla="val -109286"/>
              <a:gd name="adj2" fmla="val -36769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#3:  </a:t>
            </a:r>
            <a:r>
              <a:rPr lang="en-US" altLang="en-US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2F1CF9B5-781F-A6F9-BB81-A5B16D4FC013}"/>
              </a:ext>
            </a:extLst>
          </p:cNvPr>
          <p:cNvSpPr txBox="1">
            <a:spLocks noChangeArrowheads="1"/>
          </p:cNvSpPr>
          <p:nvPr/>
        </p:nvSpPr>
        <p:spPr bwMode="auto">
          <a:xfrm rot="20652456">
            <a:off x="1180958" y="3504557"/>
            <a:ext cx="5715000" cy="275152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600" b="1" i="1" dirty="0" err="1">
                <a:solidFill>
                  <a:srgbClr val="66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9600" b="1" i="1" dirty="0">
                <a:solidFill>
                  <a:srgbClr val="66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9600" b="1" i="1" dirty="0" err="1">
                <a:solidFill>
                  <a:srgbClr val="66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eres</a:t>
            </a:r>
            <a:endParaRPr lang="en-US" altLang="en-US" sz="9600" b="1" i="1" dirty="0">
              <a:solidFill>
                <a:srgbClr val="66FF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cartoon of a family&#10;&#10;Description automatically generated">
            <a:extLst>
              <a:ext uri="{FF2B5EF4-FFF2-40B4-BE49-F238E27FC236}">
                <a16:creationId xmlns:a16="http://schemas.microsoft.com/office/drawing/2014/main" id="{0AA03D53-EFFC-A5E9-315E-104057777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3000"/>
            <a:ext cx="40195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e Bow Down - Reflections">
            <a:extLst>
              <a:ext uri="{FF2B5EF4-FFF2-40B4-BE49-F238E27FC236}">
                <a16:creationId xmlns:a16="http://schemas.microsoft.com/office/drawing/2014/main" id="{0C359BE1-1630-C4FC-CE89-D6C02245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01" y="4724400"/>
            <a:ext cx="2797852" cy="20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Drake Bow Down GIF by Billboard Music Awards - Find &amp; Share on GIPHY">
            <a:extLst>
              <a:ext uri="{FF2B5EF4-FFF2-40B4-BE49-F238E27FC236}">
                <a16:creationId xmlns:a16="http://schemas.microsoft.com/office/drawing/2014/main" id="{7811E80B-764D-D243-D3A8-0EA7462A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5816" y="4191000"/>
            <a:ext cx="4778376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8C78C103-4DB3-A20E-FEAC-F6FF7E5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21509" name="Cloud">
            <a:extLst>
              <a:ext uri="{FF2B5EF4-FFF2-40B4-BE49-F238E27FC236}">
                <a16:creationId xmlns:a16="http://schemas.microsoft.com/office/drawing/2014/main" id="{F365127B-5CEE-E0E9-19BB-35D7CB6969A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20700295">
            <a:off x="2116480" y="1940977"/>
            <a:ext cx="6732588" cy="4287837"/>
          </a:xfrm>
          <a:custGeom>
            <a:avLst/>
            <a:gdLst>
              <a:gd name="T0" fmla="*/ 6509103 w 21600"/>
              <a:gd name="T1" fmla="*/ 425591445 h 21600"/>
              <a:gd name="T2" fmla="*/ 1049253268 w 21600"/>
              <a:gd name="T3" fmla="*/ 850276291 h 21600"/>
              <a:gd name="T4" fmla="*/ 2096757933 w 21600"/>
              <a:gd name="T5" fmla="*/ 425591445 h 21600"/>
              <a:gd name="T6" fmla="*/ 1049253268 w 21600"/>
              <a:gd name="T7" fmla="*/ 486671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EC13DE05-2961-251B-A502-2DC359596D18}"/>
              </a:ext>
            </a:extLst>
          </p:cNvPr>
          <p:cNvSpPr txBox="1">
            <a:spLocks noChangeArrowheads="1"/>
          </p:cNvSpPr>
          <p:nvPr/>
        </p:nvSpPr>
        <p:spPr bwMode="auto">
          <a:xfrm rot="19971096">
            <a:off x="3561105" y="2254755"/>
            <a:ext cx="3962400" cy="3231654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FFFF00"/>
                </a:solidFill>
                <a:latin typeface="Forte" panose="03060902040502070203" pitchFamily="66" charset="0"/>
              </a:rPr>
              <a:t>¡</a:t>
            </a:r>
            <a:r>
              <a:rPr lang="en-US" altLang="en-US" sz="8000" dirty="0" err="1">
                <a:solidFill>
                  <a:srgbClr val="FFFF00"/>
                </a:solidFill>
                <a:latin typeface="Forte" panose="03060902040502070203" pitchFamily="66" charset="0"/>
              </a:rPr>
              <a:t>Quién</a:t>
            </a:r>
            <a:r>
              <a:rPr lang="en-US" altLang="en-US" sz="8000" dirty="0">
                <a:solidFill>
                  <a:srgbClr val="FFFF00"/>
                </a:solidFill>
                <a:latin typeface="Forte" panose="03060902040502070203" pitchFamily="66" charset="0"/>
              </a:rPr>
              <a:t> es </a:t>
            </a:r>
            <a:r>
              <a:rPr lang="en-US" altLang="en-US" sz="8000" dirty="0" err="1">
                <a:solidFill>
                  <a:srgbClr val="FFFF00"/>
                </a:solidFill>
                <a:latin typeface="Forte" panose="03060902040502070203" pitchFamily="66" charset="0"/>
              </a:rPr>
              <a:t>tu</a:t>
            </a:r>
            <a:r>
              <a:rPr lang="en-US" altLang="en-US" sz="8000" dirty="0">
                <a:solidFill>
                  <a:srgbClr val="FFFF00"/>
                </a:solidFill>
                <a:latin typeface="Forte" panose="03060902040502070203" pitchFamily="66" charset="0"/>
              </a:rPr>
              <a:t> </a:t>
            </a:r>
            <a:r>
              <a:rPr lang="en-US" altLang="en-US" sz="8000" dirty="0" err="1">
                <a:solidFill>
                  <a:srgbClr val="FFFF00"/>
                </a:solidFill>
                <a:latin typeface="Forte" panose="03060902040502070203" pitchFamily="66" charset="0"/>
              </a:rPr>
              <a:t>Señor</a:t>
            </a:r>
            <a:r>
              <a:rPr lang="en-US" altLang="en-US" sz="8000" dirty="0">
                <a:solidFill>
                  <a:srgbClr val="FFFF00"/>
                </a:solidFill>
                <a:latin typeface="Forte" panose="03060902040502070203" pitchFamily="66" charset="0"/>
              </a:rPr>
              <a:t>!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82CB34AE-0333-758C-3485-518EB0525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877" y="0"/>
            <a:ext cx="6311523" cy="914400"/>
          </a:xfrm>
          <a:prstGeom prst="wedgeRoundRectCallout">
            <a:avLst>
              <a:gd name="adj1" fmla="val -109286"/>
              <a:gd name="adj2" fmla="val -36769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#4:  </a:t>
            </a:r>
            <a:r>
              <a:rPr lang="en-US" altLang="en-US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rching for Truth: Knowledge, Wisdom, and Understanding – Edge of Us">
            <a:extLst>
              <a:ext uri="{FF2B5EF4-FFF2-40B4-BE49-F238E27FC236}">
                <a16:creationId xmlns:a16="http://schemas.microsoft.com/office/drawing/2014/main" id="{E9A0ADE5-2167-6B35-DB1C-3251155B2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11970"/>
          <a:stretch/>
        </p:blipFill>
        <p:spPr bwMode="auto">
          <a:xfrm rot="514407">
            <a:off x="4596279" y="2065525"/>
            <a:ext cx="7226145" cy="42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6268C6DC-A816-859A-2C8E-D28840A3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23567" name="Text Box 15">
            <a:extLst>
              <a:ext uri="{FF2B5EF4-FFF2-40B4-BE49-F238E27FC236}">
                <a16:creationId xmlns:a16="http://schemas.microsoft.com/office/drawing/2014/main" id="{4ECBD7B7-87DA-B1DF-76ED-90772A8EBE08}"/>
              </a:ext>
            </a:extLst>
          </p:cNvPr>
          <p:cNvSpPr txBox="1">
            <a:spLocks noChangeArrowheads="1"/>
          </p:cNvSpPr>
          <p:nvPr/>
        </p:nvSpPr>
        <p:spPr bwMode="auto">
          <a:xfrm rot="21163704">
            <a:off x="-12844" y="3563751"/>
            <a:ext cx="4719216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6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Dónde</a:t>
            </a:r>
            <a:r>
              <a:rPr lang="en-US" altLang="en-US" sz="6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encontrar</a:t>
            </a:r>
            <a:r>
              <a:rPr lang="en-US" altLang="en-US" sz="6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6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sabiduría</a:t>
            </a:r>
            <a:endParaRPr lang="en-US" altLang="en-US" sz="6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FB4264FB-532E-E739-1A85-633DF40E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0"/>
            <a:ext cx="7315200" cy="1447800"/>
          </a:xfrm>
          <a:prstGeom prst="wedgeRoundRectCallout">
            <a:avLst>
              <a:gd name="adj1" fmla="val -97708"/>
              <a:gd name="adj2" fmla="val -44115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#2:  </a:t>
            </a:r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endParaRPr lang="en-US" altLang="en-US" sz="4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4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. .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4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35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a cartoon of a hand with a thumb sticking out of the water&#10;&#10;Description automatically generated">
            <a:extLst>
              <a:ext uri="{FF2B5EF4-FFF2-40B4-BE49-F238E27FC236}">
                <a16:creationId xmlns:a16="http://schemas.microsoft.com/office/drawing/2014/main" id="{577E933B-8E80-B6C1-E272-45551D16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" y="0"/>
            <a:ext cx="4895324" cy="2895600"/>
          </a:xfrm>
          <a:prstGeom prst="rect">
            <a:avLst/>
          </a:prstGeom>
        </p:spPr>
      </p:pic>
      <p:sp>
        <p:nvSpPr>
          <p:cNvPr id="24582" name="AutoShape 6">
            <a:extLst>
              <a:ext uri="{FF2B5EF4-FFF2-40B4-BE49-F238E27FC236}">
                <a16:creationId xmlns:a16="http://schemas.microsoft.com/office/drawing/2014/main" id="{0A70B976-4180-15BA-F747-AD6777B5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877" y="0"/>
            <a:ext cx="6311523" cy="914400"/>
          </a:xfrm>
          <a:prstGeom prst="wedgeRoundRectCallout">
            <a:avLst>
              <a:gd name="adj1" fmla="val -109286"/>
              <a:gd name="adj2" fmla="val -36769"/>
              <a:gd name="adj3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#3:  </a:t>
            </a:r>
            <a:r>
              <a:rPr lang="en-US" altLang="en-US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olvides</a:t>
            </a:r>
            <a:r>
              <a:rPr lang="en-US" alt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2F1CF9B5-781F-A6F9-BB81-A5B16D4FC013}"/>
              </a:ext>
            </a:extLst>
          </p:cNvPr>
          <p:cNvSpPr txBox="1">
            <a:spLocks noChangeArrowheads="1"/>
          </p:cNvSpPr>
          <p:nvPr/>
        </p:nvSpPr>
        <p:spPr bwMode="auto">
          <a:xfrm rot="20652456">
            <a:off x="1180958" y="3504557"/>
            <a:ext cx="5715000" cy="275152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600" b="1" i="1" dirty="0" err="1">
                <a:solidFill>
                  <a:srgbClr val="66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9600" b="1" i="1" dirty="0">
                <a:solidFill>
                  <a:srgbClr val="66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9600" b="1" i="1" dirty="0" err="1">
                <a:solidFill>
                  <a:srgbClr val="66FF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eres</a:t>
            </a:r>
            <a:endParaRPr lang="en-US" altLang="en-US" sz="9600" b="1" i="1" dirty="0">
              <a:solidFill>
                <a:srgbClr val="66FF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cartoon of a family&#10;&#10;Description automatically generated">
            <a:extLst>
              <a:ext uri="{FF2B5EF4-FFF2-40B4-BE49-F238E27FC236}">
                <a16:creationId xmlns:a16="http://schemas.microsoft.com/office/drawing/2014/main" id="{0AA03D53-EFFC-A5E9-315E-104057777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3000"/>
            <a:ext cx="4019550" cy="561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245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4" name="Picture 12">
            <a:extLst>
              <a:ext uri="{FF2B5EF4-FFF2-40B4-BE49-F238E27FC236}">
                <a16:creationId xmlns:a16="http://schemas.microsoft.com/office/drawing/2014/main" id="{6D3DC37B-3883-F0D1-572B-D989095F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62" y="13408"/>
            <a:ext cx="2514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>
            <a:extLst>
              <a:ext uri="{FF2B5EF4-FFF2-40B4-BE49-F238E27FC236}">
                <a16:creationId xmlns:a16="http://schemas.microsoft.com/office/drawing/2014/main" id="{908953CE-6F0F-3D92-069D-1D3BE21E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17" y="4638894"/>
            <a:ext cx="21923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>
            <a:extLst>
              <a:ext uri="{FF2B5EF4-FFF2-40B4-BE49-F238E27FC236}">
                <a16:creationId xmlns:a16="http://schemas.microsoft.com/office/drawing/2014/main" id="{BF0FEB47-C4CD-578B-1365-F09CA9976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5288" y="122238"/>
            <a:ext cx="16367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>
            <a:extLst>
              <a:ext uri="{FF2B5EF4-FFF2-40B4-BE49-F238E27FC236}">
                <a16:creationId xmlns:a16="http://schemas.microsoft.com/office/drawing/2014/main" id="{F5B68565-3936-77A8-A0E2-BD367C5FC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264736"/>
            <a:ext cx="228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>
            <a:extLst>
              <a:ext uri="{FF2B5EF4-FFF2-40B4-BE49-F238E27FC236}">
                <a16:creationId xmlns:a16="http://schemas.microsoft.com/office/drawing/2014/main" id="{2FE5F30C-627F-DCB5-8B42-C953DB29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1"/>
          <a:stretch>
            <a:fillRect/>
          </a:stretch>
        </p:blipFill>
        <p:spPr bwMode="auto">
          <a:xfrm>
            <a:off x="-58714" y="3739645"/>
            <a:ext cx="27035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>
            <a:extLst>
              <a:ext uri="{FF2B5EF4-FFF2-40B4-BE49-F238E27FC236}">
                <a16:creationId xmlns:a16="http://schemas.microsoft.com/office/drawing/2014/main" id="{1D549890-2A57-717A-A7DD-E1C98E9D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429" y="3337874"/>
            <a:ext cx="29289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6" name="Text Box 24">
            <a:extLst>
              <a:ext uri="{FF2B5EF4-FFF2-40B4-BE49-F238E27FC236}">
                <a16:creationId xmlns:a16="http://schemas.microsoft.com/office/drawing/2014/main" id="{3B6223E8-ADE6-2B38-7DD6-4D3242CB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267" y="2634592"/>
            <a:ext cx="6400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Parece que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siempre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estamos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buscando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algo</a:t>
            </a:r>
          </a:p>
        </p:txBody>
      </p:sp>
      <p:sp>
        <p:nvSpPr>
          <p:cNvPr id="54297" name="Text Box 25">
            <a:extLst>
              <a:ext uri="{FF2B5EF4-FFF2-40B4-BE49-F238E27FC236}">
                <a16:creationId xmlns:a16="http://schemas.microsoft.com/office/drawing/2014/main" id="{BC55FEF3-4DA2-48A6-3F31-78C2DC3E8C59}"/>
              </a:ext>
            </a:extLst>
          </p:cNvPr>
          <p:cNvSpPr txBox="1">
            <a:spLocks noChangeArrowheads="1"/>
          </p:cNvSpPr>
          <p:nvPr/>
        </p:nvSpPr>
        <p:spPr bwMode="auto">
          <a:xfrm rot="721267">
            <a:off x="1361286" y="361676"/>
            <a:ext cx="2703513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buen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compa</a:t>
            </a:r>
            <a:r>
              <a:rPr lang="es-CO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ñero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4298" name="Text Box 26">
            <a:extLst>
              <a:ext uri="{FF2B5EF4-FFF2-40B4-BE49-F238E27FC236}">
                <a16:creationId xmlns:a16="http://schemas.microsoft.com/office/drawing/2014/main" id="{687149CD-65A9-C5CD-5FF3-770C696BB966}"/>
              </a:ext>
            </a:extLst>
          </p:cNvPr>
          <p:cNvSpPr txBox="1">
            <a:spLocks noChangeArrowheads="1"/>
          </p:cNvSpPr>
          <p:nvPr/>
        </p:nvSpPr>
        <p:spPr bwMode="auto">
          <a:xfrm rot="20443243">
            <a:off x="8883000" y="1020646"/>
            <a:ext cx="18909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mejor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trabajo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4299" name="Text Box 27">
            <a:extLst>
              <a:ext uri="{FF2B5EF4-FFF2-40B4-BE49-F238E27FC236}">
                <a16:creationId xmlns:a16="http://schemas.microsoft.com/office/drawing/2014/main" id="{4F4AF392-2E7E-333A-51B8-C143A58CFD43}"/>
              </a:ext>
            </a:extLst>
          </p:cNvPr>
          <p:cNvSpPr txBox="1">
            <a:spLocks noChangeArrowheads="1"/>
          </p:cNvSpPr>
          <p:nvPr/>
        </p:nvSpPr>
        <p:spPr bwMode="auto">
          <a:xfrm rot="20668331">
            <a:off x="1896878" y="5419188"/>
            <a:ext cx="1533609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coche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nuevo</a:t>
            </a:r>
          </a:p>
        </p:txBody>
      </p:sp>
      <p:sp>
        <p:nvSpPr>
          <p:cNvPr id="54300" name="Text Box 28">
            <a:extLst>
              <a:ext uri="{FF2B5EF4-FFF2-40B4-BE49-F238E27FC236}">
                <a16:creationId xmlns:a16="http://schemas.microsoft.com/office/drawing/2014/main" id="{DFE2A0C2-A706-70EF-005A-C4B66914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063" y="4205142"/>
            <a:ext cx="162827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una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gran ganga</a:t>
            </a:r>
          </a:p>
        </p:txBody>
      </p:sp>
      <p:sp>
        <p:nvSpPr>
          <p:cNvPr id="54301" name="Text Box 29">
            <a:extLst>
              <a:ext uri="{FF2B5EF4-FFF2-40B4-BE49-F238E27FC236}">
                <a16:creationId xmlns:a16="http://schemas.microsoft.com/office/drawing/2014/main" id="{66FB6ADD-374C-E0A7-F989-D61BBFA9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780" y="249033"/>
            <a:ext cx="193566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Mejor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manera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de…!</a:t>
            </a:r>
          </a:p>
        </p:txBody>
      </p:sp>
      <p:sp>
        <p:nvSpPr>
          <p:cNvPr id="54302" name="Text Box 30">
            <a:extLst>
              <a:ext uri="{FF2B5EF4-FFF2-40B4-BE49-F238E27FC236}">
                <a16:creationId xmlns:a16="http://schemas.microsoft.com/office/drawing/2014/main" id="{8D89707F-86E5-0356-C64F-F2E962E2E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724" y="5116333"/>
            <a:ext cx="14795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más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$$$</a:t>
            </a:r>
          </a:p>
        </p:txBody>
      </p:sp>
      <p:sp>
        <p:nvSpPr>
          <p:cNvPr id="54303" name="Text Box 31">
            <a:extLst>
              <a:ext uri="{FF2B5EF4-FFF2-40B4-BE49-F238E27FC236}">
                <a16:creationId xmlns:a16="http://schemas.microsoft.com/office/drawing/2014/main" id="{6DB15364-922A-326B-3F0C-B2D84D63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463" y="2783876"/>
            <a:ext cx="48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Cada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uno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busca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algo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diferente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1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1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1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1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2" dur="1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1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6" grpId="1"/>
      <p:bldP spid="54297" grpId="0"/>
      <p:bldP spid="54297" grpId="1"/>
      <p:bldP spid="54298" grpId="0"/>
      <p:bldP spid="54298" grpId="1"/>
      <p:bldP spid="54299" grpId="0"/>
      <p:bldP spid="54299" grpId="1"/>
      <p:bldP spid="54300" grpId="0"/>
      <p:bldP spid="54300" grpId="1"/>
      <p:bldP spid="54301" grpId="0"/>
      <p:bldP spid="54301" grpId="1"/>
      <p:bldP spid="54302" grpId="0"/>
      <p:bldP spid="54302" grpId="1"/>
      <p:bldP spid="54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4" name="Picture 12">
            <a:extLst>
              <a:ext uri="{FF2B5EF4-FFF2-40B4-BE49-F238E27FC236}">
                <a16:creationId xmlns:a16="http://schemas.microsoft.com/office/drawing/2014/main" id="{6D3DC37B-3883-F0D1-572B-D989095F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62" y="13408"/>
            <a:ext cx="2514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3">
            <a:extLst>
              <a:ext uri="{FF2B5EF4-FFF2-40B4-BE49-F238E27FC236}">
                <a16:creationId xmlns:a16="http://schemas.microsoft.com/office/drawing/2014/main" id="{908953CE-6F0F-3D92-069D-1D3BE21E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17" y="4638894"/>
            <a:ext cx="21923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>
            <a:extLst>
              <a:ext uri="{FF2B5EF4-FFF2-40B4-BE49-F238E27FC236}">
                <a16:creationId xmlns:a16="http://schemas.microsoft.com/office/drawing/2014/main" id="{BF0FEB47-C4CD-578B-1365-F09CA9976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5288" y="122238"/>
            <a:ext cx="16367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>
            <a:extLst>
              <a:ext uri="{FF2B5EF4-FFF2-40B4-BE49-F238E27FC236}">
                <a16:creationId xmlns:a16="http://schemas.microsoft.com/office/drawing/2014/main" id="{F5B68565-3936-77A8-A0E2-BD367C5FC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" y="264736"/>
            <a:ext cx="228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>
            <a:extLst>
              <a:ext uri="{FF2B5EF4-FFF2-40B4-BE49-F238E27FC236}">
                <a16:creationId xmlns:a16="http://schemas.microsoft.com/office/drawing/2014/main" id="{2FE5F30C-627F-DCB5-8B42-C953DB29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1"/>
          <a:stretch>
            <a:fillRect/>
          </a:stretch>
        </p:blipFill>
        <p:spPr bwMode="auto">
          <a:xfrm>
            <a:off x="-58714" y="3739645"/>
            <a:ext cx="27035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>
            <a:extLst>
              <a:ext uri="{FF2B5EF4-FFF2-40B4-BE49-F238E27FC236}">
                <a16:creationId xmlns:a16="http://schemas.microsoft.com/office/drawing/2014/main" id="{1D549890-2A57-717A-A7DD-E1C98E9D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429" y="3337874"/>
            <a:ext cx="29289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B35F7BB6-23B9-9AC7-F4D2-A0F66524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85" y="1347378"/>
            <a:ext cx="38196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Pero hay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una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cosa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que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todos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encontramos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…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8F8ED83-EF66-8762-658E-425BC06B6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97869"/>
            <a:ext cx="384598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un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dios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un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señor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para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dominar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y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gobernar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nuestra</a:t>
            </a:r>
            <a:r>
              <a:rPr lang="en-US" alt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vida</a:t>
            </a:r>
            <a:endParaRPr lang="en-US" alt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Carulla Logo PNG Vectors Free Download">
            <a:extLst>
              <a:ext uri="{FF2B5EF4-FFF2-40B4-BE49-F238E27FC236}">
                <a16:creationId xmlns:a16="http://schemas.microsoft.com/office/drawing/2014/main" id="{54710764-FA08-EEF6-4C8C-1CFED18E1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20192"/>
          <a:stretch/>
        </p:blipFill>
        <p:spPr bwMode="auto">
          <a:xfrm>
            <a:off x="3831294" y="94344"/>
            <a:ext cx="8039100" cy="24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15">
            <a:extLst>
              <a:ext uri="{FF2B5EF4-FFF2-40B4-BE49-F238E27FC236}">
                <a16:creationId xmlns:a16="http://schemas.microsoft.com/office/drawing/2014/main" id="{A192997A-9BA8-A532-91E4-5BC7EE788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371600"/>
            <a:ext cx="2819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0" name="Rectangle 16">
            <a:extLst>
              <a:ext uri="{FF2B5EF4-FFF2-40B4-BE49-F238E27FC236}">
                <a16:creationId xmlns:a16="http://schemas.microsoft.com/office/drawing/2014/main" id="{95683D1D-ABAF-AF63-83DC-44C76CBE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2667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1" name="Oval 17">
            <a:extLst>
              <a:ext uri="{FF2B5EF4-FFF2-40B4-BE49-F238E27FC236}">
                <a16:creationId xmlns:a16="http://schemas.microsoft.com/office/drawing/2014/main" id="{4CFDE829-698E-E831-C180-BC3EB5E3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457200" cy="53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2" name="Oval 19">
            <a:extLst>
              <a:ext uri="{FF2B5EF4-FFF2-40B4-BE49-F238E27FC236}">
                <a16:creationId xmlns:a16="http://schemas.microsoft.com/office/drawing/2014/main" id="{B8971331-5AFD-17A2-AD99-4F3D9D7F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1524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3" name="Oval 20">
            <a:extLst>
              <a:ext uri="{FF2B5EF4-FFF2-40B4-BE49-F238E27FC236}">
                <a16:creationId xmlns:a16="http://schemas.microsoft.com/office/drawing/2014/main" id="{FD88C2E9-DFFD-EF1F-85ED-3903B5A6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6096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4" name="Oval 21">
            <a:extLst>
              <a:ext uri="{FF2B5EF4-FFF2-40B4-BE49-F238E27FC236}">
                <a16:creationId xmlns:a16="http://schemas.microsoft.com/office/drawing/2014/main" id="{932134CC-AD2B-B2A9-76E3-4E994BFB2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5" name="Oval 23">
            <a:extLst>
              <a:ext uri="{FF2B5EF4-FFF2-40B4-BE49-F238E27FC236}">
                <a16:creationId xmlns:a16="http://schemas.microsoft.com/office/drawing/2014/main" id="{AB018150-8616-7AB4-3B1D-9710A303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752600"/>
            <a:ext cx="6096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6" name="Oval 24">
            <a:extLst>
              <a:ext uri="{FF2B5EF4-FFF2-40B4-BE49-F238E27FC236}">
                <a16:creationId xmlns:a16="http://schemas.microsoft.com/office/drawing/2014/main" id="{8A15D532-1926-16AB-753C-307E517DB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28800"/>
            <a:ext cx="1524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7" name="Oval 25">
            <a:extLst>
              <a:ext uri="{FF2B5EF4-FFF2-40B4-BE49-F238E27FC236}">
                <a16:creationId xmlns:a16="http://schemas.microsoft.com/office/drawing/2014/main" id="{ACC58E56-3E0B-EF0B-5763-73DBE5912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2954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8" name="Oval 26">
            <a:extLst>
              <a:ext uri="{FF2B5EF4-FFF2-40B4-BE49-F238E27FC236}">
                <a16:creationId xmlns:a16="http://schemas.microsoft.com/office/drawing/2014/main" id="{1D3F51C4-8595-742F-CF3A-FC738A709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95400"/>
            <a:ext cx="3810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09" name="Oval 27">
            <a:extLst>
              <a:ext uri="{FF2B5EF4-FFF2-40B4-BE49-F238E27FC236}">
                <a16:creationId xmlns:a16="http://schemas.microsoft.com/office/drawing/2014/main" id="{C2A102D3-DE13-B3B2-70D1-3388D9ED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95400"/>
            <a:ext cx="1524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4110" name="Text Box 8">
            <a:extLst>
              <a:ext uri="{FF2B5EF4-FFF2-40B4-BE49-F238E27FC236}">
                <a16:creationId xmlns:a16="http://schemas.microsoft.com/office/drawing/2014/main" id="{8D0FA4FE-A473-7EBE-75FD-F1CB3E01E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294" y="134326"/>
            <a:ext cx="8001000" cy="2308324"/>
          </a:xfrm>
          <a:prstGeom prst="rect">
            <a:avLst/>
          </a:prstGeom>
          <a:solidFill>
            <a:srgbClr val="FFF9E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Forte" panose="03060902040502070203" pitchFamily="66" charset="0"/>
              </a:rPr>
              <a:t>La  Tienda 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3300"/>
                </a:solidFill>
                <a:latin typeface="Forte" panose="03060902040502070203" pitchFamily="66" charset="0"/>
              </a:rPr>
              <a:t>los</a:t>
            </a:r>
            <a:r>
              <a:rPr lang="en-US" altLang="en-US" sz="7200" b="1" dirty="0">
                <a:solidFill>
                  <a:srgbClr val="FF3300"/>
                </a:solidFill>
                <a:latin typeface="Forte" panose="03060902040502070203" pitchFamily="66" charset="0"/>
              </a:rPr>
              <a:t> </a:t>
            </a:r>
            <a:r>
              <a:rPr lang="en-US" altLang="en-US" sz="7200" b="1" dirty="0" err="1">
                <a:solidFill>
                  <a:srgbClr val="FF3300"/>
                </a:solidFill>
                <a:latin typeface="Forte" panose="03060902040502070203" pitchFamily="66" charset="0"/>
              </a:rPr>
              <a:t>muchos</a:t>
            </a:r>
            <a:r>
              <a:rPr lang="en-US" altLang="en-US" sz="7200" b="1" dirty="0">
                <a:solidFill>
                  <a:srgbClr val="FF3300"/>
                </a:solidFill>
                <a:latin typeface="Forte" panose="03060902040502070203" pitchFamily="66" charset="0"/>
              </a:rPr>
              <a:t> </a:t>
            </a:r>
            <a:r>
              <a:rPr lang="en-US" altLang="en-US" sz="7200" b="1" dirty="0" err="1">
                <a:solidFill>
                  <a:srgbClr val="FF3300"/>
                </a:solidFill>
                <a:latin typeface="Forte" panose="03060902040502070203" pitchFamily="66" charset="0"/>
              </a:rPr>
              <a:t>Señores</a:t>
            </a:r>
            <a:endParaRPr lang="en-US" altLang="en-US" sz="7200" b="1" dirty="0">
              <a:solidFill>
                <a:srgbClr val="FF33CC"/>
              </a:solidFill>
              <a:latin typeface="Forte" panose="03060902040502070203" pitchFamily="66" charset="0"/>
            </a:endParaRPr>
          </a:p>
        </p:txBody>
      </p:sp>
      <p:sp>
        <p:nvSpPr>
          <p:cNvPr id="59421" name="Text Box 29">
            <a:extLst>
              <a:ext uri="{FF2B5EF4-FFF2-40B4-BE49-F238E27FC236}">
                <a16:creationId xmlns:a16="http://schemas.microsoft.com/office/drawing/2014/main" id="{31A5507E-7C28-CE36-D429-6DA31A1331C8}"/>
              </a:ext>
            </a:extLst>
          </p:cNvPr>
          <p:cNvSpPr txBox="1">
            <a:spLocks noChangeArrowheads="1"/>
          </p:cNvSpPr>
          <p:nvPr/>
        </p:nvSpPr>
        <p:spPr bwMode="auto">
          <a:xfrm rot="21050743">
            <a:off x="-417237" y="3005620"/>
            <a:ext cx="7584819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Forte" panose="03060902040502070203" pitchFamily="66" charset="0"/>
              </a:rPr>
              <a:t>…</a:t>
            </a:r>
            <a:r>
              <a:rPr lang="en-US" altLang="en-US" sz="5400" b="1" dirty="0">
                <a:solidFill>
                  <a:srgbClr val="FF9900"/>
                </a:solidFill>
                <a:latin typeface="Forte" panose="03060902040502070203" pitchFamily="66" charset="0"/>
              </a:rPr>
              <a:t>un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0099FF"/>
                </a:solidFill>
                <a:latin typeface="Forte" panose="03060902040502070203" pitchFamily="66" charset="0"/>
              </a:rPr>
              <a:t>Señor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>
                <a:solidFill>
                  <a:srgbClr val="33CC33"/>
                </a:solidFill>
                <a:latin typeface="Forte" panose="03060902040502070203" pitchFamily="66" charset="0"/>
              </a:rPr>
              <a:t>para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FF33CC"/>
                </a:solidFill>
                <a:latin typeface="Forte" panose="03060902040502070203" pitchFamily="66" charset="0"/>
              </a:rPr>
              <a:t>cada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FFCC00"/>
                </a:solidFill>
                <a:latin typeface="Forte" panose="03060902040502070203" pitchFamily="66" charset="0"/>
              </a:rPr>
              <a:t>apetito</a:t>
            </a:r>
            <a:r>
              <a:rPr lang="en-US" altLang="en-US" sz="5400" b="1" dirty="0">
                <a:solidFill>
                  <a:srgbClr val="FFFF00"/>
                </a:solidFill>
                <a:latin typeface="Forte" panose="03060902040502070203" pitchFamily="66" charset="0"/>
              </a:rPr>
              <a:t>!</a:t>
            </a:r>
          </a:p>
        </p:txBody>
      </p:sp>
      <p:sp>
        <p:nvSpPr>
          <p:cNvPr id="59423" name="Text Box 31">
            <a:extLst>
              <a:ext uri="{FF2B5EF4-FFF2-40B4-BE49-F238E27FC236}">
                <a16:creationId xmlns:a16="http://schemas.microsoft.com/office/drawing/2014/main" id="{5CCAAB69-DEE0-BF3E-DFB6-4A237555F3BF}"/>
              </a:ext>
            </a:extLst>
          </p:cNvPr>
          <p:cNvSpPr txBox="1">
            <a:spLocks noChangeArrowheads="1"/>
          </p:cNvSpPr>
          <p:nvPr/>
        </p:nvSpPr>
        <p:spPr bwMode="auto">
          <a:xfrm rot="21333947">
            <a:off x="-168124" y="5705962"/>
            <a:ext cx="11309048" cy="7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Forte" panose="03060902040502070203" pitchFamily="66" charset="0"/>
              </a:rPr>
              <a:t>…</a:t>
            </a:r>
            <a:r>
              <a:rPr lang="en-US" altLang="en-US" sz="5400" b="1" dirty="0">
                <a:solidFill>
                  <a:srgbClr val="FF9900"/>
                </a:solidFill>
                <a:latin typeface="Forte" panose="03060902040502070203" pitchFamily="66" charset="0"/>
              </a:rPr>
              <a:t>un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0099FF"/>
                </a:solidFill>
                <a:latin typeface="Forte" panose="03060902040502070203" pitchFamily="66" charset="0"/>
              </a:rPr>
              <a:t>Señor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>
                <a:solidFill>
                  <a:srgbClr val="33CC33"/>
                </a:solidFill>
                <a:latin typeface="Forte" panose="03060902040502070203" pitchFamily="66" charset="0"/>
              </a:rPr>
              <a:t>para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FFCC00"/>
                </a:solidFill>
                <a:latin typeface="Forte" panose="03060902040502070203" pitchFamily="66" charset="0"/>
              </a:rPr>
              <a:t>cada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FF00FF"/>
                </a:solidFill>
                <a:latin typeface="Forte" panose="03060902040502070203" pitchFamily="66" charset="0"/>
              </a:rPr>
              <a:t>conciencia</a:t>
            </a:r>
            <a:r>
              <a:rPr lang="en-US" altLang="en-US" sz="5400" b="1" dirty="0">
                <a:solidFill>
                  <a:srgbClr val="FFFF00"/>
                </a:solidFill>
                <a:latin typeface="Forte" panose="03060902040502070203" pitchFamily="66" charset="0"/>
              </a:rPr>
              <a:t>!</a:t>
            </a:r>
          </a:p>
        </p:txBody>
      </p:sp>
      <p:sp>
        <p:nvSpPr>
          <p:cNvPr id="59424" name="Text Box 32">
            <a:extLst>
              <a:ext uri="{FF2B5EF4-FFF2-40B4-BE49-F238E27FC236}">
                <a16:creationId xmlns:a16="http://schemas.microsoft.com/office/drawing/2014/main" id="{F9261941-E568-B99E-9767-E17FD6147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635731"/>
            <a:ext cx="3505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</a:t>
            </a:r>
            <a:r>
              <a:rPr lang="en-US" alt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Elige</a:t>
            </a:r>
            <a:r>
              <a:rPr lang="en-US" alt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</a:t>
            </a:r>
            <a:endParaRPr lang="en-US" alt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colección</a:t>
            </a:r>
            <a:r>
              <a:rPr lang="en-US" alt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alt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Señores</a:t>
            </a:r>
            <a:endParaRPr lang="en-US" alt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alt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populares</a:t>
            </a:r>
            <a:r>
              <a:rPr lang="en-US" alt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ADF4134A-ED98-6E11-EE3F-A7E31BACBB04}"/>
              </a:ext>
            </a:extLst>
          </p:cNvPr>
          <p:cNvSpPr txBox="1">
            <a:spLocks noChangeArrowheads="1"/>
          </p:cNvSpPr>
          <p:nvPr/>
        </p:nvSpPr>
        <p:spPr bwMode="auto">
          <a:xfrm rot="21050743">
            <a:off x="5515" y="4471084"/>
            <a:ext cx="9110481" cy="7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Forte" panose="03060902040502070203" pitchFamily="66" charset="0"/>
              </a:rPr>
              <a:t>…</a:t>
            </a:r>
            <a:r>
              <a:rPr lang="en-US" altLang="en-US" sz="5400" b="1" dirty="0">
                <a:solidFill>
                  <a:srgbClr val="FF9900"/>
                </a:solidFill>
                <a:latin typeface="Forte" panose="03060902040502070203" pitchFamily="66" charset="0"/>
              </a:rPr>
              <a:t>un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0099FF"/>
                </a:solidFill>
                <a:latin typeface="Forte" panose="03060902040502070203" pitchFamily="66" charset="0"/>
              </a:rPr>
              <a:t>Señor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>
                <a:solidFill>
                  <a:srgbClr val="33CC33"/>
                </a:solidFill>
                <a:latin typeface="Forte" panose="03060902040502070203" pitchFamily="66" charset="0"/>
              </a:rPr>
              <a:t>para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FFCC00"/>
                </a:solidFill>
                <a:latin typeface="Forte" panose="03060902040502070203" pitchFamily="66" charset="0"/>
              </a:rPr>
              <a:t>cada</a:t>
            </a:r>
            <a:r>
              <a:rPr lang="en-US" altLang="en-US" sz="5400" b="1" dirty="0"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en-US" altLang="en-US" sz="5400" b="1" dirty="0" err="1">
                <a:solidFill>
                  <a:srgbClr val="FF00FF"/>
                </a:solidFill>
                <a:latin typeface="Forte" panose="03060902040502070203" pitchFamily="66" charset="0"/>
              </a:rPr>
              <a:t>deseo</a:t>
            </a:r>
            <a:r>
              <a:rPr lang="en-US" altLang="en-US" sz="5400" b="1" dirty="0">
                <a:solidFill>
                  <a:srgbClr val="FFFF00"/>
                </a:solidFill>
                <a:latin typeface="Forte" panose="03060902040502070203" pitchFamily="66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8EAB2-412C-0738-FD43-2BC25F4C6D7B}"/>
              </a:ext>
            </a:extLst>
          </p:cNvPr>
          <p:cNvSpPr txBox="1"/>
          <p:nvPr/>
        </p:nvSpPr>
        <p:spPr>
          <a:xfrm rot="20934850">
            <a:off x="158615" y="915746"/>
            <a:ext cx="3678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s-CO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CO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CO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s-CO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s-CO" sz="4400" b="1" dirty="0">
                <a:solidFill>
                  <a:srgbClr val="FFF9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CO" sz="4400" b="1" dirty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s-CO" sz="44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CO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CO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s-CO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s-CO" sz="4400" b="1" dirty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s-CO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2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59421" grpId="0"/>
      <p:bldP spid="59421" grpId="1" autoUpdateAnimBg="0"/>
      <p:bldP spid="59423" grpId="0"/>
      <p:bldP spid="59423" grpId="1" autoUpdateAnimBg="0"/>
      <p:bldP spid="59424" grpId="0"/>
      <p:bldP spid="59424" grpId="1"/>
      <p:bldP spid="2" grpId="0"/>
      <p:bldP spid="2" grpId="1" autoUpdateAnimBg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7">
            <a:hlinkClick r:id="rId2"/>
            <a:extLst>
              <a:ext uri="{FF2B5EF4-FFF2-40B4-BE49-F238E27FC236}">
                <a16:creationId xmlns:a16="http://schemas.microsoft.com/office/drawing/2014/main" id="{32C0438C-D4F3-24D5-DA2F-7EF63EE8B7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5123" name="AutoShape 19">
            <a:hlinkClick r:id="rId2"/>
            <a:extLst>
              <a:ext uri="{FF2B5EF4-FFF2-40B4-BE49-F238E27FC236}">
                <a16:creationId xmlns:a16="http://schemas.microsoft.com/office/drawing/2014/main" id="{B14E5356-7E8A-B078-2A9D-DB9BAEBB52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5124" name="AutoShape 21">
            <a:hlinkClick r:id="rId2"/>
            <a:extLst>
              <a:ext uri="{FF2B5EF4-FFF2-40B4-BE49-F238E27FC236}">
                <a16:creationId xmlns:a16="http://schemas.microsoft.com/office/drawing/2014/main" id="{68A9AC19-18C6-829C-0089-7ECFC9685F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sp>
        <p:nvSpPr>
          <p:cNvPr id="5125" name="AutoShape 23">
            <a:hlinkClick r:id="rId3"/>
            <a:extLst>
              <a:ext uri="{FF2B5EF4-FFF2-40B4-BE49-F238E27FC236}">
                <a16:creationId xmlns:a16="http://schemas.microsoft.com/office/drawing/2014/main" id="{5B1239D6-6D2C-4EA5-6157-40416B981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empus Sans ITC" panose="04020404030D07020202" pitchFamily="82" charset="0"/>
            </a:endParaRPr>
          </a:p>
        </p:txBody>
      </p:sp>
      <p:pic>
        <p:nvPicPr>
          <p:cNvPr id="2073" name="Picture 25">
            <a:hlinkClick r:id="rId4"/>
            <a:extLst>
              <a:ext uri="{FF2B5EF4-FFF2-40B4-BE49-F238E27FC236}">
                <a16:creationId xmlns:a16="http://schemas.microsoft.com/office/drawing/2014/main" id="{BA5DE9F5-A34F-72E7-DA15-A23FDB7B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19600"/>
            <a:ext cx="3581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>
            <a:extLst>
              <a:ext uri="{FF2B5EF4-FFF2-40B4-BE49-F238E27FC236}">
                <a16:creationId xmlns:a16="http://schemas.microsoft.com/office/drawing/2014/main" id="{CA0454B0-6BD2-CFEC-514A-D656FAE2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0"/>
            <a:ext cx="1600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>
            <a:extLst>
              <a:ext uri="{FF2B5EF4-FFF2-40B4-BE49-F238E27FC236}">
                <a16:creationId xmlns:a16="http://schemas.microsoft.com/office/drawing/2014/main" id="{404E81DF-EC0E-3BE0-767C-1C3A2D1F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1555906"/>
            <a:ext cx="1035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>
            <a:extLst>
              <a:ext uri="{FF2B5EF4-FFF2-40B4-BE49-F238E27FC236}">
                <a16:creationId xmlns:a16="http://schemas.microsoft.com/office/drawing/2014/main" id="{ED7EB6BE-7E5B-702E-C0B0-4A47ABD0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023360"/>
            <a:ext cx="835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>
            <a:extLst>
              <a:ext uri="{FF2B5EF4-FFF2-40B4-BE49-F238E27FC236}">
                <a16:creationId xmlns:a16="http://schemas.microsoft.com/office/drawing/2014/main" id="{AFC66AA4-962E-3CB6-8031-D63F93E0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2743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 Box 40">
            <a:extLst>
              <a:ext uri="{FF2B5EF4-FFF2-40B4-BE49-F238E27FC236}">
                <a16:creationId xmlns:a16="http://schemas.microsoft.com/office/drawing/2014/main" id="{DFB8BA32-1DBD-AAAC-61AC-16E272506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29539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Hator</a:t>
            </a:r>
            <a:endParaRPr lang="en-US" altLang="en-US" sz="2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03499CB9-F4AC-B4DD-8707-AD711ADF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067174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El </a:t>
            </a:r>
            <a:r>
              <a:rPr lang="en-US" altLang="en-US" sz="24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becerro</a:t>
            </a: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 de </a:t>
            </a:r>
            <a:r>
              <a:rPr lang="en-US" altLang="en-US" sz="24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oro</a:t>
            </a:r>
            <a:endParaRPr lang="en-US" altLang="en-US" sz="2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534C0030-FFFA-7BF6-5DCC-3F014D7B7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638556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Bes</a:t>
            </a:r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53FFDD69-F48B-07DC-BD18-34127B39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599" y="1959132"/>
            <a:ext cx="304800" cy="198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O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r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s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FDD44089-A6BC-2F6B-49FD-6A739601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39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empus Sans ITC" panose="04020404030D07020202" pitchFamily="82" charset="0"/>
              </a:rPr>
              <a:t>Nekbet</a:t>
            </a:r>
            <a:endParaRPr lang="en-US" altLang="en-US" sz="2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46EF7464-C6CA-369A-5F9A-2A49FFF0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511807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Budha</a:t>
            </a:r>
          </a:p>
        </p:txBody>
      </p:sp>
      <p:pic>
        <p:nvPicPr>
          <p:cNvPr id="2094" name="Picture 46" descr="Happy Buddha 1, Photo, Photos, Photographs, Picture, Pictures">
            <a:hlinkClick r:id="rId10"/>
            <a:extLst>
              <a:ext uri="{FF2B5EF4-FFF2-40B4-BE49-F238E27FC236}">
                <a16:creationId xmlns:a16="http://schemas.microsoft.com/office/drawing/2014/main" id="{19BACC07-C778-C2B5-D447-AC98D1A8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-12192"/>
            <a:ext cx="2471866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47">
            <a:extLst>
              <a:ext uri="{FF2B5EF4-FFF2-40B4-BE49-F238E27FC236}">
                <a16:creationId xmlns:a16="http://schemas.microsoft.com/office/drawing/2014/main" id="{60112CC1-725D-BC3F-2072-37F92466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67" y="53919"/>
            <a:ext cx="1811337" cy="18288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6" name="Text Box 48">
            <a:extLst>
              <a:ext uri="{FF2B5EF4-FFF2-40B4-BE49-F238E27FC236}">
                <a16:creationId xmlns:a16="http://schemas.microsoft.com/office/drawing/2014/main" id="{EAC9D192-D4F8-1EE7-259B-1577C47A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503" y="1806519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Quetzalcoatl</a:t>
            </a: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B68FBB14-E941-099C-4AB4-5A05727DF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799" y="4419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Pluto</a:t>
            </a:r>
          </a:p>
        </p:txBody>
      </p:sp>
      <p:sp>
        <p:nvSpPr>
          <p:cNvPr id="2099" name="Text Box 51">
            <a:extLst>
              <a:ext uri="{FF2B5EF4-FFF2-40B4-BE49-F238E27FC236}">
                <a16:creationId xmlns:a16="http://schemas.microsoft.com/office/drawing/2014/main" id="{5A424BAD-6D7A-F198-7A1B-06739C27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979" y="436588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Anat</a:t>
            </a:r>
          </a:p>
        </p:txBody>
      </p:sp>
      <p:pic>
        <p:nvPicPr>
          <p:cNvPr id="2100" name="Picture 52" descr="A drawing of Anat from Egypt">
            <a:extLst>
              <a:ext uri="{FF2B5EF4-FFF2-40B4-BE49-F238E27FC236}">
                <a16:creationId xmlns:a16="http://schemas.microsoft.com/office/drawing/2014/main" id="{71E6FECA-5D5C-502D-9605-0E3C6D9B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79" y="4823080"/>
            <a:ext cx="1447800" cy="19812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>
            <a:extLst>
              <a:ext uri="{FF2B5EF4-FFF2-40B4-BE49-F238E27FC236}">
                <a16:creationId xmlns:a16="http://schemas.microsoft.com/office/drawing/2014/main" id="{47EFA062-BDB1-4AB2-7DCD-19EB66B7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9" y="4709160"/>
            <a:ext cx="1479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54">
            <a:extLst>
              <a:ext uri="{FF2B5EF4-FFF2-40B4-BE49-F238E27FC236}">
                <a16:creationId xmlns:a16="http://schemas.microsoft.com/office/drawing/2014/main" id="{F7D35782-2C87-1D60-BFD5-EE54D0B7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309" y="432816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Diana</a:t>
            </a:r>
          </a:p>
        </p:txBody>
      </p:sp>
      <p:pic>
        <p:nvPicPr>
          <p:cNvPr id="2103" name="Picture 55">
            <a:extLst>
              <a:ext uri="{FF2B5EF4-FFF2-40B4-BE49-F238E27FC236}">
                <a16:creationId xmlns:a16="http://schemas.microsoft.com/office/drawing/2014/main" id="{FA236FD6-3A31-03B3-0663-67EB5503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11" y="2172841"/>
            <a:ext cx="1790700" cy="18288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4" name="Text Box 56">
            <a:extLst>
              <a:ext uri="{FF2B5EF4-FFF2-40B4-BE49-F238E27FC236}">
                <a16:creationId xmlns:a16="http://schemas.microsoft.com/office/drawing/2014/main" id="{2A88A399-0182-6DE5-7343-B4FE75E8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6161" y="2401442"/>
            <a:ext cx="838200" cy="104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D    I 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I    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O   C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S   A</a:t>
            </a:r>
          </a:p>
        </p:txBody>
      </p:sp>
      <p:pic>
        <p:nvPicPr>
          <p:cNvPr id="2105" name="Picture 57">
            <a:extLst>
              <a:ext uri="{FF2B5EF4-FFF2-40B4-BE49-F238E27FC236}">
                <a16:creationId xmlns:a16="http://schemas.microsoft.com/office/drawing/2014/main" id="{2D54121D-C90E-21CD-0716-F80248A0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914906"/>
            <a:ext cx="1323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6" name="Text Box 58">
            <a:extLst>
              <a:ext uri="{FF2B5EF4-FFF2-40B4-BE49-F238E27FC236}">
                <a16:creationId xmlns:a16="http://schemas.microsoft.com/office/drawing/2014/main" id="{C33131CB-03B5-28DA-D1BD-2B1F1B56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599" y="145770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empus Sans ITC" panose="04020404030D07020202" pitchFamily="82" charset="0"/>
              </a:rPr>
              <a:t>Baal</a:t>
            </a:r>
          </a:p>
        </p:txBody>
      </p:sp>
      <p:pic>
        <p:nvPicPr>
          <p:cNvPr id="2107" name="Picture 59">
            <a:extLst>
              <a:ext uri="{FF2B5EF4-FFF2-40B4-BE49-F238E27FC236}">
                <a16:creationId xmlns:a16="http://schemas.microsoft.com/office/drawing/2014/main" id="{B9EED961-0223-A423-C63B-E9E48AC3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1244600" cy="25146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8" name="Text Box 60">
            <a:extLst>
              <a:ext uri="{FF2B5EF4-FFF2-40B4-BE49-F238E27FC236}">
                <a16:creationId xmlns:a16="http://schemas.microsoft.com/office/drawing/2014/main" id="{A2ECCBDB-42EC-619B-77F3-C1BA96AF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1"/>
            <a:ext cx="304800" cy="167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A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t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e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n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a</a:t>
            </a:r>
          </a:p>
        </p:txBody>
      </p:sp>
      <p:pic>
        <p:nvPicPr>
          <p:cNvPr id="5153" name="Picture 33" descr="Amazon.com: Hades Nhades (Pluto) Greek God Of The Underworld Guarded By  Cerberus His Three-Headed Serpent-Tailed Dog Line Engraving Poster Print by  (24 x 36): Posters &amp; Prints">
            <a:extLst>
              <a:ext uri="{FF2B5EF4-FFF2-40B4-BE49-F238E27FC236}">
                <a16:creationId xmlns:a16="http://schemas.microsoft.com/office/drawing/2014/main" id="{36BA7305-570D-D507-E693-B5289A7D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95" y="4876800"/>
            <a:ext cx="1655773" cy="19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250"/>
                            </p:stCondLst>
                            <p:childTnLst>
                              <p:par>
                                <p:cTn id="72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28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250"/>
                            </p:stCondLst>
                            <p:childTnLst>
                              <p:par>
                                <p:cTn id="8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250"/>
                            </p:stCondLst>
                            <p:childTnLst>
                              <p:par>
                                <p:cTn id="8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2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50"/>
                            </p:stCondLst>
                            <p:childTnLst>
                              <p:par>
                                <p:cTn id="9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1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50"/>
                            </p:stCondLst>
                            <p:childTnLst>
                              <p:par>
                                <p:cTn id="10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/>
      <p:bldP spid="2088" grpId="1" autoUpdateAnimBg="0"/>
      <p:bldP spid="2089" grpId="0"/>
      <p:bldP spid="2089" grpId="1" autoUpdateAnimBg="0"/>
      <p:bldP spid="2090" grpId="0"/>
      <p:bldP spid="2090" grpId="1" autoUpdateAnimBg="0"/>
      <p:bldP spid="2091" grpId="0"/>
      <p:bldP spid="2091" grpId="1" autoUpdateAnimBg="0"/>
      <p:bldP spid="2092" grpId="0"/>
      <p:bldP spid="2092" grpId="1" autoUpdateAnimBg="0"/>
      <p:bldP spid="2093" grpId="0"/>
      <p:bldP spid="2093" grpId="1" autoUpdateAnimBg="0"/>
      <p:bldP spid="2096" grpId="0"/>
      <p:bldP spid="2096" grpId="1" autoUpdateAnimBg="0"/>
      <p:bldP spid="2098" grpId="0"/>
      <p:bldP spid="2098" grpId="1" autoUpdateAnimBg="0"/>
      <p:bldP spid="2099" grpId="0"/>
      <p:bldP spid="2099" grpId="1" autoUpdateAnimBg="0"/>
      <p:bldP spid="2102" grpId="0"/>
      <p:bldP spid="2102" grpId="1" autoUpdateAnimBg="0"/>
      <p:bldP spid="2104" grpId="0"/>
      <p:bldP spid="2104" grpId="1" autoUpdateAnimBg="0"/>
      <p:bldP spid="2106" grpId="0"/>
      <p:bldP spid="2106" grpId="1" autoUpdateAnimBg="0"/>
      <p:bldP spid="2108" grpId="0"/>
      <p:bldP spid="2108" grpId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We Bow Down - Reflections">
            <a:extLst>
              <a:ext uri="{FF2B5EF4-FFF2-40B4-BE49-F238E27FC236}">
                <a16:creationId xmlns:a16="http://schemas.microsoft.com/office/drawing/2014/main" id="{3121A98A-8308-F41B-49CB-63374503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4655" y="259703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2" name="Text Box 38">
            <a:extLst>
              <a:ext uri="{FF2B5EF4-FFF2-40B4-BE49-F238E27FC236}">
                <a16:creationId xmlns:a16="http://schemas.microsoft.com/office/drawing/2014/main" id="{3DCAC3C2-CD53-2B64-451C-FFBB6DCF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789"/>
            <a:ext cx="4267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inclina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sea lo que sea o c</a:t>
            </a:r>
            <a:r>
              <a:rPr lang="es-CO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ómo</a:t>
            </a:r>
            <a:r>
              <a:rPr lang="es-CO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parezca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7143" name="Text Box 39">
            <a:extLst>
              <a:ext uri="{FF2B5EF4-FFF2-40B4-BE49-F238E27FC236}">
                <a16:creationId xmlns:a16="http://schemas.microsoft.com/office/drawing/2014/main" id="{6A1F5C3B-09D9-A771-B29C-499CCFAF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81261"/>
            <a:ext cx="50673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saber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simplemente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quién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entorno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153" name="Picture 9" descr="The best pictures of the Golden Calf – Historical articles and  illustrationsHistorical articles and illustrations | Look and Learn">
            <a:extLst>
              <a:ext uri="{FF2B5EF4-FFF2-40B4-BE49-F238E27FC236}">
                <a16:creationId xmlns:a16="http://schemas.microsoft.com/office/drawing/2014/main" id="{E15713A4-1BC9-3CF9-6029-65364961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84" y="685800"/>
            <a:ext cx="634571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rake Bow Down GIF by Billboard Music Awards - Find &amp; Share on GIPHY">
            <a:extLst>
              <a:ext uri="{FF2B5EF4-FFF2-40B4-BE49-F238E27FC236}">
                <a16:creationId xmlns:a16="http://schemas.microsoft.com/office/drawing/2014/main" id="{FFD7163F-3BE1-DECD-96FE-0F4D1D12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3" y="2572648"/>
            <a:ext cx="3310729" cy="18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2" grpId="0"/>
      <p:bldP spid="47142" grpId="1" autoUpdateAnimBg="0"/>
      <p:bldP spid="47143" grpId="0"/>
      <p:bldP spid="47143" grpId="1"/>
      <p:bldP spid="47143" grpId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4977</TotalTime>
  <Words>1092</Words>
  <Application>Microsoft Office PowerPoint</Application>
  <PresentationFormat>Widescreen</PresentationFormat>
  <Paragraphs>157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Forte</vt:lpstr>
      <vt:lpstr>Tahoma</vt:lpstr>
      <vt:lpstr>Tempus Sans ITC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WOODMONT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Royce Chandler</dc:creator>
  <cp:lastModifiedBy>ROYCE CHANDLER</cp:lastModifiedBy>
  <cp:revision>378</cp:revision>
  <dcterms:created xsi:type="dcterms:W3CDTF">2004-05-22T15:24:31Z</dcterms:created>
  <dcterms:modified xsi:type="dcterms:W3CDTF">2024-10-27T23:44:54Z</dcterms:modified>
</cp:coreProperties>
</file>