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  <p:sldId id="318" r:id="rId3"/>
    <p:sldId id="313" r:id="rId4"/>
    <p:sldId id="316" r:id="rId5"/>
    <p:sldId id="25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4" r:id="rId19"/>
    <p:sldId id="314" r:id="rId20"/>
    <p:sldId id="315" r:id="rId21"/>
    <p:sldId id="276" r:id="rId22"/>
    <p:sldId id="275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9E1"/>
    <a:srgbClr val="990000"/>
    <a:srgbClr val="66FF33"/>
    <a:srgbClr val="FF3300"/>
    <a:srgbClr val="0000CC"/>
    <a:srgbClr val="0000FF"/>
    <a:srgbClr val="66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690" y="9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0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DE4A9A-8E0C-46D3-84D4-BB8AF081E0A7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8655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F4363F-E8EB-4630-BFB5-8077C3C3471B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283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384935-3691-4981-9379-97ECA2B46B4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540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90FDCB-56F5-4BDD-ADA6-028345B75B21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5330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C3A054-200E-4833-9820-116182D9348C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066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9050C2-6DB4-4D5A-AECE-5D2CB9EEA73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2979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E92846-8C92-4145-9619-66C0210C0D2D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586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EF5B9-13A5-44F0-9846-D60DD74969CA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5926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5B9634-D308-4A05-9DB9-BC1C8F6D811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1580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25A6F7-84AA-481A-B9F5-12798B7C2058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9186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1C2148-F535-4985-89E8-9BC2A4D481F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8989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AAD3AC6-DB26-4FF9-AB3C-A07924C0A1E5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450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2812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21AB60BB-95E3-FCA8-2294-D2C5F4146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98" y="3397577"/>
            <a:ext cx="9296400" cy="3388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5:5-8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 vosotros sois hijos de luz e hijos del día; no somos de la noche ni de las tinieblas.  Por tanto, no durmamos como los demás, sino velemos y seamos sobrios.  Pues los que duermen, de noche duermen, y los que se embriagan, de noche se embriagan.  Pero nosotros, que somos del día, seamos sobrios, habiéndonos vestido con la coraza de fe y de amor, y con la esperanza de salvación como yelmo.</a:t>
            </a:r>
          </a:p>
        </p:txBody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5ED5709-F556-7898-E824-1025B5E3E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1100452"/>
            <a:ext cx="5867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luz…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del día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3A187989-2414-2810-B4F5-E05F9C7EE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91909" y="1576767"/>
            <a:ext cx="6477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Estamos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alertas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autocontrolados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FF86EF4E-8901-F305-73EE-CDB81769A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FF9E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3" name="Picture 2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666A1509-7744-F407-9EB3-272D32ADE6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084" y="2890887"/>
            <a:ext cx="3127916" cy="3967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057183D-0E79-4B1B-7B5D-383806C7C9D0}"/>
              </a:ext>
            </a:extLst>
          </p:cNvPr>
          <p:cNvSpPr txBox="1"/>
          <p:nvPr/>
        </p:nvSpPr>
        <p:spPr>
          <a:xfrm rot="21012292">
            <a:off x="10459638" y="4551276"/>
            <a:ext cx="670290" cy="646331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endParaRPr lang="es-CO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22E71F8C-9521-2648-5C94-C2C36B05B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113600"/>
            <a:ext cx="54102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Estamos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protegidos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fe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amor, y la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esperanza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0.30671 L -0.00833 -0.0044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0833 0.38889 L 2.08333E-7 -2.59259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17" y="-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51 0.59328 L 5E-6 3.7037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25" y="-296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/>
      <p:bldP spid="8197" grpId="1"/>
      <p:bldP spid="2" grpId="0" animBg="1"/>
      <p:bldP spid="8199" grpId="0"/>
      <p:bldP spid="819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5">
            <a:extLst>
              <a:ext uri="{FF2B5EF4-FFF2-40B4-BE49-F238E27FC236}">
                <a16:creationId xmlns:a16="http://schemas.microsoft.com/office/drawing/2014/main" id="{76430F05-EB2B-3543-543E-D8A96DD42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1764" y="1192458"/>
            <a:ext cx="583283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murmuramos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discutimos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81574659-A7E0-0F91-217A-2414A05C0F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759984"/>
            <a:ext cx="845819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estamos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volviendo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irreprensibles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y puros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223" name="Rectangle 7">
            <a:extLst>
              <a:ext uri="{FF2B5EF4-FFF2-40B4-BE49-F238E27FC236}">
                <a16:creationId xmlns:a16="http://schemas.microsoft.com/office/drawing/2014/main" id="{32288B8F-1483-A3CD-FFC8-7E192DC62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414572"/>
            <a:ext cx="5715000" cy="82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mancha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medio de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una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 eaLnBrk="1" hangingPunct="1">
              <a:lnSpc>
                <a:spcPct val="85000"/>
              </a:lnSpc>
            </a:pP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generación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perversa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DA6945C6-FDD1-6BAE-5D51-18CF472B4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FF9E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3" name="Picture 2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D146CDC8-D42C-C953-D41A-10E5662D67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084" y="2890887"/>
            <a:ext cx="3127916" cy="3967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FCE58ED-037F-6422-1A2D-6A3AFB4CAE9E}"/>
              </a:ext>
            </a:extLst>
          </p:cNvPr>
          <p:cNvSpPr txBox="1"/>
          <p:nvPr/>
        </p:nvSpPr>
        <p:spPr>
          <a:xfrm rot="21012292">
            <a:off x="10459638" y="4551276"/>
            <a:ext cx="670290" cy="646331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endParaRPr lang="es-CO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</p:txBody>
      </p:sp>
      <p:sp>
        <p:nvSpPr>
          <p:cNvPr id="9224" name="Rectangle 8">
            <a:extLst>
              <a:ext uri="{FF2B5EF4-FFF2-40B4-BE49-F238E27FC236}">
                <a16:creationId xmlns:a16="http://schemas.microsoft.com/office/drawing/2014/main" id="{D783296E-6EA1-8896-82DC-E7990CB157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256949"/>
            <a:ext cx="6629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Resplandecemos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luminares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5E2E0939-770A-2880-AA6D-ED10BE34A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4014156"/>
            <a:ext cx="7620000" cy="2806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 2:14-15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Haced todo sin murmuraciones y contiendas, para que seáis irreprensibles y sencillos, hijos de Dios sin mancha en medio de una generación maligna y perversa, en medio de la cual resplandecéis como luminares en el mundo;</a:t>
            </a: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3956 L 2.70833E-6 2.96296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197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0.38888 L -8.33333E-7 4.0740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92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34 0.36435 L 5E-6 1.48148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-18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20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42223 L 5E-6 -2.96296E-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11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1" grpId="0"/>
      <p:bldP spid="9221" grpId="1"/>
      <p:bldP spid="9222" grpId="0"/>
      <p:bldP spid="9222" grpId="1"/>
      <p:bldP spid="9223" grpId="0"/>
      <p:bldP spid="9223" grpId="1"/>
      <p:bldP spid="2" grpId="0" animBg="1"/>
      <p:bldP spid="9224" grpId="0"/>
      <p:bldP spid="9224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5" name="Rectangle 5">
            <a:extLst>
              <a:ext uri="{FF2B5EF4-FFF2-40B4-BE49-F238E27FC236}">
                <a16:creationId xmlns:a16="http://schemas.microsoft.com/office/drawing/2014/main" id="{D8CC1C00-B6CA-A1D6-89B0-BA2ADF21AA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1457368"/>
            <a:ext cx="2590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485A6162-2892-DBB0-5EDF-68C33A6D9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1914568"/>
            <a:ext cx="4876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Seremos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semejantes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El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E0796FBF-A5EF-F643-9A75-FAF06F38C0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371768"/>
            <a:ext cx="4800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purificamos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BA42662E-A63F-BE35-B084-16BF765FF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FF9E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3" name="Picture 2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F1A387EA-96F2-61E0-5E9C-0B87A83208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084" y="2890887"/>
            <a:ext cx="3127916" cy="3967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62851CA-77B0-3C63-FA8A-8F44D68F3A2E}"/>
              </a:ext>
            </a:extLst>
          </p:cNvPr>
          <p:cNvSpPr txBox="1"/>
          <p:nvPr/>
        </p:nvSpPr>
        <p:spPr>
          <a:xfrm rot="21012292">
            <a:off x="10459638" y="4551276"/>
            <a:ext cx="670290" cy="646331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endParaRPr lang="es-CO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0CC4356B-BA7A-C2F1-2A65-D17041B91E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4618" y="3083181"/>
            <a:ext cx="9241956" cy="358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Jn 3:1-3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Mirad cuál amor nos ha dado el Padre, para que seamos llamados hijos de Dios; por esto el mundo no nos conoce, porque no le conoció a él.  Amados, ahora somos hijos de Dios, y aún no se ha manifestado lo que hemos de ser; pero sabemos que cuando él se manifieste, seremos semejantes a él, porque le veremos tal como él es.  Y todo aquel que tiene esta esperanza en él, se purifica a sí mismo, así como él es puro.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5 0.33333 L 0 -1.48148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-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10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7083 0.51782 L 0 1.85185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542" y="-2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1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667 0.58889 L 5E-6 -4.81481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33" y="-294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5" grpId="0"/>
      <p:bldP spid="10245" grpId="1"/>
      <p:bldP spid="10246" grpId="0"/>
      <p:bldP spid="10246" grpId="1"/>
      <p:bldP spid="10247" grpId="0"/>
      <p:bldP spid="10247" grpId="1"/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A99BCA6-7CA9-D19E-4261-0B3DFE40A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036" y="4246577"/>
            <a:ext cx="7162800" cy="1255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Ped 1:15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aquel que os llamó es santo, sed también vosotros santos en toda vuestra manera de vivir.</a:t>
            </a: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87E51ADA-37C5-32DC-AA77-34D3F69A6E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349813"/>
            <a:ext cx="5410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Santos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que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hacemos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22C557C9-D9FA-8625-97D2-B65C78FD8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5747214"/>
            <a:ext cx="7391400" cy="867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 12:9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amor sea sin fingimiento. Aborreced lo malo, seguid lo bueno.</a:t>
            </a: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0CA1664A-C4A0-5E32-8428-DA681FCFD2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FF9E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3" name="Picture 2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4015E42C-B6DD-87C4-FF6A-C630257108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084" y="2890887"/>
            <a:ext cx="3127916" cy="3967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2F5DD5A-9D1A-90E9-E0AB-FE07437BA7D1}"/>
              </a:ext>
            </a:extLst>
          </p:cNvPr>
          <p:cNvSpPr txBox="1"/>
          <p:nvPr/>
        </p:nvSpPr>
        <p:spPr>
          <a:xfrm rot="21012292">
            <a:off x="10459638" y="4551276"/>
            <a:ext cx="670290" cy="646331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endParaRPr lang="es-CO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F7514669-FC22-792F-96DD-3E4F26B8EF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449725"/>
            <a:ext cx="3810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Seguimos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bueno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68255F0C-D531-F6DB-6A15-163349264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899205"/>
            <a:ext cx="3960091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Aborrecemos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malo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3334 0.27778 L 5E-6 -4.07407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67" y="-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075 0.3287 L 4.16667E-6 3.33333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1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44" y="-164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20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33333 L 1.11022E-16 -7.40741E-7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build="allAtOnce"/>
      <p:bldP spid="2" grpId="0" animBg="1"/>
      <p:bldP spid="11271" grpId="0"/>
      <p:bldP spid="11271" grpId="1"/>
      <p:bldP spid="11270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35619CFC-EDF4-A7F6-3EB9-77227EB04D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276600"/>
            <a:ext cx="8911684" cy="3388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Cor 6:18-20 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Huid de la fornicación. Cualquier otro pecado que el hombre cometa, está fuera del cuerpo; mas el que fornica, contra su propio cuerpo peca. ¿O ignoráis que vuestro cuerpo es templo del Espíritu Santo, el cual está en vosotros, el cual tenéis de Dios, y que no sois vuestros?  Porque habéis sido comprados por precio; glorificad, pues, a Dios en vuestro cuerpo y en vuestro espíritu, los cuales</a:t>
            </a:r>
            <a:r>
              <a:rPr lang="es-ES" altLang="en-US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son de Dios.</a:t>
            </a:r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0DE8A84F-89F0-3ED3-820E-8D56FFB65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931" y="991037"/>
            <a:ext cx="6705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Huimos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inmoralidad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sexual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BEABB2CF-F9DF-B29F-678C-BAF19DD34D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470658"/>
            <a:ext cx="5410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Templo del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Espíritu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Santo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47F03C07-8B46-8742-907D-320019CCB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931" y="1894706"/>
            <a:ext cx="6629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Comprados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sangre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Jesús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297" name="Rectangle 9">
            <a:extLst>
              <a:ext uri="{FF2B5EF4-FFF2-40B4-BE49-F238E27FC236}">
                <a16:creationId xmlns:a16="http://schemas.microsoft.com/office/drawing/2014/main" id="{5B694FD1-5FC7-FDCF-86AE-B6237E062B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2468184"/>
            <a:ext cx="7315200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Glorificamos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Dios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nuestro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cuerpo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92372E7B-AFF1-6803-0695-4DA20CFD7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FF9E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3" name="Picture 2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BA092218-1AF8-4739-3FB2-48ABF07E05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084" y="2890887"/>
            <a:ext cx="3127916" cy="3967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8F757FF-4D15-221A-99B0-99F2024B9388}"/>
              </a:ext>
            </a:extLst>
          </p:cNvPr>
          <p:cNvSpPr txBox="1"/>
          <p:nvPr/>
        </p:nvSpPr>
        <p:spPr>
          <a:xfrm rot="21012292">
            <a:off x="10459638" y="4551276"/>
            <a:ext cx="670290" cy="646331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endParaRPr lang="es-CO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083 0.32662 L 2.5E-6 1.11111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42" y="-1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0834 0.46667 L 5E-6 -3.33333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-2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584 0.56227 L -2.5E-6 -1.85185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792" y="-28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7 0.54004 L 1.11022E-16 2.96296E-6 " pathEditMode="relative" rAng="0" ptsTypes="AA">
                                      <p:cBhvr>
                                        <p:cTn id="29" dur="20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8" y="-27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/>
      <p:bldP spid="12293" grpId="1"/>
      <p:bldP spid="12294" grpId="0"/>
      <p:bldP spid="12294" grpId="1"/>
      <p:bldP spid="12295" grpId="0"/>
      <p:bldP spid="12295" grpId="1"/>
      <p:bldP spid="12297" grpId="0"/>
      <p:bldP spid="12297" grpId="1"/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0B65CE21-0E90-9985-CCCE-112CB0A0B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4357219"/>
            <a:ext cx="8305800" cy="24191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 5:3-4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 fornicación y toda inmundicia, o avaricia, ni aun se nombre entre vosotros, como conviene a santos; ni palabras deshonestas, ni necedades, ni truhanerías, que no convienen, sino antes bien acciones de gracias.</a:t>
            </a:r>
          </a:p>
        </p:txBody>
      </p:sp>
      <p:sp>
        <p:nvSpPr>
          <p:cNvPr id="13317" name="Rectangle 5">
            <a:extLst>
              <a:ext uri="{FF2B5EF4-FFF2-40B4-BE49-F238E27FC236}">
                <a16:creationId xmlns:a16="http://schemas.microsoft.com/office/drawing/2014/main" id="{9EE20D92-098E-7FA0-FC53-4D932DBD5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5344" y="1195666"/>
            <a:ext cx="8305800" cy="82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 la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inmoralidad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la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impureza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avaricia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deberán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ser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nombradas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entre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nosotros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27E8636B-A0F4-72C6-FA2E-A6B4A4C906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152784"/>
            <a:ext cx="7391400" cy="8248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tenemos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parte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palabras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deshonestas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necedades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truhanerías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142A95E1-3BD8-CE38-774E-463DFDA062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FF9E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3" name="Picture 2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E701DDBB-9A37-2F13-E413-BEF56911EC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084" y="2890887"/>
            <a:ext cx="3127916" cy="3967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4C089CF-1574-2CCA-5EAC-CEFAB131E87F}"/>
              </a:ext>
            </a:extLst>
          </p:cNvPr>
          <p:cNvSpPr txBox="1"/>
          <p:nvPr/>
        </p:nvSpPr>
        <p:spPr>
          <a:xfrm rot="21012292">
            <a:off x="10459638" y="4551276"/>
            <a:ext cx="670290" cy="646331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endParaRPr lang="es-CO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2637A21C-DD39-A966-8B06-A74D357A47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3262271"/>
            <a:ext cx="398424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Ser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muy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agradecidos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6 0.46666 L 2.08333E-6 3.7037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0.48473 L 5E-6 -4.07407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20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833 0.41782 L 2.08333E-7 4.07407E-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17" y="-20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uild="allAtOnce"/>
      <p:bldP spid="13319" grpId="0"/>
      <p:bldP spid="13319" grpId="1"/>
      <p:bldP spid="2" grpId="0" animBg="1"/>
      <p:bldP spid="13320" grpId="0"/>
      <p:bldP spid="13320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>
            <a:extLst>
              <a:ext uri="{FF2B5EF4-FFF2-40B4-BE49-F238E27FC236}">
                <a16:creationId xmlns:a16="http://schemas.microsoft.com/office/drawing/2014/main" id="{90957BBA-5F97-95A1-9C1B-D1444638A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FF9E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3" name="Picture 2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52ACDE7E-5BBA-A044-CBA3-827D76CAF2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084" y="2890887"/>
            <a:ext cx="3127916" cy="3967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68A8DA-A97F-2BC6-9C96-3078C14E489B}"/>
              </a:ext>
            </a:extLst>
          </p:cNvPr>
          <p:cNvSpPr txBox="1"/>
          <p:nvPr/>
        </p:nvSpPr>
        <p:spPr>
          <a:xfrm rot="21012292">
            <a:off x="10459638" y="4551276"/>
            <a:ext cx="670290" cy="646331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endParaRPr lang="es-CO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ADEBEAD-1FD6-5D8A-7D51-E4F8B8DE96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1154" y="4498970"/>
            <a:ext cx="5410200" cy="12665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 16:19 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Quiero que seáis sabios para el bien, e ingenuos para el mal.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D07AF983-BE24-C639-1FCF-75106B8A08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429000"/>
            <a:ext cx="5685144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familiarizados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lo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malo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CBF0B43C-EAE2-5461-4194-8A266D3A62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823612"/>
            <a:ext cx="5608944" cy="458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Familiarizados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lo bueno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0.23333 L -1.04167E-6 3.7037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0.25556 L -1.04167E-6 -7.40741E-7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4342" grpId="0"/>
      <p:bldP spid="14342" grpId="1"/>
      <p:bldP spid="14341" grpId="0"/>
      <p:bldP spid="14341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F4B4F4EF-BB96-E91F-AD46-06B7259D43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902" y="4204642"/>
            <a:ext cx="67818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Fil 4:8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...todo lo que es verdadero... lo honesto... lo justo... lo puro...lo amable...lo que es de buen nombre ...lo en que hay virtud...lo digno de alabanza--en esto pensad.</a:t>
            </a: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E15741EF-73AF-AB14-DC7A-2DDF8BE11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FF9E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3" name="Picture 2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4E0BC99E-EFFA-CEAA-1F17-19BDC2EE47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084" y="2890887"/>
            <a:ext cx="3127916" cy="3967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1B46947-FF27-7CCD-70F2-BDF8627E25ED}"/>
              </a:ext>
            </a:extLst>
          </p:cNvPr>
          <p:cNvSpPr txBox="1"/>
          <p:nvPr/>
        </p:nvSpPr>
        <p:spPr>
          <a:xfrm rot="21012292">
            <a:off x="10459638" y="4551276"/>
            <a:ext cx="670290" cy="646331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endParaRPr lang="es-CO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94A350CB-AEBF-DDD2-DDBE-E79424894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9300" y="2590800"/>
            <a:ext cx="4495800" cy="1191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85000"/>
              </a:lnSpc>
            </a:pP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Alimentamos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nuestras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mentes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lo que es bueno y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saludable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33334 L 1.11022E-16 -3.33333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365" grpId="0"/>
      <p:bldP spid="15365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41" name="AutoShape 13">
            <a:extLst>
              <a:ext uri="{FF2B5EF4-FFF2-40B4-BE49-F238E27FC236}">
                <a16:creationId xmlns:a16="http://schemas.microsoft.com/office/drawing/2014/main" id="{4386D1F5-DB77-5340-347B-9F5802F3591C}"/>
              </a:ext>
            </a:extLst>
          </p:cNvPr>
          <p:cNvSpPr>
            <a:spLocks/>
          </p:cNvSpPr>
          <p:nvPr/>
        </p:nvSpPr>
        <p:spPr bwMode="auto">
          <a:xfrm>
            <a:off x="4045051" y="218266"/>
            <a:ext cx="4343400" cy="609600"/>
          </a:xfrm>
          <a:prstGeom prst="accentCallout1">
            <a:avLst>
              <a:gd name="adj1" fmla="val 3472"/>
              <a:gd name="adj2" fmla="val 41035"/>
              <a:gd name="adj3" fmla="val 304393"/>
              <a:gd name="adj4" fmla="val 40583"/>
            </a:avLst>
          </a:prstGeom>
          <a:solidFill>
            <a:srgbClr val="990000"/>
          </a:solidFill>
          <a:ln w="38100">
            <a:solidFill>
              <a:srgbClr val="66CCFF"/>
            </a:solidFill>
            <a:miter lim="800000"/>
            <a:headEnd/>
            <a:tailEnd/>
          </a:ln>
          <a:effectLst>
            <a:outerShdw dist="35921" dir="2700000" algn="ctr" rotWithShape="0">
              <a:srgbClr val="66CCFF"/>
            </a:outerShdw>
          </a:effec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Esto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es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eres</a:t>
            </a:r>
            <a:r>
              <a:rPr lang="en-US" altLang="en-US" sz="3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</p:txBody>
      </p:sp>
      <p:sp>
        <p:nvSpPr>
          <p:cNvPr id="22563" name="Rectangle 35">
            <a:extLst>
              <a:ext uri="{FF2B5EF4-FFF2-40B4-BE49-F238E27FC236}">
                <a16:creationId xmlns:a16="http://schemas.microsoft.com/office/drawing/2014/main" id="{47A2B5A8-852C-FABD-9117-0E7D87750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54" y="242073"/>
            <a:ext cx="40729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64" name="Rectangle 36">
            <a:extLst>
              <a:ext uri="{FF2B5EF4-FFF2-40B4-BE49-F238E27FC236}">
                <a16:creationId xmlns:a16="http://schemas.microsoft.com/office/drawing/2014/main" id="{8D7CF33E-ED40-7A96-6BE5-E596F0563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54" y="623073"/>
            <a:ext cx="52921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Coheredero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Cristo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65" name="Rectangle 37">
            <a:extLst>
              <a:ext uri="{FF2B5EF4-FFF2-40B4-BE49-F238E27FC236}">
                <a16:creationId xmlns:a16="http://schemas.microsoft.com/office/drawing/2014/main" id="{64ED8C35-5714-B6EC-F449-2F8803B4FC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654" y="1004073"/>
            <a:ext cx="53683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Sacrificio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vivo…santo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66" name="Rectangle 38">
            <a:extLst>
              <a:ext uri="{FF2B5EF4-FFF2-40B4-BE49-F238E27FC236}">
                <a16:creationId xmlns:a16="http://schemas.microsoft.com/office/drawing/2014/main" id="{4E53960F-5743-3C5A-847D-AC4816606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836" y="1357403"/>
            <a:ext cx="439064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Agradable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transformado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67" name="Rectangle 39">
            <a:extLst>
              <a:ext uri="{FF2B5EF4-FFF2-40B4-BE49-F238E27FC236}">
                <a16:creationId xmlns:a16="http://schemas.microsoft.com/office/drawing/2014/main" id="{291C8DD9-C2F4-8B1D-9C02-9072F33484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9" y="1766073"/>
            <a:ext cx="42253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luz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68" name="Rectangle 40">
            <a:extLst>
              <a:ext uri="{FF2B5EF4-FFF2-40B4-BE49-F238E27FC236}">
                <a16:creationId xmlns:a16="http://schemas.microsoft.com/office/drawing/2014/main" id="{805AE48C-F593-FC82-43E6-125DED2C5D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7" y="2184036"/>
            <a:ext cx="5596964" cy="4062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participas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69" name="Rectangle 41">
            <a:extLst>
              <a:ext uri="{FF2B5EF4-FFF2-40B4-BE49-F238E27FC236}">
                <a16:creationId xmlns:a16="http://schemas.microsoft.com/office/drawing/2014/main" id="{6A043310-5505-864C-D543-46081212D3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9" y="2557160"/>
            <a:ext cx="35037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Linaje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escogido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70" name="Rectangle 42">
            <a:extLst>
              <a:ext uri="{FF2B5EF4-FFF2-40B4-BE49-F238E27FC236}">
                <a16:creationId xmlns:a16="http://schemas.microsoft.com/office/drawing/2014/main" id="{49FE411B-795C-730E-5269-04B46263B9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9" y="3359130"/>
            <a:ext cx="390412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sacerdocio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71" name="Rectangle 43">
            <a:extLst>
              <a:ext uri="{FF2B5EF4-FFF2-40B4-BE49-F238E27FC236}">
                <a16:creationId xmlns:a16="http://schemas.microsoft.com/office/drawing/2014/main" id="{FE4C7BE4-473C-BB71-4462-A104402142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28" y="2947173"/>
            <a:ext cx="33034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Nación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santa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72" name="Rectangle 44">
            <a:extLst>
              <a:ext uri="{FF2B5EF4-FFF2-40B4-BE49-F238E27FC236}">
                <a16:creationId xmlns:a16="http://schemas.microsoft.com/office/drawing/2014/main" id="{3B5E5950-34D6-13E2-BD55-97E79F443B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9" y="3761345"/>
            <a:ext cx="44046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Adquerido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Dios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73" name="Rectangle 45">
            <a:extLst>
              <a:ext uri="{FF2B5EF4-FFF2-40B4-BE49-F238E27FC236}">
                <a16:creationId xmlns:a16="http://schemas.microsoft.com/office/drawing/2014/main" id="{E7ADC52F-C9D9-4C4B-C331-A49FEC81D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8" y="4170328"/>
            <a:ext cx="440465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Revestido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Cristo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75" name="Rectangle 47">
            <a:extLst>
              <a:ext uri="{FF2B5EF4-FFF2-40B4-BE49-F238E27FC236}">
                <a16:creationId xmlns:a16="http://schemas.microsoft.com/office/drawing/2014/main" id="{9C6158CF-A926-EAAF-D0C3-5DFE5FF4C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17" y="4633933"/>
            <a:ext cx="50052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Vigilante y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sobrio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76" name="Rectangle 48">
            <a:extLst>
              <a:ext uri="{FF2B5EF4-FFF2-40B4-BE49-F238E27FC236}">
                <a16:creationId xmlns:a16="http://schemas.microsoft.com/office/drawing/2014/main" id="{E4D644A1-B66D-7319-4F83-3C22A70893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89" y="5042672"/>
            <a:ext cx="3690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Protegido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77" name="Rectangle 49">
            <a:extLst>
              <a:ext uri="{FF2B5EF4-FFF2-40B4-BE49-F238E27FC236}">
                <a16:creationId xmlns:a16="http://schemas.microsoft.com/office/drawing/2014/main" id="{C56FE715-F845-1B7D-8121-559BED18B4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7752" y="5430815"/>
            <a:ext cx="58061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murmuras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discutes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78" name="Rectangle 50">
            <a:extLst>
              <a:ext uri="{FF2B5EF4-FFF2-40B4-BE49-F238E27FC236}">
                <a16:creationId xmlns:a16="http://schemas.microsoft.com/office/drawing/2014/main" id="{B3105ED1-1000-5F87-B0B3-34B5DAE5A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43502"/>
            <a:ext cx="62065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volviendo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irreprensible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79" name="Rectangle 51">
            <a:extLst>
              <a:ext uri="{FF2B5EF4-FFF2-40B4-BE49-F238E27FC236}">
                <a16:creationId xmlns:a16="http://schemas.microsoft.com/office/drawing/2014/main" id="{899D9E52-3C10-D9CC-349B-D5D1BEC66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17" y="6338071"/>
            <a:ext cx="4495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mancha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entre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mundo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80" name="Rectangle 52">
            <a:extLst>
              <a:ext uri="{FF2B5EF4-FFF2-40B4-BE49-F238E27FC236}">
                <a16:creationId xmlns:a16="http://schemas.microsoft.com/office/drawing/2014/main" id="{CC734869-AEDA-1BD7-105E-C9B6925990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7392" y="1174713"/>
            <a:ext cx="405903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Brillas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las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estrellas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81" name="Rectangle 53">
            <a:extLst>
              <a:ext uri="{FF2B5EF4-FFF2-40B4-BE49-F238E27FC236}">
                <a16:creationId xmlns:a16="http://schemas.microsoft.com/office/drawing/2014/main" id="{E6BD3B34-F726-744B-DBB6-0C5440114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1296" y="1522902"/>
            <a:ext cx="422536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Como Jesús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cuando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venga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82" name="Rectangle 54">
            <a:extLst>
              <a:ext uri="{FF2B5EF4-FFF2-40B4-BE49-F238E27FC236}">
                <a16:creationId xmlns:a16="http://schemas.microsoft.com/office/drawing/2014/main" id="{9800A49F-9056-B32B-66D6-D0C979AC24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1296" y="1867363"/>
            <a:ext cx="4800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purificándote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día a día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83" name="Rectangle 55">
            <a:extLst>
              <a:ext uri="{FF2B5EF4-FFF2-40B4-BE49-F238E27FC236}">
                <a16:creationId xmlns:a16="http://schemas.microsoft.com/office/drawing/2014/main" id="{2BE0DB49-B5C8-3053-6A94-335C177BE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1296" y="2251844"/>
            <a:ext cx="441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Santo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que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haces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84" name="Rectangle 56">
            <a:extLst>
              <a:ext uri="{FF2B5EF4-FFF2-40B4-BE49-F238E27FC236}">
                <a16:creationId xmlns:a16="http://schemas.microsoft.com/office/drawing/2014/main" id="{7CF84BCE-0335-8FCE-7E21-8B8DD2D440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110" y="2601708"/>
            <a:ext cx="4953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Odias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mal,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aferras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al bien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85" name="Rectangle 57">
            <a:extLst>
              <a:ext uri="{FF2B5EF4-FFF2-40B4-BE49-F238E27FC236}">
                <a16:creationId xmlns:a16="http://schemas.microsoft.com/office/drawing/2014/main" id="{BAA8AEF8-DBA0-F4F2-65C0-CD37A9F93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6110" y="2967335"/>
            <a:ext cx="5486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Huyes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la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inmoralidad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sexual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86" name="Rectangle 58">
            <a:extLst>
              <a:ext uri="{FF2B5EF4-FFF2-40B4-BE49-F238E27FC236}">
                <a16:creationId xmlns:a16="http://schemas.microsoft.com/office/drawing/2014/main" id="{2C887FC1-E7AD-238E-43B3-C5ED7AE370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1853" y="3391553"/>
            <a:ext cx="441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Templo del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Espíritu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Santo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87" name="Rectangle 59">
            <a:extLst>
              <a:ext uri="{FF2B5EF4-FFF2-40B4-BE49-F238E27FC236}">
                <a16:creationId xmlns:a16="http://schemas.microsoft.com/office/drawing/2014/main" id="{E433A316-E271-45FB-9E6C-9FA2CFE6BA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1853" y="3777654"/>
            <a:ext cx="533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Comprado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sangre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Jesús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88" name="Rectangle 60">
            <a:extLst>
              <a:ext uri="{FF2B5EF4-FFF2-40B4-BE49-F238E27FC236}">
                <a16:creationId xmlns:a16="http://schemas.microsoft.com/office/drawing/2014/main" id="{C953B10F-F401-5E9F-FD6B-D49C75302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8121" y="4181398"/>
            <a:ext cx="52578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Honras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 Dios con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tu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cuerpo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90" name="Rectangle 62">
            <a:extLst>
              <a:ext uri="{FF2B5EF4-FFF2-40B4-BE49-F238E27FC236}">
                <a16:creationId xmlns:a16="http://schemas.microsoft.com/office/drawing/2014/main" id="{29A17439-7AB3-E329-107B-F157D9BDD2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2410" y="4705613"/>
            <a:ext cx="5372886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usas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obscenidades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palabras 	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tontas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ni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chistes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groseros</a:t>
            </a:r>
            <a:endParaRPr lang="en-US" altLang="en-US" b="1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91" name="Rectangle 63">
            <a:extLst>
              <a:ext uri="{FF2B5EF4-FFF2-40B4-BE49-F238E27FC236}">
                <a16:creationId xmlns:a16="http://schemas.microsoft.com/office/drawing/2014/main" id="{75898EF5-08D8-3CE3-5019-1AC5FC713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2632" y="5355037"/>
            <a:ext cx="40437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Estás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muy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agradecido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92" name="Rectangle 64">
            <a:extLst>
              <a:ext uri="{FF2B5EF4-FFF2-40B4-BE49-F238E27FC236}">
                <a16:creationId xmlns:a16="http://schemas.microsoft.com/office/drawing/2014/main" id="{2E209EF8-ABAC-DE6C-4FDA-153CDAC643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7303" y="5834856"/>
            <a:ext cx="5169782" cy="7340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Tienes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gran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familiaridad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lo bueno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pero</a:t>
            </a:r>
            <a:r>
              <a:rPr lang="en-US" altLang="en-US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poco con lo </a:t>
            </a:r>
            <a:r>
              <a:rPr lang="en-US" altLang="en-US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malo</a:t>
            </a:r>
            <a:endParaRPr lang="en-US" altLang="en-US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0A52B469-D5AA-49F4-66B0-7D758136C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686" y="2038299"/>
            <a:ext cx="2729889" cy="346229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CB67C2F-854C-2A50-4E78-1BBC9F7CCCE2}"/>
              </a:ext>
            </a:extLst>
          </p:cNvPr>
          <p:cNvSpPr txBox="1"/>
          <p:nvPr/>
        </p:nvSpPr>
        <p:spPr>
          <a:xfrm rot="21012292">
            <a:off x="5199116" y="3459406"/>
            <a:ext cx="605960" cy="600164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CO" sz="1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1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95" name="AutoShape 67">
            <a:extLst>
              <a:ext uri="{FF2B5EF4-FFF2-40B4-BE49-F238E27FC236}">
                <a16:creationId xmlns:a16="http://schemas.microsoft.com/office/drawing/2014/main" id="{839A64AC-417F-21A3-54D3-B7B0410C9175}"/>
              </a:ext>
            </a:extLst>
          </p:cNvPr>
          <p:cNvSpPr>
            <a:spLocks noChangeArrowheads="1"/>
          </p:cNvSpPr>
          <p:nvPr/>
        </p:nvSpPr>
        <p:spPr bwMode="auto">
          <a:xfrm rot="21245952">
            <a:off x="2717128" y="3319238"/>
            <a:ext cx="6705600" cy="2550955"/>
          </a:xfrm>
          <a:prstGeom prst="roundRect">
            <a:avLst>
              <a:gd name="adj" fmla="val 16667"/>
            </a:avLst>
          </a:prstGeom>
          <a:solidFill>
            <a:srgbClr val="FFF9E1"/>
          </a:solidFill>
          <a:ln>
            <a:noFill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800" b="1" dirty="0" err="1">
                <a:solidFill>
                  <a:srgbClr val="990000"/>
                </a:solidFill>
              </a:rPr>
              <a:t>Alimentamos</a:t>
            </a:r>
            <a:r>
              <a:rPr lang="en-US" altLang="en-US" sz="4800" b="1" dirty="0">
                <a:solidFill>
                  <a:srgbClr val="990000"/>
                </a:solidFill>
              </a:rPr>
              <a:t> </a:t>
            </a:r>
            <a:r>
              <a:rPr lang="en-US" altLang="en-US" sz="4800" b="1" dirty="0" err="1">
                <a:solidFill>
                  <a:srgbClr val="990000"/>
                </a:solidFill>
              </a:rPr>
              <a:t>nuestra</a:t>
            </a:r>
            <a:endParaRPr lang="en-US" altLang="en-US" sz="4800" b="1" dirty="0">
              <a:solidFill>
                <a:srgbClr val="990000"/>
              </a:solidFill>
            </a:endParaRPr>
          </a:p>
          <a:p>
            <a:pPr algn="ctr" eaLnBrk="1" hangingPunct="1"/>
            <a:r>
              <a:rPr lang="en-US" altLang="en-US" sz="4800" b="1" dirty="0" err="1">
                <a:solidFill>
                  <a:srgbClr val="990000"/>
                </a:solidFill>
              </a:rPr>
              <a:t>mente</a:t>
            </a:r>
            <a:r>
              <a:rPr lang="en-US" altLang="en-US" sz="4800" b="1" dirty="0">
                <a:solidFill>
                  <a:srgbClr val="990000"/>
                </a:solidFill>
              </a:rPr>
              <a:t> con lo que es</a:t>
            </a:r>
          </a:p>
          <a:p>
            <a:pPr algn="ctr" eaLnBrk="1" hangingPunct="1"/>
            <a:r>
              <a:rPr lang="en-US" altLang="en-US" sz="4800" b="1" dirty="0">
                <a:solidFill>
                  <a:srgbClr val="990000"/>
                </a:solidFill>
              </a:rPr>
              <a:t>bueno y </a:t>
            </a:r>
            <a:r>
              <a:rPr lang="en-US" altLang="en-US" sz="4800" b="1" dirty="0" err="1">
                <a:solidFill>
                  <a:srgbClr val="990000"/>
                </a:solidFill>
              </a:rPr>
              <a:t>saludable</a:t>
            </a:r>
            <a:endParaRPr lang="en-US" altLang="en-US" sz="4800" b="1" dirty="0">
              <a:solidFill>
                <a:srgbClr val="99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254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2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2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2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2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22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2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9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25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25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2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2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6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93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00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2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07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14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2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2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2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2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2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2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2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3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2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42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22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49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25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156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225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225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225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225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63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225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225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225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25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170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22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77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22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22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22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22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84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225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225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22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22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91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25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25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22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22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98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225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25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22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22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20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225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225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22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22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2000"/>
                                        <p:tgtEl>
                                          <p:spTgt spid="225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6" dur="2000" fill="hold"/>
                                        <p:tgtEl>
                                          <p:spTgt spid="225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2000" fill="hold"/>
                                        <p:tgtEl>
                                          <p:spTgt spid="225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225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1" grpId="0" animBg="1"/>
      <p:bldP spid="22563" grpId="0"/>
      <p:bldP spid="22564" grpId="0"/>
      <p:bldP spid="22565" grpId="0"/>
      <p:bldP spid="22566" grpId="0"/>
      <p:bldP spid="22567" grpId="0"/>
      <p:bldP spid="22568" grpId="0"/>
      <p:bldP spid="22569" grpId="0"/>
      <p:bldP spid="22570" grpId="0"/>
      <p:bldP spid="22571" grpId="0"/>
      <p:bldP spid="22572" grpId="0"/>
      <p:bldP spid="22573" grpId="0"/>
      <p:bldP spid="22575" grpId="0"/>
      <p:bldP spid="22576" grpId="0"/>
      <p:bldP spid="22577" grpId="0"/>
      <p:bldP spid="22578" grpId="0"/>
      <p:bldP spid="22579" grpId="0"/>
      <p:bldP spid="22580" grpId="0"/>
      <p:bldP spid="22581" grpId="0"/>
      <p:bldP spid="22582" grpId="0"/>
      <p:bldP spid="22583" grpId="0"/>
      <p:bldP spid="22584" grpId="0"/>
      <p:bldP spid="22585" grpId="0"/>
      <p:bldP spid="22586" grpId="0"/>
      <p:bldP spid="22587" grpId="0"/>
      <p:bldP spid="22588" grpId="0"/>
      <p:bldP spid="22590" grpId="0"/>
      <p:bldP spid="22591" grpId="0"/>
      <p:bldP spid="22592" grpId="0"/>
      <p:bldP spid="2259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New Testament Refutes Traditional Belief | Tomorrow's World">
            <a:extLst>
              <a:ext uri="{FF2B5EF4-FFF2-40B4-BE49-F238E27FC236}">
                <a16:creationId xmlns:a16="http://schemas.microsoft.com/office/drawing/2014/main" id="{43CF3EF2-4F0D-333F-13F2-52DE8B76B89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0" t="5200" r="16667" b="7334"/>
          <a:stretch/>
        </p:blipFill>
        <p:spPr bwMode="auto">
          <a:xfrm rot="808583">
            <a:off x="2574250" y="1539267"/>
            <a:ext cx="7802961" cy="404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Cartoon a cartoon of a hand with a thumb sticking out of the water&#10;&#10;Description automatically generated">
            <a:extLst>
              <a:ext uri="{FF2B5EF4-FFF2-40B4-BE49-F238E27FC236}">
                <a16:creationId xmlns:a16="http://schemas.microsoft.com/office/drawing/2014/main" id="{6C09AA3B-EBCD-3D42-9AF8-CC29E86F3E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7" y="0"/>
            <a:ext cx="4895324" cy="2895600"/>
          </a:xfrm>
          <a:prstGeom prst="rect">
            <a:avLst/>
          </a:prstGeom>
        </p:spPr>
      </p:pic>
      <p:sp>
        <p:nvSpPr>
          <p:cNvPr id="6147" name="Text Box 3">
            <a:extLst>
              <a:ext uri="{FF2B5EF4-FFF2-40B4-BE49-F238E27FC236}">
                <a16:creationId xmlns:a16="http://schemas.microsoft.com/office/drawing/2014/main" id="{4C29B7F2-5F08-F983-092A-633AF31CF6C1}"/>
              </a:ext>
            </a:extLst>
          </p:cNvPr>
          <p:cNvSpPr txBox="1">
            <a:spLocks noChangeArrowheads="1"/>
          </p:cNvSpPr>
          <p:nvPr/>
        </p:nvSpPr>
        <p:spPr bwMode="auto">
          <a:xfrm rot="20652456">
            <a:off x="242780" y="4018603"/>
            <a:ext cx="465432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8000" b="0" dirty="0">
                <a:solidFill>
                  <a:srgbClr val="FFFF00"/>
                </a:solidFill>
                <a:latin typeface="Forte" panose="03060902040502070203" pitchFamily="66" charset="0"/>
              </a:rPr>
              <a:t>lo que es </a:t>
            </a:r>
            <a:r>
              <a:rPr lang="es-CO" altLang="en-US" sz="8000" b="0" dirty="0">
                <a:solidFill>
                  <a:srgbClr val="FFFF00"/>
                </a:solidFill>
                <a:latin typeface="Forte" panose="03060902040502070203" pitchFamily="66" charset="0"/>
              </a:rPr>
              <a:t>verdad</a:t>
            </a:r>
            <a:endParaRPr lang="en-US" altLang="en-US" sz="8000" b="0" dirty="0">
              <a:solidFill>
                <a:srgbClr val="FFFF00"/>
              </a:solidFill>
              <a:latin typeface="Forte" panose="03060902040502070203" pitchFamily="66" charset="0"/>
            </a:endParaRPr>
          </a:p>
        </p:txBody>
      </p:sp>
      <p:sp>
        <p:nvSpPr>
          <p:cNvPr id="6154" name="AutoShape 10">
            <a:extLst>
              <a:ext uri="{FF2B5EF4-FFF2-40B4-BE49-F238E27FC236}">
                <a16:creationId xmlns:a16="http://schemas.microsoft.com/office/drawing/2014/main" id="{E09F6B43-9956-56CF-B1B4-7F9370B40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1450" y="12676"/>
            <a:ext cx="6499350" cy="977924"/>
          </a:xfrm>
          <a:prstGeom prst="wedgeRoundRectCallout">
            <a:avLst>
              <a:gd name="adj1" fmla="val -86862"/>
              <a:gd name="adj2" fmla="val -42858"/>
              <a:gd name="adj3" fmla="val 16667"/>
            </a:avLst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#1:  </a:t>
            </a:r>
            <a:r>
              <a:rPr lang="en-US" altLang="en-US" sz="44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Nunca</a:t>
            </a:r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44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olvides</a:t>
            </a:r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5" name="Picture 4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5486F0E1-105A-FA4C-35AE-B13BB180C3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78206" y="3044804"/>
            <a:ext cx="3200400" cy="38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35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7" grpId="1" autoUpdateAnimBg="0"/>
      <p:bldP spid="615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779407D-1A85-9A25-82B8-00A33CF5CB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New Testament Refutes Traditional Belief | Tomorrow's World">
            <a:extLst>
              <a:ext uri="{FF2B5EF4-FFF2-40B4-BE49-F238E27FC236}">
                <a16:creationId xmlns:a16="http://schemas.microsoft.com/office/drawing/2014/main" id="{843BD3BF-48C1-E8AA-502C-6CD72C9EFAA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00" t="5200" r="16667" b="7334"/>
          <a:stretch/>
        </p:blipFill>
        <p:spPr bwMode="auto">
          <a:xfrm rot="808583">
            <a:off x="2574250" y="1539267"/>
            <a:ext cx="7802961" cy="4049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Cartoon a cartoon of a hand with a thumb sticking out of the water&#10;&#10;Description automatically generated">
            <a:extLst>
              <a:ext uri="{FF2B5EF4-FFF2-40B4-BE49-F238E27FC236}">
                <a16:creationId xmlns:a16="http://schemas.microsoft.com/office/drawing/2014/main" id="{A4A26908-B3EC-9162-AB0E-FA5F966376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7" y="0"/>
            <a:ext cx="4895324" cy="2895600"/>
          </a:xfrm>
          <a:prstGeom prst="rect">
            <a:avLst/>
          </a:prstGeom>
        </p:spPr>
      </p:pic>
      <p:sp>
        <p:nvSpPr>
          <p:cNvPr id="6147" name="Text Box 3">
            <a:extLst>
              <a:ext uri="{FF2B5EF4-FFF2-40B4-BE49-F238E27FC236}">
                <a16:creationId xmlns:a16="http://schemas.microsoft.com/office/drawing/2014/main" id="{6D30F79D-E034-4ED4-07E8-A7B36F34257A}"/>
              </a:ext>
            </a:extLst>
          </p:cNvPr>
          <p:cNvSpPr txBox="1">
            <a:spLocks noChangeArrowheads="1"/>
          </p:cNvSpPr>
          <p:nvPr/>
        </p:nvSpPr>
        <p:spPr bwMode="auto">
          <a:xfrm rot="20652456">
            <a:off x="242780" y="4018603"/>
            <a:ext cx="4654323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8000" b="0" dirty="0">
                <a:solidFill>
                  <a:srgbClr val="FFFF00"/>
                </a:solidFill>
                <a:latin typeface="Forte" panose="03060902040502070203" pitchFamily="66" charset="0"/>
              </a:rPr>
              <a:t>lo que es </a:t>
            </a:r>
            <a:r>
              <a:rPr lang="es-CO" altLang="en-US" sz="8000" b="0" dirty="0">
                <a:solidFill>
                  <a:srgbClr val="FFFF00"/>
                </a:solidFill>
                <a:latin typeface="Forte" panose="03060902040502070203" pitchFamily="66" charset="0"/>
              </a:rPr>
              <a:t>verdad</a:t>
            </a:r>
            <a:endParaRPr lang="en-US" altLang="en-US" sz="8000" b="0" dirty="0">
              <a:solidFill>
                <a:srgbClr val="FFFF00"/>
              </a:solidFill>
              <a:latin typeface="Forte" panose="03060902040502070203" pitchFamily="66" charset="0"/>
            </a:endParaRPr>
          </a:p>
        </p:txBody>
      </p:sp>
      <p:sp>
        <p:nvSpPr>
          <p:cNvPr id="6154" name="AutoShape 10">
            <a:extLst>
              <a:ext uri="{FF2B5EF4-FFF2-40B4-BE49-F238E27FC236}">
                <a16:creationId xmlns:a16="http://schemas.microsoft.com/office/drawing/2014/main" id="{F2A7262D-4FFC-DE7C-B932-86E2BF60D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1450" y="12676"/>
            <a:ext cx="6499350" cy="977924"/>
          </a:xfrm>
          <a:prstGeom prst="wedgeRoundRectCallout">
            <a:avLst>
              <a:gd name="adj1" fmla="val -86862"/>
              <a:gd name="adj2" fmla="val -42858"/>
              <a:gd name="adj3" fmla="val 16667"/>
            </a:avLst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#1:  </a:t>
            </a:r>
            <a:r>
              <a:rPr lang="en-US" altLang="en-US" sz="44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Nunca</a:t>
            </a:r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44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olvides</a:t>
            </a:r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pic>
        <p:nvPicPr>
          <p:cNvPr id="5" name="Picture 4" descr="A cartoon of a person with his hand on his chin&#10;&#10;Description automatically generated">
            <a:extLst>
              <a:ext uri="{FF2B5EF4-FFF2-40B4-BE49-F238E27FC236}">
                <a16:creationId xmlns:a16="http://schemas.microsoft.com/office/drawing/2014/main" id="{125B74F5-8711-C8A2-6B9A-198EC5F2471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978206" y="3044804"/>
            <a:ext cx="3200400" cy="385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321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27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2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7" grpId="1" autoUpdateAnimBg="0"/>
      <p:bldP spid="615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earching for Truth: Knowledge, Wisdom, and Understanding – Edge of Us">
            <a:extLst>
              <a:ext uri="{FF2B5EF4-FFF2-40B4-BE49-F238E27FC236}">
                <a16:creationId xmlns:a16="http://schemas.microsoft.com/office/drawing/2014/main" id="{E9A0ADE5-2167-6B35-DB1C-3251155B2F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4" r="11970"/>
          <a:stretch/>
        </p:blipFill>
        <p:spPr bwMode="auto">
          <a:xfrm rot="514407">
            <a:off x="4596279" y="2065525"/>
            <a:ext cx="7226145" cy="426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Cartoon a cartoon of a hand with a thumb sticking out of the water&#10;&#10;Description automatically generated">
            <a:extLst>
              <a:ext uri="{FF2B5EF4-FFF2-40B4-BE49-F238E27FC236}">
                <a16:creationId xmlns:a16="http://schemas.microsoft.com/office/drawing/2014/main" id="{6268C6DC-A816-859A-2C8E-D28840A3DC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7" y="0"/>
            <a:ext cx="4895324" cy="2895600"/>
          </a:xfrm>
          <a:prstGeom prst="rect">
            <a:avLst/>
          </a:prstGeom>
        </p:spPr>
      </p:pic>
      <p:sp>
        <p:nvSpPr>
          <p:cNvPr id="23567" name="Text Box 15">
            <a:extLst>
              <a:ext uri="{FF2B5EF4-FFF2-40B4-BE49-F238E27FC236}">
                <a16:creationId xmlns:a16="http://schemas.microsoft.com/office/drawing/2014/main" id="{4ECBD7B7-87DA-B1DF-76ED-90772A8EBE08}"/>
              </a:ext>
            </a:extLst>
          </p:cNvPr>
          <p:cNvSpPr txBox="1">
            <a:spLocks noChangeArrowheads="1"/>
          </p:cNvSpPr>
          <p:nvPr/>
        </p:nvSpPr>
        <p:spPr bwMode="auto">
          <a:xfrm rot="21163704">
            <a:off x="-12844" y="3563751"/>
            <a:ext cx="4719216" cy="28623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60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Dónde</a:t>
            </a:r>
            <a:r>
              <a:rPr lang="en-US" altLang="en-US" sz="60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60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encontrar</a:t>
            </a:r>
            <a:r>
              <a:rPr lang="en-US" altLang="en-US" sz="60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60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sabiduría</a:t>
            </a:r>
            <a:endParaRPr lang="en-US" altLang="en-US" sz="6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559" name="AutoShape 7">
            <a:extLst>
              <a:ext uri="{FF2B5EF4-FFF2-40B4-BE49-F238E27FC236}">
                <a16:creationId xmlns:a16="http://schemas.microsoft.com/office/drawing/2014/main" id="{FB4264FB-532E-E739-1A85-633DF40E4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0"/>
            <a:ext cx="7315200" cy="1447800"/>
          </a:xfrm>
          <a:prstGeom prst="wedgeRoundRectCallout">
            <a:avLst>
              <a:gd name="adj1" fmla="val -97708"/>
              <a:gd name="adj2" fmla="val -44115"/>
              <a:gd name="adj3" fmla="val 16667"/>
            </a:avLst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#2:  </a:t>
            </a:r>
            <a:r>
              <a:rPr lang="en-US" altLang="en-US" sz="44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Nunca</a:t>
            </a:r>
            <a:endParaRPr lang="en-US" altLang="en-US" sz="44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44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olvides</a:t>
            </a:r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 . .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9472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1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85" decel="100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385" decel="100000"/>
                                        <p:tgtEl>
                                          <p:spTgt spid="235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385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385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7" grpId="0"/>
      <p:bldP spid="2355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rtoon a cartoon of a hand with a thumb sticking out of the water&#10;&#10;Description automatically generated">
            <a:extLst>
              <a:ext uri="{FF2B5EF4-FFF2-40B4-BE49-F238E27FC236}">
                <a16:creationId xmlns:a16="http://schemas.microsoft.com/office/drawing/2014/main" id="{577E933B-8E80-B6C1-E272-45551D16C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7" y="0"/>
            <a:ext cx="4895324" cy="2895600"/>
          </a:xfrm>
          <a:prstGeom prst="rect">
            <a:avLst/>
          </a:prstGeom>
        </p:spPr>
      </p:pic>
      <p:sp>
        <p:nvSpPr>
          <p:cNvPr id="24582" name="AutoShape 6">
            <a:extLst>
              <a:ext uri="{FF2B5EF4-FFF2-40B4-BE49-F238E27FC236}">
                <a16:creationId xmlns:a16="http://schemas.microsoft.com/office/drawing/2014/main" id="{0A70B976-4180-15BA-F747-AD6777B5B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877" y="0"/>
            <a:ext cx="6311523" cy="914400"/>
          </a:xfrm>
          <a:prstGeom prst="wedgeRoundRectCallout">
            <a:avLst>
              <a:gd name="adj1" fmla="val -109286"/>
              <a:gd name="adj2" fmla="val -36769"/>
              <a:gd name="adj3" fmla="val 16667"/>
            </a:avLst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#3:  </a:t>
            </a:r>
            <a:r>
              <a:rPr lang="en-US" altLang="en-US" sz="44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Nunca</a:t>
            </a:r>
            <a:r>
              <a:rPr lang="en-US" altLang="en-US" sz="4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44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olvides</a:t>
            </a:r>
            <a:r>
              <a:rPr lang="en-US" altLang="en-US" sz="4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4581" name="Text Box 5">
            <a:extLst>
              <a:ext uri="{FF2B5EF4-FFF2-40B4-BE49-F238E27FC236}">
                <a16:creationId xmlns:a16="http://schemas.microsoft.com/office/drawing/2014/main" id="{2F1CF9B5-781F-A6F9-BB81-A5B16D4FC013}"/>
              </a:ext>
            </a:extLst>
          </p:cNvPr>
          <p:cNvSpPr txBox="1">
            <a:spLocks noChangeArrowheads="1"/>
          </p:cNvSpPr>
          <p:nvPr/>
        </p:nvSpPr>
        <p:spPr bwMode="auto">
          <a:xfrm rot="20652456">
            <a:off x="1180958" y="3504557"/>
            <a:ext cx="5715000" cy="2751522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9600" b="1" i="1" dirty="0" err="1">
                <a:solidFill>
                  <a:srgbClr val="66FF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</a:t>
            </a:r>
            <a:r>
              <a:rPr lang="en-US" altLang="en-US" sz="9600" b="1" i="1" dirty="0">
                <a:solidFill>
                  <a:srgbClr val="66FF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9600" b="1" i="1" dirty="0" err="1">
                <a:solidFill>
                  <a:srgbClr val="66FF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eres</a:t>
            </a:r>
            <a:endParaRPr lang="en-US" altLang="en-US" sz="9600" b="1" i="1" dirty="0">
              <a:solidFill>
                <a:srgbClr val="66FF3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 descr="A cartoon of a family&#10;&#10;Description automatically generated">
            <a:extLst>
              <a:ext uri="{FF2B5EF4-FFF2-40B4-BE49-F238E27FC236}">
                <a16:creationId xmlns:a16="http://schemas.microsoft.com/office/drawing/2014/main" id="{0AA03D53-EFFC-A5E9-315E-1040577773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143000"/>
            <a:ext cx="4019550" cy="5610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85" decel="100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385" decel="100000"/>
                                        <p:tgtEl>
                                          <p:spTgt spid="245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385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385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  <p:bldP spid="2458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earching for Truth: Knowledge, Wisdom, and Understanding – Edge of Us">
            <a:extLst>
              <a:ext uri="{FF2B5EF4-FFF2-40B4-BE49-F238E27FC236}">
                <a16:creationId xmlns:a16="http://schemas.microsoft.com/office/drawing/2014/main" id="{E9A0ADE5-2167-6B35-DB1C-3251155B2F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04" r="11970"/>
          <a:stretch/>
        </p:blipFill>
        <p:spPr bwMode="auto">
          <a:xfrm rot="514407">
            <a:off x="4596279" y="2065525"/>
            <a:ext cx="7226145" cy="4262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Cartoon a cartoon of a hand with a thumb sticking out of the water&#10;&#10;Description automatically generated">
            <a:extLst>
              <a:ext uri="{FF2B5EF4-FFF2-40B4-BE49-F238E27FC236}">
                <a16:creationId xmlns:a16="http://schemas.microsoft.com/office/drawing/2014/main" id="{6268C6DC-A816-859A-2C8E-D28840A3DC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7" y="0"/>
            <a:ext cx="4895324" cy="2895600"/>
          </a:xfrm>
          <a:prstGeom prst="rect">
            <a:avLst/>
          </a:prstGeom>
        </p:spPr>
      </p:pic>
      <p:sp>
        <p:nvSpPr>
          <p:cNvPr id="23567" name="Text Box 15">
            <a:extLst>
              <a:ext uri="{FF2B5EF4-FFF2-40B4-BE49-F238E27FC236}">
                <a16:creationId xmlns:a16="http://schemas.microsoft.com/office/drawing/2014/main" id="{4ECBD7B7-87DA-B1DF-76ED-90772A8EBE08}"/>
              </a:ext>
            </a:extLst>
          </p:cNvPr>
          <p:cNvSpPr txBox="1">
            <a:spLocks noChangeArrowheads="1"/>
          </p:cNvSpPr>
          <p:nvPr/>
        </p:nvSpPr>
        <p:spPr bwMode="auto">
          <a:xfrm rot="21163704">
            <a:off x="-12844" y="3563751"/>
            <a:ext cx="4719216" cy="28623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60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Dónde</a:t>
            </a:r>
            <a:r>
              <a:rPr lang="en-US" altLang="en-US" sz="60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60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encontrar</a:t>
            </a:r>
            <a:r>
              <a:rPr lang="en-US" altLang="en-US" sz="6000" i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la </a:t>
            </a:r>
            <a:r>
              <a:rPr lang="en-US" altLang="en-US" sz="6000" i="1" dirty="0" err="1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sabiduría</a:t>
            </a:r>
            <a:endParaRPr lang="en-US" altLang="en-US" sz="6000" i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559" name="AutoShape 7">
            <a:extLst>
              <a:ext uri="{FF2B5EF4-FFF2-40B4-BE49-F238E27FC236}">
                <a16:creationId xmlns:a16="http://schemas.microsoft.com/office/drawing/2014/main" id="{FB4264FB-532E-E739-1A85-633DF40E4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0"/>
            <a:ext cx="7315200" cy="1447800"/>
          </a:xfrm>
          <a:prstGeom prst="wedgeRoundRectCallout">
            <a:avLst>
              <a:gd name="adj1" fmla="val -97708"/>
              <a:gd name="adj2" fmla="val -44115"/>
              <a:gd name="adj3" fmla="val 16667"/>
            </a:avLst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#2:  </a:t>
            </a:r>
            <a:r>
              <a:rPr lang="en-US" altLang="en-US" sz="44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Nunca</a:t>
            </a:r>
            <a:endParaRPr lang="en-US" altLang="en-US" sz="4400" dirty="0">
              <a:solidFill>
                <a:srgbClr val="FFFF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 eaLnBrk="1" hangingPunct="1"/>
            <a:r>
              <a:rPr lang="en-US" altLang="en-US" sz="4400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olvides</a:t>
            </a:r>
            <a:r>
              <a:rPr lang="en-US" altLang="en-US" sz="4400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. . .</a:t>
            </a:r>
            <a:r>
              <a:rPr lang="en-US" alt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1444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51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85" decel="100000"/>
                                        <p:tgtEl>
                                          <p:spTgt spid="2356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385" decel="100000"/>
                                        <p:tgtEl>
                                          <p:spTgt spid="2356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385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385" fill="hold"/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3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7" grpId="0"/>
      <p:bldP spid="2355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artoon a cartoon of a hand with a thumb sticking out of the water&#10;&#10;Description automatically generated">
            <a:extLst>
              <a:ext uri="{FF2B5EF4-FFF2-40B4-BE49-F238E27FC236}">
                <a16:creationId xmlns:a16="http://schemas.microsoft.com/office/drawing/2014/main" id="{577E933B-8E80-B6C1-E272-45551D16C2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447" y="0"/>
            <a:ext cx="4895324" cy="2895600"/>
          </a:xfrm>
          <a:prstGeom prst="rect">
            <a:avLst/>
          </a:prstGeom>
        </p:spPr>
      </p:pic>
      <p:sp>
        <p:nvSpPr>
          <p:cNvPr id="24582" name="AutoShape 6">
            <a:extLst>
              <a:ext uri="{FF2B5EF4-FFF2-40B4-BE49-F238E27FC236}">
                <a16:creationId xmlns:a16="http://schemas.microsoft.com/office/drawing/2014/main" id="{0A70B976-4180-15BA-F747-AD6777B5B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9877" y="0"/>
            <a:ext cx="6311523" cy="914400"/>
          </a:xfrm>
          <a:prstGeom prst="wedgeRoundRectCallout">
            <a:avLst>
              <a:gd name="adj1" fmla="val -109286"/>
              <a:gd name="adj2" fmla="val -36769"/>
              <a:gd name="adj3" fmla="val 16667"/>
            </a:avLst>
          </a:prstGeom>
          <a:solidFill>
            <a:srgbClr val="99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4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#3:  </a:t>
            </a:r>
            <a:r>
              <a:rPr lang="en-US" altLang="en-US" sz="44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Nunca</a:t>
            </a:r>
            <a:r>
              <a:rPr lang="en-US" altLang="en-US" sz="4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44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olvides</a:t>
            </a:r>
            <a:r>
              <a:rPr lang="en-US" altLang="en-US" sz="44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…</a:t>
            </a:r>
            <a:r>
              <a:rPr lang="en-US" alt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  <p:sp>
        <p:nvSpPr>
          <p:cNvPr id="24581" name="Text Box 5">
            <a:extLst>
              <a:ext uri="{FF2B5EF4-FFF2-40B4-BE49-F238E27FC236}">
                <a16:creationId xmlns:a16="http://schemas.microsoft.com/office/drawing/2014/main" id="{2F1CF9B5-781F-A6F9-BB81-A5B16D4FC013}"/>
              </a:ext>
            </a:extLst>
          </p:cNvPr>
          <p:cNvSpPr txBox="1">
            <a:spLocks noChangeArrowheads="1"/>
          </p:cNvSpPr>
          <p:nvPr/>
        </p:nvSpPr>
        <p:spPr bwMode="auto">
          <a:xfrm rot="20652456">
            <a:off x="1180958" y="3504557"/>
            <a:ext cx="5715000" cy="2751522"/>
          </a:xfrm>
          <a:prstGeom prst="rect">
            <a:avLst/>
          </a:prstGeom>
          <a:noFill/>
          <a:ln>
            <a:noFill/>
          </a:ln>
          <a:effectLst>
            <a:outerShdw dist="71842" dir="2700000" algn="ctr" rotWithShape="0">
              <a:srgbClr val="99000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9600" b="1" i="1" dirty="0" err="1">
                <a:solidFill>
                  <a:srgbClr val="66FF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</a:t>
            </a:r>
            <a:r>
              <a:rPr lang="en-US" altLang="en-US" sz="9600" b="1" i="1" dirty="0">
                <a:solidFill>
                  <a:srgbClr val="66FF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algn="ctr" eaLnBrk="1" hangingPunct="1">
              <a:lnSpc>
                <a:spcPct val="90000"/>
              </a:lnSpc>
            </a:pPr>
            <a:r>
              <a:rPr lang="en-US" altLang="en-US" sz="9600" b="1" i="1" dirty="0" err="1">
                <a:solidFill>
                  <a:srgbClr val="66FF3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eres</a:t>
            </a:r>
            <a:endParaRPr lang="en-US" altLang="en-US" sz="9600" b="1" i="1" dirty="0">
              <a:solidFill>
                <a:srgbClr val="66FF3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 descr="A cartoon of a family&#10;&#10;Description automatically generated">
            <a:extLst>
              <a:ext uri="{FF2B5EF4-FFF2-40B4-BE49-F238E27FC236}">
                <a16:creationId xmlns:a16="http://schemas.microsoft.com/office/drawing/2014/main" id="{0AA03D53-EFFC-A5E9-315E-1040577773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143000"/>
            <a:ext cx="4019550" cy="561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6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45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385" decel="100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385" decel="100000"/>
                                        <p:tgtEl>
                                          <p:spTgt spid="2458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385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385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2" grpId="0" animBg="1"/>
      <p:bldP spid="2458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>
            <a:extLst>
              <a:ext uri="{FF2B5EF4-FFF2-40B4-BE49-F238E27FC236}">
                <a16:creationId xmlns:a16="http://schemas.microsoft.com/office/drawing/2014/main" id="{96B57296-6AC8-ED58-8850-8742164BCF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390087"/>
            <a:ext cx="73914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 8:16-17 -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El Espíritu mismo da testimonio a nuestro espíritu, de que somos hijos de Dios.  Y si hijos, también herederos; herederos de Dios y coherederos con Cristo, si es que padecemos juntamente con él, para que juntamente con él seamos glorificados.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39B9DB32-32CE-A8AB-ECA2-78C3B65869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FF9E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62DEFC63-6628-3EA1-7EB6-35CD37B82C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4098" y="1387379"/>
            <a:ext cx="4114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Dios!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59" name="Rectangle 11">
            <a:extLst>
              <a:ext uri="{FF2B5EF4-FFF2-40B4-BE49-F238E27FC236}">
                <a16:creationId xmlns:a16="http://schemas.microsoft.com/office/drawing/2014/main" id="{576C72D6-FC74-F221-1427-F0715F3563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00243" y="1981279"/>
            <a:ext cx="4953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¡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Coherederos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Cristo!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Picture 2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86D7813C-11E4-703B-A3BA-61D6D42B97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084" y="2890887"/>
            <a:ext cx="3127916" cy="3967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598D0B0-57BC-3323-FC9D-47D84FA064BD}"/>
              </a:ext>
            </a:extLst>
          </p:cNvPr>
          <p:cNvSpPr txBox="1"/>
          <p:nvPr/>
        </p:nvSpPr>
        <p:spPr>
          <a:xfrm rot="21012292">
            <a:off x="10460439" y="4487446"/>
            <a:ext cx="670290" cy="646331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endParaRPr lang="es-CO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2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0.33333 L 1.11022E-16 4.44444E-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20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4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33333E-6 0.27777 L -3.33333E-6 4.44444E-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  <p:bldP spid="2057" grpId="0" animBg="1"/>
      <p:bldP spid="2058" grpId="0"/>
      <p:bldP spid="2058" grpId="1"/>
      <p:bldP spid="2059" grpId="0"/>
      <p:bldP spid="205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ABCB3F0A-6F25-148E-D673-91B2571435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083183"/>
            <a:ext cx="8000996" cy="358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Rom 12:1-2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Así que, hermanos, os ruego por las misericordias de Dios, que presentéis vuestros cuerpos en sacrificio vivo, santo, agradable a Dios, que es vuestro culto racional. No os conforméis a este siglo, sino transformaos por medio de la renovación de vuestro entendimiento, para que comprobéis cuál sea la buena voluntad de Dios, agradable y perfecta.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172F2136-4319-225B-1243-03B117E96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1054" y="1468471"/>
            <a:ext cx="331748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Sacrificios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vivos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46B71DAC-D5ED-87D7-281B-225CFCCCC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3886" y="1517460"/>
            <a:ext cx="17061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Santos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2B09138E-7811-89E5-6E98-25A411B1D1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196" y="2120687"/>
            <a:ext cx="25592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Agradables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BA6BC189-08A4-72CD-DB6F-B7F81E12C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62996" y="2133600"/>
            <a:ext cx="31279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Transformados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DF175F74-2A55-AAC2-8A73-F9799E1F7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FF9E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3" name="Picture 2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D93A52DF-B3F9-4BA6-62F6-11597E462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084" y="2890887"/>
            <a:ext cx="3127916" cy="3967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1A62D3-31DB-8EF5-44AC-C7364B00D0DE}"/>
              </a:ext>
            </a:extLst>
          </p:cNvPr>
          <p:cNvSpPr txBox="1"/>
          <p:nvPr/>
        </p:nvSpPr>
        <p:spPr>
          <a:xfrm rot="21012292">
            <a:off x="10459638" y="4551276"/>
            <a:ext cx="670290" cy="646331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endParaRPr lang="es-CO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3845 L -3.33333E-6 -4.44444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9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35555 L 3.33333E-6 4.44444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77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.31111 L 0 4.44444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2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6667 0.48449 L 3.33333E-6 -3.7037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333" y="-242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1" grpId="1"/>
      <p:bldP spid="4102" grpId="0"/>
      <p:bldP spid="4102" grpId="1"/>
      <p:bldP spid="4103" grpId="0"/>
      <p:bldP spid="4103" grpId="1"/>
      <p:bldP spid="4104" grpId="0"/>
      <p:bldP spid="4104" grpId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4D580931-B59D-45CE-6CA2-DF2D39BF08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3275481"/>
            <a:ext cx="8153400" cy="358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 5:8-12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Porque en otro tiempo erais tinieblas, mas ahora sois luz en el Señor; andad como hijos de luz (porque el fruto del Espíritu es en toda bondad, justicia y verdad), comprobando lo que es agradable al Señor.  Y no participéis en las obras infructuosas de las tinieblas, sino más bien reprendedlas; porque vergonzoso es aun hablar de lo que ellos hacen en secreto.</a:t>
            </a:r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F96A1C43-CDD7-9845-4121-88CFB08508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7600" y="1512804"/>
            <a:ext cx="2743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luz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880DCFC9-9112-3FAE-375E-35F7784E54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FF9E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3" name="Picture 2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2442CA14-9894-923D-31C7-33E9CBFAA1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084" y="2890887"/>
            <a:ext cx="3127916" cy="3967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2A42FD7-46F6-4F5E-C1E0-220E88D4E735}"/>
              </a:ext>
            </a:extLst>
          </p:cNvPr>
          <p:cNvSpPr txBox="1"/>
          <p:nvPr/>
        </p:nvSpPr>
        <p:spPr>
          <a:xfrm rot="21012292">
            <a:off x="10459638" y="4551276"/>
            <a:ext cx="670290" cy="646331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endParaRPr lang="es-CO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AD62C621-67A2-DF1A-F4D0-44CDD2D8DA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3600" y="2131055"/>
            <a:ext cx="54864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participamos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 que Dios 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desaprueba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333 0.34444 L 3.33333E-6 4.44444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-1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4 0.44213 L -0.00834 -0.0023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/>
      <p:bldP spid="5125" grpId="1"/>
      <p:bldP spid="2" grpId="0" animBg="1"/>
      <p:bldP spid="5127" grpId="0"/>
      <p:bldP spid="512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60BBCE3-9A9E-2D59-5E33-4F5B89CDB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083181"/>
            <a:ext cx="8458200" cy="35825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Ped 2:9-10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Mas vosotros sois linaje escogido, real sacerdocio, nación santa, pueblo adquirido por Dios, para que anunciéis las virtudes de aquel que os llamó de las tinieblas a su luz admirable; vosotros que en otro tiempo no erais pueblo, pero que ahora sois pueblo de Dios; que en otro tiempo no habíais alcanzado misericordia, pero ahora habéis alcanzado misericordia</a:t>
            </a:r>
            <a:r>
              <a:rPr lang="es-E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AD0FCAE8-7D8D-D06F-21FC-5E2EDDF119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1824092"/>
            <a:ext cx="3352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Linaje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escogido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82AD8B3B-7497-A178-6042-6D82B7D6D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419564"/>
            <a:ext cx="3581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Real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sacerdocio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660610F7-4B91-2E97-1A49-B92947F555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1824092"/>
            <a:ext cx="312791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Nación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santa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152" name="Rectangle 8">
            <a:extLst>
              <a:ext uri="{FF2B5EF4-FFF2-40B4-BE49-F238E27FC236}">
                <a16:creationId xmlns:a16="http://schemas.microsoft.com/office/drawing/2014/main" id="{ED9B9C4B-98C8-957A-B329-C32460D3E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86800" y="2419564"/>
            <a:ext cx="29718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Pueblo de Dios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6D19E323-7318-ACDC-5040-6E8598983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FF9E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3" name="Picture 2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029BCD36-13DB-351D-9C61-89FDA6821D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084" y="2890887"/>
            <a:ext cx="3127916" cy="3967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07F61FF-A3F4-111F-CE85-09F04DAB6893}"/>
              </a:ext>
            </a:extLst>
          </p:cNvPr>
          <p:cNvSpPr txBox="1"/>
          <p:nvPr/>
        </p:nvSpPr>
        <p:spPr>
          <a:xfrm rot="21012292">
            <a:off x="10459638" y="4551276"/>
            <a:ext cx="670290" cy="646331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endParaRPr lang="es-CO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</p:txBody>
      </p:sp>
    </p:spTree>
  </p:cSld>
  <p:clrMapOvr>
    <a:masterClrMapping/>
  </p:clrMapOvr>
  <p:transition spd="med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31783 L 5.55112E-17 -2.59259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8" y="-159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24445 L 3.33333E-6 -3.33333E-6 " pathEditMode="relative" rAng="0" ptsTypes="AA">
                                      <p:cBhvr>
                                        <p:cTn id="15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33334 L 3.33333E-6 -4.44444E-6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0.33333 L -3.33333E-6 1.11111E-6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49" grpId="1"/>
      <p:bldP spid="6150" grpId="0"/>
      <p:bldP spid="6150" grpId="1"/>
      <p:bldP spid="6151" grpId="0"/>
      <p:bldP spid="6151" grpId="1"/>
      <p:bldP spid="6152" grpId="0"/>
      <p:bldP spid="6152" grpId="1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70E55B4-ACA7-B34B-6762-23B0E7023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4126528"/>
            <a:ext cx="62484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Gál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3:26-27</a:t>
            </a:r>
            <a:r>
              <a:rPr lang="en-US" altLang="en-US" sz="28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</a:t>
            </a:r>
            <a:r>
              <a:rPr lang="es-ES" altLang="en-US" sz="28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Todos sois hijos de Dios por la fe en Cristo Jesús; porque todos los que habéis sido bautizados en Cristo, de Cristo estáis revestidos.</a:t>
            </a: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2F8DB92-3132-D90F-9F0A-A89B0DB8A3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5742" y="2691761"/>
            <a:ext cx="2971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Hijos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de Dios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Rectangle 9">
            <a:extLst>
              <a:ext uri="{FF2B5EF4-FFF2-40B4-BE49-F238E27FC236}">
                <a16:creationId xmlns:a16="http://schemas.microsoft.com/office/drawing/2014/main" id="{CD126185-CACB-B5FA-495B-BF3463E85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584775"/>
          </a:xfrm>
          <a:prstGeom prst="rect">
            <a:avLst/>
          </a:prstGeom>
          <a:solidFill>
            <a:srgbClr val="FFF9E1"/>
          </a:solidFill>
          <a:ln>
            <a:noFill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¿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Recordamos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quiénes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altLang="en-US" sz="3200" b="1" dirty="0" err="1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somos</a:t>
            </a:r>
            <a:r>
              <a:rPr lang="en-US" altLang="en-US" sz="3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</a:t>
            </a:r>
          </a:p>
        </p:txBody>
      </p:sp>
      <p:pic>
        <p:nvPicPr>
          <p:cNvPr id="3" name="Picture 2" descr="A cartoon of a person reading a bible&#10;&#10;Description automatically generated">
            <a:extLst>
              <a:ext uri="{FF2B5EF4-FFF2-40B4-BE49-F238E27FC236}">
                <a16:creationId xmlns:a16="http://schemas.microsoft.com/office/drawing/2014/main" id="{E504F48F-85D3-7E85-E018-1558676F8D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4084" y="2890887"/>
            <a:ext cx="3127916" cy="396711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A6CF990-9E3F-EBAB-A822-77DFEC8449CD}"/>
              </a:ext>
            </a:extLst>
          </p:cNvPr>
          <p:cNvSpPr txBox="1"/>
          <p:nvPr/>
        </p:nvSpPr>
        <p:spPr>
          <a:xfrm rot="21012292">
            <a:off x="10459638" y="4551276"/>
            <a:ext cx="670290" cy="646331"/>
          </a:xfrm>
          <a:prstGeom prst="rect">
            <a:avLst/>
          </a:prstGeom>
          <a:solidFill>
            <a:srgbClr val="990000"/>
          </a:solidFill>
        </p:spPr>
        <p:txBody>
          <a:bodyPr wrap="square" rtlCol="0">
            <a:spAutoFit/>
          </a:bodyPr>
          <a:lstStyle/>
          <a:p>
            <a:pPr algn="ctr"/>
            <a:endParaRPr lang="es-CO" sz="12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La</a:t>
            </a:r>
          </a:p>
          <a:p>
            <a:pPr algn="ctr"/>
            <a:r>
              <a:rPr lang="es-CO" sz="1200" b="1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Biblia</a:t>
            </a:r>
          </a:p>
        </p:txBody>
      </p:sp>
      <p:sp>
        <p:nvSpPr>
          <p:cNvPr id="7177" name="Rectangle 9">
            <a:extLst>
              <a:ext uri="{FF2B5EF4-FFF2-40B4-BE49-F238E27FC236}">
                <a16:creationId xmlns:a16="http://schemas.microsoft.com/office/drawing/2014/main" id="{7561F02E-6287-C366-EE2C-79EEE39A5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9200" y="3214981"/>
            <a:ext cx="426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empus Sans ITC" panose="04020404030D07020202" pitchFamily="82" charset="0"/>
              </a:defRPr>
            </a:lvl9pPr>
          </a:lstStyle>
          <a:p>
            <a:pPr algn="ctr" eaLnBrk="1" hangingPunct="1"/>
            <a:r>
              <a:rPr lang="en-US" altLang="en-US" sz="2800" b="1" dirty="0" err="1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Revestidos</a:t>
            </a:r>
            <a:r>
              <a:rPr lang="en-US" altLang="en-US" sz="2800" b="1" dirty="0">
                <a:solidFill>
                  <a:srgbClr val="FFFF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con Cristo</a:t>
            </a:r>
            <a:endParaRPr lang="en-US" altLang="en-US" sz="2800" b="1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6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75 0.20671 L 1.875E-6 4.44444E-6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75" y="-10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2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0.33334 L 3.33333E-6 -4.44444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3" grpId="1"/>
      <p:bldP spid="2" grpId="0" animBg="1"/>
      <p:bldP spid="7177" grpId="0"/>
      <p:bldP spid="7177" grpId="1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706</TotalTime>
  <Words>1229</Words>
  <Application>Microsoft Office PowerPoint</Application>
  <PresentationFormat>Widescreen</PresentationFormat>
  <Paragraphs>154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Calibri Light</vt:lpstr>
      <vt:lpstr>Forte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WOODMONT CHURCH OF CHRIST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Royce Chandler</dc:creator>
  <cp:lastModifiedBy>ROYCE CHANDLER</cp:lastModifiedBy>
  <cp:revision>99</cp:revision>
  <dcterms:created xsi:type="dcterms:W3CDTF">2004-04-24T14:41:32Z</dcterms:created>
  <dcterms:modified xsi:type="dcterms:W3CDTF">2024-10-27T23:50:14Z</dcterms:modified>
</cp:coreProperties>
</file>